
<file path=[Content_Types].xml><?xml version="1.0" encoding="utf-8"?>
<Types xmlns="http://schemas.openxmlformats.org/package/2006/content-types">
  <Default Extension="gif" ContentType="image/gif"/>
  <Default Extension="jpe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94" r:id="rId2"/>
    <p:sldMasterId id="2147483706" r:id="rId3"/>
  </p:sldMasterIdLst>
  <p:notesMasterIdLst>
    <p:notesMasterId r:id="rId73"/>
  </p:notesMasterIdLst>
  <p:sldIdLst>
    <p:sldId id="321" r:id="rId4"/>
    <p:sldId id="360" r:id="rId5"/>
    <p:sldId id="341" r:id="rId6"/>
    <p:sldId id="362" r:id="rId7"/>
    <p:sldId id="364" r:id="rId8"/>
    <p:sldId id="322" r:id="rId9"/>
    <p:sldId id="363" r:id="rId10"/>
    <p:sldId id="391" r:id="rId11"/>
    <p:sldId id="366" r:id="rId12"/>
    <p:sldId id="392" r:id="rId13"/>
    <p:sldId id="393" r:id="rId14"/>
    <p:sldId id="367" r:id="rId15"/>
    <p:sldId id="394" r:id="rId16"/>
    <p:sldId id="395" r:id="rId17"/>
    <p:sldId id="365" r:id="rId18"/>
    <p:sldId id="334" r:id="rId19"/>
    <p:sldId id="368" r:id="rId20"/>
    <p:sldId id="396" r:id="rId21"/>
    <p:sldId id="397" r:id="rId22"/>
    <p:sldId id="399" r:id="rId23"/>
    <p:sldId id="398" r:id="rId24"/>
    <p:sldId id="372" r:id="rId25"/>
    <p:sldId id="371" r:id="rId26"/>
    <p:sldId id="400" r:id="rId27"/>
    <p:sldId id="402" r:id="rId28"/>
    <p:sldId id="401" r:id="rId29"/>
    <p:sldId id="376" r:id="rId30"/>
    <p:sldId id="382" r:id="rId31"/>
    <p:sldId id="403" r:id="rId32"/>
    <p:sldId id="404" r:id="rId33"/>
    <p:sldId id="406" r:id="rId34"/>
    <p:sldId id="407" r:id="rId35"/>
    <p:sldId id="405" r:id="rId36"/>
    <p:sldId id="408" r:id="rId37"/>
    <p:sldId id="380" r:id="rId38"/>
    <p:sldId id="377" r:id="rId39"/>
    <p:sldId id="379" r:id="rId40"/>
    <p:sldId id="373" r:id="rId41"/>
    <p:sldId id="384" r:id="rId42"/>
    <p:sldId id="409" r:id="rId43"/>
    <p:sldId id="411" r:id="rId44"/>
    <p:sldId id="413" r:id="rId45"/>
    <p:sldId id="390" r:id="rId46"/>
    <p:sldId id="412" r:id="rId47"/>
    <p:sldId id="410" r:id="rId48"/>
    <p:sldId id="385" r:id="rId49"/>
    <p:sldId id="369" r:id="rId50"/>
    <p:sldId id="383" r:id="rId51"/>
    <p:sldId id="414" r:id="rId52"/>
    <p:sldId id="370" r:id="rId53"/>
    <p:sldId id="386" r:id="rId54"/>
    <p:sldId id="388" r:id="rId55"/>
    <p:sldId id="381" r:id="rId56"/>
    <p:sldId id="378" r:id="rId57"/>
    <p:sldId id="387" r:id="rId58"/>
    <p:sldId id="264" r:id="rId59"/>
    <p:sldId id="416" r:id="rId60"/>
    <p:sldId id="418" r:id="rId61"/>
    <p:sldId id="421" r:id="rId62"/>
    <p:sldId id="425" r:id="rId63"/>
    <p:sldId id="422" r:id="rId64"/>
    <p:sldId id="420" r:id="rId65"/>
    <p:sldId id="428" r:id="rId66"/>
    <p:sldId id="426" r:id="rId67"/>
    <p:sldId id="417" r:id="rId68"/>
    <p:sldId id="429" r:id="rId69"/>
    <p:sldId id="424" r:id="rId70"/>
    <p:sldId id="415" r:id="rId71"/>
    <p:sldId id="389" r:id="rId72"/>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CBAD"/>
    <a:srgbClr val="5B9BD5"/>
    <a:srgbClr val="FFF2CC"/>
    <a:srgbClr val="A5E4C3"/>
    <a:srgbClr val="D08F24"/>
    <a:srgbClr val="C0754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A8DD958-B7A0-490A-9B02-F63D8A04DF41}">
  <a:tblStyle styleId="{5A8DD958-B7A0-490A-9B02-F63D8A04DF4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2" d="100"/>
          <a:sy n="102" d="100"/>
        </p:scale>
        <p:origin x="898" y="22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theme" Target="theme/theme1.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2"/>
        <p:cNvGrpSpPr/>
        <p:nvPr/>
      </p:nvGrpSpPr>
      <p:grpSpPr>
        <a:xfrm>
          <a:off x="0" y="0"/>
          <a:ext cx="0" cy="0"/>
          <a:chOff x="0" y="0"/>
          <a:chExt cx="0" cy="0"/>
        </a:xfrm>
      </p:grpSpPr>
      <p:sp>
        <p:nvSpPr>
          <p:cNvPr id="12373" name="Google Shape;12373;gfaae32b10a_0_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74" name="Google Shape;12374;gfaae32b10a_0_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4860928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8998884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8116875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4792652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5452354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2"/>
        <p:cNvGrpSpPr/>
        <p:nvPr/>
      </p:nvGrpSpPr>
      <p:grpSpPr>
        <a:xfrm>
          <a:off x="0" y="0"/>
          <a:ext cx="0" cy="0"/>
          <a:chOff x="0" y="0"/>
          <a:chExt cx="0" cy="0"/>
        </a:xfrm>
      </p:grpSpPr>
      <p:sp>
        <p:nvSpPr>
          <p:cNvPr id="12523" name="Google Shape;12523;gd28bb033ba_0_8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4" name="Google Shape;12524;gd28bb033ba_0_8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78782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20338390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1672174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7414941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4"/>
        <p:cNvGrpSpPr/>
        <p:nvPr/>
      </p:nvGrpSpPr>
      <p:grpSpPr>
        <a:xfrm>
          <a:off x="0" y="0"/>
          <a:ext cx="0" cy="0"/>
          <a:chOff x="0" y="0"/>
          <a:chExt cx="0" cy="0"/>
        </a:xfrm>
      </p:grpSpPr>
      <p:sp>
        <p:nvSpPr>
          <p:cNvPr id="14305" name="Google Shape;14305;gd260756925_1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6" name="Google Shape;14306;gd260756925_1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dirty="0"/>
          </a:p>
        </p:txBody>
      </p:sp>
    </p:spTree>
    <p:extLst>
      <p:ext uri="{BB962C8B-B14F-4D97-AF65-F5344CB8AC3E}">
        <p14:creationId xmlns:p14="http://schemas.microsoft.com/office/powerpoint/2010/main" val="18117538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19703148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3462420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16872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88360404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4047264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9125742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654486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536427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6926703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9619541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2259512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1299698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5861923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488211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3008850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5551953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986998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6815442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54794259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5817856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7099988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25082669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64143297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55381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9104502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21589609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46990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8132842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62035902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04418866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15"/>
        <p:cNvGrpSpPr/>
        <p:nvPr/>
      </p:nvGrpSpPr>
      <p:grpSpPr>
        <a:xfrm>
          <a:off x="0" y="0"/>
          <a:ext cx="0" cy="0"/>
          <a:chOff x="0" y="0"/>
          <a:chExt cx="0" cy="0"/>
        </a:xfrm>
      </p:grpSpPr>
      <p:sp>
        <p:nvSpPr>
          <p:cNvPr id="18616" name="Google Shape;18616;gd28bb033ba_0_8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7" name="Google Shape;18617;gd28bb033ba_0_8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89571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735354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4"/>
        <p:cNvGrpSpPr/>
        <p:nvPr/>
      </p:nvGrpSpPr>
      <p:grpSpPr>
        <a:xfrm>
          <a:off x="0" y="0"/>
          <a:ext cx="0" cy="0"/>
          <a:chOff x="0" y="0"/>
          <a:chExt cx="0" cy="0"/>
        </a:xfrm>
      </p:grpSpPr>
      <p:sp>
        <p:nvSpPr>
          <p:cNvPr id="14305" name="Google Shape;14305;gd260756925_1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6" name="Google Shape;14306;gd260756925_1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68740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59759912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2"/>
        <p:cNvGrpSpPr/>
        <p:nvPr/>
      </p:nvGrpSpPr>
      <p:grpSpPr>
        <a:xfrm>
          <a:off x="0" y="0"/>
          <a:ext cx="0" cy="0"/>
          <a:chOff x="0" y="0"/>
          <a:chExt cx="0" cy="0"/>
        </a:xfrm>
      </p:grpSpPr>
      <p:sp>
        <p:nvSpPr>
          <p:cNvPr id="12523" name="Google Shape;12523;gd28bb033ba_0_8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4" name="Google Shape;12524;gd28bb033ba_0_8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118625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62760995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398715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21210762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4"/>
        <p:cNvGrpSpPr/>
        <p:nvPr/>
      </p:nvGrpSpPr>
      <p:grpSpPr>
        <a:xfrm>
          <a:off x="0" y="0"/>
          <a:ext cx="0" cy="0"/>
          <a:chOff x="0" y="0"/>
          <a:chExt cx="0" cy="0"/>
        </a:xfrm>
      </p:grpSpPr>
      <p:sp>
        <p:nvSpPr>
          <p:cNvPr id="14305" name="Google Shape;14305;gd260756925_1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6" name="Google Shape;14306;gd260756925_1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85392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en-US" dirty="0"/>
          </a:p>
        </p:txBody>
      </p:sp>
    </p:spTree>
    <p:extLst>
      <p:ext uri="{BB962C8B-B14F-4D97-AF65-F5344CB8AC3E}">
        <p14:creationId xmlns:p14="http://schemas.microsoft.com/office/powerpoint/2010/main" val="9887593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4"/>
        <p:cNvGrpSpPr/>
        <p:nvPr/>
      </p:nvGrpSpPr>
      <p:grpSpPr>
        <a:xfrm>
          <a:off x="0" y="0"/>
          <a:ext cx="0" cy="0"/>
          <a:chOff x="0" y="0"/>
          <a:chExt cx="0" cy="0"/>
        </a:xfrm>
      </p:grpSpPr>
      <p:sp>
        <p:nvSpPr>
          <p:cNvPr id="14305" name="Google Shape;14305;gd260756925_1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6" name="Google Shape;14306;gd260756925_1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129743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lang="en-US" sz="11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0981713891- 0366.698.459</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1289699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2"/>
        <p:cNvGrpSpPr/>
        <p:nvPr/>
      </p:nvGrpSpPr>
      <p:grpSpPr>
        <a:xfrm>
          <a:off x="0" y="0"/>
          <a:ext cx="0" cy="0"/>
          <a:chOff x="0" y="0"/>
          <a:chExt cx="0" cy="0"/>
        </a:xfrm>
      </p:grpSpPr>
      <p:sp>
        <p:nvSpPr>
          <p:cNvPr id="12523" name="Google Shape;12523;gd28bb033ba_0_8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4" name="Google Shape;12524;gd28bb033ba_0_8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2681891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340896527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B33327-E935-4983-9789-69DC8AAA196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sym typeface="Arial"/>
            </a:endParaRPr>
          </a:p>
        </p:txBody>
      </p:sp>
    </p:spTree>
    <p:extLst>
      <p:ext uri="{BB962C8B-B14F-4D97-AF65-F5344CB8AC3E}">
        <p14:creationId xmlns:p14="http://schemas.microsoft.com/office/powerpoint/2010/main" val="104474379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405750" y="344175"/>
            <a:ext cx="8488587" cy="4360766"/>
          </a:xfrm>
          <a:custGeom>
            <a:avLst/>
            <a:gdLst/>
            <a:ahLst/>
            <a:cxnLst/>
            <a:rect l="l" t="t" r="r" b="b"/>
            <a:pathLst>
              <a:path w="104292" h="53577" extrusionOk="0">
                <a:moveTo>
                  <a:pt x="0" y="53357"/>
                </a:moveTo>
                <a:lnTo>
                  <a:pt x="0" y="1540"/>
                </a:lnTo>
                <a:lnTo>
                  <a:pt x="0" y="884"/>
                </a:lnTo>
                <a:cubicBezTo>
                  <a:pt x="133" y="853"/>
                  <a:pt x="250" y="845"/>
                  <a:pt x="375" y="837"/>
                </a:cubicBezTo>
                <a:lnTo>
                  <a:pt x="508" y="837"/>
                </a:lnTo>
                <a:cubicBezTo>
                  <a:pt x="602" y="837"/>
                  <a:pt x="688" y="837"/>
                  <a:pt x="766" y="845"/>
                </a:cubicBezTo>
                <a:cubicBezTo>
                  <a:pt x="1048" y="868"/>
                  <a:pt x="1290" y="892"/>
                  <a:pt x="1516" y="946"/>
                </a:cubicBezTo>
                <a:cubicBezTo>
                  <a:pt x="1751" y="1001"/>
                  <a:pt x="1977" y="1079"/>
                  <a:pt x="2181" y="1181"/>
                </a:cubicBezTo>
                <a:cubicBezTo>
                  <a:pt x="2376" y="1267"/>
                  <a:pt x="2564" y="1384"/>
                  <a:pt x="2759" y="1540"/>
                </a:cubicBezTo>
                <a:cubicBezTo>
                  <a:pt x="2993" y="1712"/>
                  <a:pt x="3220" y="1931"/>
                  <a:pt x="3493" y="2204"/>
                </a:cubicBezTo>
                <a:lnTo>
                  <a:pt x="3517" y="2228"/>
                </a:lnTo>
                <a:cubicBezTo>
                  <a:pt x="3579" y="2181"/>
                  <a:pt x="3626" y="2134"/>
                  <a:pt x="3673" y="2087"/>
                </a:cubicBezTo>
                <a:cubicBezTo>
                  <a:pt x="3767" y="2009"/>
                  <a:pt x="3853" y="1939"/>
                  <a:pt x="3978" y="1853"/>
                </a:cubicBezTo>
                <a:cubicBezTo>
                  <a:pt x="4173" y="1712"/>
                  <a:pt x="4392" y="1611"/>
                  <a:pt x="4595" y="1501"/>
                </a:cubicBezTo>
                <a:lnTo>
                  <a:pt x="4611" y="1485"/>
                </a:lnTo>
                <a:cubicBezTo>
                  <a:pt x="4845" y="1368"/>
                  <a:pt x="5080" y="1267"/>
                  <a:pt x="5345" y="1157"/>
                </a:cubicBezTo>
                <a:cubicBezTo>
                  <a:pt x="5611" y="1040"/>
                  <a:pt x="5877" y="938"/>
                  <a:pt x="6080" y="876"/>
                </a:cubicBezTo>
                <a:cubicBezTo>
                  <a:pt x="6565" y="696"/>
                  <a:pt x="7096" y="532"/>
                  <a:pt x="7635" y="399"/>
                </a:cubicBezTo>
                <a:cubicBezTo>
                  <a:pt x="8127" y="266"/>
                  <a:pt x="8635" y="173"/>
                  <a:pt x="9128" y="110"/>
                </a:cubicBezTo>
                <a:cubicBezTo>
                  <a:pt x="9651" y="40"/>
                  <a:pt x="10198" y="32"/>
                  <a:pt x="10722" y="16"/>
                </a:cubicBezTo>
                <a:lnTo>
                  <a:pt x="10730" y="16"/>
                </a:lnTo>
                <a:cubicBezTo>
                  <a:pt x="10933" y="1"/>
                  <a:pt x="11136" y="1"/>
                  <a:pt x="11323" y="1"/>
                </a:cubicBezTo>
                <a:lnTo>
                  <a:pt x="11511" y="1"/>
                </a:lnTo>
                <a:cubicBezTo>
                  <a:pt x="11785" y="1"/>
                  <a:pt x="12058" y="24"/>
                  <a:pt x="12300" y="32"/>
                </a:cubicBezTo>
                <a:cubicBezTo>
                  <a:pt x="12808" y="63"/>
                  <a:pt x="13355" y="110"/>
                  <a:pt x="13902" y="204"/>
                </a:cubicBezTo>
                <a:cubicBezTo>
                  <a:pt x="14184" y="243"/>
                  <a:pt x="14465" y="306"/>
                  <a:pt x="14715" y="360"/>
                </a:cubicBezTo>
                <a:cubicBezTo>
                  <a:pt x="14973" y="415"/>
                  <a:pt x="15246" y="493"/>
                  <a:pt x="15496" y="571"/>
                </a:cubicBezTo>
                <a:cubicBezTo>
                  <a:pt x="15739" y="649"/>
                  <a:pt x="15989" y="735"/>
                  <a:pt x="16223" y="813"/>
                </a:cubicBezTo>
                <a:lnTo>
                  <a:pt x="16239" y="813"/>
                </a:lnTo>
                <a:lnTo>
                  <a:pt x="16286" y="837"/>
                </a:lnTo>
                <a:cubicBezTo>
                  <a:pt x="16520" y="915"/>
                  <a:pt x="16762" y="1001"/>
                  <a:pt x="16997" y="1103"/>
                </a:cubicBezTo>
                <a:cubicBezTo>
                  <a:pt x="17262" y="1196"/>
                  <a:pt x="17505" y="1306"/>
                  <a:pt x="17731" y="1400"/>
                </a:cubicBezTo>
                <a:cubicBezTo>
                  <a:pt x="17942" y="1501"/>
                  <a:pt x="18161" y="1611"/>
                  <a:pt x="18388" y="1743"/>
                </a:cubicBezTo>
                <a:cubicBezTo>
                  <a:pt x="18802" y="1978"/>
                  <a:pt x="19232" y="2259"/>
                  <a:pt x="19685" y="2587"/>
                </a:cubicBezTo>
                <a:cubicBezTo>
                  <a:pt x="20083" y="2876"/>
                  <a:pt x="20474" y="3197"/>
                  <a:pt x="20834" y="3541"/>
                </a:cubicBezTo>
                <a:cubicBezTo>
                  <a:pt x="21045" y="3736"/>
                  <a:pt x="21256" y="3963"/>
                  <a:pt x="21521" y="4267"/>
                </a:cubicBezTo>
                <a:cubicBezTo>
                  <a:pt x="21771" y="4557"/>
                  <a:pt x="21998" y="4877"/>
                  <a:pt x="22193" y="5166"/>
                </a:cubicBezTo>
                <a:cubicBezTo>
                  <a:pt x="22357" y="5408"/>
                  <a:pt x="22537" y="5690"/>
                  <a:pt x="22733" y="6033"/>
                </a:cubicBezTo>
                <a:cubicBezTo>
                  <a:pt x="22803" y="6158"/>
                  <a:pt x="22881" y="6299"/>
                  <a:pt x="22936" y="6416"/>
                </a:cubicBezTo>
                <a:cubicBezTo>
                  <a:pt x="22959" y="6455"/>
                  <a:pt x="22975" y="6502"/>
                  <a:pt x="22998" y="6541"/>
                </a:cubicBezTo>
                <a:lnTo>
                  <a:pt x="23006" y="6557"/>
                </a:lnTo>
                <a:cubicBezTo>
                  <a:pt x="23014" y="6588"/>
                  <a:pt x="23037" y="6620"/>
                  <a:pt x="23045" y="6651"/>
                </a:cubicBezTo>
                <a:lnTo>
                  <a:pt x="23061" y="6635"/>
                </a:lnTo>
                <a:cubicBezTo>
                  <a:pt x="23092" y="6620"/>
                  <a:pt x="23115" y="6612"/>
                  <a:pt x="23139" y="6588"/>
                </a:cubicBezTo>
                <a:cubicBezTo>
                  <a:pt x="23170" y="6573"/>
                  <a:pt x="23201" y="6549"/>
                  <a:pt x="23217" y="6534"/>
                </a:cubicBezTo>
                <a:lnTo>
                  <a:pt x="23240" y="6518"/>
                </a:lnTo>
                <a:lnTo>
                  <a:pt x="23248" y="6510"/>
                </a:lnTo>
                <a:cubicBezTo>
                  <a:pt x="23295" y="6479"/>
                  <a:pt x="23334" y="6455"/>
                  <a:pt x="23389" y="6424"/>
                </a:cubicBezTo>
                <a:cubicBezTo>
                  <a:pt x="23569" y="6307"/>
                  <a:pt x="23795" y="6205"/>
                  <a:pt x="24038" y="6127"/>
                </a:cubicBezTo>
                <a:cubicBezTo>
                  <a:pt x="24249" y="6065"/>
                  <a:pt x="24460" y="6026"/>
                  <a:pt x="24702" y="5994"/>
                </a:cubicBezTo>
                <a:cubicBezTo>
                  <a:pt x="24882" y="5971"/>
                  <a:pt x="25053" y="5963"/>
                  <a:pt x="25233" y="5963"/>
                </a:cubicBezTo>
                <a:cubicBezTo>
                  <a:pt x="25303" y="5963"/>
                  <a:pt x="25366" y="5963"/>
                  <a:pt x="25429" y="5971"/>
                </a:cubicBezTo>
                <a:cubicBezTo>
                  <a:pt x="25554" y="5987"/>
                  <a:pt x="25679" y="5994"/>
                  <a:pt x="25811" y="6010"/>
                </a:cubicBezTo>
                <a:cubicBezTo>
                  <a:pt x="25968" y="6041"/>
                  <a:pt x="26108" y="6080"/>
                  <a:pt x="26241" y="6127"/>
                </a:cubicBezTo>
                <a:cubicBezTo>
                  <a:pt x="26476" y="6205"/>
                  <a:pt x="26718" y="6315"/>
                  <a:pt x="26960" y="6455"/>
                </a:cubicBezTo>
                <a:cubicBezTo>
                  <a:pt x="27140" y="6549"/>
                  <a:pt x="27312" y="6666"/>
                  <a:pt x="27531" y="6831"/>
                </a:cubicBezTo>
                <a:cubicBezTo>
                  <a:pt x="27726" y="6979"/>
                  <a:pt x="27898" y="7143"/>
                  <a:pt x="28062" y="7338"/>
                </a:cubicBezTo>
                <a:cubicBezTo>
                  <a:pt x="28132" y="7417"/>
                  <a:pt x="28203" y="7510"/>
                  <a:pt x="28250" y="7573"/>
                </a:cubicBezTo>
                <a:lnTo>
                  <a:pt x="28281" y="7612"/>
                </a:lnTo>
                <a:lnTo>
                  <a:pt x="28289" y="7628"/>
                </a:lnTo>
                <a:cubicBezTo>
                  <a:pt x="28304" y="7643"/>
                  <a:pt x="28312" y="7651"/>
                  <a:pt x="28328" y="7674"/>
                </a:cubicBezTo>
                <a:cubicBezTo>
                  <a:pt x="28398" y="7628"/>
                  <a:pt x="28468" y="7588"/>
                  <a:pt x="28523" y="7549"/>
                </a:cubicBezTo>
                <a:cubicBezTo>
                  <a:pt x="28632" y="7479"/>
                  <a:pt x="28734" y="7417"/>
                  <a:pt x="28828" y="7362"/>
                </a:cubicBezTo>
                <a:cubicBezTo>
                  <a:pt x="29031" y="7245"/>
                  <a:pt x="29265" y="7143"/>
                  <a:pt x="29539" y="7049"/>
                </a:cubicBezTo>
                <a:cubicBezTo>
                  <a:pt x="29805" y="6948"/>
                  <a:pt x="30023" y="6893"/>
                  <a:pt x="30227" y="6854"/>
                </a:cubicBezTo>
                <a:cubicBezTo>
                  <a:pt x="30453" y="6815"/>
                  <a:pt x="30688" y="6776"/>
                  <a:pt x="30977" y="6752"/>
                </a:cubicBezTo>
                <a:cubicBezTo>
                  <a:pt x="31211" y="6737"/>
                  <a:pt x="31438" y="6729"/>
                  <a:pt x="31649" y="6729"/>
                </a:cubicBezTo>
                <a:lnTo>
                  <a:pt x="31727" y="6729"/>
                </a:lnTo>
                <a:cubicBezTo>
                  <a:pt x="31954" y="6729"/>
                  <a:pt x="32235" y="6737"/>
                  <a:pt x="32501" y="6768"/>
                </a:cubicBezTo>
                <a:cubicBezTo>
                  <a:pt x="32798" y="6791"/>
                  <a:pt x="33040" y="6846"/>
                  <a:pt x="33251" y="6893"/>
                </a:cubicBezTo>
                <a:cubicBezTo>
                  <a:pt x="33501" y="6948"/>
                  <a:pt x="33751" y="7018"/>
                  <a:pt x="34048" y="7104"/>
                </a:cubicBezTo>
                <a:cubicBezTo>
                  <a:pt x="34501" y="7245"/>
                  <a:pt x="34993" y="7440"/>
                  <a:pt x="35540" y="7682"/>
                </a:cubicBezTo>
                <a:cubicBezTo>
                  <a:pt x="36025" y="7909"/>
                  <a:pt x="36494" y="8175"/>
                  <a:pt x="36916" y="8456"/>
                </a:cubicBezTo>
                <a:cubicBezTo>
                  <a:pt x="37111" y="8589"/>
                  <a:pt x="37314" y="8737"/>
                  <a:pt x="37525" y="8925"/>
                </a:cubicBezTo>
                <a:cubicBezTo>
                  <a:pt x="37744" y="9112"/>
                  <a:pt x="37939" y="9331"/>
                  <a:pt x="38080" y="9503"/>
                </a:cubicBezTo>
                <a:cubicBezTo>
                  <a:pt x="38377" y="9855"/>
                  <a:pt x="38643" y="10261"/>
                  <a:pt x="38901" y="10761"/>
                </a:cubicBezTo>
                <a:cubicBezTo>
                  <a:pt x="38994" y="10949"/>
                  <a:pt x="39073" y="11152"/>
                  <a:pt x="39151" y="11324"/>
                </a:cubicBezTo>
                <a:cubicBezTo>
                  <a:pt x="39174" y="11308"/>
                  <a:pt x="39182" y="11277"/>
                  <a:pt x="39198" y="11261"/>
                </a:cubicBezTo>
                <a:cubicBezTo>
                  <a:pt x="39307" y="11089"/>
                  <a:pt x="39455" y="10894"/>
                  <a:pt x="39620" y="10738"/>
                </a:cubicBezTo>
                <a:cubicBezTo>
                  <a:pt x="39784" y="10581"/>
                  <a:pt x="39979" y="10425"/>
                  <a:pt x="40190" y="10300"/>
                </a:cubicBezTo>
                <a:cubicBezTo>
                  <a:pt x="40401" y="10167"/>
                  <a:pt x="40612" y="10050"/>
                  <a:pt x="40807" y="9948"/>
                </a:cubicBezTo>
                <a:cubicBezTo>
                  <a:pt x="41292" y="9706"/>
                  <a:pt x="41808" y="9558"/>
                  <a:pt x="42300" y="9433"/>
                </a:cubicBezTo>
                <a:cubicBezTo>
                  <a:pt x="42566" y="9362"/>
                  <a:pt x="42823" y="9308"/>
                  <a:pt x="43097" y="9269"/>
                </a:cubicBezTo>
                <a:cubicBezTo>
                  <a:pt x="43370" y="9214"/>
                  <a:pt x="43644" y="9198"/>
                  <a:pt x="43878" y="9175"/>
                </a:cubicBezTo>
                <a:cubicBezTo>
                  <a:pt x="44027" y="9167"/>
                  <a:pt x="44183" y="9159"/>
                  <a:pt x="44347" y="9159"/>
                </a:cubicBezTo>
                <a:cubicBezTo>
                  <a:pt x="44457" y="9159"/>
                  <a:pt x="44574" y="9159"/>
                  <a:pt x="44699" y="9167"/>
                </a:cubicBezTo>
                <a:cubicBezTo>
                  <a:pt x="44988" y="9175"/>
                  <a:pt x="45269" y="9214"/>
                  <a:pt x="45519" y="9269"/>
                </a:cubicBezTo>
                <a:cubicBezTo>
                  <a:pt x="46066" y="9355"/>
                  <a:pt x="46613" y="9503"/>
                  <a:pt x="47121" y="9628"/>
                </a:cubicBezTo>
                <a:cubicBezTo>
                  <a:pt x="47606" y="9753"/>
                  <a:pt x="48114" y="9909"/>
                  <a:pt x="48551" y="10191"/>
                </a:cubicBezTo>
                <a:cubicBezTo>
                  <a:pt x="48661" y="10261"/>
                  <a:pt x="48762" y="10339"/>
                  <a:pt x="48872" y="10417"/>
                </a:cubicBezTo>
                <a:cubicBezTo>
                  <a:pt x="48981" y="10495"/>
                  <a:pt x="49075" y="10581"/>
                  <a:pt x="49177" y="10675"/>
                </a:cubicBezTo>
                <a:lnTo>
                  <a:pt x="49192" y="10691"/>
                </a:lnTo>
                <a:cubicBezTo>
                  <a:pt x="49372" y="10847"/>
                  <a:pt x="49536" y="11027"/>
                  <a:pt x="49700" y="11191"/>
                </a:cubicBezTo>
                <a:lnTo>
                  <a:pt x="49755" y="11238"/>
                </a:lnTo>
                <a:cubicBezTo>
                  <a:pt x="49849" y="11339"/>
                  <a:pt x="49927" y="11425"/>
                  <a:pt x="50005" y="11511"/>
                </a:cubicBezTo>
                <a:lnTo>
                  <a:pt x="50013" y="11519"/>
                </a:lnTo>
                <a:cubicBezTo>
                  <a:pt x="50106" y="11613"/>
                  <a:pt x="50192" y="11707"/>
                  <a:pt x="50271" y="11808"/>
                </a:cubicBezTo>
                <a:cubicBezTo>
                  <a:pt x="50310" y="11855"/>
                  <a:pt x="50357" y="11925"/>
                  <a:pt x="50403" y="11988"/>
                </a:cubicBezTo>
                <a:cubicBezTo>
                  <a:pt x="50442" y="12051"/>
                  <a:pt x="50497" y="12121"/>
                  <a:pt x="50544" y="12199"/>
                </a:cubicBezTo>
                <a:cubicBezTo>
                  <a:pt x="50583" y="12254"/>
                  <a:pt x="50622" y="12324"/>
                  <a:pt x="50653" y="12394"/>
                </a:cubicBezTo>
                <a:lnTo>
                  <a:pt x="50669" y="12418"/>
                </a:lnTo>
                <a:cubicBezTo>
                  <a:pt x="50700" y="12480"/>
                  <a:pt x="50724" y="12535"/>
                  <a:pt x="50747" y="12598"/>
                </a:cubicBezTo>
                <a:cubicBezTo>
                  <a:pt x="50810" y="12730"/>
                  <a:pt x="50857" y="12871"/>
                  <a:pt x="50904" y="13043"/>
                </a:cubicBezTo>
                <a:cubicBezTo>
                  <a:pt x="50943" y="13184"/>
                  <a:pt x="50974" y="13316"/>
                  <a:pt x="51005" y="13457"/>
                </a:cubicBezTo>
                <a:lnTo>
                  <a:pt x="51005" y="13473"/>
                </a:lnTo>
                <a:cubicBezTo>
                  <a:pt x="51021" y="13551"/>
                  <a:pt x="51029" y="13629"/>
                  <a:pt x="51052" y="13723"/>
                </a:cubicBezTo>
                <a:lnTo>
                  <a:pt x="51052" y="13723"/>
                </a:lnTo>
                <a:lnTo>
                  <a:pt x="51052" y="13723"/>
                </a:lnTo>
                <a:cubicBezTo>
                  <a:pt x="51115" y="13629"/>
                  <a:pt x="51185" y="13543"/>
                  <a:pt x="51263" y="13457"/>
                </a:cubicBezTo>
                <a:cubicBezTo>
                  <a:pt x="51341" y="13371"/>
                  <a:pt x="51427" y="13277"/>
                  <a:pt x="51529" y="13184"/>
                </a:cubicBezTo>
                <a:cubicBezTo>
                  <a:pt x="51701" y="13019"/>
                  <a:pt x="51888" y="12879"/>
                  <a:pt x="52076" y="12785"/>
                </a:cubicBezTo>
                <a:cubicBezTo>
                  <a:pt x="52169" y="12730"/>
                  <a:pt x="52271" y="12683"/>
                  <a:pt x="52365" y="12644"/>
                </a:cubicBezTo>
                <a:cubicBezTo>
                  <a:pt x="52474" y="12605"/>
                  <a:pt x="52599" y="12566"/>
                  <a:pt x="52771" y="12535"/>
                </a:cubicBezTo>
                <a:cubicBezTo>
                  <a:pt x="52888" y="12519"/>
                  <a:pt x="53006" y="12512"/>
                  <a:pt x="53138" y="12512"/>
                </a:cubicBezTo>
                <a:lnTo>
                  <a:pt x="53162" y="12512"/>
                </a:lnTo>
                <a:cubicBezTo>
                  <a:pt x="53295" y="12512"/>
                  <a:pt x="53412" y="12519"/>
                  <a:pt x="53521" y="12527"/>
                </a:cubicBezTo>
                <a:cubicBezTo>
                  <a:pt x="53670" y="12551"/>
                  <a:pt x="53795" y="12590"/>
                  <a:pt x="53904" y="12637"/>
                </a:cubicBezTo>
                <a:cubicBezTo>
                  <a:pt x="54006" y="12683"/>
                  <a:pt x="54123" y="12754"/>
                  <a:pt x="54256" y="12840"/>
                </a:cubicBezTo>
                <a:cubicBezTo>
                  <a:pt x="54451" y="12980"/>
                  <a:pt x="54615" y="13176"/>
                  <a:pt x="54725" y="13301"/>
                </a:cubicBezTo>
                <a:cubicBezTo>
                  <a:pt x="54740" y="13332"/>
                  <a:pt x="54764" y="13348"/>
                  <a:pt x="54787" y="13379"/>
                </a:cubicBezTo>
                <a:lnTo>
                  <a:pt x="54787" y="13379"/>
                </a:lnTo>
                <a:lnTo>
                  <a:pt x="54803" y="13395"/>
                </a:lnTo>
                <a:cubicBezTo>
                  <a:pt x="54811" y="13418"/>
                  <a:pt x="54826" y="13426"/>
                  <a:pt x="54842" y="13449"/>
                </a:cubicBezTo>
                <a:lnTo>
                  <a:pt x="54881" y="13410"/>
                </a:lnTo>
                <a:lnTo>
                  <a:pt x="54881" y="13410"/>
                </a:lnTo>
                <a:cubicBezTo>
                  <a:pt x="54936" y="13356"/>
                  <a:pt x="54998" y="13301"/>
                  <a:pt x="55053" y="13254"/>
                </a:cubicBezTo>
                <a:cubicBezTo>
                  <a:pt x="55139" y="13176"/>
                  <a:pt x="55248" y="13098"/>
                  <a:pt x="55366" y="13027"/>
                </a:cubicBezTo>
                <a:cubicBezTo>
                  <a:pt x="55584" y="12902"/>
                  <a:pt x="55819" y="12793"/>
                  <a:pt x="56100" y="12668"/>
                </a:cubicBezTo>
                <a:cubicBezTo>
                  <a:pt x="56342" y="12558"/>
                  <a:pt x="56616" y="12472"/>
                  <a:pt x="56913" y="12394"/>
                </a:cubicBezTo>
                <a:cubicBezTo>
                  <a:pt x="57171" y="12324"/>
                  <a:pt x="57444" y="12285"/>
                  <a:pt x="57679" y="12246"/>
                </a:cubicBezTo>
                <a:cubicBezTo>
                  <a:pt x="57968" y="12207"/>
                  <a:pt x="58249" y="12207"/>
                  <a:pt x="58460" y="12207"/>
                </a:cubicBezTo>
                <a:cubicBezTo>
                  <a:pt x="58710" y="12207"/>
                  <a:pt x="58984" y="12222"/>
                  <a:pt x="59296" y="12254"/>
                </a:cubicBezTo>
                <a:cubicBezTo>
                  <a:pt x="59585" y="12285"/>
                  <a:pt x="59859" y="12332"/>
                  <a:pt x="60101" y="12394"/>
                </a:cubicBezTo>
                <a:cubicBezTo>
                  <a:pt x="60367" y="12457"/>
                  <a:pt x="60601" y="12527"/>
                  <a:pt x="60797" y="12629"/>
                </a:cubicBezTo>
                <a:cubicBezTo>
                  <a:pt x="61101" y="12762"/>
                  <a:pt x="61367" y="12926"/>
                  <a:pt x="61578" y="13105"/>
                </a:cubicBezTo>
                <a:cubicBezTo>
                  <a:pt x="61695" y="13199"/>
                  <a:pt x="61805" y="13293"/>
                  <a:pt x="61891" y="13387"/>
                </a:cubicBezTo>
                <a:cubicBezTo>
                  <a:pt x="61969" y="13465"/>
                  <a:pt x="62055" y="13566"/>
                  <a:pt x="62156" y="13692"/>
                </a:cubicBezTo>
                <a:cubicBezTo>
                  <a:pt x="62359" y="13934"/>
                  <a:pt x="62524" y="14168"/>
                  <a:pt x="62664" y="14410"/>
                </a:cubicBezTo>
                <a:cubicBezTo>
                  <a:pt x="62774" y="14590"/>
                  <a:pt x="62860" y="14786"/>
                  <a:pt x="62953" y="14957"/>
                </a:cubicBezTo>
                <a:lnTo>
                  <a:pt x="62953" y="14957"/>
                </a:lnTo>
                <a:lnTo>
                  <a:pt x="62953" y="14973"/>
                </a:lnTo>
                <a:cubicBezTo>
                  <a:pt x="62977" y="15012"/>
                  <a:pt x="62992" y="15036"/>
                  <a:pt x="63016" y="15067"/>
                </a:cubicBezTo>
                <a:lnTo>
                  <a:pt x="63024" y="15075"/>
                </a:lnTo>
                <a:lnTo>
                  <a:pt x="63055" y="15075"/>
                </a:lnTo>
                <a:cubicBezTo>
                  <a:pt x="63125" y="15075"/>
                  <a:pt x="63203" y="15075"/>
                  <a:pt x="63266" y="15067"/>
                </a:cubicBezTo>
                <a:cubicBezTo>
                  <a:pt x="63360" y="15059"/>
                  <a:pt x="63454" y="15051"/>
                  <a:pt x="63539" y="15036"/>
                </a:cubicBezTo>
                <a:lnTo>
                  <a:pt x="63571" y="15036"/>
                </a:lnTo>
                <a:cubicBezTo>
                  <a:pt x="63672" y="15028"/>
                  <a:pt x="63774" y="15020"/>
                  <a:pt x="63875" y="15012"/>
                </a:cubicBezTo>
                <a:cubicBezTo>
                  <a:pt x="64110" y="14989"/>
                  <a:pt x="64313" y="14981"/>
                  <a:pt x="64516" y="14973"/>
                </a:cubicBezTo>
                <a:lnTo>
                  <a:pt x="64649" y="14973"/>
                </a:lnTo>
                <a:cubicBezTo>
                  <a:pt x="65040" y="14973"/>
                  <a:pt x="65454" y="15020"/>
                  <a:pt x="65876" y="15129"/>
                </a:cubicBezTo>
                <a:cubicBezTo>
                  <a:pt x="66275" y="15223"/>
                  <a:pt x="66665" y="15387"/>
                  <a:pt x="67033" y="15606"/>
                </a:cubicBezTo>
                <a:cubicBezTo>
                  <a:pt x="67150" y="15684"/>
                  <a:pt x="67275" y="15762"/>
                  <a:pt x="67423" y="15872"/>
                </a:cubicBezTo>
                <a:cubicBezTo>
                  <a:pt x="67447" y="15887"/>
                  <a:pt x="67478" y="15911"/>
                  <a:pt x="67501" y="15934"/>
                </a:cubicBezTo>
                <a:cubicBezTo>
                  <a:pt x="67540" y="15966"/>
                  <a:pt x="67580" y="16005"/>
                  <a:pt x="67626" y="16036"/>
                </a:cubicBezTo>
                <a:lnTo>
                  <a:pt x="67626" y="16036"/>
                </a:lnTo>
                <a:lnTo>
                  <a:pt x="67634" y="16036"/>
                </a:lnTo>
                <a:cubicBezTo>
                  <a:pt x="67681" y="16028"/>
                  <a:pt x="67736" y="16012"/>
                  <a:pt x="67775" y="16012"/>
                </a:cubicBezTo>
                <a:cubicBezTo>
                  <a:pt x="67869" y="15997"/>
                  <a:pt x="67970" y="15966"/>
                  <a:pt x="68056" y="15934"/>
                </a:cubicBezTo>
                <a:lnTo>
                  <a:pt x="68103" y="15926"/>
                </a:lnTo>
                <a:cubicBezTo>
                  <a:pt x="68212" y="15895"/>
                  <a:pt x="68322" y="15856"/>
                  <a:pt x="68455" y="15817"/>
                </a:cubicBezTo>
                <a:cubicBezTo>
                  <a:pt x="68674" y="15762"/>
                  <a:pt x="68916" y="15700"/>
                  <a:pt x="69205" y="15637"/>
                </a:cubicBezTo>
                <a:cubicBezTo>
                  <a:pt x="69713" y="15528"/>
                  <a:pt x="70252" y="15450"/>
                  <a:pt x="70783" y="15418"/>
                </a:cubicBezTo>
                <a:cubicBezTo>
                  <a:pt x="70987" y="15411"/>
                  <a:pt x="71229" y="15387"/>
                  <a:pt x="71471" y="15387"/>
                </a:cubicBezTo>
                <a:lnTo>
                  <a:pt x="71573" y="15387"/>
                </a:lnTo>
                <a:cubicBezTo>
                  <a:pt x="71854" y="15387"/>
                  <a:pt x="72128" y="15411"/>
                  <a:pt x="72401" y="15426"/>
                </a:cubicBezTo>
                <a:cubicBezTo>
                  <a:pt x="72675" y="15450"/>
                  <a:pt x="72948" y="15481"/>
                  <a:pt x="73253" y="15528"/>
                </a:cubicBezTo>
                <a:cubicBezTo>
                  <a:pt x="73479" y="15559"/>
                  <a:pt x="73753" y="15606"/>
                  <a:pt x="74011" y="15676"/>
                </a:cubicBezTo>
                <a:cubicBezTo>
                  <a:pt x="74269" y="15739"/>
                  <a:pt x="74519" y="15817"/>
                  <a:pt x="74745" y="15911"/>
                </a:cubicBezTo>
                <a:cubicBezTo>
                  <a:pt x="74870" y="15950"/>
                  <a:pt x="74988" y="15997"/>
                  <a:pt x="75120" y="16036"/>
                </a:cubicBezTo>
                <a:lnTo>
                  <a:pt x="75128" y="16036"/>
                </a:lnTo>
                <a:cubicBezTo>
                  <a:pt x="75253" y="16083"/>
                  <a:pt x="75394" y="16122"/>
                  <a:pt x="75519" y="16169"/>
                </a:cubicBezTo>
                <a:cubicBezTo>
                  <a:pt x="75730" y="16247"/>
                  <a:pt x="75964" y="16325"/>
                  <a:pt x="76191" y="16427"/>
                </a:cubicBezTo>
                <a:cubicBezTo>
                  <a:pt x="76425" y="16520"/>
                  <a:pt x="76660" y="16638"/>
                  <a:pt x="76879" y="16770"/>
                </a:cubicBezTo>
                <a:cubicBezTo>
                  <a:pt x="77043" y="16864"/>
                  <a:pt x="77215" y="16981"/>
                  <a:pt x="77434" y="17130"/>
                </a:cubicBezTo>
                <a:cubicBezTo>
                  <a:pt x="77582" y="17239"/>
                  <a:pt x="77723" y="17341"/>
                  <a:pt x="77856" y="17458"/>
                </a:cubicBezTo>
                <a:cubicBezTo>
                  <a:pt x="77988" y="17591"/>
                  <a:pt x="78113" y="17724"/>
                  <a:pt x="78223" y="17849"/>
                </a:cubicBezTo>
                <a:cubicBezTo>
                  <a:pt x="78254" y="17888"/>
                  <a:pt x="78293" y="17927"/>
                  <a:pt x="78324" y="17966"/>
                </a:cubicBezTo>
                <a:cubicBezTo>
                  <a:pt x="78418" y="18083"/>
                  <a:pt x="78520" y="18200"/>
                  <a:pt x="78614" y="18333"/>
                </a:cubicBezTo>
                <a:cubicBezTo>
                  <a:pt x="78660" y="18388"/>
                  <a:pt x="78715" y="18458"/>
                  <a:pt x="78770" y="18536"/>
                </a:cubicBezTo>
                <a:lnTo>
                  <a:pt x="78778" y="18552"/>
                </a:lnTo>
                <a:cubicBezTo>
                  <a:pt x="78817" y="18607"/>
                  <a:pt x="78848" y="18654"/>
                  <a:pt x="78887" y="18701"/>
                </a:cubicBezTo>
                <a:lnTo>
                  <a:pt x="78910" y="18716"/>
                </a:lnTo>
                <a:cubicBezTo>
                  <a:pt x="78910" y="18716"/>
                  <a:pt x="78918" y="18716"/>
                  <a:pt x="78918" y="18732"/>
                </a:cubicBezTo>
                <a:lnTo>
                  <a:pt x="78926" y="18732"/>
                </a:lnTo>
                <a:lnTo>
                  <a:pt x="78934" y="18732"/>
                </a:lnTo>
                <a:cubicBezTo>
                  <a:pt x="78950" y="18732"/>
                  <a:pt x="78957" y="18740"/>
                  <a:pt x="78965" y="18740"/>
                </a:cubicBezTo>
                <a:cubicBezTo>
                  <a:pt x="78989" y="18747"/>
                  <a:pt x="79004" y="18747"/>
                  <a:pt x="79028" y="18755"/>
                </a:cubicBezTo>
                <a:cubicBezTo>
                  <a:pt x="79067" y="18771"/>
                  <a:pt x="79114" y="18771"/>
                  <a:pt x="79161" y="18779"/>
                </a:cubicBezTo>
                <a:lnTo>
                  <a:pt x="79278" y="18779"/>
                </a:lnTo>
                <a:cubicBezTo>
                  <a:pt x="79434" y="18779"/>
                  <a:pt x="79590" y="18771"/>
                  <a:pt x="79739" y="18771"/>
                </a:cubicBezTo>
                <a:lnTo>
                  <a:pt x="79825" y="18771"/>
                </a:lnTo>
                <a:cubicBezTo>
                  <a:pt x="80129" y="18755"/>
                  <a:pt x="80372" y="18747"/>
                  <a:pt x="80606" y="18740"/>
                </a:cubicBezTo>
                <a:cubicBezTo>
                  <a:pt x="80887" y="18732"/>
                  <a:pt x="81161" y="18732"/>
                  <a:pt x="81419" y="18732"/>
                </a:cubicBezTo>
                <a:lnTo>
                  <a:pt x="81513" y="18732"/>
                </a:lnTo>
                <a:cubicBezTo>
                  <a:pt x="81724" y="18732"/>
                  <a:pt x="81942" y="18740"/>
                  <a:pt x="82239" y="18747"/>
                </a:cubicBezTo>
                <a:cubicBezTo>
                  <a:pt x="82544" y="18755"/>
                  <a:pt x="82802" y="18786"/>
                  <a:pt x="83068" y="18818"/>
                </a:cubicBezTo>
                <a:cubicBezTo>
                  <a:pt x="83326" y="18849"/>
                  <a:pt x="83576" y="18896"/>
                  <a:pt x="83834" y="18951"/>
                </a:cubicBezTo>
                <a:cubicBezTo>
                  <a:pt x="84427" y="19091"/>
                  <a:pt x="84912" y="19216"/>
                  <a:pt x="85357" y="19373"/>
                </a:cubicBezTo>
                <a:cubicBezTo>
                  <a:pt x="85881" y="19560"/>
                  <a:pt x="86334" y="19763"/>
                  <a:pt x="86709" y="20006"/>
                </a:cubicBezTo>
                <a:cubicBezTo>
                  <a:pt x="86936" y="20146"/>
                  <a:pt x="87162" y="20302"/>
                  <a:pt x="87405" y="20490"/>
                </a:cubicBezTo>
                <a:cubicBezTo>
                  <a:pt x="87608" y="20646"/>
                  <a:pt x="87803" y="20803"/>
                  <a:pt x="87983" y="20967"/>
                </a:cubicBezTo>
                <a:cubicBezTo>
                  <a:pt x="88061" y="21037"/>
                  <a:pt x="88131" y="21115"/>
                  <a:pt x="88210" y="21178"/>
                </a:cubicBezTo>
                <a:lnTo>
                  <a:pt x="88225" y="21201"/>
                </a:lnTo>
                <a:lnTo>
                  <a:pt x="88272" y="21248"/>
                </a:lnTo>
                <a:cubicBezTo>
                  <a:pt x="88366" y="21334"/>
                  <a:pt x="88444" y="21436"/>
                  <a:pt x="88530" y="21545"/>
                </a:cubicBezTo>
                <a:cubicBezTo>
                  <a:pt x="88600" y="21623"/>
                  <a:pt x="88655" y="21701"/>
                  <a:pt x="88718" y="21764"/>
                </a:cubicBezTo>
                <a:lnTo>
                  <a:pt x="88741" y="21803"/>
                </a:lnTo>
                <a:lnTo>
                  <a:pt x="88741" y="21818"/>
                </a:lnTo>
                <a:cubicBezTo>
                  <a:pt x="88788" y="21865"/>
                  <a:pt x="88811" y="21904"/>
                  <a:pt x="88843" y="21943"/>
                </a:cubicBezTo>
                <a:cubicBezTo>
                  <a:pt x="88850" y="21951"/>
                  <a:pt x="88858" y="21951"/>
                  <a:pt x="88858" y="21959"/>
                </a:cubicBezTo>
                <a:lnTo>
                  <a:pt x="88874" y="21975"/>
                </a:lnTo>
                <a:lnTo>
                  <a:pt x="88882" y="21983"/>
                </a:lnTo>
                <a:cubicBezTo>
                  <a:pt x="88889" y="21990"/>
                  <a:pt x="88897" y="21990"/>
                  <a:pt x="88913" y="22006"/>
                </a:cubicBezTo>
                <a:lnTo>
                  <a:pt x="88968" y="22029"/>
                </a:lnTo>
                <a:cubicBezTo>
                  <a:pt x="89007" y="22045"/>
                  <a:pt x="89054" y="22053"/>
                  <a:pt x="89108" y="22061"/>
                </a:cubicBezTo>
                <a:cubicBezTo>
                  <a:pt x="89272" y="22092"/>
                  <a:pt x="89444" y="22100"/>
                  <a:pt x="89577" y="22108"/>
                </a:cubicBezTo>
                <a:cubicBezTo>
                  <a:pt x="89749" y="22123"/>
                  <a:pt x="89937" y="22123"/>
                  <a:pt x="90093" y="22131"/>
                </a:cubicBezTo>
                <a:lnTo>
                  <a:pt x="90155" y="22131"/>
                </a:lnTo>
                <a:cubicBezTo>
                  <a:pt x="90234" y="22131"/>
                  <a:pt x="90304" y="22131"/>
                  <a:pt x="90374" y="22139"/>
                </a:cubicBezTo>
                <a:cubicBezTo>
                  <a:pt x="90624" y="22147"/>
                  <a:pt x="90882" y="22162"/>
                  <a:pt x="91171" y="22178"/>
                </a:cubicBezTo>
                <a:lnTo>
                  <a:pt x="92250" y="22264"/>
                </a:lnTo>
                <a:lnTo>
                  <a:pt x="92257" y="22264"/>
                </a:lnTo>
                <a:lnTo>
                  <a:pt x="92281" y="22264"/>
                </a:lnTo>
                <a:cubicBezTo>
                  <a:pt x="92453" y="22287"/>
                  <a:pt x="92640" y="22295"/>
                  <a:pt x="92820" y="22319"/>
                </a:cubicBezTo>
                <a:cubicBezTo>
                  <a:pt x="93078" y="22334"/>
                  <a:pt x="93344" y="22350"/>
                  <a:pt x="93602" y="22373"/>
                </a:cubicBezTo>
                <a:lnTo>
                  <a:pt x="93664" y="22381"/>
                </a:lnTo>
                <a:cubicBezTo>
                  <a:pt x="93938" y="22405"/>
                  <a:pt x="94203" y="22420"/>
                  <a:pt x="94477" y="22451"/>
                </a:cubicBezTo>
                <a:cubicBezTo>
                  <a:pt x="95024" y="22498"/>
                  <a:pt x="95571" y="22561"/>
                  <a:pt x="96110" y="22631"/>
                </a:cubicBezTo>
                <a:cubicBezTo>
                  <a:pt x="96696" y="22709"/>
                  <a:pt x="97282" y="22795"/>
                  <a:pt x="97837" y="22881"/>
                </a:cubicBezTo>
                <a:lnTo>
                  <a:pt x="98064" y="22920"/>
                </a:lnTo>
                <a:cubicBezTo>
                  <a:pt x="98532" y="22991"/>
                  <a:pt x="99009" y="23069"/>
                  <a:pt x="99478" y="23163"/>
                </a:cubicBezTo>
                <a:cubicBezTo>
                  <a:pt x="100017" y="23280"/>
                  <a:pt x="100556" y="23413"/>
                  <a:pt x="101103" y="23553"/>
                </a:cubicBezTo>
                <a:lnTo>
                  <a:pt x="101541" y="23670"/>
                </a:lnTo>
                <a:cubicBezTo>
                  <a:pt x="101650" y="23702"/>
                  <a:pt x="101752" y="23733"/>
                  <a:pt x="101854" y="23764"/>
                </a:cubicBezTo>
                <a:lnTo>
                  <a:pt x="101947" y="23788"/>
                </a:lnTo>
                <a:cubicBezTo>
                  <a:pt x="102182" y="23858"/>
                  <a:pt x="102432" y="23921"/>
                  <a:pt x="102666" y="23999"/>
                </a:cubicBezTo>
                <a:cubicBezTo>
                  <a:pt x="102901" y="24061"/>
                  <a:pt x="103135" y="24155"/>
                  <a:pt x="103377" y="24241"/>
                </a:cubicBezTo>
                <a:cubicBezTo>
                  <a:pt x="103604" y="24327"/>
                  <a:pt x="103815" y="24413"/>
                  <a:pt x="104073" y="24522"/>
                </a:cubicBezTo>
                <a:cubicBezTo>
                  <a:pt x="104151" y="24553"/>
                  <a:pt x="104214" y="24593"/>
                  <a:pt x="104292" y="24624"/>
                </a:cubicBezTo>
                <a:lnTo>
                  <a:pt x="104292" y="53576"/>
                </a:lnTo>
                <a:lnTo>
                  <a:pt x="104292" y="53474"/>
                </a:lnTo>
                <a:lnTo>
                  <a:pt x="0" y="53474"/>
                </a:lnTo>
                <a:close/>
              </a:path>
            </a:pathLst>
          </a:custGeom>
          <a:solidFill>
            <a:srgbClr val="FFFFFF">
              <a:alpha val="54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405750" y="1155737"/>
            <a:ext cx="8520411" cy="3563771"/>
          </a:xfrm>
          <a:custGeom>
            <a:avLst/>
            <a:gdLst/>
            <a:ahLst/>
            <a:cxnLst/>
            <a:rect l="l" t="t" r="r" b="b"/>
            <a:pathLst>
              <a:path w="104683" h="43785" extrusionOk="0">
                <a:moveTo>
                  <a:pt x="0" y="43386"/>
                </a:moveTo>
                <a:lnTo>
                  <a:pt x="0" y="21819"/>
                </a:lnTo>
                <a:lnTo>
                  <a:pt x="0" y="21506"/>
                </a:lnTo>
                <a:cubicBezTo>
                  <a:pt x="32" y="21498"/>
                  <a:pt x="55" y="21498"/>
                  <a:pt x="79" y="21490"/>
                </a:cubicBezTo>
                <a:cubicBezTo>
                  <a:pt x="391" y="21412"/>
                  <a:pt x="688" y="21342"/>
                  <a:pt x="969" y="21295"/>
                </a:cubicBezTo>
                <a:cubicBezTo>
                  <a:pt x="1524" y="21178"/>
                  <a:pt x="2102" y="21068"/>
                  <a:pt x="2689" y="20959"/>
                </a:cubicBezTo>
                <a:cubicBezTo>
                  <a:pt x="3228" y="20865"/>
                  <a:pt x="3837" y="20756"/>
                  <a:pt x="4470" y="20670"/>
                </a:cubicBezTo>
                <a:cubicBezTo>
                  <a:pt x="5041" y="20592"/>
                  <a:pt x="5619" y="20553"/>
                  <a:pt x="6268" y="20521"/>
                </a:cubicBezTo>
                <a:cubicBezTo>
                  <a:pt x="6588" y="20498"/>
                  <a:pt x="6901" y="20490"/>
                  <a:pt x="7205" y="20475"/>
                </a:cubicBezTo>
                <a:lnTo>
                  <a:pt x="7260" y="20475"/>
                </a:lnTo>
                <a:lnTo>
                  <a:pt x="7330" y="20475"/>
                </a:lnTo>
                <a:lnTo>
                  <a:pt x="7338" y="20475"/>
                </a:lnTo>
                <a:cubicBezTo>
                  <a:pt x="7565" y="20459"/>
                  <a:pt x="7784" y="20451"/>
                  <a:pt x="8018" y="20443"/>
                </a:cubicBezTo>
                <a:cubicBezTo>
                  <a:pt x="8432" y="20420"/>
                  <a:pt x="8870" y="20404"/>
                  <a:pt x="9182" y="20381"/>
                </a:cubicBezTo>
                <a:lnTo>
                  <a:pt x="9206" y="20381"/>
                </a:lnTo>
                <a:lnTo>
                  <a:pt x="9253" y="20381"/>
                </a:lnTo>
                <a:lnTo>
                  <a:pt x="9276" y="20381"/>
                </a:lnTo>
                <a:lnTo>
                  <a:pt x="9284" y="20381"/>
                </a:lnTo>
                <a:cubicBezTo>
                  <a:pt x="9948" y="20342"/>
                  <a:pt x="10769" y="20303"/>
                  <a:pt x="11527" y="20279"/>
                </a:cubicBezTo>
                <a:cubicBezTo>
                  <a:pt x="11777" y="20264"/>
                  <a:pt x="12011" y="20256"/>
                  <a:pt x="12253" y="20248"/>
                </a:cubicBezTo>
                <a:cubicBezTo>
                  <a:pt x="12441" y="20232"/>
                  <a:pt x="12636" y="20232"/>
                  <a:pt x="12816" y="20224"/>
                </a:cubicBezTo>
                <a:cubicBezTo>
                  <a:pt x="13230" y="20217"/>
                  <a:pt x="13652" y="20185"/>
                  <a:pt x="14090" y="20162"/>
                </a:cubicBezTo>
                <a:lnTo>
                  <a:pt x="14184" y="20146"/>
                </a:lnTo>
                <a:lnTo>
                  <a:pt x="14191" y="20146"/>
                </a:lnTo>
                <a:lnTo>
                  <a:pt x="14207" y="20146"/>
                </a:lnTo>
                <a:lnTo>
                  <a:pt x="14215" y="20146"/>
                </a:lnTo>
                <a:lnTo>
                  <a:pt x="14223" y="20146"/>
                </a:lnTo>
                <a:cubicBezTo>
                  <a:pt x="14449" y="20131"/>
                  <a:pt x="14684" y="20107"/>
                  <a:pt x="14918" y="20084"/>
                </a:cubicBezTo>
                <a:lnTo>
                  <a:pt x="14934" y="20084"/>
                </a:lnTo>
                <a:cubicBezTo>
                  <a:pt x="15184" y="20053"/>
                  <a:pt x="15496" y="20013"/>
                  <a:pt x="15786" y="19967"/>
                </a:cubicBezTo>
                <a:cubicBezTo>
                  <a:pt x="16379" y="19865"/>
                  <a:pt x="16966" y="19771"/>
                  <a:pt x="17536" y="19662"/>
                </a:cubicBezTo>
                <a:cubicBezTo>
                  <a:pt x="18216" y="19529"/>
                  <a:pt x="18935" y="19388"/>
                  <a:pt x="19716" y="19224"/>
                </a:cubicBezTo>
                <a:cubicBezTo>
                  <a:pt x="20162" y="19123"/>
                  <a:pt x="20630" y="19013"/>
                  <a:pt x="21084" y="18888"/>
                </a:cubicBezTo>
                <a:cubicBezTo>
                  <a:pt x="21303" y="18834"/>
                  <a:pt x="21537" y="18763"/>
                  <a:pt x="21810" y="18677"/>
                </a:cubicBezTo>
                <a:cubicBezTo>
                  <a:pt x="22037" y="18607"/>
                  <a:pt x="22256" y="18529"/>
                  <a:pt x="22467" y="18451"/>
                </a:cubicBezTo>
                <a:cubicBezTo>
                  <a:pt x="22623" y="18388"/>
                  <a:pt x="22787" y="18326"/>
                  <a:pt x="22959" y="18255"/>
                </a:cubicBezTo>
                <a:cubicBezTo>
                  <a:pt x="23100" y="18185"/>
                  <a:pt x="23256" y="18115"/>
                  <a:pt x="23444" y="18021"/>
                </a:cubicBezTo>
                <a:cubicBezTo>
                  <a:pt x="23631" y="17919"/>
                  <a:pt x="23788" y="17841"/>
                  <a:pt x="23944" y="17747"/>
                </a:cubicBezTo>
                <a:cubicBezTo>
                  <a:pt x="24108" y="17646"/>
                  <a:pt x="24288" y="17536"/>
                  <a:pt x="24452" y="17435"/>
                </a:cubicBezTo>
                <a:lnTo>
                  <a:pt x="24491" y="17411"/>
                </a:lnTo>
                <a:lnTo>
                  <a:pt x="24530" y="17396"/>
                </a:lnTo>
                <a:cubicBezTo>
                  <a:pt x="24577" y="17364"/>
                  <a:pt x="24624" y="17333"/>
                  <a:pt x="24678" y="17294"/>
                </a:cubicBezTo>
                <a:lnTo>
                  <a:pt x="24678" y="17294"/>
                </a:lnTo>
                <a:cubicBezTo>
                  <a:pt x="24686" y="17286"/>
                  <a:pt x="24694" y="17278"/>
                  <a:pt x="24717" y="17278"/>
                </a:cubicBezTo>
                <a:cubicBezTo>
                  <a:pt x="24725" y="17208"/>
                  <a:pt x="24764" y="17138"/>
                  <a:pt x="24811" y="17114"/>
                </a:cubicBezTo>
                <a:cubicBezTo>
                  <a:pt x="24889" y="17052"/>
                  <a:pt x="24967" y="17005"/>
                  <a:pt x="25038" y="16942"/>
                </a:cubicBezTo>
                <a:lnTo>
                  <a:pt x="25046" y="16942"/>
                </a:lnTo>
                <a:cubicBezTo>
                  <a:pt x="25163" y="16856"/>
                  <a:pt x="25288" y="16771"/>
                  <a:pt x="25429" y="16669"/>
                </a:cubicBezTo>
                <a:cubicBezTo>
                  <a:pt x="25788" y="16419"/>
                  <a:pt x="26132" y="16200"/>
                  <a:pt x="26476" y="16020"/>
                </a:cubicBezTo>
                <a:cubicBezTo>
                  <a:pt x="26687" y="15887"/>
                  <a:pt x="26890" y="15794"/>
                  <a:pt x="27101" y="15708"/>
                </a:cubicBezTo>
                <a:cubicBezTo>
                  <a:pt x="27296" y="15614"/>
                  <a:pt x="27507" y="15536"/>
                  <a:pt x="27749" y="15458"/>
                </a:cubicBezTo>
                <a:cubicBezTo>
                  <a:pt x="28164" y="15325"/>
                  <a:pt x="28625" y="15215"/>
                  <a:pt x="29140" y="15129"/>
                </a:cubicBezTo>
                <a:cubicBezTo>
                  <a:pt x="29570" y="15059"/>
                  <a:pt x="30000" y="15020"/>
                  <a:pt x="30430" y="15020"/>
                </a:cubicBezTo>
                <a:lnTo>
                  <a:pt x="30477" y="15020"/>
                </a:lnTo>
                <a:cubicBezTo>
                  <a:pt x="30711" y="15020"/>
                  <a:pt x="30946" y="15028"/>
                  <a:pt x="31149" y="15051"/>
                </a:cubicBezTo>
                <a:cubicBezTo>
                  <a:pt x="31414" y="15067"/>
                  <a:pt x="31633" y="15083"/>
                  <a:pt x="31836" y="15106"/>
                </a:cubicBezTo>
                <a:cubicBezTo>
                  <a:pt x="32258" y="15161"/>
                  <a:pt x="32696" y="15239"/>
                  <a:pt x="33212" y="15340"/>
                </a:cubicBezTo>
                <a:cubicBezTo>
                  <a:pt x="33438" y="15395"/>
                  <a:pt x="33649" y="15450"/>
                  <a:pt x="33860" y="15512"/>
                </a:cubicBezTo>
                <a:cubicBezTo>
                  <a:pt x="34071" y="15567"/>
                  <a:pt x="34274" y="15645"/>
                  <a:pt x="34470" y="15716"/>
                </a:cubicBezTo>
                <a:cubicBezTo>
                  <a:pt x="34587" y="15755"/>
                  <a:pt x="34704" y="15802"/>
                  <a:pt x="34821" y="15841"/>
                </a:cubicBezTo>
                <a:lnTo>
                  <a:pt x="34884" y="15864"/>
                </a:lnTo>
                <a:cubicBezTo>
                  <a:pt x="34931" y="15880"/>
                  <a:pt x="35001" y="15911"/>
                  <a:pt x="35072" y="15927"/>
                </a:cubicBezTo>
                <a:cubicBezTo>
                  <a:pt x="35087" y="15927"/>
                  <a:pt x="35095" y="15942"/>
                  <a:pt x="35118" y="15942"/>
                </a:cubicBezTo>
                <a:lnTo>
                  <a:pt x="35126" y="15942"/>
                </a:lnTo>
                <a:lnTo>
                  <a:pt x="35134" y="15942"/>
                </a:lnTo>
                <a:lnTo>
                  <a:pt x="35134" y="15942"/>
                </a:lnTo>
                <a:lnTo>
                  <a:pt x="35134" y="15942"/>
                </a:lnTo>
                <a:lnTo>
                  <a:pt x="35150" y="15942"/>
                </a:lnTo>
                <a:lnTo>
                  <a:pt x="35150" y="15942"/>
                </a:lnTo>
                <a:cubicBezTo>
                  <a:pt x="35165" y="15927"/>
                  <a:pt x="35197" y="15919"/>
                  <a:pt x="35228" y="15903"/>
                </a:cubicBezTo>
                <a:cubicBezTo>
                  <a:pt x="35314" y="15848"/>
                  <a:pt x="35400" y="15794"/>
                  <a:pt x="35478" y="15747"/>
                </a:cubicBezTo>
                <a:lnTo>
                  <a:pt x="35486" y="15747"/>
                </a:lnTo>
                <a:cubicBezTo>
                  <a:pt x="35548" y="15716"/>
                  <a:pt x="35595" y="15677"/>
                  <a:pt x="35658" y="15645"/>
                </a:cubicBezTo>
                <a:cubicBezTo>
                  <a:pt x="35830" y="15536"/>
                  <a:pt x="36017" y="15442"/>
                  <a:pt x="36205" y="15364"/>
                </a:cubicBezTo>
                <a:cubicBezTo>
                  <a:pt x="36408" y="15262"/>
                  <a:pt x="36634" y="15200"/>
                  <a:pt x="36830" y="15137"/>
                </a:cubicBezTo>
                <a:cubicBezTo>
                  <a:pt x="37033" y="15067"/>
                  <a:pt x="37228" y="15020"/>
                  <a:pt x="37424" y="14981"/>
                </a:cubicBezTo>
                <a:cubicBezTo>
                  <a:pt x="37846" y="14895"/>
                  <a:pt x="38275" y="14825"/>
                  <a:pt x="38713" y="14793"/>
                </a:cubicBezTo>
                <a:cubicBezTo>
                  <a:pt x="38877" y="14786"/>
                  <a:pt x="39057" y="14778"/>
                  <a:pt x="39237" y="14778"/>
                </a:cubicBezTo>
                <a:cubicBezTo>
                  <a:pt x="39487" y="14778"/>
                  <a:pt x="39760" y="14786"/>
                  <a:pt x="40073" y="14809"/>
                </a:cubicBezTo>
                <a:cubicBezTo>
                  <a:pt x="40471" y="14833"/>
                  <a:pt x="40831" y="14872"/>
                  <a:pt x="41182" y="14934"/>
                </a:cubicBezTo>
                <a:cubicBezTo>
                  <a:pt x="41362" y="14965"/>
                  <a:pt x="41526" y="14989"/>
                  <a:pt x="41683" y="15028"/>
                </a:cubicBezTo>
                <a:cubicBezTo>
                  <a:pt x="41753" y="15051"/>
                  <a:pt x="41831" y="15067"/>
                  <a:pt x="41894" y="15090"/>
                </a:cubicBezTo>
                <a:lnTo>
                  <a:pt x="41909" y="15090"/>
                </a:lnTo>
                <a:lnTo>
                  <a:pt x="41909" y="15090"/>
                </a:lnTo>
                <a:cubicBezTo>
                  <a:pt x="41995" y="15106"/>
                  <a:pt x="42081" y="15137"/>
                  <a:pt x="42183" y="15161"/>
                </a:cubicBezTo>
                <a:lnTo>
                  <a:pt x="42190" y="15161"/>
                </a:lnTo>
                <a:lnTo>
                  <a:pt x="42198" y="15161"/>
                </a:lnTo>
                <a:lnTo>
                  <a:pt x="42222" y="15161"/>
                </a:lnTo>
                <a:lnTo>
                  <a:pt x="42230" y="15161"/>
                </a:lnTo>
                <a:lnTo>
                  <a:pt x="42237" y="15161"/>
                </a:lnTo>
                <a:cubicBezTo>
                  <a:pt x="42245" y="15145"/>
                  <a:pt x="42261" y="15145"/>
                  <a:pt x="42269" y="15137"/>
                </a:cubicBezTo>
                <a:cubicBezTo>
                  <a:pt x="42315" y="15098"/>
                  <a:pt x="42362" y="15059"/>
                  <a:pt x="42425" y="15004"/>
                </a:cubicBezTo>
                <a:lnTo>
                  <a:pt x="42691" y="14739"/>
                </a:lnTo>
                <a:lnTo>
                  <a:pt x="42698" y="14731"/>
                </a:lnTo>
                <a:lnTo>
                  <a:pt x="42698" y="14715"/>
                </a:lnTo>
                <a:cubicBezTo>
                  <a:pt x="42737" y="14676"/>
                  <a:pt x="42777" y="14629"/>
                  <a:pt x="42823" y="14590"/>
                </a:cubicBezTo>
                <a:cubicBezTo>
                  <a:pt x="42948" y="14465"/>
                  <a:pt x="43128" y="14286"/>
                  <a:pt x="43324" y="14129"/>
                </a:cubicBezTo>
                <a:cubicBezTo>
                  <a:pt x="43480" y="14004"/>
                  <a:pt x="43644" y="13887"/>
                  <a:pt x="43863" y="13754"/>
                </a:cubicBezTo>
                <a:cubicBezTo>
                  <a:pt x="44042" y="13637"/>
                  <a:pt x="44238" y="13528"/>
                  <a:pt x="44449" y="13426"/>
                </a:cubicBezTo>
                <a:cubicBezTo>
                  <a:pt x="44652" y="13340"/>
                  <a:pt x="44847" y="13262"/>
                  <a:pt x="45051" y="13207"/>
                </a:cubicBezTo>
                <a:cubicBezTo>
                  <a:pt x="45246" y="13145"/>
                  <a:pt x="45465" y="13098"/>
                  <a:pt x="45707" y="13059"/>
                </a:cubicBezTo>
                <a:cubicBezTo>
                  <a:pt x="45949" y="13020"/>
                  <a:pt x="46191" y="12996"/>
                  <a:pt x="46426" y="12988"/>
                </a:cubicBezTo>
                <a:lnTo>
                  <a:pt x="46543" y="12988"/>
                </a:lnTo>
                <a:cubicBezTo>
                  <a:pt x="46699" y="12988"/>
                  <a:pt x="46871" y="12996"/>
                  <a:pt x="47090" y="13012"/>
                </a:cubicBezTo>
                <a:cubicBezTo>
                  <a:pt x="47395" y="13027"/>
                  <a:pt x="47668" y="13059"/>
                  <a:pt x="47926" y="13098"/>
                </a:cubicBezTo>
                <a:cubicBezTo>
                  <a:pt x="48059" y="13113"/>
                  <a:pt x="48215" y="13145"/>
                  <a:pt x="48372" y="13184"/>
                </a:cubicBezTo>
                <a:cubicBezTo>
                  <a:pt x="48434" y="13192"/>
                  <a:pt x="48489" y="13215"/>
                  <a:pt x="48551" y="13223"/>
                </a:cubicBezTo>
                <a:lnTo>
                  <a:pt x="48567" y="13223"/>
                </a:lnTo>
                <a:lnTo>
                  <a:pt x="48567" y="13223"/>
                </a:lnTo>
                <a:cubicBezTo>
                  <a:pt x="48637" y="13246"/>
                  <a:pt x="48716" y="13254"/>
                  <a:pt x="48786" y="13270"/>
                </a:cubicBezTo>
                <a:cubicBezTo>
                  <a:pt x="48848" y="13285"/>
                  <a:pt x="48958" y="13301"/>
                  <a:pt x="49067" y="13309"/>
                </a:cubicBezTo>
                <a:lnTo>
                  <a:pt x="49106" y="13309"/>
                </a:lnTo>
                <a:lnTo>
                  <a:pt x="49145" y="13309"/>
                </a:lnTo>
                <a:cubicBezTo>
                  <a:pt x="49153" y="13309"/>
                  <a:pt x="49161" y="13309"/>
                  <a:pt x="49177" y="13301"/>
                </a:cubicBezTo>
                <a:lnTo>
                  <a:pt x="49184" y="13301"/>
                </a:lnTo>
                <a:lnTo>
                  <a:pt x="49184" y="13301"/>
                </a:lnTo>
                <a:lnTo>
                  <a:pt x="49192" y="13293"/>
                </a:lnTo>
                <a:cubicBezTo>
                  <a:pt x="49200" y="13293"/>
                  <a:pt x="49200" y="13285"/>
                  <a:pt x="49216" y="13285"/>
                </a:cubicBezTo>
                <a:cubicBezTo>
                  <a:pt x="49231" y="13270"/>
                  <a:pt x="49239" y="13262"/>
                  <a:pt x="49263" y="13246"/>
                </a:cubicBezTo>
                <a:lnTo>
                  <a:pt x="49388" y="13113"/>
                </a:lnTo>
                <a:cubicBezTo>
                  <a:pt x="49466" y="13020"/>
                  <a:pt x="49544" y="12918"/>
                  <a:pt x="49606" y="12832"/>
                </a:cubicBezTo>
                <a:lnTo>
                  <a:pt x="49606" y="12824"/>
                </a:lnTo>
                <a:lnTo>
                  <a:pt x="49614" y="12816"/>
                </a:lnTo>
                <a:lnTo>
                  <a:pt x="49622" y="12801"/>
                </a:lnTo>
                <a:lnTo>
                  <a:pt x="49630" y="12793"/>
                </a:lnTo>
                <a:cubicBezTo>
                  <a:pt x="49661" y="12746"/>
                  <a:pt x="49700" y="12707"/>
                  <a:pt x="49731" y="12668"/>
                </a:cubicBezTo>
                <a:cubicBezTo>
                  <a:pt x="49864" y="12480"/>
                  <a:pt x="50005" y="12316"/>
                  <a:pt x="50138" y="12160"/>
                </a:cubicBezTo>
                <a:cubicBezTo>
                  <a:pt x="50442" y="11816"/>
                  <a:pt x="50763" y="11496"/>
                  <a:pt x="51099" y="11222"/>
                </a:cubicBezTo>
                <a:cubicBezTo>
                  <a:pt x="51263" y="11074"/>
                  <a:pt x="51443" y="10957"/>
                  <a:pt x="51638" y="10808"/>
                </a:cubicBezTo>
                <a:cubicBezTo>
                  <a:pt x="51802" y="10691"/>
                  <a:pt x="51990" y="10566"/>
                  <a:pt x="52224" y="10417"/>
                </a:cubicBezTo>
                <a:cubicBezTo>
                  <a:pt x="52560" y="10191"/>
                  <a:pt x="52951" y="9972"/>
                  <a:pt x="53412" y="9738"/>
                </a:cubicBezTo>
                <a:cubicBezTo>
                  <a:pt x="54217" y="9316"/>
                  <a:pt x="55076" y="8878"/>
                  <a:pt x="55983" y="8612"/>
                </a:cubicBezTo>
                <a:cubicBezTo>
                  <a:pt x="56178" y="8550"/>
                  <a:pt x="56405" y="8503"/>
                  <a:pt x="56678" y="8456"/>
                </a:cubicBezTo>
                <a:cubicBezTo>
                  <a:pt x="56897" y="8417"/>
                  <a:pt x="57132" y="8386"/>
                  <a:pt x="57366" y="8370"/>
                </a:cubicBezTo>
                <a:cubicBezTo>
                  <a:pt x="57554" y="8354"/>
                  <a:pt x="57741" y="8347"/>
                  <a:pt x="57937" y="8347"/>
                </a:cubicBezTo>
                <a:cubicBezTo>
                  <a:pt x="58202" y="8347"/>
                  <a:pt x="58484" y="8354"/>
                  <a:pt x="58796" y="8386"/>
                </a:cubicBezTo>
                <a:cubicBezTo>
                  <a:pt x="59031" y="8409"/>
                  <a:pt x="59257" y="8425"/>
                  <a:pt x="59492" y="8456"/>
                </a:cubicBezTo>
                <a:cubicBezTo>
                  <a:pt x="59710" y="8487"/>
                  <a:pt x="59929" y="8526"/>
                  <a:pt x="60164" y="8565"/>
                </a:cubicBezTo>
                <a:cubicBezTo>
                  <a:pt x="60547" y="8628"/>
                  <a:pt x="60953" y="8730"/>
                  <a:pt x="61406" y="8855"/>
                </a:cubicBezTo>
                <a:cubicBezTo>
                  <a:pt x="61812" y="8972"/>
                  <a:pt x="62227" y="9120"/>
                  <a:pt x="62602" y="9277"/>
                </a:cubicBezTo>
                <a:cubicBezTo>
                  <a:pt x="62797" y="9355"/>
                  <a:pt x="62977" y="9441"/>
                  <a:pt x="63149" y="9527"/>
                </a:cubicBezTo>
                <a:cubicBezTo>
                  <a:pt x="63227" y="9566"/>
                  <a:pt x="63305" y="9620"/>
                  <a:pt x="63375" y="9644"/>
                </a:cubicBezTo>
                <a:lnTo>
                  <a:pt x="63383" y="9644"/>
                </a:lnTo>
                <a:cubicBezTo>
                  <a:pt x="63454" y="9683"/>
                  <a:pt x="63532" y="9722"/>
                  <a:pt x="63602" y="9761"/>
                </a:cubicBezTo>
                <a:lnTo>
                  <a:pt x="63610" y="9753"/>
                </a:lnTo>
                <a:lnTo>
                  <a:pt x="63610" y="9753"/>
                </a:lnTo>
                <a:cubicBezTo>
                  <a:pt x="63649" y="9706"/>
                  <a:pt x="63688" y="9667"/>
                  <a:pt x="63719" y="9620"/>
                </a:cubicBezTo>
                <a:lnTo>
                  <a:pt x="63727" y="9605"/>
                </a:lnTo>
                <a:lnTo>
                  <a:pt x="63735" y="9597"/>
                </a:lnTo>
                <a:cubicBezTo>
                  <a:pt x="63797" y="9519"/>
                  <a:pt x="63875" y="9433"/>
                  <a:pt x="63946" y="9355"/>
                </a:cubicBezTo>
                <a:cubicBezTo>
                  <a:pt x="64071" y="9206"/>
                  <a:pt x="64227" y="9058"/>
                  <a:pt x="64391" y="8917"/>
                </a:cubicBezTo>
                <a:cubicBezTo>
                  <a:pt x="64727" y="8628"/>
                  <a:pt x="65087" y="8378"/>
                  <a:pt x="65477" y="8159"/>
                </a:cubicBezTo>
                <a:cubicBezTo>
                  <a:pt x="65688" y="8034"/>
                  <a:pt x="65915" y="7940"/>
                  <a:pt x="66095" y="7847"/>
                </a:cubicBezTo>
                <a:cubicBezTo>
                  <a:pt x="66298" y="7753"/>
                  <a:pt x="66525" y="7667"/>
                  <a:pt x="66736" y="7589"/>
                </a:cubicBezTo>
                <a:cubicBezTo>
                  <a:pt x="66954" y="7518"/>
                  <a:pt x="67173" y="7471"/>
                  <a:pt x="67361" y="7432"/>
                </a:cubicBezTo>
                <a:cubicBezTo>
                  <a:pt x="67580" y="7393"/>
                  <a:pt x="67798" y="7370"/>
                  <a:pt x="68056" y="7354"/>
                </a:cubicBezTo>
                <a:cubicBezTo>
                  <a:pt x="68181" y="7339"/>
                  <a:pt x="68322" y="7339"/>
                  <a:pt x="68447" y="7339"/>
                </a:cubicBezTo>
                <a:cubicBezTo>
                  <a:pt x="68908" y="7339"/>
                  <a:pt x="69385" y="7378"/>
                  <a:pt x="69869" y="7456"/>
                </a:cubicBezTo>
                <a:cubicBezTo>
                  <a:pt x="70127" y="7495"/>
                  <a:pt x="70377" y="7565"/>
                  <a:pt x="70690" y="7651"/>
                </a:cubicBezTo>
                <a:cubicBezTo>
                  <a:pt x="70830" y="7690"/>
                  <a:pt x="70963" y="7745"/>
                  <a:pt x="71080" y="7792"/>
                </a:cubicBezTo>
                <a:cubicBezTo>
                  <a:pt x="71112" y="7800"/>
                  <a:pt x="71143" y="7823"/>
                  <a:pt x="71182" y="7831"/>
                </a:cubicBezTo>
                <a:cubicBezTo>
                  <a:pt x="71190" y="7800"/>
                  <a:pt x="71221" y="7729"/>
                  <a:pt x="71252" y="7675"/>
                </a:cubicBezTo>
                <a:cubicBezTo>
                  <a:pt x="71291" y="7589"/>
                  <a:pt x="71338" y="7495"/>
                  <a:pt x="71377" y="7440"/>
                </a:cubicBezTo>
                <a:cubicBezTo>
                  <a:pt x="71455" y="7292"/>
                  <a:pt x="71549" y="7159"/>
                  <a:pt x="71643" y="7018"/>
                </a:cubicBezTo>
                <a:cubicBezTo>
                  <a:pt x="71745" y="6870"/>
                  <a:pt x="71846" y="6737"/>
                  <a:pt x="71956" y="6596"/>
                </a:cubicBezTo>
                <a:lnTo>
                  <a:pt x="71956" y="6588"/>
                </a:lnTo>
                <a:cubicBezTo>
                  <a:pt x="72049" y="6471"/>
                  <a:pt x="72159" y="6338"/>
                  <a:pt x="72276" y="6205"/>
                </a:cubicBezTo>
                <a:cubicBezTo>
                  <a:pt x="72542" y="5924"/>
                  <a:pt x="72831" y="5674"/>
                  <a:pt x="73057" y="5479"/>
                </a:cubicBezTo>
                <a:cubicBezTo>
                  <a:pt x="73323" y="5252"/>
                  <a:pt x="73581" y="5049"/>
                  <a:pt x="73847" y="4861"/>
                </a:cubicBezTo>
                <a:cubicBezTo>
                  <a:pt x="74151" y="4643"/>
                  <a:pt x="74417" y="4471"/>
                  <a:pt x="74698" y="4314"/>
                </a:cubicBezTo>
                <a:cubicBezTo>
                  <a:pt x="75011" y="4150"/>
                  <a:pt x="75339" y="3994"/>
                  <a:pt x="75675" y="3853"/>
                </a:cubicBezTo>
                <a:cubicBezTo>
                  <a:pt x="76003" y="3721"/>
                  <a:pt x="76339" y="3619"/>
                  <a:pt x="76683" y="3549"/>
                </a:cubicBezTo>
                <a:cubicBezTo>
                  <a:pt x="76980" y="3494"/>
                  <a:pt x="77316" y="3463"/>
                  <a:pt x="77684" y="3463"/>
                </a:cubicBezTo>
                <a:lnTo>
                  <a:pt x="77715" y="3463"/>
                </a:lnTo>
                <a:cubicBezTo>
                  <a:pt x="78324" y="3463"/>
                  <a:pt x="78973" y="3549"/>
                  <a:pt x="79739" y="3736"/>
                </a:cubicBezTo>
                <a:cubicBezTo>
                  <a:pt x="80067" y="3814"/>
                  <a:pt x="80403" y="3924"/>
                  <a:pt x="80716" y="4041"/>
                </a:cubicBezTo>
                <a:cubicBezTo>
                  <a:pt x="80966" y="4135"/>
                  <a:pt x="81239" y="4283"/>
                  <a:pt x="81575" y="4479"/>
                </a:cubicBezTo>
                <a:cubicBezTo>
                  <a:pt x="81771" y="4596"/>
                  <a:pt x="81958" y="4713"/>
                  <a:pt x="82122" y="4861"/>
                </a:cubicBezTo>
                <a:cubicBezTo>
                  <a:pt x="82200" y="4932"/>
                  <a:pt x="82271" y="4994"/>
                  <a:pt x="82364" y="5096"/>
                </a:cubicBezTo>
                <a:lnTo>
                  <a:pt x="82364" y="5096"/>
                </a:lnTo>
                <a:cubicBezTo>
                  <a:pt x="82372" y="5057"/>
                  <a:pt x="82396" y="5026"/>
                  <a:pt x="82411" y="4994"/>
                </a:cubicBezTo>
                <a:cubicBezTo>
                  <a:pt x="82513" y="4783"/>
                  <a:pt x="82638" y="4564"/>
                  <a:pt x="82763" y="4361"/>
                </a:cubicBezTo>
                <a:lnTo>
                  <a:pt x="82747" y="4393"/>
                </a:lnTo>
                <a:cubicBezTo>
                  <a:pt x="82935" y="4103"/>
                  <a:pt x="83115" y="3838"/>
                  <a:pt x="83326" y="3595"/>
                </a:cubicBezTo>
                <a:cubicBezTo>
                  <a:pt x="83568" y="3299"/>
                  <a:pt x="83779" y="3064"/>
                  <a:pt x="83990" y="2869"/>
                </a:cubicBezTo>
                <a:cubicBezTo>
                  <a:pt x="84427" y="2439"/>
                  <a:pt x="84967" y="2048"/>
                  <a:pt x="85631" y="1681"/>
                </a:cubicBezTo>
                <a:cubicBezTo>
                  <a:pt x="85928" y="1509"/>
                  <a:pt x="86256" y="1368"/>
                  <a:pt x="86592" y="1236"/>
                </a:cubicBezTo>
                <a:cubicBezTo>
                  <a:pt x="86772" y="1173"/>
                  <a:pt x="86959" y="1118"/>
                  <a:pt x="87116" y="1071"/>
                </a:cubicBezTo>
                <a:cubicBezTo>
                  <a:pt x="87295" y="1025"/>
                  <a:pt x="87467" y="985"/>
                  <a:pt x="87624" y="954"/>
                </a:cubicBezTo>
                <a:cubicBezTo>
                  <a:pt x="87999" y="884"/>
                  <a:pt x="88335" y="845"/>
                  <a:pt x="88655" y="845"/>
                </a:cubicBezTo>
                <a:lnTo>
                  <a:pt x="88655" y="845"/>
                </a:lnTo>
                <a:lnTo>
                  <a:pt x="88741" y="845"/>
                </a:lnTo>
                <a:cubicBezTo>
                  <a:pt x="89054" y="845"/>
                  <a:pt x="89382" y="868"/>
                  <a:pt x="89718" y="907"/>
                </a:cubicBezTo>
                <a:cubicBezTo>
                  <a:pt x="90382" y="985"/>
                  <a:pt x="91078" y="1150"/>
                  <a:pt x="91781" y="1384"/>
                </a:cubicBezTo>
                <a:cubicBezTo>
                  <a:pt x="92101" y="1493"/>
                  <a:pt x="92429" y="1626"/>
                  <a:pt x="92742" y="1798"/>
                </a:cubicBezTo>
                <a:cubicBezTo>
                  <a:pt x="92883" y="1876"/>
                  <a:pt x="93039" y="1962"/>
                  <a:pt x="93180" y="2072"/>
                </a:cubicBezTo>
                <a:cubicBezTo>
                  <a:pt x="93336" y="2189"/>
                  <a:pt x="93461" y="2290"/>
                  <a:pt x="93547" y="2423"/>
                </a:cubicBezTo>
                <a:lnTo>
                  <a:pt x="93547" y="2423"/>
                </a:lnTo>
                <a:cubicBezTo>
                  <a:pt x="93586" y="2345"/>
                  <a:pt x="93617" y="2267"/>
                  <a:pt x="93656" y="2197"/>
                </a:cubicBezTo>
                <a:cubicBezTo>
                  <a:pt x="93813" y="1915"/>
                  <a:pt x="94016" y="1650"/>
                  <a:pt x="94242" y="1423"/>
                </a:cubicBezTo>
                <a:cubicBezTo>
                  <a:pt x="94446" y="1220"/>
                  <a:pt x="94696" y="1025"/>
                  <a:pt x="95032" y="798"/>
                </a:cubicBezTo>
                <a:cubicBezTo>
                  <a:pt x="95329" y="603"/>
                  <a:pt x="95641" y="446"/>
                  <a:pt x="95962" y="329"/>
                </a:cubicBezTo>
                <a:cubicBezTo>
                  <a:pt x="96305" y="204"/>
                  <a:pt x="96649" y="118"/>
                  <a:pt x="96977" y="63"/>
                </a:cubicBezTo>
                <a:cubicBezTo>
                  <a:pt x="97290" y="17"/>
                  <a:pt x="97626" y="1"/>
                  <a:pt x="98001" y="1"/>
                </a:cubicBezTo>
                <a:lnTo>
                  <a:pt x="98056" y="1"/>
                </a:lnTo>
                <a:cubicBezTo>
                  <a:pt x="98220" y="1"/>
                  <a:pt x="98392" y="9"/>
                  <a:pt x="98548" y="24"/>
                </a:cubicBezTo>
                <a:cubicBezTo>
                  <a:pt x="98720" y="40"/>
                  <a:pt x="98892" y="56"/>
                  <a:pt x="99056" y="87"/>
                </a:cubicBezTo>
                <a:cubicBezTo>
                  <a:pt x="99431" y="142"/>
                  <a:pt x="99744" y="212"/>
                  <a:pt x="100025" y="290"/>
                </a:cubicBezTo>
                <a:cubicBezTo>
                  <a:pt x="100533" y="446"/>
                  <a:pt x="101010" y="665"/>
                  <a:pt x="101455" y="946"/>
                </a:cubicBezTo>
                <a:cubicBezTo>
                  <a:pt x="101650" y="1071"/>
                  <a:pt x="101885" y="1220"/>
                  <a:pt x="102080" y="1415"/>
                </a:cubicBezTo>
                <a:cubicBezTo>
                  <a:pt x="102174" y="1509"/>
                  <a:pt x="102252" y="1611"/>
                  <a:pt x="102315" y="1720"/>
                </a:cubicBezTo>
                <a:lnTo>
                  <a:pt x="102338" y="1775"/>
                </a:lnTo>
                <a:lnTo>
                  <a:pt x="102377" y="1736"/>
                </a:lnTo>
                <a:lnTo>
                  <a:pt x="102393" y="1728"/>
                </a:lnTo>
                <a:cubicBezTo>
                  <a:pt x="102432" y="1681"/>
                  <a:pt x="102471" y="1642"/>
                  <a:pt x="102518" y="1587"/>
                </a:cubicBezTo>
                <a:cubicBezTo>
                  <a:pt x="102721" y="1361"/>
                  <a:pt x="102955" y="1181"/>
                  <a:pt x="103198" y="1032"/>
                </a:cubicBezTo>
                <a:cubicBezTo>
                  <a:pt x="103307" y="962"/>
                  <a:pt x="103432" y="907"/>
                  <a:pt x="103604" y="829"/>
                </a:cubicBezTo>
                <a:cubicBezTo>
                  <a:pt x="103737" y="767"/>
                  <a:pt x="103885" y="712"/>
                  <a:pt x="104018" y="673"/>
                </a:cubicBezTo>
                <a:cubicBezTo>
                  <a:pt x="104135" y="634"/>
                  <a:pt x="104268" y="603"/>
                  <a:pt x="104385" y="587"/>
                </a:cubicBezTo>
                <a:lnTo>
                  <a:pt x="104385" y="43488"/>
                </a:lnTo>
                <a:lnTo>
                  <a:pt x="104385" y="43488"/>
                </a:lnTo>
                <a:cubicBezTo>
                  <a:pt x="104385" y="43785"/>
                  <a:pt x="104682" y="43386"/>
                  <a:pt x="104385" y="43386"/>
                </a:cubicBezTo>
                <a:close/>
              </a:path>
            </a:pathLst>
          </a:custGeom>
          <a:solidFill>
            <a:srgbClr val="63C6E0">
              <a:alpha val="1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626300" y="904575"/>
            <a:ext cx="6400200" cy="1590300"/>
          </a:xfrm>
          <a:prstGeom prst="rect">
            <a:avLst/>
          </a:prstGeom>
          <a:noFill/>
        </p:spPr>
        <p:txBody>
          <a:bodyPr spcFirstLastPara="1" wrap="square" lIns="91425" tIns="91425" rIns="91425" bIns="91425" anchor="t" anchorCtr="0">
            <a:noAutofit/>
          </a:bodyPr>
          <a:lstStyle>
            <a:lvl1pPr lvl="0">
              <a:lnSpc>
                <a:spcPct val="80000"/>
              </a:lnSpc>
              <a:spcBef>
                <a:spcPts val="0"/>
              </a:spcBef>
              <a:spcAft>
                <a:spcPts val="0"/>
              </a:spcAft>
              <a:buClr>
                <a:srgbClr val="191919"/>
              </a:buClr>
              <a:buSzPts val="5200"/>
              <a:buNone/>
              <a:defRPr sz="6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653925" y="2503725"/>
            <a:ext cx="4211400" cy="363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800">
                <a:solidFill>
                  <a:srgbClr val="6B4124"/>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14" name="Google Shape;14;p2"/>
          <p:cNvPicPr preferRelativeResize="0"/>
          <p:nvPr/>
        </p:nvPicPr>
        <p:blipFill rotWithShape="1">
          <a:blip r:embed="rId2">
            <a:alphaModFix/>
          </a:blip>
          <a:srcRect/>
          <a:stretch/>
        </p:blipFill>
        <p:spPr>
          <a:xfrm>
            <a:off x="211501" y="2503728"/>
            <a:ext cx="8732326" cy="2465100"/>
          </a:xfrm>
          <a:prstGeom prst="rect">
            <a:avLst/>
          </a:prstGeom>
          <a:noFill/>
          <a:ln>
            <a:noFill/>
          </a:ln>
        </p:spPr>
      </p:pic>
      <p:grpSp>
        <p:nvGrpSpPr>
          <p:cNvPr id="15" name="Google Shape;15;p2"/>
          <p:cNvGrpSpPr/>
          <p:nvPr/>
        </p:nvGrpSpPr>
        <p:grpSpPr>
          <a:xfrm>
            <a:off x="13" y="0"/>
            <a:ext cx="9144201" cy="5143610"/>
            <a:chOff x="13" y="0"/>
            <a:chExt cx="9144201" cy="5143610"/>
          </a:xfrm>
        </p:grpSpPr>
        <p:sp>
          <p:nvSpPr>
            <p:cNvPr id="16" name="Google Shape;16;p2"/>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35514" y="217341"/>
              <a:ext cx="2258131" cy="2246694"/>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35514" y="217341"/>
              <a:ext cx="2858868" cy="2844862"/>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descr="A group of yellow flowers&#10;&#10;Description automatically generated">
            <a:extLst>
              <a:ext uri="{FF2B5EF4-FFF2-40B4-BE49-F238E27FC236}">
                <a16:creationId xmlns:a16="http://schemas.microsoft.com/office/drawing/2014/main" id="{6459EB65-C3A2-2DE9-3765-799E7DD7A034}"/>
              </a:ext>
            </a:extLst>
          </p:cNvPr>
          <p:cNvPicPr>
            <a:picLocks noChangeAspect="1"/>
          </p:cNvPicPr>
          <p:nvPr userDrawn="1"/>
        </p:nvPicPr>
        <p:blipFill>
          <a:blip r:embed="rId3"/>
          <a:stretch>
            <a:fillRect/>
          </a:stretch>
        </p:blipFill>
        <p:spPr>
          <a:xfrm rot="10800000">
            <a:off x="5647573" y="-211705"/>
            <a:ext cx="3878496" cy="4149668"/>
          </a:xfrm>
          <a:prstGeom prst="rect">
            <a:avLst/>
          </a:prstGeom>
        </p:spPr>
      </p:pic>
      <p:pic>
        <p:nvPicPr>
          <p:cNvPr id="3" name="Picture 2">
            <a:extLst>
              <a:ext uri="{FF2B5EF4-FFF2-40B4-BE49-F238E27FC236}">
                <a16:creationId xmlns:a16="http://schemas.microsoft.com/office/drawing/2014/main" id="{CA75FD22-C756-8CE1-2BF0-3DFE43087F50}"/>
              </a:ext>
            </a:extLst>
          </p:cNvPr>
          <p:cNvPicPr>
            <a:picLocks noChangeAspect="1"/>
          </p:cNvPicPr>
          <p:nvPr userDrawn="1"/>
        </p:nvPicPr>
        <p:blipFill>
          <a:blip r:embed="rId4"/>
          <a:stretch>
            <a:fillRect/>
          </a:stretch>
        </p:blipFill>
        <p:spPr>
          <a:xfrm>
            <a:off x="3869480" y="2244292"/>
            <a:ext cx="2603169" cy="2603169"/>
          </a:xfrm>
          <a:prstGeom prst="rect">
            <a:avLst/>
          </a:prstGeom>
        </p:spPr>
      </p:pic>
    </p:spTree>
    <p:extLst>
      <p:ext uri="{BB962C8B-B14F-4D97-AF65-F5344CB8AC3E}">
        <p14:creationId xmlns:p14="http://schemas.microsoft.com/office/powerpoint/2010/main" val="6057918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hasCustomPrompt="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220416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882705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内容占位符 3"/>
          <p:cNvSpPr>
            <a:spLocks noGrp="1"/>
          </p:cNvSpPr>
          <p:nvPr>
            <p:ph sz="half" idx="2" hasCustomPrompt="1"/>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内容占位符 5"/>
          <p:cNvSpPr>
            <a:spLocks noGrp="1"/>
          </p:cNvSpPr>
          <p:nvPr>
            <p:ph sz="quarter" idx="4" hasCustomPrompt="1"/>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31751574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29903274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30702169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hasCustomPrompt="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2577518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hasCustomPrompt="1"/>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10051559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9914001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8132551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1772"/>
            <a:ext cx="77724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3/27/2025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2394625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8"/>
        <p:cNvGrpSpPr/>
        <p:nvPr/>
      </p:nvGrpSpPr>
      <p:grpSpPr>
        <a:xfrm>
          <a:off x="0" y="0"/>
          <a:ext cx="0" cy="0"/>
          <a:chOff x="0" y="0"/>
          <a:chExt cx="0" cy="0"/>
        </a:xfrm>
      </p:grpSpPr>
      <p:sp>
        <p:nvSpPr>
          <p:cNvPr id="369" name="Google Shape;369;p3"/>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txBox="1">
            <a:spLocks noGrp="1"/>
          </p:cNvSpPr>
          <p:nvPr>
            <p:ph type="title"/>
          </p:nvPr>
        </p:nvSpPr>
        <p:spPr>
          <a:xfrm>
            <a:off x="2542650" y="1277725"/>
            <a:ext cx="4058700" cy="8418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5000">
                <a:solidFill>
                  <a:schemeClr val="accent6"/>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71" name="Google Shape;371;p3"/>
          <p:cNvSpPr txBox="1">
            <a:spLocks noGrp="1"/>
          </p:cNvSpPr>
          <p:nvPr>
            <p:ph type="title" idx="2" hasCustomPrompt="1"/>
          </p:nvPr>
        </p:nvSpPr>
        <p:spPr>
          <a:xfrm>
            <a:off x="3791250" y="540375"/>
            <a:ext cx="14154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2" name="Google Shape;372;p3"/>
          <p:cNvSpPr txBox="1">
            <a:spLocks noGrp="1"/>
          </p:cNvSpPr>
          <p:nvPr>
            <p:ph type="subTitle" idx="1"/>
          </p:nvPr>
        </p:nvSpPr>
        <p:spPr>
          <a:xfrm>
            <a:off x="2464800" y="2146775"/>
            <a:ext cx="4214400" cy="45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373" name="Google Shape;373;p3"/>
          <p:cNvPicPr preferRelativeResize="0"/>
          <p:nvPr/>
        </p:nvPicPr>
        <p:blipFill rotWithShape="1">
          <a:blip r:embed="rId2">
            <a:alphaModFix/>
          </a:blip>
          <a:srcRect/>
          <a:stretch/>
        </p:blipFill>
        <p:spPr>
          <a:xfrm>
            <a:off x="0" y="2231502"/>
            <a:ext cx="9143999" cy="2472748"/>
          </a:xfrm>
          <a:prstGeom prst="rect">
            <a:avLst/>
          </a:prstGeom>
          <a:noFill/>
          <a:ln>
            <a:noFill/>
          </a:ln>
        </p:spPr>
      </p:pic>
      <p:grpSp>
        <p:nvGrpSpPr>
          <p:cNvPr id="374" name="Google Shape;374;p3"/>
          <p:cNvGrpSpPr/>
          <p:nvPr/>
        </p:nvGrpSpPr>
        <p:grpSpPr>
          <a:xfrm rot="5400000">
            <a:off x="8336804" y="2466140"/>
            <a:ext cx="261975" cy="275936"/>
            <a:chOff x="9310391" y="2486565"/>
            <a:chExt cx="261975" cy="275936"/>
          </a:xfrm>
        </p:grpSpPr>
        <p:sp>
          <p:nvSpPr>
            <p:cNvPr id="375" name="Google Shape;375;p3"/>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3"/>
          <p:cNvGrpSpPr/>
          <p:nvPr/>
        </p:nvGrpSpPr>
        <p:grpSpPr>
          <a:xfrm>
            <a:off x="13" y="0"/>
            <a:ext cx="9144201" cy="5143610"/>
            <a:chOff x="13" y="0"/>
            <a:chExt cx="9144201" cy="5143610"/>
          </a:xfrm>
        </p:grpSpPr>
        <p:sp>
          <p:nvSpPr>
            <p:cNvPr id="379" name="Google Shape;379;p3"/>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435514" y="217341"/>
              <a:ext cx="2258131" cy="2246694"/>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35514" y="217341"/>
              <a:ext cx="2858868" cy="2844862"/>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844667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3/27/2025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9176026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6B6433EC-62DB-4882-9412-9B8E930C28C1}" type="datetimeFigureOut">
              <a:rPr lang="en-US" smtClean="0"/>
              <a:t>3/27/2025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42669758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B6433EC-62DB-4882-9412-9B8E930C28C1}" type="datetimeFigureOut">
              <a:rPr lang="en-US" smtClean="0"/>
              <a:t>3/27/2025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41425874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B6433EC-62DB-4882-9412-9B8E930C28C1}" type="datetimeFigureOut">
              <a:rPr lang="en-US" smtClean="0"/>
              <a:t>3/27/2025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1314383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B6433EC-62DB-4882-9412-9B8E930C28C1}" type="datetimeFigureOut">
              <a:rPr lang="en-US" smtClean="0"/>
              <a:t>3/27/2025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1626416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B6433EC-62DB-4882-9412-9B8E930C28C1}" type="datetimeFigureOut">
              <a:rPr lang="en-US" smtClean="0"/>
              <a:t>3/27/2025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8307045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3/27/2025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3031954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3/27/2025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3597426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3/27/2025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5172954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3/27/2025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425012475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620"/>
        <p:cNvGrpSpPr/>
        <p:nvPr/>
      </p:nvGrpSpPr>
      <p:grpSpPr>
        <a:xfrm>
          <a:off x="0" y="0"/>
          <a:ext cx="0" cy="0"/>
          <a:chOff x="0" y="0"/>
          <a:chExt cx="0" cy="0"/>
        </a:xfrm>
      </p:grpSpPr>
      <p:sp>
        <p:nvSpPr>
          <p:cNvPr id="621" name="Google Shape;621;p5"/>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flipH="1">
            <a:off x="61174" y="166573"/>
            <a:ext cx="8741433" cy="4976896"/>
          </a:xfrm>
          <a:custGeom>
            <a:avLst/>
            <a:gdLst/>
            <a:ahLst/>
            <a:cxnLst/>
            <a:rect l="l" t="t" r="r" b="b"/>
            <a:pathLst>
              <a:path w="45242" h="25758" extrusionOk="0">
                <a:moveTo>
                  <a:pt x="0" y="25732"/>
                </a:moveTo>
                <a:lnTo>
                  <a:pt x="0" y="720"/>
                </a:lnTo>
                <a:lnTo>
                  <a:pt x="0" y="447"/>
                </a:lnTo>
                <a:cubicBezTo>
                  <a:pt x="74" y="447"/>
                  <a:pt x="124" y="422"/>
                  <a:pt x="149" y="422"/>
                </a:cubicBezTo>
                <a:lnTo>
                  <a:pt x="223" y="422"/>
                </a:lnTo>
                <a:lnTo>
                  <a:pt x="347" y="422"/>
                </a:lnTo>
                <a:cubicBezTo>
                  <a:pt x="471" y="422"/>
                  <a:pt x="570" y="447"/>
                  <a:pt x="694" y="447"/>
                </a:cubicBezTo>
                <a:lnTo>
                  <a:pt x="967" y="546"/>
                </a:lnTo>
                <a:cubicBezTo>
                  <a:pt x="1066" y="571"/>
                  <a:pt x="1116" y="621"/>
                  <a:pt x="1215" y="695"/>
                </a:cubicBezTo>
                <a:cubicBezTo>
                  <a:pt x="1314" y="794"/>
                  <a:pt x="1438" y="844"/>
                  <a:pt x="1512" y="968"/>
                </a:cubicBezTo>
                <a:lnTo>
                  <a:pt x="1512" y="968"/>
                </a:lnTo>
                <a:lnTo>
                  <a:pt x="1587" y="918"/>
                </a:lnTo>
                <a:cubicBezTo>
                  <a:pt x="1611" y="868"/>
                  <a:pt x="1636" y="844"/>
                  <a:pt x="1711" y="819"/>
                </a:cubicBezTo>
                <a:cubicBezTo>
                  <a:pt x="1810" y="744"/>
                  <a:pt x="1884" y="720"/>
                  <a:pt x="1983" y="670"/>
                </a:cubicBezTo>
                <a:lnTo>
                  <a:pt x="1983" y="670"/>
                </a:lnTo>
                <a:cubicBezTo>
                  <a:pt x="2082" y="596"/>
                  <a:pt x="2206" y="571"/>
                  <a:pt x="2305" y="497"/>
                </a:cubicBezTo>
                <a:cubicBezTo>
                  <a:pt x="2429" y="447"/>
                  <a:pt x="2504" y="422"/>
                  <a:pt x="2603" y="373"/>
                </a:cubicBezTo>
                <a:cubicBezTo>
                  <a:pt x="2826" y="298"/>
                  <a:pt x="3049" y="224"/>
                  <a:pt x="3297" y="174"/>
                </a:cubicBezTo>
                <a:cubicBezTo>
                  <a:pt x="3495" y="100"/>
                  <a:pt x="3718" y="75"/>
                  <a:pt x="3942" y="50"/>
                </a:cubicBezTo>
                <a:cubicBezTo>
                  <a:pt x="4165" y="1"/>
                  <a:pt x="4413" y="1"/>
                  <a:pt x="4611" y="1"/>
                </a:cubicBezTo>
                <a:lnTo>
                  <a:pt x="4611" y="1"/>
                </a:lnTo>
                <a:lnTo>
                  <a:pt x="4859" y="1"/>
                </a:lnTo>
                <a:lnTo>
                  <a:pt x="4958" y="1"/>
                </a:lnTo>
                <a:lnTo>
                  <a:pt x="5305" y="1"/>
                </a:lnTo>
                <a:cubicBezTo>
                  <a:pt x="5528" y="1"/>
                  <a:pt x="5776" y="50"/>
                  <a:pt x="6024" y="75"/>
                </a:cubicBezTo>
                <a:cubicBezTo>
                  <a:pt x="6148" y="100"/>
                  <a:pt x="6272" y="100"/>
                  <a:pt x="6346" y="125"/>
                </a:cubicBezTo>
                <a:cubicBezTo>
                  <a:pt x="6470" y="174"/>
                  <a:pt x="6569" y="199"/>
                  <a:pt x="6693" y="224"/>
                </a:cubicBezTo>
                <a:cubicBezTo>
                  <a:pt x="6792" y="249"/>
                  <a:pt x="6916" y="298"/>
                  <a:pt x="7016" y="323"/>
                </a:cubicBezTo>
                <a:lnTo>
                  <a:pt x="7016" y="323"/>
                </a:lnTo>
                <a:lnTo>
                  <a:pt x="7040" y="323"/>
                </a:lnTo>
                <a:cubicBezTo>
                  <a:pt x="7139" y="348"/>
                  <a:pt x="7263" y="373"/>
                  <a:pt x="7363" y="447"/>
                </a:cubicBezTo>
                <a:cubicBezTo>
                  <a:pt x="7487" y="472"/>
                  <a:pt x="7561" y="546"/>
                  <a:pt x="7660" y="571"/>
                </a:cubicBezTo>
                <a:cubicBezTo>
                  <a:pt x="7759" y="596"/>
                  <a:pt x="7858" y="670"/>
                  <a:pt x="7933" y="720"/>
                </a:cubicBezTo>
                <a:cubicBezTo>
                  <a:pt x="8131" y="819"/>
                  <a:pt x="8305" y="943"/>
                  <a:pt x="8503" y="1092"/>
                </a:cubicBezTo>
                <a:cubicBezTo>
                  <a:pt x="8676" y="1215"/>
                  <a:pt x="8850" y="1364"/>
                  <a:pt x="8999" y="1488"/>
                </a:cubicBezTo>
                <a:lnTo>
                  <a:pt x="9296" y="1810"/>
                </a:lnTo>
                <a:cubicBezTo>
                  <a:pt x="9420" y="1934"/>
                  <a:pt x="9519" y="2083"/>
                  <a:pt x="9594" y="2207"/>
                </a:cubicBezTo>
                <a:cubicBezTo>
                  <a:pt x="9643" y="2331"/>
                  <a:pt x="9742" y="2430"/>
                  <a:pt x="9842" y="2579"/>
                </a:cubicBezTo>
                <a:cubicBezTo>
                  <a:pt x="9866" y="2653"/>
                  <a:pt x="9891" y="2703"/>
                  <a:pt x="9916" y="2728"/>
                </a:cubicBezTo>
                <a:cubicBezTo>
                  <a:pt x="9916" y="2777"/>
                  <a:pt x="9965" y="2777"/>
                  <a:pt x="9965" y="2802"/>
                </a:cubicBezTo>
                <a:lnTo>
                  <a:pt x="9965" y="2802"/>
                </a:lnTo>
                <a:cubicBezTo>
                  <a:pt x="9965" y="2802"/>
                  <a:pt x="9965" y="2827"/>
                  <a:pt x="9990" y="2827"/>
                </a:cubicBezTo>
                <a:lnTo>
                  <a:pt x="9990" y="2827"/>
                </a:lnTo>
                <a:cubicBezTo>
                  <a:pt x="9990" y="2827"/>
                  <a:pt x="10015" y="2827"/>
                  <a:pt x="10015" y="2802"/>
                </a:cubicBezTo>
                <a:lnTo>
                  <a:pt x="10040" y="2777"/>
                </a:lnTo>
                <a:lnTo>
                  <a:pt x="10040" y="2777"/>
                </a:lnTo>
                <a:lnTo>
                  <a:pt x="10040" y="2777"/>
                </a:lnTo>
                <a:cubicBezTo>
                  <a:pt x="10089" y="2777"/>
                  <a:pt x="10089" y="2728"/>
                  <a:pt x="10114" y="2728"/>
                </a:cubicBezTo>
                <a:cubicBezTo>
                  <a:pt x="10213" y="2678"/>
                  <a:pt x="10288" y="2653"/>
                  <a:pt x="10387" y="2604"/>
                </a:cubicBezTo>
                <a:cubicBezTo>
                  <a:pt x="10486" y="2579"/>
                  <a:pt x="10585" y="2554"/>
                  <a:pt x="10660" y="2554"/>
                </a:cubicBezTo>
                <a:lnTo>
                  <a:pt x="10883" y="2554"/>
                </a:lnTo>
                <a:lnTo>
                  <a:pt x="10982" y="2554"/>
                </a:lnTo>
                <a:cubicBezTo>
                  <a:pt x="11031" y="2554"/>
                  <a:pt x="11106" y="2554"/>
                  <a:pt x="11131" y="2579"/>
                </a:cubicBezTo>
                <a:cubicBezTo>
                  <a:pt x="11205" y="2579"/>
                  <a:pt x="11255" y="2604"/>
                  <a:pt x="11329" y="2653"/>
                </a:cubicBezTo>
                <a:cubicBezTo>
                  <a:pt x="11403" y="2678"/>
                  <a:pt x="11527" y="2728"/>
                  <a:pt x="11626" y="2802"/>
                </a:cubicBezTo>
                <a:cubicBezTo>
                  <a:pt x="11701" y="2827"/>
                  <a:pt x="11775" y="2901"/>
                  <a:pt x="11874" y="2951"/>
                </a:cubicBezTo>
                <a:cubicBezTo>
                  <a:pt x="11973" y="3025"/>
                  <a:pt x="12023" y="3075"/>
                  <a:pt x="12122" y="3174"/>
                </a:cubicBezTo>
                <a:lnTo>
                  <a:pt x="12221" y="3273"/>
                </a:lnTo>
                <a:lnTo>
                  <a:pt x="12221" y="3298"/>
                </a:lnTo>
                <a:lnTo>
                  <a:pt x="12221" y="3298"/>
                </a:lnTo>
                <a:lnTo>
                  <a:pt x="12221" y="3323"/>
                </a:lnTo>
                <a:cubicBezTo>
                  <a:pt x="12246" y="3298"/>
                  <a:pt x="12271" y="3298"/>
                  <a:pt x="12320" y="3273"/>
                </a:cubicBezTo>
                <a:cubicBezTo>
                  <a:pt x="12345" y="3223"/>
                  <a:pt x="12395" y="3199"/>
                  <a:pt x="12444" y="3174"/>
                </a:cubicBezTo>
                <a:cubicBezTo>
                  <a:pt x="12519" y="3099"/>
                  <a:pt x="12618" y="3075"/>
                  <a:pt x="12742" y="3050"/>
                </a:cubicBezTo>
                <a:cubicBezTo>
                  <a:pt x="12866" y="3025"/>
                  <a:pt x="12965" y="2976"/>
                  <a:pt x="13064" y="2951"/>
                </a:cubicBezTo>
                <a:cubicBezTo>
                  <a:pt x="13139" y="2926"/>
                  <a:pt x="13238" y="2926"/>
                  <a:pt x="13386" y="2926"/>
                </a:cubicBezTo>
                <a:lnTo>
                  <a:pt x="13684" y="2926"/>
                </a:lnTo>
                <a:lnTo>
                  <a:pt x="13709" y="2926"/>
                </a:lnTo>
                <a:cubicBezTo>
                  <a:pt x="13808" y="2926"/>
                  <a:pt x="13932" y="2926"/>
                  <a:pt x="14056" y="2951"/>
                </a:cubicBezTo>
                <a:cubicBezTo>
                  <a:pt x="14180" y="2951"/>
                  <a:pt x="14304" y="2976"/>
                  <a:pt x="14378" y="3025"/>
                </a:cubicBezTo>
                <a:cubicBezTo>
                  <a:pt x="14477" y="3050"/>
                  <a:pt x="14601" y="3075"/>
                  <a:pt x="14725" y="3099"/>
                </a:cubicBezTo>
                <a:cubicBezTo>
                  <a:pt x="14948" y="3174"/>
                  <a:pt x="15122" y="3273"/>
                  <a:pt x="15370" y="3347"/>
                </a:cubicBezTo>
                <a:cubicBezTo>
                  <a:pt x="15593" y="3447"/>
                  <a:pt x="15791" y="3570"/>
                  <a:pt x="15965" y="3694"/>
                </a:cubicBezTo>
                <a:cubicBezTo>
                  <a:pt x="16064" y="3769"/>
                  <a:pt x="16163" y="3818"/>
                  <a:pt x="16237" y="3918"/>
                </a:cubicBezTo>
                <a:lnTo>
                  <a:pt x="16485" y="4165"/>
                </a:lnTo>
                <a:cubicBezTo>
                  <a:pt x="16609" y="4314"/>
                  <a:pt x="16733" y="4512"/>
                  <a:pt x="16857" y="4711"/>
                </a:cubicBezTo>
                <a:cubicBezTo>
                  <a:pt x="16907" y="4810"/>
                  <a:pt x="16956" y="4884"/>
                  <a:pt x="16981" y="4959"/>
                </a:cubicBezTo>
                <a:cubicBezTo>
                  <a:pt x="16981" y="4959"/>
                  <a:pt x="16981" y="4934"/>
                  <a:pt x="17031" y="4934"/>
                </a:cubicBezTo>
                <a:cubicBezTo>
                  <a:pt x="17080" y="4884"/>
                  <a:pt x="17154" y="4785"/>
                  <a:pt x="17204" y="4711"/>
                </a:cubicBezTo>
                <a:cubicBezTo>
                  <a:pt x="17278" y="4661"/>
                  <a:pt x="17353" y="4587"/>
                  <a:pt x="17452" y="4537"/>
                </a:cubicBezTo>
                <a:cubicBezTo>
                  <a:pt x="17551" y="4463"/>
                  <a:pt x="17650" y="4413"/>
                  <a:pt x="17725" y="4389"/>
                </a:cubicBezTo>
                <a:cubicBezTo>
                  <a:pt x="17948" y="4289"/>
                  <a:pt x="18171" y="4190"/>
                  <a:pt x="18394" y="4165"/>
                </a:cubicBezTo>
                <a:cubicBezTo>
                  <a:pt x="18518" y="4141"/>
                  <a:pt x="18592" y="4091"/>
                  <a:pt x="18716" y="4091"/>
                </a:cubicBezTo>
                <a:cubicBezTo>
                  <a:pt x="18840" y="4066"/>
                  <a:pt x="18964" y="4066"/>
                  <a:pt x="19063" y="4066"/>
                </a:cubicBezTo>
                <a:lnTo>
                  <a:pt x="19286" y="4066"/>
                </a:lnTo>
                <a:lnTo>
                  <a:pt x="19435" y="4066"/>
                </a:lnTo>
                <a:cubicBezTo>
                  <a:pt x="19559" y="4066"/>
                  <a:pt x="19683" y="4091"/>
                  <a:pt x="19807" y="4091"/>
                </a:cubicBezTo>
                <a:cubicBezTo>
                  <a:pt x="20055" y="4141"/>
                  <a:pt x="20278" y="4190"/>
                  <a:pt x="20526" y="4265"/>
                </a:cubicBezTo>
                <a:cubicBezTo>
                  <a:pt x="20749" y="4314"/>
                  <a:pt x="20947" y="4389"/>
                  <a:pt x="21146" y="4512"/>
                </a:cubicBezTo>
                <a:cubicBezTo>
                  <a:pt x="21195" y="4537"/>
                  <a:pt x="21245" y="4562"/>
                  <a:pt x="21294" y="4587"/>
                </a:cubicBezTo>
                <a:cubicBezTo>
                  <a:pt x="21319" y="4636"/>
                  <a:pt x="21393" y="4661"/>
                  <a:pt x="21418" y="4711"/>
                </a:cubicBezTo>
                <a:lnTo>
                  <a:pt x="21418" y="4711"/>
                </a:lnTo>
                <a:lnTo>
                  <a:pt x="21641" y="4934"/>
                </a:lnTo>
                <a:lnTo>
                  <a:pt x="21666" y="4959"/>
                </a:lnTo>
                <a:lnTo>
                  <a:pt x="21790" y="5083"/>
                </a:lnTo>
                <a:lnTo>
                  <a:pt x="21790" y="5083"/>
                </a:lnTo>
                <a:cubicBezTo>
                  <a:pt x="21815" y="5132"/>
                  <a:pt x="21864" y="5182"/>
                  <a:pt x="21914" y="5207"/>
                </a:cubicBezTo>
                <a:cubicBezTo>
                  <a:pt x="21939" y="5256"/>
                  <a:pt x="21939" y="5281"/>
                  <a:pt x="21988" y="5306"/>
                </a:cubicBezTo>
                <a:cubicBezTo>
                  <a:pt x="22013" y="5331"/>
                  <a:pt x="22013" y="5380"/>
                  <a:pt x="22038" y="5405"/>
                </a:cubicBezTo>
                <a:cubicBezTo>
                  <a:pt x="22063" y="5430"/>
                  <a:pt x="22063" y="5454"/>
                  <a:pt x="22063" y="5504"/>
                </a:cubicBezTo>
                <a:lnTo>
                  <a:pt x="22063" y="5504"/>
                </a:lnTo>
                <a:cubicBezTo>
                  <a:pt x="22063" y="5529"/>
                  <a:pt x="22112" y="5554"/>
                  <a:pt x="22112" y="5554"/>
                </a:cubicBezTo>
                <a:cubicBezTo>
                  <a:pt x="22137" y="5628"/>
                  <a:pt x="22137" y="5678"/>
                  <a:pt x="22162" y="5752"/>
                </a:cubicBezTo>
                <a:cubicBezTo>
                  <a:pt x="22187" y="5802"/>
                  <a:pt x="22187" y="5876"/>
                  <a:pt x="22187" y="5925"/>
                </a:cubicBezTo>
                <a:lnTo>
                  <a:pt x="22187" y="5925"/>
                </a:lnTo>
                <a:cubicBezTo>
                  <a:pt x="22187" y="5950"/>
                  <a:pt x="22187" y="6000"/>
                  <a:pt x="22236" y="6025"/>
                </a:cubicBezTo>
                <a:lnTo>
                  <a:pt x="22236" y="6025"/>
                </a:lnTo>
                <a:lnTo>
                  <a:pt x="22236" y="6025"/>
                </a:lnTo>
                <a:cubicBezTo>
                  <a:pt x="22261" y="6000"/>
                  <a:pt x="22286" y="5950"/>
                  <a:pt x="22311" y="5901"/>
                </a:cubicBezTo>
                <a:cubicBezTo>
                  <a:pt x="22360" y="5876"/>
                  <a:pt x="22385" y="5802"/>
                  <a:pt x="22435" y="5777"/>
                </a:cubicBezTo>
                <a:cubicBezTo>
                  <a:pt x="22509" y="5702"/>
                  <a:pt x="22608" y="5653"/>
                  <a:pt x="22683" y="5578"/>
                </a:cubicBezTo>
                <a:cubicBezTo>
                  <a:pt x="22732" y="5554"/>
                  <a:pt x="22782" y="5554"/>
                  <a:pt x="22806" y="5529"/>
                </a:cubicBezTo>
                <a:cubicBezTo>
                  <a:pt x="22881" y="5504"/>
                  <a:pt x="22906" y="5504"/>
                  <a:pt x="23005" y="5504"/>
                </a:cubicBezTo>
                <a:lnTo>
                  <a:pt x="23154" y="5504"/>
                </a:lnTo>
                <a:lnTo>
                  <a:pt x="23154" y="5504"/>
                </a:lnTo>
                <a:lnTo>
                  <a:pt x="23302" y="5504"/>
                </a:lnTo>
                <a:cubicBezTo>
                  <a:pt x="23377" y="5504"/>
                  <a:pt x="23426" y="5529"/>
                  <a:pt x="23476" y="5529"/>
                </a:cubicBezTo>
                <a:cubicBezTo>
                  <a:pt x="23525" y="5554"/>
                  <a:pt x="23550" y="5578"/>
                  <a:pt x="23625" y="5628"/>
                </a:cubicBezTo>
                <a:cubicBezTo>
                  <a:pt x="23724" y="5678"/>
                  <a:pt x="23773" y="5777"/>
                  <a:pt x="23848" y="5802"/>
                </a:cubicBezTo>
                <a:lnTo>
                  <a:pt x="23872" y="5826"/>
                </a:lnTo>
                <a:lnTo>
                  <a:pt x="23872" y="5826"/>
                </a:lnTo>
                <a:lnTo>
                  <a:pt x="23872" y="5826"/>
                </a:lnTo>
                <a:lnTo>
                  <a:pt x="23897" y="5876"/>
                </a:lnTo>
                <a:lnTo>
                  <a:pt x="23922" y="5876"/>
                </a:lnTo>
                <a:lnTo>
                  <a:pt x="23922" y="5876"/>
                </a:lnTo>
                <a:lnTo>
                  <a:pt x="23996" y="5802"/>
                </a:lnTo>
                <a:cubicBezTo>
                  <a:pt x="24021" y="5777"/>
                  <a:pt x="24096" y="5752"/>
                  <a:pt x="24120" y="5702"/>
                </a:cubicBezTo>
                <a:cubicBezTo>
                  <a:pt x="24220" y="5653"/>
                  <a:pt x="24294" y="5628"/>
                  <a:pt x="24418" y="5554"/>
                </a:cubicBezTo>
                <a:cubicBezTo>
                  <a:pt x="24517" y="5529"/>
                  <a:pt x="24641" y="5454"/>
                  <a:pt x="24765" y="5430"/>
                </a:cubicBezTo>
                <a:cubicBezTo>
                  <a:pt x="24889" y="5405"/>
                  <a:pt x="25013" y="5380"/>
                  <a:pt x="25112" y="5380"/>
                </a:cubicBezTo>
                <a:cubicBezTo>
                  <a:pt x="25236" y="5331"/>
                  <a:pt x="25360" y="5331"/>
                  <a:pt x="25459" y="5331"/>
                </a:cubicBezTo>
                <a:cubicBezTo>
                  <a:pt x="25533" y="5331"/>
                  <a:pt x="25657" y="5331"/>
                  <a:pt x="25831" y="5380"/>
                </a:cubicBezTo>
                <a:cubicBezTo>
                  <a:pt x="25955" y="5380"/>
                  <a:pt x="26079" y="5405"/>
                  <a:pt x="26153" y="5430"/>
                </a:cubicBezTo>
                <a:cubicBezTo>
                  <a:pt x="26277" y="5454"/>
                  <a:pt x="26376" y="5504"/>
                  <a:pt x="26475" y="5529"/>
                </a:cubicBezTo>
                <a:cubicBezTo>
                  <a:pt x="26599" y="5578"/>
                  <a:pt x="26723" y="5653"/>
                  <a:pt x="26822" y="5752"/>
                </a:cubicBezTo>
                <a:cubicBezTo>
                  <a:pt x="26872" y="5777"/>
                  <a:pt x="26897" y="5826"/>
                  <a:pt x="26946" y="5876"/>
                </a:cubicBezTo>
                <a:cubicBezTo>
                  <a:pt x="26971" y="5901"/>
                  <a:pt x="26996" y="5950"/>
                  <a:pt x="27070" y="6000"/>
                </a:cubicBezTo>
                <a:cubicBezTo>
                  <a:pt x="27145" y="6074"/>
                  <a:pt x="27219" y="6198"/>
                  <a:pt x="27269" y="6297"/>
                </a:cubicBezTo>
                <a:cubicBezTo>
                  <a:pt x="27318" y="6396"/>
                  <a:pt x="27368" y="6446"/>
                  <a:pt x="27393" y="6545"/>
                </a:cubicBezTo>
                <a:lnTo>
                  <a:pt x="27393" y="6545"/>
                </a:lnTo>
                <a:lnTo>
                  <a:pt x="27393" y="6545"/>
                </a:lnTo>
                <a:cubicBezTo>
                  <a:pt x="27393" y="6570"/>
                  <a:pt x="27442" y="6570"/>
                  <a:pt x="27442" y="6570"/>
                </a:cubicBezTo>
                <a:lnTo>
                  <a:pt x="27442" y="6570"/>
                </a:lnTo>
                <a:lnTo>
                  <a:pt x="27442" y="6570"/>
                </a:lnTo>
                <a:lnTo>
                  <a:pt x="27517" y="6570"/>
                </a:lnTo>
                <a:lnTo>
                  <a:pt x="27640" y="6570"/>
                </a:lnTo>
                <a:lnTo>
                  <a:pt x="27640" y="6570"/>
                </a:lnTo>
                <a:lnTo>
                  <a:pt x="27764" y="6570"/>
                </a:lnTo>
                <a:cubicBezTo>
                  <a:pt x="27864" y="6570"/>
                  <a:pt x="27963" y="6570"/>
                  <a:pt x="28062" y="6545"/>
                </a:cubicBezTo>
                <a:lnTo>
                  <a:pt x="28111" y="6545"/>
                </a:lnTo>
                <a:cubicBezTo>
                  <a:pt x="28310" y="6545"/>
                  <a:pt x="28459" y="6570"/>
                  <a:pt x="28632" y="6620"/>
                </a:cubicBezTo>
                <a:cubicBezTo>
                  <a:pt x="28830" y="6644"/>
                  <a:pt x="28979" y="6744"/>
                  <a:pt x="29128" y="6818"/>
                </a:cubicBezTo>
                <a:cubicBezTo>
                  <a:pt x="29202" y="6867"/>
                  <a:pt x="29227" y="6892"/>
                  <a:pt x="29301" y="6942"/>
                </a:cubicBezTo>
                <a:lnTo>
                  <a:pt x="29326" y="6991"/>
                </a:lnTo>
                <a:cubicBezTo>
                  <a:pt x="29351" y="6991"/>
                  <a:pt x="29351" y="7016"/>
                  <a:pt x="29376" y="7016"/>
                </a:cubicBezTo>
                <a:lnTo>
                  <a:pt x="29376" y="7016"/>
                </a:lnTo>
                <a:lnTo>
                  <a:pt x="29376" y="7016"/>
                </a:lnTo>
                <a:lnTo>
                  <a:pt x="29450" y="7016"/>
                </a:lnTo>
                <a:cubicBezTo>
                  <a:pt x="29475" y="7016"/>
                  <a:pt x="29549" y="6991"/>
                  <a:pt x="29574" y="6991"/>
                </a:cubicBezTo>
                <a:lnTo>
                  <a:pt x="29599" y="6991"/>
                </a:lnTo>
                <a:cubicBezTo>
                  <a:pt x="29624" y="6991"/>
                  <a:pt x="29698" y="6942"/>
                  <a:pt x="29748" y="6942"/>
                </a:cubicBezTo>
                <a:cubicBezTo>
                  <a:pt x="29847" y="6917"/>
                  <a:pt x="29946" y="6892"/>
                  <a:pt x="30095" y="6867"/>
                </a:cubicBezTo>
                <a:cubicBezTo>
                  <a:pt x="30318" y="6793"/>
                  <a:pt x="30566" y="6768"/>
                  <a:pt x="30789" y="6768"/>
                </a:cubicBezTo>
                <a:lnTo>
                  <a:pt x="31086" y="6768"/>
                </a:lnTo>
                <a:lnTo>
                  <a:pt x="31111" y="6768"/>
                </a:lnTo>
                <a:cubicBezTo>
                  <a:pt x="31235" y="6768"/>
                  <a:pt x="31359" y="6768"/>
                  <a:pt x="31483" y="6793"/>
                </a:cubicBezTo>
                <a:cubicBezTo>
                  <a:pt x="31607" y="6793"/>
                  <a:pt x="31731" y="6818"/>
                  <a:pt x="31855" y="6818"/>
                </a:cubicBezTo>
                <a:cubicBezTo>
                  <a:pt x="31954" y="6818"/>
                  <a:pt x="32078" y="6867"/>
                  <a:pt x="32202" y="6892"/>
                </a:cubicBezTo>
                <a:cubicBezTo>
                  <a:pt x="32326" y="6917"/>
                  <a:pt x="32425" y="6942"/>
                  <a:pt x="32524" y="6991"/>
                </a:cubicBezTo>
                <a:cubicBezTo>
                  <a:pt x="32574" y="7016"/>
                  <a:pt x="32598" y="7016"/>
                  <a:pt x="32673" y="7041"/>
                </a:cubicBezTo>
                <a:lnTo>
                  <a:pt x="32673" y="7041"/>
                </a:lnTo>
                <a:cubicBezTo>
                  <a:pt x="32722" y="7066"/>
                  <a:pt x="32797" y="7066"/>
                  <a:pt x="32822" y="7115"/>
                </a:cubicBezTo>
                <a:cubicBezTo>
                  <a:pt x="32921" y="7140"/>
                  <a:pt x="33020" y="7165"/>
                  <a:pt x="33144" y="7239"/>
                </a:cubicBezTo>
                <a:cubicBezTo>
                  <a:pt x="33218" y="7264"/>
                  <a:pt x="33342" y="7314"/>
                  <a:pt x="33441" y="7388"/>
                </a:cubicBezTo>
                <a:cubicBezTo>
                  <a:pt x="33516" y="7413"/>
                  <a:pt x="33590" y="7487"/>
                  <a:pt x="33689" y="7537"/>
                </a:cubicBezTo>
                <a:cubicBezTo>
                  <a:pt x="33764" y="7562"/>
                  <a:pt x="33813" y="7636"/>
                  <a:pt x="33887" y="7686"/>
                </a:cubicBezTo>
                <a:cubicBezTo>
                  <a:pt x="33937" y="7760"/>
                  <a:pt x="34011" y="7810"/>
                  <a:pt x="34036" y="7884"/>
                </a:cubicBezTo>
                <a:cubicBezTo>
                  <a:pt x="34036" y="7909"/>
                  <a:pt x="34061" y="7909"/>
                  <a:pt x="34061" y="7933"/>
                </a:cubicBezTo>
                <a:cubicBezTo>
                  <a:pt x="34086" y="8008"/>
                  <a:pt x="34160" y="8033"/>
                  <a:pt x="34185" y="8107"/>
                </a:cubicBezTo>
                <a:cubicBezTo>
                  <a:pt x="34210" y="8132"/>
                  <a:pt x="34210" y="8157"/>
                  <a:pt x="34259" y="8181"/>
                </a:cubicBezTo>
                <a:lnTo>
                  <a:pt x="34259" y="8181"/>
                </a:lnTo>
                <a:cubicBezTo>
                  <a:pt x="34259" y="8231"/>
                  <a:pt x="34284" y="8231"/>
                  <a:pt x="34309" y="8256"/>
                </a:cubicBezTo>
                <a:lnTo>
                  <a:pt x="34309" y="8256"/>
                </a:lnTo>
                <a:lnTo>
                  <a:pt x="34309" y="8256"/>
                </a:lnTo>
                <a:lnTo>
                  <a:pt x="34309" y="8256"/>
                </a:lnTo>
                <a:lnTo>
                  <a:pt x="34309" y="8256"/>
                </a:lnTo>
                <a:lnTo>
                  <a:pt x="34309" y="8256"/>
                </a:lnTo>
                <a:lnTo>
                  <a:pt x="34334" y="8256"/>
                </a:lnTo>
                <a:lnTo>
                  <a:pt x="34408" y="8256"/>
                </a:lnTo>
                <a:lnTo>
                  <a:pt x="34458" y="8256"/>
                </a:lnTo>
                <a:lnTo>
                  <a:pt x="34656" y="8256"/>
                </a:lnTo>
                <a:lnTo>
                  <a:pt x="34681" y="8256"/>
                </a:lnTo>
                <a:lnTo>
                  <a:pt x="35028" y="8256"/>
                </a:lnTo>
                <a:lnTo>
                  <a:pt x="35375" y="8256"/>
                </a:lnTo>
                <a:lnTo>
                  <a:pt x="35400" y="8256"/>
                </a:lnTo>
                <a:lnTo>
                  <a:pt x="35697" y="8256"/>
                </a:lnTo>
                <a:cubicBezTo>
                  <a:pt x="35821" y="8256"/>
                  <a:pt x="35945" y="8256"/>
                  <a:pt x="36069" y="8281"/>
                </a:cubicBezTo>
                <a:cubicBezTo>
                  <a:pt x="36193" y="8281"/>
                  <a:pt x="36292" y="8305"/>
                  <a:pt x="36416" y="8355"/>
                </a:cubicBezTo>
                <a:cubicBezTo>
                  <a:pt x="36664" y="8404"/>
                  <a:pt x="36887" y="8479"/>
                  <a:pt x="37061" y="8528"/>
                </a:cubicBezTo>
                <a:cubicBezTo>
                  <a:pt x="37284" y="8628"/>
                  <a:pt x="37507" y="8727"/>
                  <a:pt x="37655" y="8801"/>
                </a:cubicBezTo>
                <a:cubicBezTo>
                  <a:pt x="37755" y="8875"/>
                  <a:pt x="37854" y="8925"/>
                  <a:pt x="37978" y="9024"/>
                </a:cubicBezTo>
                <a:cubicBezTo>
                  <a:pt x="38052" y="9099"/>
                  <a:pt x="38151" y="9148"/>
                  <a:pt x="38226" y="9247"/>
                </a:cubicBezTo>
                <a:lnTo>
                  <a:pt x="38300" y="9346"/>
                </a:lnTo>
                <a:lnTo>
                  <a:pt x="38300" y="9346"/>
                </a:lnTo>
                <a:lnTo>
                  <a:pt x="38350" y="9371"/>
                </a:lnTo>
                <a:cubicBezTo>
                  <a:pt x="38374" y="9396"/>
                  <a:pt x="38399" y="9470"/>
                  <a:pt x="38474" y="9495"/>
                </a:cubicBezTo>
                <a:lnTo>
                  <a:pt x="38548" y="9594"/>
                </a:lnTo>
                <a:lnTo>
                  <a:pt x="38548" y="9619"/>
                </a:lnTo>
                <a:lnTo>
                  <a:pt x="38548" y="9619"/>
                </a:lnTo>
                <a:cubicBezTo>
                  <a:pt x="38548" y="9644"/>
                  <a:pt x="38597" y="9644"/>
                  <a:pt x="38597" y="9669"/>
                </a:cubicBezTo>
                <a:lnTo>
                  <a:pt x="38597" y="9669"/>
                </a:lnTo>
                <a:lnTo>
                  <a:pt x="38597" y="9669"/>
                </a:lnTo>
                <a:lnTo>
                  <a:pt x="38597" y="9669"/>
                </a:lnTo>
                <a:lnTo>
                  <a:pt x="38597" y="9669"/>
                </a:lnTo>
                <a:lnTo>
                  <a:pt x="38622" y="9669"/>
                </a:lnTo>
                <a:lnTo>
                  <a:pt x="38672" y="9669"/>
                </a:lnTo>
                <a:cubicBezTo>
                  <a:pt x="38746" y="9669"/>
                  <a:pt x="38845" y="9718"/>
                  <a:pt x="38895" y="9718"/>
                </a:cubicBezTo>
                <a:lnTo>
                  <a:pt x="39118" y="9718"/>
                </a:lnTo>
                <a:lnTo>
                  <a:pt x="39143" y="9718"/>
                </a:lnTo>
                <a:lnTo>
                  <a:pt x="39242" y="9718"/>
                </a:lnTo>
                <a:cubicBezTo>
                  <a:pt x="39341" y="9718"/>
                  <a:pt x="39465" y="9718"/>
                  <a:pt x="39589" y="9743"/>
                </a:cubicBezTo>
                <a:cubicBezTo>
                  <a:pt x="39738" y="9743"/>
                  <a:pt x="39887" y="9768"/>
                  <a:pt x="40035" y="9768"/>
                </a:cubicBezTo>
                <a:lnTo>
                  <a:pt x="40035" y="9768"/>
                </a:lnTo>
                <a:lnTo>
                  <a:pt x="40035" y="9768"/>
                </a:lnTo>
                <a:cubicBezTo>
                  <a:pt x="40134" y="9768"/>
                  <a:pt x="40209" y="9768"/>
                  <a:pt x="40283" y="9793"/>
                </a:cubicBezTo>
                <a:cubicBezTo>
                  <a:pt x="40407" y="9793"/>
                  <a:pt x="40506" y="9842"/>
                  <a:pt x="40630" y="9842"/>
                </a:cubicBezTo>
                <a:lnTo>
                  <a:pt x="40655" y="9842"/>
                </a:lnTo>
                <a:cubicBezTo>
                  <a:pt x="40779" y="9842"/>
                  <a:pt x="40903" y="9867"/>
                  <a:pt x="41002" y="9867"/>
                </a:cubicBezTo>
                <a:cubicBezTo>
                  <a:pt x="41250" y="9892"/>
                  <a:pt x="41473" y="9892"/>
                  <a:pt x="41721" y="9917"/>
                </a:cubicBezTo>
                <a:cubicBezTo>
                  <a:pt x="41969" y="9941"/>
                  <a:pt x="42242" y="9991"/>
                  <a:pt x="42465" y="10041"/>
                </a:cubicBezTo>
                <a:lnTo>
                  <a:pt x="42564" y="10041"/>
                </a:lnTo>
                <a:cubicBezTo>
                  <a:pt x="42762" y="10065"/>
                  <a:pt x="42960" y="10115"/>
                  <a:pt x="43184" y="10140"/>
                </a:cubicBezTo>
                <a:cubicBezTo>
                  <a:pt x="43431" y="10189"/>
                  <a:pt x="43630" y="10239"/>
                  <a:pt x="43878" y="10338"/>
                </a:cubicBezTo>
                <a:cubicBezTo>
                  <a:pt x="43952" y="10363"/>
                  <a:pt x="44002" y="10363"/>
                  <a:pt x="44076" y="10388"/>
                </a:cubicBezTo>
                <a:cubicBezTo>
                  <a:pt x="44101" y="10388"/>
                  <a:pt x="44175" y="10412"/>
                  <a:pt x="44200" y="10412"/>
                </a:cubicBezTo>
                <a:lnTo>
                  <a:pt x="44225" y="10412"/>
                </a:lnTo>
                <a:cubicBezTo>
                  <a:pt x="44324" y="10437"/>
                  <a:pt x="44448" y="10487"/>
                  <a:pt x="44547" y="10512"/>
                </a:cubicBezTo>
                <a:cubicBezTo>
                  <a:pt x="44621" y="10536"/>
                  <a:pt x="44745" y="10561"/>
                  <a:pt x="44844" y="10611"/>
                </a:cubicBezTo>
                <a:cubicBezTo>
                  <a:pt x="44944" y="10636"/>
                  <a:pt x="45043" y="10660"/>
                  <a:pt x="45167" y="10735"/>
                </a:cubicBezTo>
                <a:cubicBezTo>
                  <a:pt x="45192" y="10735"/>
                  <a:pt x="45216" y="10759"/>
                  <a:pt x="45241" y="10759"/>
                </a:cubicBezTo>
                <a:lnTo>
                  <a:pt x="45241" y="25385"/>
                </a:lnTo>
                <a:lnTo>
                  <a:pt x="45241" y="25757"/>
                </a:lnTo>
                <a:lnTo>
                  <a:pt x="0" y="25757"/>
                </a:lnTo>
                <a:close/>
              </a:path>
            </a:pathLst>
          </a:custGeom>
          <a:solidFill>
            <a:srgbClr val="FFFFFF">
              <a:alpha val="5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23" name="Google Shape;623;p5"/>
          <p:cNvPicPr preferRelativeResize="0"/>
          <p:nvPr/>
        </p:nvPicPr>
        <p:blipFill rotWithShape="1">
          <a:blip r:embed="rId2">
            <a:alphaModFix/>
          </a:blip>
          <a:srcRect b="21813"/>
          <a:stretch/>
        </p:blipFill>
        <p:spPr>
          <a:xfrm flipH="1">
            <a:off x="433900" y="3076750"/>
            <a:ext cx="8276175" cy="1826725"/>
          </a:xfrm>
          <a:prstGeom prst="rect">
            <a:avLst/>
          </a:prstGeom>
          <a:noFill/>
          <a:ln>
            <a:noFill/>
          </a:ln>
        </p:spPr>
      </p:pic>
      <p:sp>
        <p:nvSpPr>
          <p:cNvPr id="624" name="Google Shape;624;p5"/>
          <p:cNvSpPr txBox="1">
            <a:spLocks noGrp="1"/>
          </p:cNvSpPr>
          <p:nvPr>
            <p:ph type="subTitle" idx="1"/>
          </p:nvPr>
        </p:nvSpPr>
        <p:spPr>
          <a:xfrm>
            <a:off x="1987025" y="1660850"/>
            <a:ext cx="1357800" cy="456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500"/>
              <a:buFont typeface="Bebas Neue"/>
              <a:buNone/>
              <a:defRPr sz="2200" b="1">
                <a:latin typeface="El Messiri"/>
                <a:ea typeface="El Messiri"/>
                <a:cs typeface="El Messiri"/>
                <a:sym typeface="El Messiri"/>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25" name="Google Shape;625;p5"/>
          <p:cNvSpPr txBox="1">
            <a:spLocks noGrp="1"/>
          </p:cNvSpPr>
          <p:nvPr>
            <p:ph type="subTitle" idx="2"/>
          </p:nvPr>
        </p:nvSpPr>
        <p:spPr>
          <a:xfrm>
            <a:off x="5799450" y="1667325"/>
            <a:ext cx="1357800" cy="45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200" b="1">
                <a:latin typeface="El Messiri"/>
                <a:ea typeface="El Messiri"/>
                <a:cs typeface="El Messiri"/>
                <a:sym typeface="El Messiri"/>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26" name="Google Shape;626;p5"/>
          <p:cNvSpPr txBox="1">
            <a:spLocks noGrp="1"/>
          </p:cNvSpPr>
          <p:nvPr>
            <p:ph type="subTitle" idx="3"/>
          </p:nvPr>
        </p:nvSpPr>
        <p:spPr>
          <a:xfrm>
            <a:off x="1292975" y="2033575"/>
            <a:ext cx="2745900" cy="82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7" name="Google Shape;627;p5"/>
          <p:cNvSpPr txBox="1">
            <a:spLocks noGrp="1"/>
          </p:cNvSpPr>
          <p:nvPr>
            <p:ph type="subTitle" idx="4"/>
          </p:nvPr>
        </p:nvSpPr>
        <p:spPr>
          <a:xfrm>
            <a:off x="5105400" y="2037975"/>
            <a:ext cx="2745900" cy="82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8" name="Google Shape;628;p5"/>
          <p:cNvSpPr txBox="1">
            <a:spLocks noGrp="1"/>
          </p:cNvSpPr>
          <p:nvPr>
            <p:ph type="title"/>
          </p:nvPr>
        </p:nvSpPr>
        <p:spPr>
          <a:xfrm>
            <a:off x="720000" y="3575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29" name="Google Shape;629;p5"/>
          <p:cNvGrpSpPr/>
          <p:nvPr/>
        </p:nvGrpSpPr>
        <p:grpSpPr>
          <a:xfrm>
            <a:off x="13" y="0"/>
            <a:ext cx="9144201" cy="5143610"/>
            <a:chOff x="13" y="0"/>
            <a:chExt cx="9144201" cy="5143610"/>
          </a:xfrm>
        </p:grpSpPr>
        <p:sp>
          <p:nvSpPr>
            <p:cNvPr id="630" name="Google Shape;630;p5"/>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435514" y="217341"/>
              <a:ext cx="2258131" cy="2246694"/>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435514" y="217341"/>
              <a:ext cx="2858868" cy="2844862"/>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530035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54"/>
        <p:cNvGrpSpPr/>
        <p:nvPr/>
      </p:nvGrpSpPr>
      <p:grpSpPr>
        <a:xfrm>
          <a:off x="0" y="0"/>
          <a:ext cx="0" cy="0"/>
          <a:chOff x="0" y="0"/>
          <a:chExt cx="0" cy="0"/>
        </a:xfrm>
      </p:grpSpPr>
      <p:sp>
        <p:nvSpPr>
          <p:cNvPr id="655" name="Google Shape;655;p6"/>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6"/>
          <p:cNvSpPr/>
          <p:nvPr/>
        </p:nvSpPr>
        <p:spPr>
          <a:xfrm rot="10800000">
            <a:off x="5280600" y="0"/>
            <a:ext cx="3863390" cy="1552377"/>
          </a:xfrm>
          <a:custGeom>
            <a:avLst/>
            <a:gdLst/>
            <a:ahLst/>
            <a:cxnLst/>
            <a:rect l="l" t="t" r="r" b="b"/>
            <a:pathLst>
              <a:path w="30046" h="12073" extrusionOk="0">
                <a:moveTo>
                  <a:pt x="2232" y="0"/>
                </a:moveTo>
                <a:cubicBezTo>
                  <a:pt x="1314" y="0"/>
                  <a:pt x="546" y="397"/>
                  <a:pt x="0" y="1016"/>
                </a:cubicBezTo>
                <a:lnTo>
                  <a:pt x="0" y="4958"/>
                </a:lnTo>
                <a:lnTo>
                  <a:pt x="0" y="12073"/>
                </a:lnTo>
                <a:lnTo>
                  <a:pt x="28905" y="12073"/>
                </a:lnTo>
                <a:cubicBezTo>
                  <a:pt x="29550" y="12073"/>
                  <a:pt x="30046" y="11552"/>
                  <a:pt x="30046" y="10932"/>
                </a:cubicBezTo>
                <a:cubicBezTo>
                  <a:pt x="30046" y="10312"/>
                  <a:pt x="29451" y="9792"/>
                  <a:pt x="28831" y="9792"/>
                </a:cubicBezTo>
                <a:lnTo>
                  <a:pt x="28707" y="9792"/>
                </a:lnTo>
                <a:cubicBezTo>
                  <a:pt x="28707" y="8503"/>
                  <a:pt x="27690" y="7486"/>
                  <a:pt x="26426" y="7486"/>
                </a:cubicBezTo>
                <a:cubicBezTo>
                  <a:pt x="25955" y="7486"/>
                  <a:pt x="25484" y="7635"/>
                  <a:pt x="25162" y="7883"/>
                </a:cubicBezTo>
                <a:cubicBezTo>
                  <a:pt x="24988" y="7834"/>
                  <a:pt x="24815" y="7809"/>
                  <a:pt x="24666" y="7809"/>
                </a:cubicBezTo>
                <a:lnTo>
                  <a:pt x="24617" y="7809"/>
                </a:lnTo>
                <a:cubicBezTo>
                  <a:pt x="24617" y="7090"/>
                  <a:pt x="24071" y="6520"/>
                  <a:pt x="23352" y="6520"/>
                </a:cubicBezTo>
                <a:lnTo>
                  <a:pt x="23253" y="6520"/>
                </a:lnTo>
                <a:cubicBezTo>
                  <a:pt x="23204" y="5503"/>
                  <a:pt x="22336" y="4660"/>
                  <a:pt x="21270" y="4660"/>
                </a:cubicBezTo>
                <a:cubicBezTo>
                  <a:pt x="20204" y="4660"/>
                  <a:pt x="19287" y="5578"/>
                  <a:pt x="19287" y="6644"/>
                </a:cubicBezTo>
                <a:cubicBezTo>
                  <a:pt x="19138" y="6569"/>
                  <a:pt x="18965" y="6495"/>
                  <a:pt x="18741" y="6495"/>
                </a:cubicBezTo>
                <a:lnTo>
                  <a:pt x="18543" y="6495"/>
                </a:lnTo>
                <a:cubicBezTo>
                  <a:pt x="18543" y="5330"/>
                  <a:pt x="17601" y="4363"/>
                  <a:pt x="16411" y="4363"/>
                </a:cubicBezTo>
                <a:cubicBezTo>
                  <a:pt x="15420" y="4363"/>
                  <a:pt x="14626" y="5008"/>
                  <a:pt x="14329" y="5900"/>
                </a:cubicBezTo>
                <a:cubicBezTo>
                  <a:pt x="14205" y="5875"/>
                  <a:pt x="14081" y="5850"/>
                  <a:pt x="13932" y="5850"/>
                </a:cubicBezTo>
                <a:cubicBezTo>
                  <a:pt x="13560" y="5850"/>
                  <a:pt x="13263" y="5999"/>
                  <a:pt x="13040" y="6247"/>
                </a:cubicBezTo>
                <a:cubicBezTo>
                  <a:pt x="12668" y="5776"/>
                  <a:pt x="12098" y="5479"/>
                  <a:pt x="11453" y="5479"/>
                </a:cubicBezTo>
                <a:cubicBezTo>
                  <a:pt x="11181" y="5479"/>
                  <a:pt x="10933" y="5528"/>
                  <a:pt x="10685" y="5627"/>
                </a:cubicBezTo>
                <a:cubicBezTo>
                  <a:pt x="10660" y="5107"/>
                  <a:pt x="10288" y="4660"/>
                  <a:pt x="9792" y="4586"/>
                </a:cubicBezTo>
                <a:cubicBezTo>
                  <a:pt x="9718" y="3371"/>
                  <a:pt x="8726" y="2380"/>
                  <a:pt x="7487" y="2380"/>
                </a:cubicBezTo>
                <a:cubicBezTo>
                  <a:pt x="7214" y="2380"/>
                  <a:pt x="6966" y="2429"/>
                  <a:pt x="6718" y="2504"/>
                </a:cubicBezTo>
                <a:cubicBezTo>
                  <a:pt x="6595" y="1661"/>
                  <a:pt x="5851" y="1041"/>
                  <a:pt x="4983" y="1041"/>
                </a:cubicBezTo>
                <a:cubicBezTo>
                  <a:pt x="4834" y="1041"/>
                  <a:pt x="4661" y="1066"/>
                  <a:pt x="4537" y="1116"/>
                </a:cubicBezTo>
                <a:cubicBezTo>
                  <a:pt x="3992" y="421"/>
                  <a:pt x="3149" y="0"/>
                  <a:pt x="2232" y="0"/>
                </a:cubicBezTo>
                <a:close/>
              </a:path>
            </a:pathLst>
          </a:custGeom>
          <a:solidFill>
            <a:srgbClr val="FFFFFF">
              <a:alpha val="50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6"/>
          <p:cNvSpPr/>
          <p:nvPr/>
        </p:nvSpPr>
        <p:spPr>
          <a:xfrm>
            <a:off x="196200" y="3347700"/>
            <a:ext cx="3863390" cy="1552377"/>
          </a:xfrm>
          <a:custGeom>
            <a:avLst/>
            <a:gdLst/>
            <a:ahLst/>
            <a:cxnLst/>
            <a:rect l="l" t="t" r="r" b="b"/>
            <a:pathLst>
              <a:path w="30046" h="12073" extrusionOk="0">
                <a:moveTo>
                  <a:pt x="2232" y="0"/>
                </a:moveTo>
                <a:cubicBezTo>
                  <a:pt x="1314" y="0"/>
                  <a:pt x="546" y="397"/>
                  <a:pt x="0" y="1016"/>
                </a:cubicBezTo>
                <a:lnTo>
                  <a:pt x="0" y="4958"/>
                </a:lnTo>
                <a:lnTo>
                  <a:pt x="0" y="12073"/>
                </a:lnTo>
                <a:lnTo>
                  <a:pt x="28905" y="12073"/>
                </a:lnTo>
                <a:cubicBezTo>
                  <a:pt x="29550" y="12073"/>
                  <a:pt x="30046" y="11552"/>
                  <a:pt x="30046" y="10932"/>
                </a:cubicBezTo>
                <a:cubicBezTo>
                  <a:pt x="30046" y="10312"/>
                  <a:pt x="29451" y="9792"/>
                  <a:pt x="28831" y="9792"/>
                </a:cubicBezTo>
                <a:lnTo>
                  <a:pt x="28707" y="9792"/>
                </a:lnTo>
                <a:cubicBezTo>
                  <a:pt x="28707" y="8503"/>
                  <a:pt x="27690" y="7486"/>
                  <a:pt x="26426" y="7486"/>
                </a:cubicBezTo>
                <a:cubicBezTo>
                  <a:pt x="25955" y="7486"/>
                  <a:pt x="25484" y="7635"/>
                  <a:pt x="25162" y="7883"/>
                </a:cubicBezTo>
                <a:cubicBezTo>
                  <a:pt x="24988" y="7834"/>
                  <a:pt x="24815" y="7809"/>
                  <a:pt x="24666" y="7809"/>
                </a:cubicBezTo>
                <a:lnTo>
                  <a:pt x="24617" y="7809"/>
                </a:lnTo>
                <a:cubicBezTo>
                  <a:pt x="24617" y="7090"/>
                  <a:pt x="24071" y="6520"/>
                  <a:pt x="23352" y="6520"/>
                </a:cubicBezTo>
                <a:lnTo>
                  <a:pt x="23253" y="6520"/>
                </a:lnTo>
                <a:cubicBezTo>
                  <a:pt x="23204" y="5503"/>
                  <a:pt x="22336" y="4660"/>
                  <a:pt x="21270" y="4660"/>
                </a:cubicBezTo>
                <a:cubicBezTo>
                  <a:pt x="20204" y="4660"/>
                  <a:pt x="19287" y="5578"/>
                  <a:pt x="19287" y="6644"/>
                </a:cubicBezTo>
                <a:cubicBezTo>
                  <a:pt x="19138" y="6569"/>
                  <a:pt x="18965" y="6495"/>
                  <a:pt x="18741" y="6495"/>
                </a:cubicBezTo>
                <a:lnTo>
                  <a:pt x="18543" y="6495"/>
                </a:lnTo>
                <a:cubicBezTo>
                  <a:pt x="18543" y="5330"/>
                  <a:pt x="17601" y="4363"/>
                  <a:pt x="16411" y="4363"/>
                </a:cubicBezTo>
                <a:cubicBezTo>
                  <a:pt x="15420" y="4363"/>
                  <a:pt x="14626" y="5008"/>
                  <a:pt x="14329" y="5900"/>
                </a:cubicBezTo>
                <a:cubicBezTo>
                  <a:pt x="14205" y="5875"/>
                  <a:pt x="14081" y="5850"/>
                  <a:pt x="13932" y="5850"/>
                </a:cubicBezTo>
                <a:cubicBezTo>
                  <a:pt x="13560" y="5850"/>
                  <a:pt x="13263" y="5999"/>
                  <a:pt x="13040" y="6247"/>
                </a:cubicBezTo>
                <a:cubicBezTo>
                  <a:pt x="12668" y="5776"/>
                  <a:pt x="12098" y="5479"/>
                  <a:pt x="11453" y="5479"/>
                </a:cubicBezTo>
                <a:cubicBezTo>
                  <a:pt x="11181" y="5479"/>
                  <a:pt x="10933" y="5528"/>
                  <a:pt x="10685" y="5627"/>
                </a:cubicBezTo>
                <a:cubicBezTo>
                  <a:pt x="10660" y="5107"/>
                  <a:pt x="10288" y="4660"/>
                  <a:pt x="9792" y="4586"/>
                </a:cubicBezTo>
                <a:cubicBezTo>
                  <a:pt x="9718" y="3371"/>
                  <a:pt x="8726" y="2380"/>
                  <a:pt x="7487" y="2380"/>
                </a:cubicBezTo>
                <a:cubicBezTo>
                  <a:pt x="7214" y="2380"/>
                  <a:pt x="6966" y="2429"/>
                  <a:pt x="6718" y="2504"/>
                </a:cubicBezTo>
                <a:cubicBezTo>
                  <a:pt x="6595" y="1661"/>
                  <a:pt x="5851" y="1041"/>
                  <a:pt x="4983" y="1041"/>
                </a:cubicBezTo>
                <a:cubicBezTo>
                  <a:pt x="4834" y="1041"/>
                  <a:pt x="4661" y="1066"/>
                  <a:pt x="4537" y="1116"/>
                </a:cubicBezTo>
                <a:cubicBezTo>
                  <a:pt x="3992" y="421"/>
                  <a:pt x="3149" y="0"/>
                  <a:pt x="2232" y="0"/>
                </a:cubicBezTo>
                <a:close/>
              </a:path>
            </a:pathLst>
          </a:custGeom>
          <a:solidFill>
            <a:srgbClr val="63C6E0">
              <a:alpha val="298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a:off x="4571998" y="3635010"/>
            <a:ext cx="4444074" cy="1496260"/>
          </a:xfrm>
          <a:custGeom>
            <a:avLst/>
            <a:gdLst/>
            <a:ahLst/>
            <a:cxnLst/>
            <a:rect l="l" t="t" r="r" b="b"/>
            <a:pathLst>
              <a:path w="29823" h="10041" extrusionOk="0">
                <a:moveTo>
                  <a:pt x="28533" y="1"/>
                </a:moveTo>
                <a:cubicBezTo>
                  <a:pt x="28013" y="1"/>
                  <a:pt x="27517" y="249"/>
                  <a:pt x="27219" y="670"/>
                </a:cubicBezTo>
                <a:cubicBezTo>
                  <a:pt x="27120" y="621"/>
                  <a:pt x="27046" y="621"/>
                  <a:pt x="26972" y="621"/>
                </a:cubicBezTo>
                <a:cubicBezTo>
                  <a:pt x="26476" y="621"/>
                  <a:pt x="26054" y="993"/>
                  <a:pt x="25980" y="1464"/>
                </a:cubicBezTo>
                <a:cubicBezTo>
                  <a:pt x="25856" y="1414"/>
                  <a:pt x="25683" y="1414"/>
                  <a:pt x="25534" y="1414"/>
                </a:cubicBezTo>
                <a:cubicBezTo>
                  <a:pt x="24815" y="1414"/>
                  <a:pt x="24270" y="1959"/>
                  <a:pt x="24245" y="2653"/>
                </a:cubicBezTo>
                <a:cubicBezTo>
                  <a:pt x="23947" y="2703"/>
                  <a:pt x="23749" y="2951"/>
                  <a:pt x="23749" y="3224"/>
                </a:cubicBezTo>
                <a:cubicBezTo>
                  <a:pt x="23625" y="3174"/>
                  <a:pt x="23451" y="3149"/>
                  <a:pt x="23303" y="3149"/>
                </a:cubicBezTo>
                <a:cubicBezTo>
                  <a:pt x="22931" y="3149"/>
                  <a:pt x="22584" y="3323"/>
                  <a:pt x="22410" y="3571"/>
                </a:cubicBezTo>
                <a:cubicBezTo>
                  <a:pt x="22286" y="3422"/>
                  <a:pt x="22088" y="3348"/>
                  <a:pt x="21890" y="3348"/>
                </a:cubicBezTo>
                <a:cubicBezTo>
                  <a:pt x="21791" y="3348"/>
                  <a:pt x="21716" y="3348"/>
                  <a:pt x="21667" y="3397"/>
                </a:cubicBezTo>
                <a:cubicBezTo>
                  <a:pt x="21518" y="2901"/>
                  <a:pt x="21047" y="2480"/>
                  <a:pt x="20477" y="2480"/>
                </a:cubicBezTo>
                <a:cubicBezTo>
                  <a:pt x="19807" y="2480"/>
                  <a:pt x="19287" y="3050"/>
                  <a:pt x="19287" y="3695"/>
                </a:cubicBezTo>
                <a:lnTo>
                  <a:pt x="19188" y="3695"/>
                </a:lnTo>
                <a:cubicBezTo>
                  <a:pt x="19064" y="3695"/>
                  <a:pt x="18965" y="3719"/>
                  <a:pt x="18865" y="3794"/>
                </a:cubicBezTo>
                <a:cubicBezTo>
                  <a:pt x="18865" y="3174"/>
                  <a:pt x="18370" y="2678"/>
                  <a:pt x="17725" y="2678"/>
                </a:cubicBezTo>
                <a:cubicBezTo>
                  <a:pt x="17378" y="2678"/>
                  <a:pt x="17105" y="2802"/>
                  <a:pt x="16882" y="3050"/>
                </a:cubicBezTo>
                <a:cubicBezTo>
                  <a:pt x="16765" y="3028"/>
                  <a:pt x="16649" y="3017"/>
                  <a:pt x="16536" y="3017"/>
                </a:cubicBezTo>
                <a:cubicBezTo>
                  <a:pt x="16145" y="3017"/>
                  <a:pt x="15782" y="3147"/>
                  <a:pt x="15494" y="3397"/>
                </a:cubicBezTo>
                <a:cubicBezTo>
                  <a:pt x="15420" y="3348"/>
                  <a:pt x="15345" y="3323"/>
                  <a:pt x="15246" y="3298"/>
                </a:cubicBezTo>
                <a:cubicBezTo>
                  <a:pt x="15173" y="3283"/>
                  <a:pt x="15100" y="3276"/>
                  <a:pt x="15029" y="3276"/>
                </a:cubicBezTo>
                <a:cubicBezTo>
                  <a:pt x="14618" y="3276"/>
                  <a:pt x="14254" y="3513"/>
                  <a:pt x="14106" y="3893"/>
                </a:cubicBezTo>
                <a:cubicBezTo>
                  <a:pt x="13982" y="3819"/>
                  <a:pt x="13858" y="3769"/>
                  <a:pt x="13709" y="3719"/>
                </a:cubicBezTo>
                <a:cubicBezTo>
                  <a:pt x="13611" y="3698"/>
                  <a:pt x="13514" y="3688"/>
                  <a:pt x="13419" y="3688"/>
                </a:cubicBezTo>
                <a:cubicBezTo>
                  <a:pt x="12836" y="3688"/>
                  <a:pt x="12318" y="4065"/>
                  <a:pt x="12147" y="4661"/>
                </a:cubicBezTo>
                <a:cubicBezTo>
                  <a:pt x="11875" y="4661"/>
                  <a:pt x="11602" y="4835"/>
                  <a:pt x="11528" y="5132"/>
                </a:cubicBezTo>
                <a:cubicBezTo>
                  <a:pt x="11404" y="5033"/>
                  <a:pt x="11280" y="4959"/>
                  <a:pt x="11131" y="4934"/>
                </a:cubicBezTo>
                <a:cubicBezTo>
                  <a:pt x="11043" y="4910"/>
                  <a:pt x="10955" y="4900"/>
                  <a:pt x="10870" y="4900"/>
                </a:cubicBezTo>
                <a:cubicBezTo>
                  <a:pt x="10598" y="4900"/>
                  <a:pt x="10347" y="5012"/>
                  <a:pt x="10139" y="5182"/>
                </a:cubicBezTo>
                <a:cubicBezTo>
                  <a:pt x="10040" y="5033"/>
                  <a:pt x="9892" y="4909"/>
                  <a:pt x="9668" y="4835"/>
                </a:cubicBezTo>
                <a:cubicBezTo>
                  <a:pt x="9619" y="4823"/>
                  <a:pt x="9582" y="4816"/>
                  <a:pt x="9544" y="4816"/>
                </a:cubicBezTo>
                <a:cubicBezTo>
                  <a:pt x="9507" y="4816"/>
                  <a:pt x="9470" y="4823"/>
                  <a:pt x="9421" y="4835"/>
                </a:cubicBezTo>
                <a:cubicBezTo>
                  <a:pt x="9396" y="4314"/>
                  <a:pt x="9024" y="3843"/>
                  <a:pt x="8454" y="3719"/>
                </a:cubicBezTo>
                <a:cubicBezTo>
                  <a:pt x="8370" y="3700"/>
                  <a:pt x="8285" y="3691"/>
                  <a:pt x="8202" y="3691"/>
                </a:cubicBezTo>
                <a:cubicBezTo>
                  <a:pt x="7649" y="3691"/>
                  <a:pt x="7145" y="4101"/>
                  <a:pt x="7016" y="4661"/>
                </a:cubicBezTo>
                <a:cubicBezTo>
                  <a:pt x="6966" y="4661"/>
                  <a:pt x="6942" y="4637"/>
                  <a:pt x="6917" y="4637"/>
                </a:cubicBezTo>
                <a:cubicBezTo>
                  <a:pt x="6855" y="4612"/>
                  <a:pt x="6799" y="4599"/>
                  <a:pt x="6743" y="4599"/>
                </a:cubicBezTo>
                <a:cubicBezTo>
                  <a:pt x="6687" y="4599"/>
                  <a:pt x="6632" y="4612"/>
                  <a:pt x="6570" y="4637"/>
                </a:cubicBezTo>
                <a:cubicBezTo>
                  <a:pt x="6694" y="4017"/>
                  <a:pt x="6322" y="3422"/>
                  <a:pt x="5702" y="3273"/>
                </a:cubicBezTo>
                <a:cubicBezTo>
                  <a:pt x="5617" y="3255"/>
                  <a:pt x="5532" y="3247"/>
                  <a:pt x="5450" y="3247"/>
                </a:cubicBezTo>
                <a:cubicBezTo>
                  <a:pt x="4958" y="3247"/>
                  <a:pt x="4533" y="3553"/>
                  <a:pt x="4363" y="4042"/>
                </a:cubicBezTo>
                <a:lnTo>
                  <a:pt x="4314" y="4042"/>
                </a:lnTo>
                <a:cubicBezTo>
                  <a:pt x="4258" y="4027"/>
                  <a:pt x="4202" y="4020"/>
                  <a:pt x="4147" y="4020"/>
                </a:cubicBezTo>
                <a:cubicBezTo>
                  <a:pt x="3830" y="4020"/>
                  <a:pt x="3531" y="4250"/>
                  <a:pt x="3446" y="4587"/>
                </a:cubicBezTo>
                <a:lnTo>
                  <a:pt x="3421" y="4587"/>
                </a:lnTo>
                <a:cubicBezTo>
                  <a:pt x="3372" y="4575"/>
                  <a:pt x="3322" y="4568"/>
                  <a:pt x="3273" y="4568"/>
                </a:cubicBezTo>
                <a:cubicBezTo>
                  <a:pt x="3223" y="4568"/>
                  <a:pt x="3174" y="4575"/>
                  <a:pt x="3124" y="4587"/>
                </a:cubicBezTo>
                <a:cubicBezTo>
                  <a:pt x="2950" y="4414"/>
                  <a:pt x="2727" y="4290"/>
                  <a:pt x="2479" y="4215"/>
                </a:cubicBezTo>
                <a:cubicBezTo>
                  <a:pt x="2386" y="4196"/>
                  <a:pt x="2293" y="4187"/>
                  <a:pt x="2203" y="4187"/>
                </a:cubicBezTo>
                <a:cubicBezTo>
                  <a:pt x="1595" y="4187"/>
                  <a:pt x="1072" y="4603"/>
                  <a:pt x="942" y="5207"/>
                </a:cubicBezTo>
                <a:cubicBezTo>
                  <a:pt x="893" y="5207"/>
                  <a:pt x="893" y="5207"/>
                  <a:pt x="868" y="5182"/>
                </a:cubicBezTo>
                <a:cubicBezTo>
                  <a:pt x="816" y="5167"/>
                  <a:pt x="763" y="5160"/>
                  <a:pt x="710" y="5160"/>
                </a:cubicBezTo>
                <a:cubicBezTo>
                  <a:pt x="416" y="5160"/>
                  <a:pt x="142" y="5383"/>
                  <a:pt x="100" y="5678"/>
                </a:cubicBezTo>
                <a:cubicBezTo>
                  <a:pt x="0" y="6025"/>
                  <a:pt x="248" y="6397"/>
                  <a:pt x="595" y="6446"/>
                </a:cubicBezTo>
                <a:lnTo>
                  <a:pt x="16610" y="10041"/>
                </a:lnTo>
                <a:lnTo>
                  <a:pt x="29822" y="10041"/>
                </a:lnTo>
                <a:lnTo>
                  <a:pt x="29822" y="6917"/>
                </a:lnTo>
                <a:lnTo>
                  <a:pt x="29822" y="2852"/>
                </a:lnTo>
                <a:lnTo>
                  <a:pt x="29822" y="621"/>
                </a:lnTo>
                <a:cubicBezTo>
                  <a:pt x="29500" y="224"/>
                  <a:pt x="29029" y="1"/>
                  <a:pt x="28533" y="1"/>
                </a:cubicBezTo>
                <a:close/>
              </a:path>
            </a:pathLst>
          </a:custGeom>
          <a:solidFill>
            <a:srgbClr val="FFFFFF">
              <a:alpha val="50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 name="Google Shape;659;p6"/>
          <p:cNvGrpSpPr/>
          <p:nvPr/>
        </p:nvGrpSpPr>
        <p:grpSpPr>
          <a:xfrm>
            <a:off x="13" y="0"/>
            <a:ext cx="9144201" cy="5143610"/>
            <a:chOff x="13" y="0"/>
            <a:chExt cx="9144201" cy="5143610"/>
          </a:xfrm>
        </p:grpSpPr>
        <p:sp>
          <p:nvSpPr>
            <p:cNvPr id="660" name="Google Shape;660;p6"/>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6"/>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
            <p:cNvSpPr/>
            <p:nvPr/>
          </p:nvSpPr>
          <p:spPr>
            <a:xfrm>
              <a:off x="435514" y="217341"/>
              <a:ext cx="2258131" cy="2246694"/>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
            <p:cNvSpPr/>
            <p:nvPr/>
          </p:nvSpPr>
          <p:spPr>
            <a:xfrm>
              <a:off x="435514" y="217341"/>
              <a:ext cx="2858868" cy="2844862"/>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6"/>
          <p:cNvSpPr txBox="1">
            <a:spLocks noGrp="1"/>
          </p:cNvSpPr>
          <p:nvPr>
            <p:ph type="title"/>
          </p:nvPr>
        </p:nvSpPr>
        <p:spPr>
          <a:xfrm>
            <a:off x="720000" y="3617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85" name="Google Shape;685;p6"/>
          <p:cNvGrpSpPr/>
          <p:nvPr/>
        </p:nvGrpSpPr>
        <p:grpSpPr>
          <a:xfrm>
            <a:off x="-621765" y="-264450"/>
            <a:ext cx="2367140" cy="2205829"/>
            <a:chOff x="-621765" y="-264450"/>
            <a:chExt cx="2367140" cy="2205829"/>
          </a:xfrm>
        </p:grpSpPr>
        <p:pic>
          <p:nvPicPr>
            <p:cNvPr id="686" name="Google Shape;686;p6"/>
            <p:cNvPicPr preferRelativeResize="0"/>
            <p:nvPr/>
          </p:nvPicPr>
          <p:blipFill rotWithShape="1">
            <a:blip r:embed="rId2">
              <a:alphaModFix/>
            </a:blip>
            <a:srcRect t="38931"/>
            <a:stretch/>
          </p:blipFill>
          <p:spPr>
            <a:xfrm flipH="1">
              <a:off x="-281550" y="1"/>
              <a:ext cx="1360075" cy="981874"/>
            </a:xfrm>
            <a:prstGeom prst="rect">
              <a:avLst/>
            </a:prstGeom>
            <a:noFill/>
            <a:ln>
              <a:noFill/>
            </a:ln>
          </p:spPr>
        </p:pic>
        <p:pic>
          <p:nvPicPr>
            <p:cNvPr id="687" name="Google Shape;687;p6"/>
            <p:cNvPicPr preferRelativeResize="0"/>
            <p:nvPr/>
          </p:nvPicPr>
          <p:blipFill>
            <a:blip r:embed="rId2">
              <a:alphaModFix/>
            </a:blip>
            <a:stretch>
              <a:fillRect/>
            </a:stretch>
          </p:blipFill>
          <p:spPr>
            <a:xfrm>
              <a:off x="-621765" y="333572"/>
              <a:ext cx="1360055" cy="1607807"/>
            </a:xfrm>
            <a:prstGeom prst="rect">
              <a:avLst/>
            </a:prstGeom>
            <a:noFill/>
            <a:ln>
              <a:noFill/>
            </a:ln>
          </p:spPr>
        </p:pic>
        <p:pic>
          <p:nvPicPr>
            <p:cNvPr id="688" name="Google Shape;688;p6"/>
            <p:cNvPicPr preferRelativeResize="0"/>
            <p:nvPr/>
          </p:nvPicPr>
          <p:blipFill rotWithShape="1">
            <a:blip r:embed="rId2">
              <a:alphaModFix/>
            </a:blip>
            <a:srcRect t="64547"/>
            <a:stretch/>
          </p:blipFill>
          <p:spPr>
            <a:xfrm flipH="1">
              <a:off x="385300" y="-6373"/>
              <a:ext cx="1360075" cy="570000"/>
            </a:xfrm>
            <a:prstGeom prst="rect">
              <a:avLst/>
            </a:prstGeom>
            <a:noFill/>
            <a:ln>
              <a:noFill/>
            </a:ln>
          </p:spPr>
        </p:pic>
        <p:grpSp>
          <p:nvGrpSpPr>
            <p:cNvPr id="689" name="Google Shape;689;p6"/>
            <p:cNvGrpSpPr/>
            <p:nvPr/>
          </p:nvGrpSpPr>
          <p:grpSpPr>
            <a:xfrm>
              <a:off x="12" y="1028292"/>
              <a:ext cx="407984" cy="415906"/>
              <a:chOff x="3646250" y="1707050"/>
              <a:chExt cx="552375" cy="563100"/>
            </a:xfrm>
          </p:grpSpPr>
          <p:sp>
            <p:nvSpPr>
              <p:cNvPr id="690" name="Google Shape;690;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6"/>
            <p:cNvGrpSpPr/>
            <p:nvPr/>
          </p:nvGrpSpPr>
          <p:grpSpPr>
            <a:xfrm>
              <a:off x="254050" y="1175175"/>
              <a:ext cx="552375" cy="563100"/>
              <a:chOff x="3646250" y="1707050"/>
              <a:chExt cx="552375" cy="563100"/>
            </a:xfrm>
          </p:grpSpPr>
          <p:sp>
            <p:nvSpPr>
              <p:cNvPr id="779" name="Google Shape;779;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6"/>
            <p:cNvGrpSpPr/>
            <p:nvPr/>
          </p:nvGrpSpPr>
          <p:grpSpPr>
            <a:xfrm>
              <a:off x="341650" y="292900"/>
              <a:ext cx="552375" cy="563100"/>
              <a:chOff x="3646250" y="1707050"/>
              <a:chExt cx="552375" cy="563100"/>
            </a:xfrm>
          </p:grpSpPr>
          <p:sp>
            <p:nvSpPr>
              <p:cNvPr id="868" name="Google Shape;868;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6"/>
            <p:cNvGrpSpPr/>
            <p:nvPr/>
          </p:nvGrpSpPr>
          <p:grpSpPr>
            <a:xfrm>
              <a:off x="1136362" y="332417"/>
              <a:ext cx="407984" cy="415906"/>
              <a:chOff x="3646250" y="1707050"/>
              <a:chExt cx="552375" cy="563100"/>
            </a:xfrm>
          </p:grpSpPr>
          <p:sp>
            <p:nvSpPr>
              <p:cNvPr id="957" name="Google Shape;957;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6"/>
            <p:cNvGrpSpPr/>
            <p:nvPr/>
          </p:nvGrpSpPr>
          <p:grpSpPr>
            <a:xfrm rot="1472812" flipH="1">
              <a:off x="754265" y="125031"/>
              <a:ext cx="339458" cy="238798"/>
              <a:chOff x="9221475" y="2460200"/>
              <a:chExt cx="2104828" cy="1480678"/>
            </a:xfrm>
          </p:grpSpPr>
          <p:sp>
            <p:nvSpPr>
              <p:cNvPr id="1046" name="Google Shape;1046;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
            <p:cNvGrpSpPr/>
            <p:nvPr/>
          </p:nvGrpSpPr>
          <p:grpSpPr>
            <a:xfrm rot="3659209" flipH="1">
              <a:off x="34320" y="702646"/>
              <a:ext cx="339369" cy="238735"/>
              <a:chOff x="9221475" y="2460200"/>
              <a:chExt cx="2104828" cy="1480678"/>
            </a:xfrm>
          </p:grpSpPr>
          <p:sp>
            <p:nvSpPr>
              <p:cNvPr id="1089" name="Google Shape;1089;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31" name="Google Shape;1131;p6"/>
            <p:cNvPicPr preferRelativeResize="0"/>
            <p:nvPr/>
          </p:nvPicPr>
          <p:blipFill>
            <a:blip r:embed="rId3">
              <a:alphaModFix amt="50000"/>
            </a:blip>
            <a:stretch>
              <a:fillRect/>
            </a:stretch>
          </p:blipFill>
          <p:spPr>
            <a:xfrm>
              <a:off x="-147979" y="-264450"/>
              <a:ext cx="810682" cy="810700"/>
            </a:xfrm>
            <a:prstGeom prst="rect">
              <a:avLst/>
            </a:prstGeom>
            <a:noFill/>
            <a:ln>
              <a:noFill/>
            </a:ln>
          </p:spPr>
        </p:pic>
      </p:grpSp>
      <p:grpSp>
        <p:nvGrpSpPr>
          <p:cNvPr id="1132" name="Google Shape;1132;p6"/>
          <p:cNvGrpSpPr/>
          <p:nvPr/>
        </p:nvGrpSpPr>
        <p:grpSpPr>
          <a:xfrm>
            <a:off x="7741550" y="-6373"/>
            <a:ext cx="2010565" cy="2008176"/>
            <a:chOff x="7741550" y="-6373"/>
            <a:chExt cx="2010565" cy="2008176"/>
          </a:xfrm>
        </p:grpSpPr>
        <p:pic>
          <p:nvPicPr>
            <p:cNvPr id="1133" name="Google Shape;1133;p6"/>
            <p:cNvPicPr preferRelativeResize="0"/>
            <p:nvPr/>
          </p:nvPicPr>
          <p:blipFill rotWithShape="1">
            <a:blip r:embed="rId2">
              <a:alphaModFix/>
            </a:blip>
            <a:srcRect t="35475"/>
            <a:stretch/>
          </p:blipFill>
          <p:spPr>
            <a:xfrm>
              <a:off x="8078850" y="1"/>
              <a:ext cx="1360075" cy="1037424"/>
            </a:xfrm>
            <a:prstGeom prst="rect">
              <a:avLst/>
            </a:prstGeom>
            <a:noFill/>
            <a:ln>
              <a:noFill/>
            </a:ln>
          </p:spPr>
        </p:pic>
        <p:pic>
          <p:nvPicPr>
            <p:cNvPr id="1134" name="Google Shape;1134;p6"/>
            <p:cNvPicPr preferRelativeResize="0"/>
            <p:nvPr/>
          </p:nvPicPr>
          <p:blipFill>
            <a:blip r:embed="rId2">
              <a:alphaModFix/>
            </a:blip>
            <a:stretch>
              <a:fillRect/>
            </a:stretch>
          </p:blipFill>
          <p:spPr>
            <a:xfrm flipH="1">
              <a:off x="8392060" y="393997"/>
              <a:ext cx="1360055" cy="1607807"/>
            </a:xfrm>
            <a:prstGeom prst="rect">
              <a:avLst/>
            </a:prstGeom>
            <a:noFill/>
            <a:ln>
              <a:noFill/>
            </a:ln>
          </p:spPr>
        </p:pic>
        <p:pic>
          <p:nvPicPr>
            <p:cNvPr id="1135" name="Google Shape;1135;p6"/>
            <p:cNvPicPr preferRelativeResize="0"/>
            <p:nvPr/>
          </p:nvPicPr>
          <p:blipFill rotWithShape="1">
            <a:blip r:embed="rId2">
              <a:alphaModFix/>
            </a:blip>
            <a:srcRect t="65628"/>
            <a:stretch/>
          </p:blipFill>
          <p:spPr>
            <a:xfrm>
              <a:off x="7741550" y="-6373"/>
              <a:ext cx="1360050" cy="552624"/>
            </a:xfrm>
            <a:prstGeom prst="rect">
              <a:avLst/>
            </a:prstGeom>
            <a:noFill/>
            <a:ln>
              <a:noFill/>
            </a:ln>
          </p:spPr>
        </p:pic>
        <p:grpSp>
          <p:nvGrpSpPr>
            <p:cNvPr id="1136" name="Google Shape;1136;p6"/>
            <p:cNvGrpSpPr/>
            <p:nvPr/>
          </p:nvGrpSpPr>
          <p:grpSpPr>
            <a:xfrm>
              <a:off x="8145388" y="151625"/>
              <a:ext cx="552375" cy="563100"/>
              <a:chOff x="3646250" y="1707050"/>
              <a:chExt cx="552375" cy="563100"/>
            </a:xfrm>
          </p:grpSpPr>
          <p:sp>
            <p:nvSpPr>
              <p:cNvPr id="1137" name="Google Shape;1137;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6"/>
            <p:cNvGrpSpPr/>
            <p:nvPr/>
          </p:nvGrpSpPr>
          <p:grpSpPr>
            <a:xfrm>
              <a:off x="8591613" y="1143000"/>
              <a:ext cx="552375" cy="563100"/>
              <a:chOff x="3646250" y="1707050"/>
              <a:chExt cx="552375" cy="563100"/>
            </a:xfrm>
          </p:grpSpPr>
          <p:sp>
            <p:nvSpPr>
              <p:cNvPr id="1226" name="Google Shape;1226;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 name="Google Shape;1314;p6"/>
            <p:cNvGrpSpPr/>
            <p:nvPr/>
          </p:nvGrpSpPr>
          <p:grpSpPr>
            <a:xfrm rot="-1815747" flipH="1">
              <a:off x="8208469" y="832677"/>
              <a:ext cx="578037" cy="406630"/>
              <a:chOff x="9221475" y="2460200"/>
              <a:chExt cx="2104828" cy="1480678"/>
            </a:xfrm>
          </p:grpSpPr>
          <p:sp>
            <p:nvSpPr>
              <p:cNvPr id="1315" name="Google Shape;1315;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6"/>
            <p:cNvGrpSpPr/>
            <p:nvPr/>
          </p:nvGrpSpPr>
          <p:grpSpPr>
            <a:xfrm rot="2111825" flipH="1">
              <a:off x="8604332" y="246548"/>
              <a:ext cx="423967" cy="298247"/>
              <a:chOff x="9221475" y="2460200"/>
              <a:chExt cx="2104828" cy="1480678"/>
            </a:xfrm>
          </p:grpSpPr>
          <p:sp>
            <p:nvSpPr>
              <p:cNvPr id="1358" name="Google Shape;1358;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6"/>
            <p:cNvGrpSpPr/>
            <p:nvPr/>
          </p:nvGrpSpPr>
          <p:grpSpPr>
            <a:xfrm>
              <a:off x="8868099" y="636667"/>
              <a:ext cx="407984" cy="415906"/>
              <a:chOff x="3646250" y="1707050"/>
              <a:chExt cx="552375" cy="563100"/>
            </a:xfrm>
          </p:grpSpPr>
          <p:sp>
            <p:nvSpPr>
              <p:cNvPr id="1401" name="Google Shape;1401;p6"/>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631717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861"/>
        <p:cNvGrpSpPr/>
        <p:nvPr/>
      </p:nvGrpSpPr>
      <p:grpSpPr>
        <a:xfrm>
          <a:off x="0" y="0"/>
          <a:ext cx="0" cy="0"/>
          <a:chOff x="0" y="0"/>
          <a:chExt cx="0" cy="0"/>
        </a:xfrm>
      </p:grpSpPr>
      <p:sp>
        <p:nvSpPr>
          <p:cNvPr id="2862" name="Google Shape;2862;p11"/>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
          <p:cNvSpPr/>
          <p:nvPr/>
        </p:nvSpPr>
        <p:spPr>
          <a:xfrm>
            <a:off x="309307" y="304788"/>
            <a:ext cx="8723631" cy="3505305"/>
          </a:xfrm>
          <a:custGeom>
            <a:avLst/>
            <a:gdLst/>
            <a:ahLst/>
            <a:cxnLst/>
            <a:rect l="l" t="t" r="r" b="b"/>
            <a:pathLst>
              <a:path w="30046" h="12073" extrusionOk="0">
                <a:moveTo>
                  <a:pt x="2232" y="0"/>
                </a:moveTo>
                <a:cubicBezTo>
                  <a:pt x="1314" y="0"/>
                  <a:pt x="546" y="397"/>
                  <a:pt x="0" y="1016"/>
                </a:cubicBezTo>
                <a:lnTo>
                  <a:pt x="0" y="4958"/>
                </a:lnTo>
                <a:lnTo>
                  <a:pt x="0" y="12073"/>
                </a:lnTo>
                <a:lnTo>
                  <a:pt x="28905" y="12073"/>
                </a:lnTo>
                <a:cubicBezTo>
                  <a:pt x="29550" y="12073"/>
                  <a:pt x="30046" y="11552"/>
                  <a:pt x="30046" y="10932"/>
                </a:cubicBezTo>
                <a:cubicBezTo>
                  <a:pt x="30046" y="10312"/>
                  <a:pt x="29451" y="9792"/>
                  <a:pt x="28831" y="9792"/>
                </a:cubicBezTo>
                <a:lnTo>
                  <a:pt x="28707" y="9792"/>
                </a:lnTo>
                <a:cubicBezTo>
                  <a:pt x="28707" y="8503"/>
                  <a:pt x="27690" y="7486"/>
                  <a:pt x="26426" y="7486"/>
                </a:cubicBezTo>
                <a:cubicBezTo>
                  <a:pt x="25955" y="7486"/>
                  <a:pt x="25484" y="7635"/>
                  <a:pt x="25162" y="7883"/>
                </a:cubicBezTo>
                <a:cubicBezTo>
                  <a:pt x="24988" y="7834"/>
                  <a:pt x="24815" y="7809"/>
                  <a:pt x="24666" y="7809"/>
                </a:cubicBezTo>
                <a:lnTo>
                  <a:pt x="24617" y="7809"/>
                </a:lnTo>
                <a:cubicBezTo>
                  <a:pt x="24617" y="7090"/>
                  <a:pt x="24071" y="6520"/>
                  <a:pt x="23352" y="6520"/>
                </a:cubicBezTo>
                <a:lnTo>
                  <a:pt x="23253" y="6520"/>
                </a:lnTo>
                <a:cubicBezTo>
                  <a:pt x="23204" y="5503"/>
                  <a:pt x="22336" y="4660"/>
                  <a:pt x="21270" y="4660"/>
                </a:cubicBezTo>
                <a:cubicBezTo>
                  <a:pt x="20204" y="4660"/>
                  <a:pt x="19287" y="5578"/>
                  <a:pt x="19287" y="6644"/>
                </a:cubicBezTo>
                <a:cubicBezTo>
                  <a:pt x="19138" y="6569"/>
                  <a:pt x="18965" y="6495"/>
                  <a:pt x="18741" y="6495"/>
                </a:cubicBezTo>
                <a:lnTo>
                  <a:pt x="18543" y="6495"/>
                </a:lnTo>
                <a:cubicBezTo>
                  <a:pt x="18543" y="5330"/>
                  <a:pt x="17601" y="4363"/>
                  <a:pt x="16411" y="4363"/>
                </a:cubicBezTo>
                <a:cubicBezTo>
                  <a:pt x="15420" y="4363"/>
                  <a:pt x="14626" y="5008"/>
                  <a:pt x="14329" y="5900"/>
                </a:cubicBezTo>
                <a:cubicBezTo>
                  <a:pt x="14205" y="5875"/>
                  <a:pt x="14081" y="5850"/>
                  <a:pt x="13932" y="5850"/>
                </a:cubicBezTo>
                <a:cubicBezTo>
                  <a:pt x="13560" y="5850"/>
                  <a:pt x="13263" y="5999"/>
                  <a:pt x="13040" y="6247"/>
                </a:cubicBezTo>
                <a:cubicBezTo>
                  <a:pt x="12668" y="5776"/>
                  <a:pt x="12098" y="5479"/>
                  <a:pt x="11453" y="5479"/>
                </a:cubicBezTo>
                <a:cubicBezTo>
                  <a:pt x="11181" y="5479"/>
                  <a:pt x="10933" y="5528"/>
                  <a:pt x="10685" y="5627"/>
                </a:cubicBezTo>
                <a:cubicBezTo>
                  <a:pt x="10660" y="5107"/>
                  <a:pt x="10288" y="4660"/>
                  <a:pt x="9792" y="4586"/>
                </a:cubicBezTo>
                <a:cubicBezTo>
                  <a:pt x="9718" y="3371"/>
                  <a:pt x="8726" y="2380"/>
                  <a:pt x="7487" y="2380"/>
                </a:cubicBezTo>
                <a:cubicBezTo>
                  <a:pt x="7214" y="2380"/>
                  <a:pt x="6966" y="2429"/>
                  <a:pt x="6718" y="2504"/>
                </a:cubicBezTo>
                <a:cubicBezTo>
                  <a:pt x="6595" y="1661"/>
                  <a:pt x="5851" y="1041"/>
                  <a:pt x="4983" y="1041"/>
                </a:cubicBezTo>
                <a:cubicBezTo>
                  <a:pt x="4834" y="1041"/>
                  <a:pt x="4661" y="1066"/>
                  <a:pt x="4537" y="1116"/>
                </a:cubicBezTo>
                <a:cubicBezTo>
                  <a:pt x="3992" y="421"/>
                  <a:pt x="3149" y="0"/>
                  <a:pt x="2232" y="0"/>
                </a:cubicBezTo>
                <a:close/>
              </a:path>
            </a:pathLst>
          </a:custGeom>
          <a:solidFill>
            <a:srgbClr val="FFFFFF">
              <a:alpha val="5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
          <p:cNvSpPr txBox="1">
            <a:spLocks noGrp="1"/>
          </p:cNvSpPr>
          <p:nvPr>
            <p:ph type="title" hasCustomPrompt="1"/>
          </p:nvPr>
        </p:nvSpPr>
        <p:spPr>
          <a:xfrm>
            <a:off x="709500" y="787538"/>
            <a:ext cx="7707000" cy="13464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8100">
                <a:solidFill>
                  <a:schemeClr val="accen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865" name="Google Shape;2865;p11"/>
          <p:cNvSpPr txBox="1">
            <a:spLocks noGrp="1"/>
          </p:cNvSpPr>
          <p:nvPr>
            <p:ph type="subTitle" idx="1"/>
          </p:nvPr>
        </p:nvSpPr>
        <p:spPr>
          <a:xfrm>
            <a:off x="2187150" y="2080163"/>
            <a:ext cx="4751700" cy="43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2866" name="Google Shape;2866;p11"/>
          <p:cNvPicPr preferRelativeResize="0"/>
          <p:nvPr/>
        </p:nvPicPr>
        <p:blipFill>
          <a:blip r:embed="rId2">
            <a:alphaModFix/>
          </a:blip>
          <a:stretch>
            <a:fillRect/>
          </a:stretch>
        </p:blipFill>
        <p:spPr>
          <a:xfrm flipH="1">
            <a:off x="360347" y="2657350"/>
            <a:ext cx="8371778" cy="2120550"/>
          </a:xfrm>
          <a:prstGeom prst="rect">
            <a:avLst/>
          </a:prstGeom>
          <a:noFill/>
          <a:ln>
            <a:noFill/>
          </a:ln>
        </p:spPr>
      </p:pic>
      <p:grpSp>
        <p:nvGrpSpPr>
          <p:cNvPr id="2867" name="Google Shape;2867;p11"/>
          <p:cNvGrpSpPr/>
          <p:nvPr/>
        </p:nvGrpSpPr>
        <p:grpSpPr>
          <a:xfrm>
            <a:off x="13" y="0"/>
            <a:ext cx="9144201" cy="5143610"/>
            <a:chOff x="13" y="0"/>
            <a:chExt cx="9144201" cy="5143610"/>
          </a:xfrm>
        </p:grpSpPr>
        <p:sp>
          <p:nvSpPr>
            <p:cNvPr id="2868" name="Google Shape;2868;p11"/>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
            <p:cNvSpPr/>
            <p:nvPr/>
          </p:nvSpPr>
          <p:spPr>
            <a:xfrm>
              <a:off x="435525" y="236825"/>
              <a:ext cx="2258131" cy="2231308"/>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
            <p:cNvSpPr/>
            <p:nvPr/>
          </p:nvSpPr>
          <p:spPr>
            <a:xfrm>
              <a:off x="435525" y="236825"/>
              <a:ext cx="2858868" cy="2825379"/>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347009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816"/>
        <p:cNvGrpSpPr/>
        <p:nvPr/>
      </p:nvGrpSpPr>
      <p:grpSpPr>
        <a:xfrm>
          <a:off x="0" y="0"/>
          <a:ext cx="0" cy="0"/>
          <a:chOff x="0" y="0"/>
          <a:chExt cx="0" cy="0"/>
        </a:xfrm>
      </p:grpSpPr>
      <p:sp>
        <p:nvSpPr>
          <p:cNvPr id="10817" name="Google Shape;10817;p29"/>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9"/>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9"/>
          <p:cNvSpPr/>
          <p:nvPr/>
        </p:nvSpPr>
        <p:spPr>
          <a:xfrm>
            <a:off x="64300" y="2579000"/>
            <a:ext cx="5105548" cy="2481173"/>
          </a:xfrm>
          <a:custGeom>
            <a:avLst/>
            <a:gdLst/>
            <a:ahLst/>
            <a:cxnLst/>
            <a:rect l="l" t="t" r="r" b="b"/>
            <a:pathLst>
              <a:path w="17602" h="8554" extrusionOk="0">
                <a:moveTo>
                  <a:pt x="8875" y="1"/>
                </a:moveTo>
                <a:cubicBezTo>
                  <a:pt x="8032" y="1"/>
                  <a:pt x="7314" y="496"/>
                  <a:pt x="6942" y="1215"/>
                </a:cubicBezTo>
                <a:cubicBezTo>
                  <a:pt x="6867" y="1215"/>
                  <a:pt x="6768" y="1166"/>
                  <a:pt x="6694" y="1166"/>
                </a:cubicBezTo>
                <a:cubicBezTo>
                  <a:pt x="6025" y="1166"/>
                  <a:pt x="5504" y="1711"/>
                  <a:pt x="5504" y="2356"/>
                </a:cubicBezTo>
                <a:cubicBezTo>
                  <a:pt x="5504" y="2480"/>
                  <a:pt x="5529" y="2579"/>
                  <a:pt x="5578" y="2703"/>
                </a:cubicBezTo>
                <a:lnTo>
                  <a:pt x="5504" y="2703"/>
                </a:lnTo>
                <a:cubicBezTo>
                  <a:pt x="4587" y="2703"/>
                  <a:pt x="3744" y="3199"/>
                  <a:pt x="3298" y="3967"/>
                </a:cubicBezTo>
                <a:cubicBezTo>
                  <a:pt x="3149" y="3942"/>
                  <a:pt x="3000" y="3917"/>
                  <a:pt x="2802" y="3917"/>
                </a:cubicBezTo>
                <a:cubicBezTo>
                  <a:pt x="2182" y="3917"/>
                  <a:pt x="1637" y="4215"/>
                  <a:pt x="1290" y="4711"/>
                </a:cubicBezTo>
                <a:cubicBezTo>
                  <a:pt x="1191" y="4686"/>
                  <a:pt x="1116" y="4686"/>
                  <a:pt x="992" y="4686"/>
                </a:cubicBezTo>
                <a:cubicBezTo>
                  <a:pt x="422" y="4686"/>
                  <a:pt x="1" y="5157"/>
                  <a:pt x="1" y="5677"/>
                </a:cubicBezTo>
                <a:cubicBezTo>
                  <a:pt x="1" y="6223"/>
                  <a:pt x="447" y="6669"/>
                  <a:pt x="992" y="6669"/>
                </a:cubicBezTo>
                <a:cubicBezTo>
                  <a:pt x="1067" y="6669"/>
                  <a:pt x="1166" y="6669"/>
                  <a:pt x="1240" y="6644"/>
                </a:cubicBezTo>
                <a:cubicBezTo>
                  <a:pt x="1538" y="7165"/>
                  <a:pt x="2133" y="7512"/>
                  <a:pt x="2777" y="7512"/>
                </a:cubicBezTo>
                <a:cubicBezTo>
                  <a:pt x="3149" y="7512"/>
                  <a:pt x="3521" y="7388"/>
                  <a:pt x="3793" y="7190"/>
                </a:cubicBezTo>
                <a:cubicBezTo>
                  <a:pt x="4240" y="7586"/>
                  <a:pt x="4835" y="7809"/>
                  <a:pt x="5479" y="7809"/>
                </a:cubicBezTo>
                <a:lnTo>
                  <a:pt x="5727" y="7809"/>
                </a:lnTo>
                <a:cubicBezTo>
                  <a:pt x="6000" y="8231"/>
                  <a:pt x="6496" y="8553"/>
                  <a:pt x="7090" y="8553"/>
                </a:cubicBezTo>
                <a:cubicBezTo>
                  <a:pt x="7661" y="8553"/>
                  <a:pt x="8206" y="8231"/>
                  <a:pt x="8479" y="7735"/>
                </a:cubicBezTo>
                <a:cubicBezTo>
                  <a:pt x="8702" y="7809"/>
                  <a:pt x="8900" y="7809"/>
                  <a:pt x="9123" y="7809"/>
                </a:cubicBezTo>
                <a:cubicBezTo>
                  <a:pt x="9520" y="7809"/>
                  <a:pt x="9892" y="7710"/>
                  <a:pt x="10239" y="7586"/>
                </a:cubicBezTo>
                <a:cubicBezTo>
                  <a:pt x="10586" y="7958"/>
                  <a:pt x="11082" y="8181"/>
                  <a:pt x="11602" y="8181"/>
                </a:cubicBezTo>
                <a:cubicBezTo>
                  <a:pt x="12495" y="8181"/>
                  <a:pt x="13238" y="7562"/>
                  <a:pt x="13461" y="6719"/>
                </a:cubicBezTo>
                <a:cubicBezTo>
                  <a:pt x="13585" y="7041"/>
                  <a:pt x="13932" y="7289"/>
                  <a:pt x="14304" y="7289"/>
                </a:cubicBezTo>
                <a:cubicBezTo>
                  <a:pt x="14676" y="7289"/>
                  <a:pt x="14998" y="7066"/>
                  <a:pt x="15122" y="6743"/>
                </a:cubicBezTo>
                <a:cubicBezTo>
                  <a:pt x="15370" y="7066"/>
                  <a:pt x="15767" y="7264"/>
                  <a:pt x="16188" y="7264"/>
                </a:cubicBezTo>
                <a:cubicBezTo>
                  <a:pt x="16982" y="7264"/>
                  <a:pt x="17601" y="6644"/>
                  <a:pt x="17601" y="5851"/>
                </a:cubicBezTo>
                <a:cubicBezTo>
                  <a:pt x="17552" y="5083"/>
                  <a:pt x="16932" y="4463"/>
                  <a:pt x="16188" y="4463"/>
                </a:cubicBezTo>
                <a:cubicBezTo>
                  <a:pt x="16015" y="4463"/>
                  <a:pt x="15792" y="4488"/>
                  <a:pt x="15643" y="4587"/>
                </a:cubicBezTo>
                <a:cubicBezTo>
                  <a:pt x="15420" y="3992"/>
                  <a:pt x="14874" y="3570"/>
                  <a:pt x="14205" y="3570"/>
                </a:cubicBezTo>
                <a:cubicBezTo>
                  <a:pt x="14081" y="3570"/>
                  <a:pt x="13957" y="3570"/>
                  <a:pt x="13883" y="3595"/>
                </a:cubicBezTo>
                <a:cubicBezTo>
                  <a:pt x="13784" y="2777"/>
                  <a:pt x="13090" y="2207"/>
                  <a:pt x="12296" y="2207"/>
                </a:cubicBezTo>
                <a:cubicBezTo>
                  <a:pt x="12172" y="2207"/>
                  <a:pt x="12048" y="2207"/>
                  <a:pt x="11949" y="2232"/>
                </a:cubicBezTo>
                <a:cubicBezTo>
                  <a:pt x="11974" y="2182"/>
                  <a:pt x="11974" y="2083"/>
                  <a:pt x="11974" y="2009"/>
                </a:cubicBezTo>
                <a:cubicBezTo>
                  <a:pt x="11974" y="1562"/>
                  <a:pt x="11602" y="1191"/>
                  <a:pt x="11131" y="1191"/>
                </a:cubicBezTo>
                <a:cubicBezTo>
                  <a:pt x="11032" y="1191"/>
                  <a:pt x="10933" y="1215"/>
                  <a:pt x="10834" y="1240"/>
                </a:cubicBezTo>
                <a:cubicBezTo>
                  <a:pt x="10487" y="496"/>
                  <a:pt x="9743" y="1"/>
                  <a:pt x="8875" y="1"/>
                </a:cubicBezTo>
                <a:close/>
              </a:path>
            </a:pathLst>
          </a:custGeom>
          <a:solidFill>
            <a:srgbClr val="FFFFFF">
              <a:alpha val="50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9"/>
          <p:cNvSpPr/>
          <p:nvPr/>
        </p:nvSpPr>
        <p:spPr>
          <a:xfrm rot="10800000">
            <a:off x="4038450" y="-359312"/>
            <a:ext cx="5105548" cy="2481173"/>
          </a:xfrm>
          <a:custGeom>
            <a:avLst/>
            <a:gdLst/>
            <a:ahLst/>
            <a:cxnLst/>
            <a:rect l="l" t="t" r="r" b="b"/>
            <a:pathLst>
              <a:path w="17602" h="8554" extrusionOk="0">
                <a:moveTo>
                  <a:pt x="8875" y="1"/>
                </a:moveTo>
                <a:cubicBezTo>
                  <a:pt x="8032" y="1"/>
                  <a:pt x="7314" y="496"/>
                  <a:pt x="6942" y="1215"/>
                </a:cubicBezTo>
                <a:cubicBezTo>
                  <a:pt x="6867" y="1215"/>
                  <a:pt x="6768" y="1166"/>
                  <a:pt x="6694" y="1166"/>
                </a:cubicBezTo>
                <a:cubicBezTo>
                  <a:pt x="6025" y="1166"/>
                  <a:pt x="5504" y="1711"/>
                  <a:pt x="5504" y="2356"/>
                </a:cubicBezTo>
                <a:cubicBezTo>
                  <a:pt x="5504" y="2480"/>
                  <a:pt x="5529" y="2579"/>
                  <a:pt x="5578" y="2703"/>
                </a:cubicBezTo>
                <a:lnTo>
                  <a:pt x="5504" y="2703"/>
                </a:lnTo>
                <a:cubicBezTo>
                  <a:pt x="4587" y="2703"/>
                  <a:pt x="3744" y="3199"/>
                  <a:pt x="3298" y="3967"/>
                </a:cubicBezTo>
                <a:cubicBezTo>
                  <a:pt x="3149" y="3942"/>
                  <a:pt x="3000" y="3917"/>
                  <a:pt x="2802" y="3917"/>
                </a:cubicBezTo>
                <a:cubicBezTo>
                  <a:pt x="2182" y="3917"/>
                  <a:pt x="1637" y="4215"/>
                  <a:pt x="1290" y="4711"/>
                </a:cubicBezTo>
                <a:cubicBezTo>
                  <a:pt x="1191" y="4686"/>
                  <a:pt x="1116" y="4686"/>
                  <a:pt x="992" y="4686"/>
                </a:cubicBezTo>
                <a:cubicBezTo>
                  <a:pt x="422" y="4686"/>
                  <a:pt x="1" y="5157"/>
                  <a:pt x="1" y="5677"/>
                </a:cubicBezTo>
                <a:cubicBezTo>
                  <a:pt x="1" y="6223"/>
                  <a:pt x="447" y="6669"/>
                  <a:pt x="992" y="6669"/>
                </a:cubicBezTo>
                <a:cubicBezTo>
                  <a:pt x="1067" y="6669"/>
                  <a:pt x="1166" y="6669"/>
                  <a:pt x="1240" y="6644"/>
                </a:cubicBezTo>
                <a:cubicBezTo>
                  <a:pt x="1538" y="7165"/>
                  <a:pt x="2133" y="7512"/>
                  <a:pt x="2777" y="7512"/>
                </a:cubicBezTo>
                <a:cubicBezTo>
                  <a:pt x="3149" y="7512"/>
                  <a:pt x="3521" y="7388"/>
                  <a:pt x="3793" y="7190"/>
                </a:cubicBezTo>
                <a:cubicBezTo>
                  <a:pt x="4240" y="7586"/>
                  <a:pt x="4835" y="7809"/>
                  <a:pt x="5479" y="7809"/>
                </a:cubicBezTo>
                <a:lnTo>
                  <a:pt x="5727" y="7809"/>
                </a:lnTo>
                <a:cubicBezTo>
                  <a:pt x="6000" y="8231"/>
                  <a:pt x="6496" y="8553"/>
                  <a:pt x="7090" y="8553"/>
                </a:cubicBezTo>
                <a:cubicBezTo>
                  <a:pt x="7661" y="8553"/>
                  <a:pt x="8206" y="8231"/>
                  <a:pt x="8479" y="7735"/>
                </a:cubicBezTo>
                <a:cubicBezTo>
                  <a:pt x="8702" y="7809"/>
                  <a:pt x="8900" y="7809"/>
                  <a:pt x="9123" y="7809"/>
                </a:cubicBezTo>
                <a:cubicBezTo>
                  <a:pt x="9520" y="7809"/>
                  <a:pt x="9892" y="7710"/>
                  <a:pt x="10239" y="7586"/>
                </a:cubicBezTo>
                <a:cubicBezTo>
                  <a:pt x="10586" y="7958"/>
                  <a:pt x="11082" y="8181"/>
                  <a:pt x="11602" y="8181"/>
                </a:cubicBezTo>
                <a:cubicBezTo>
                  <a:pt x="12495" y="8181"/>
                  <a:pt x="13238" y="7562"/>
                  <a:pt x="13461" y="6719"/>
                </a:cubicBezTo>
                <a:cubicBezTo>
                  <a:pt x="13585" y="7041"/>
                  <a:pt x="13932" y="7289"/>
                  <a:pt x="14304" y="7289"/>
                </a:cubicBezTo>
                <a:cubicBezTo>
                  <a:pt x="14676" y="7289"/>
                  <a:pt x="14998" y="7066"/>
                  <a:pt x="15122" y="6743"/>
                </a:cubicBezTo>
                <a:cubicBezTo>
                  <a:pt x="15370" y="7066"/>
                  <a:pt x="15767" y="7264"/>
                  <a:pt x="16188" y="7264"/>
                </a:cubicBezTo>
                <a:cubicBezTo>
                  <a:pt x="16982" y="7264"/>
                  <a:pt x="17601" y="6644"/>
                  <a:pt x="17601" y="5851"/>
                </a:cubicBezTo>
                <a:cubicBezTo>
                  <a:pt x="17552" y="5083"/>
                  <a:pt x="16932" y="4463"/>
                  <a:pt x="16188" y="4463"/>
                </a:cubicBezTo>
                <a:cubicBezTo>
                  <a:pt x="16015" y="4463"/>
                  <a:pt x="15792" y="4488"/>
                  <a:pt x="15643" y="4587"/>
                </a:cubicBezTo>
                <a:cubicBezTo>
                  <a:pt x="15420" y="3992"/>
                  <a:pt x="14874" y="3570"/>
                  <a:pt x="14205" y="3570"/>
                </a:cubicBezTo>
                <a:cubicBezTo>
                  <a:pt x="14081" y="3570"/>
                  <a:pt x="13957" y="3570"/>
                  <a:pt x="13883" y="3595"/>
                </a:cubicBezTo>
                <a:cubicBezTo>
                  <a:pt x="13784" y="2777"/>
                  <a:pt x="13090" y="2207"/>
                  <a:pt x="12296" y="2207"/>
                </a:cubicBezTo>
                <a:cubicBezTo>
                  <a:pt x="12172" y="2207"/>
                  <a:pt x="12048" y="2207"/>
                  <a:pt x="11949" y="2232"/>
                </a:cubicBezTo>
                <a:cubicBezTo>
                  <a:pt x="11974" y="2182"/>
                  <a:pt x="11974" y="2083"/>
                  <a:pt x="11974" y="2009"/>
                </a:cubicBezTo>
                <a:cubicBezTo>
                  <a:pt x="11974" y="1562"/>
                  <a:pt x="11602" y="1191"/>
                  <a:pt x="11131" y="1191"/>
                </a:cubicBezTo>
                <a:cubicBezTo>
                  <a:pt x="11032" y="1191"/>
                  <a:pt x="10933" y="1215"/>
                  <a:pt x="10834" y="1240"/>
                </a:cubicBezTo>
                <a:cubicBezTo>
                  <a:pt x="10487" y="496"/>
                  <a:pt x="9743" y="1"/>
                  <a:pt x="8875" y="1"/>
                </a:cubicBezTo>
                <a:close/>
              </a:path>
            </a:pathLst>
          </a:custGeom>
          <a:solidFill>
            <a:srgbClr val="FFFFFF">
              <a:alpha val="50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1" name="Google Shape;10821;p29"/>
          <p:cNvGrpSpPr/>
          <p:nvPr/>
        </p:nvGrpSpPr>
        <p:grpSpPr>
          <a:xfrm>
            <a:off x="13" y="0"/>
            <a:ext cx="9144201" cy="5143610"/>
            <a:chOff x="13" y="0"/>
            <a:chExt cx="9144201" cy="5143610"/>
          </a:xfrm>
        </p:grpSpPr>
        <p:sp>
          <p:nvSpPr>
            <p:cNvPr id="10822" name="Google Shape;10822;p29"/>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9"/>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9"/>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9"/>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9"/>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9"/>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9"/>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9"/>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9"/>
            <p:cNvSpPr/>
            <p:nvPr/>
          </p:nvSpPr>
          <p:spPr>
            <a:xfrm>
              <a:off x="435514" y="217341"/>
              <a:ext cx="2258131" cy="2246694"/>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9"/>
            <p:cNvSpPr/>
            <p:nvPr/>
          </p:nvSpPr>
          <p:spPr>
            <a:xfrm>
              <a:off x="435514" y="217341"/>
              <a:ext cx="2858868" cy="2844862"/>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9"/>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9"/>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9"/>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9"/>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9"/>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9"/>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9"/>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9"/>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9"/>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9"/>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9"/>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9"/>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9"/>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9"/>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29"/>
          <p:cNvGrpSpPr/>
          <p:nvPr/>
        </p:nvGrpSpPr>
        <p:grpSpPr>
          <a:xfrm>
            <a:off x="-621765" y="-6373"/>
            <a:ext cx="2367140" cy="1947751"/>
            <a:chOff x="-621765" y="-6373"/>
            <a:chExt cx="2367140" cy="1947751"/>
          </a:xfrm>
        </p:grpSpPr>
        <p:pic>
          <p:nvPicPr>
            <p:cNvPr id="10847" name="Google Shape;10847;p29"/>
            <p:cNvPicPr preferRelativeResize="0"/>
            <p:nvPr/>
          </p:nvPicPr>
          <p:blipFill rotWithShape="1">
            <a:blip r:embed="rId2">
              <a:alphaModFix/>
            </a:blip>
            <a:srcRect t="38931"/>
            <a:stretch/>
          </p:blipFill>
          <p:spPr>
            <a:xfrm flipH="1">
              <a:off x="-281550" y="1"/>
              <a:ext cx="1360075" cy="981874"/>
            </a:xfrm>
            <a:prstGeom prst="rect">
              <a:avLst/>
            </a:prstGeom>
            <a:noFill/>
            <a:ln>
              <a:noFill/>
            </a:ln>
          </p:spPr>
        </p:pic>
        <p:pic>
          <p:nvPicPr>
            <p:cNvPr id="10848" name="Google Shape;10848;p29"/>
            <p:cNvPicPr preferRelativeResize="0"/>
            <p:nvPr/>
          </p:nvPicPr>
          <p:blipFill>
            <a:blip r:embed="rId2">
              <a:alphaModFix/>
            </a:blip>
            <a:stretch>
              <a:fillRect/>
            </a:stretch>
          </p:blipFill>
          <p:spPr>
            <a:xfrm>
              <a:off x="-621765" y="333572"/>
              <a:ext cx="1360055" cy="1607807"/>
            </a:xfrm>
            <a:prstGeom prst="rect">
              <a:avLst/>
            </a:prstGeom>
            <a:noFill/>
            <a:ln>
              <a:noFill/>
            </a:ln>
          </p:spPr>
        </p:pic>
        <p:pic>
          <p:nvPicPr>
            <p:cNvPr id="10849" name="Google Shape;10849;p29"/>
            <p:cNvPicPr preferRelativeResize="0"/>
            <p:nvPr/>
          </p:nvPicPr>
          <p:blipFill rotWithShape="1">
            <a:blip r:embed="rId2">
              <a:alphaModFix/>
            </a:blip>
            <a:srcRect t="64547"/>
            <a:stretch/>
          </p:blipFill>
          <p:spPr>
            <a:xfrm flipH="1">
              <a:off x="385300" y="-6373"/>
              <a:ext cx="1360075" cy="570000"/>
            </a:xfrm>
            <a:prstGeom prst="rect">
              <a:avLst/>
            </a:prstGeom>
            <a:noFill/>
            <a:ln>
              <a:noFill/>
            </a:ln>
          </p:spPr>
        </p:pic>
        <p:grpSp>
          <p:nvGrpSpPr>
            <p:cNvPr id="10850" name="Google Shape;10850;p29"/>
            <p:cNvGrpSpPr/>
            <p:nvPr/>
          </p:nvGrpSpPr>
          <p:grpSpPr>
            <a:xfrm>
              <a:off x="12" y="1028292"/>
              <a:ext cx="407984" cy="415906"/>
              <a:chOff x="3646250" y="1707050"/>
              <a:chExt cx="552375" cy="563100"/>
            </a:xfrm>
          </p:grpSpPr>
          <p:sp>
            <p:nvSpPr>
              <p:cNvPr id="10851" name="Google Shape;10851;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29"/>
            <p:cNvGrpSpPr/>
            <p:nvPr/>
          </p:nvGrpSpPr>
          <p:grpSpPr>
            <a:xfrm>
              <a:off x="254050" y="1175175"/>
              <a:ext cx="552375" cy="563100"/>
              <a:chOff x="3646250" y="1707050"/>
              <a:chExt cx="552375" cy="563100"/>
            </a:xfrm>
          </p:grpSpPr>
          <p:sp>
            <p:nvSpPr>
              <p:cNvPr id="10940" name="Google Shape;10940;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29"/>
            <p:cNvGrpSpPr/>
            <p:nvPr/>
          </p:nvGrpSpPr>
          <p:grpSpPr>
            <a:xfrm>
              <a:off x="341650" y="292900"/>
              <a:ext cx="552375" cy="563100"/>
              <a:chOff x="3646250" y="1707050"/>
              <a:chExt cx="552375" cy="563100"/>
            </a:xfrm>
          </p:grpSpPr>
          <p:sp>
            <p:nvSpPr>
              <p:cNvPr id="11029" name="Google Shape;11029;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29"/>
            <p:cNvGrpSpPr/>
            <p:nvPr/>
          </p:nvGrpSpPr>
          <p:grpSpPr>
            <a:xfrm>
              <a:off x="1136362" y="332417"/>
              <a:ext cx="407984" cy="415906"/>
              <a:chOff x="3646250" y="1707050"/>
              <a:chExt cx="552375" cy="563100"/>
            </a:xfrm>
          </p:grpSpPr>
          <p:sp>
            <p:nvSpPr>
              <p:cNvPr id="11118" name="Google Shape;11118;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29"/>
            <p:cNvGrpSpPr/>
            <p:nvPr/>
          </p:nvGrpSpPr>
          <p:grpSpPr>
            <a:xfrm rot="1472812" flipH="1">
              <a:off x="754265" y="125031"/>
              <a:ext cx="339458" cy="238798"/>
              <a:chOff x="9221475" y="2460200"/>
              <a:chExt cx="2104828" cy="1480678"/>
            </a:xfrm>
          </p:grpSpPr>
          <p:sp>
            <p:nvSpPr>
              <p:cNvPr id="11207" name="Google Shape;11207;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9"/>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9"/>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9"/>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9"/>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9"/>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9"/>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9"/>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9"/>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9"/>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9"/>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9"/>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9"/>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9"/>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9"/>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9"/>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9"/>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9"/>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9"/>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9"/>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9"/>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9"/>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9"/>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9"/>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9"/>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9"/>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9"/>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9"/>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9"/>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29"/>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29"/>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9"/>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9"/>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9"/>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9"/>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29"/>
            <p:cNvGrpSpPr/>
            <p:nvPr/>
          </p:nvGrpSpPr>
          <p:grpSpPr>
            <a:xfrm rot="3659209" flipH="1">
              <a:off x="34320" y="702646"/>
              <a:ext cx="339369" cy="238735"/>
              <a:chOff x="9221475" y="2460200"/>
              <a:chExt cx="2104828" cy="1480678"/>
            </a:xfrm>
          </p:grpSpPr>
          <p:sp>
            <p:nvSpPr>
              <p:cNvPr id="11250" name="Google Shape;11250;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9"/>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9"/>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9"/>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9"/>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9"/>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9"/>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9"/>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9"/>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9"/>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9"/>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9"/>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9"/>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9"/>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9"/>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9"/>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9"/>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9"/>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9"/>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9"/>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9"/>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9"/>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9"/>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9"/>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9"/>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9"/>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9"/>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9"/>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9"/>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9"/>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9"/>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9"/>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9"/>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9"/>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9"/>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92" name="Google Shape;11292;p29"/>
          <p:cNvGrpSpPr/>
          <p:nvPr/>
        </p:nvGrpSpPr>
        <p:grpSpPr>
          <a:xfrm>
            <a:off x="7380835" y="-6373"/>
            <a:ext cx="2367140" cy="1947751"/>
            <a:chOff x="7380835" y="-6373"/>
            <a:chExt cx="2367140" cy="1947751"/>
          </a:xfrm>
        </p:grpSpPr>
        <p:pic>
          <p:nvPicPr>
            <p:cNvPr id="11293" name="Google Shape;11293;p29"/>
            <p:cNvPicPr preferRelativeResize="0"/>
            <p:nvPr/>
          </p:nvPicPr>
          <p:blipFill rotWithShape="1">
            <a:blip r:embed="rId2">
              <a:alphaModFix/>
            </a:blip>
            <a:srcRect t="38931"/>
            <a:stretch/>
          </p:blipFill>
          <p:spPr>
            <a:xfrm>
              <a:off x="8047685" y="1"/>
              <a:ext cx="1360075" cy="981874"/>
            </a:xfrm>
            <a:prstGeom prst="rect">
              <a:avLst/>
            </a:prstGeom>
            <a:noFill/>
            <a:ln>
              <a:noFill/>
            </a:ln>
          </p:spPr>
        </p:pic>
        <p:pic>
          <p:nvPicPr>
            <p:cNvPr id="11294" name="Google Shape;11294;p29"/>
            <p:cNvPicPr preferRelativeResize="0"/>
            <p:nvPr/>
          </p:nvPicPr>
          <p:blipFill>
            <a:blip r:embed="rId2">
              <a:alphaModFix/>
            </a:blip>
            <a:stretch>
              <a:fillRect/>
            </a:stretch>
          </p:blipFill>
          <p:spPr>
            <a:xfrm flipH="1">
              <a:off x="8387920" y="333572"/>
              <a:ext cx="1360055" cy="1607807"/>
            </a:xfrm>
            <a:prstGeom prst="rect">
              <a:avLst/>
            </a:prstGeom>
            <a:noFill/>
            <a:ln>
              <a:noFill/>
            </a:ln>
          </p:spPr>
        </p:pic>
        <p:pic>
          <p:nvPicPr>
            <p:cNvPr id="11295" name="Google Shape;11295;p29"/>
            <p:cNvPicPr preferRelativeResize="0"/>
            <p:nvPr/>
          </p:nvPicPr>
          <p:blipFill rotWithShape="1">
            <a:blip r:embed="rId2">
              <a:alphaModFix/>
            </a:blip>
            <a:srcRect t="64547"/>
            <a:stretch/>
          </p:blipFill>
          <p:spPr>
            <a:xfrm>
              <a:off x="7380835" y="-6373"/>
              <a:ext cx="1360075" cy="570000"/>
            </a:xfrm>
            <a:prstGeom prst="rect">
              <a:avLst/>
            </a:prstGeom>
            <a:noFill/>
            <a:ln>
              <a:noFill/>
            </a:ln>
          </p:spPr>
        </p:pic>
        <p:grpSp>
          <p:nvGrpSpPr>
            <p:cNvPr id="11296" name="Google Shape;11296;p29"/>
            <p:cNvGrpSpPr/>
            <p:nvPr/>
          </p:nvGrpSpPr>
          <p:grpSpPr>
            <a:xfrm flipH="1">
              <a:off x="8718214" y="1028292"/>
              <a:ext cx="407984" cy="415906"/>
              <a:chOff x="3646250" y="1707050"/>
              <a:chExt cx="552375" cy="563100"/>
            </a:xfrm>
          </p:grpSpPr>
          <p:sp>
            <p:nvSpPr>
              <p:cNvPr id="11297" name="Google Shape;11297;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29"/>
            <p:cNvGrpSpPr/>
            <p:nvPr/>
          </p:nvGrpSpPr>
          <p:grpSpPr>
            <a:xfrm flipH="1">
              <a:off x="8319785" y="1175175"/>
              <a:ext cx="552375" cy="563100"/>
              <a:chOff x="3646250" y="1707050"/>
              <a:chExt cx="552375" cy="563100"/>
            </a:xfrm>
          </p:grpSpPr>
          <p:sp>
            <p:nvSpPr>
              <p:cNvPr id="11386" name="Google Shape;11386;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29"/>
            <p:cNvGrpSpPr/>
            <p:nvPr/>
          </p:nvGrpSpPr>
          <p:grpSpPr>
            <a:xfrm flipH="1">
              <a:off x="8232185" y="292900"/>
              <a:ext cx="552375" cy="563100"/>
              <a:chOff x="3646250" y="1707050"/>
              <a:chExt cx="552375" cy="563100"/>
            </a:xfrm>
          </p:grpSpPr>
          <p:sp>
            <p:nvSpPr>
              <p:cNvPr id="11475" name="Google Shape;11475;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29"/>
            <p:cNvGrpSpPr/>
            <p:nvPr/>
          </p:nvGrpSpPr>
          <p:grpSpPr>
            <a:xfrm flipH="1">
              <a:off x="7581864" y="332417"/>
              <a:ext cx="407984" cy="415906"/>
              <a:chOff x="3646250" y="1707050"/>
              <a:chExt cx="552375" cy="563100"/>
            </a:xfrm>
          </p:grpSpPr>
          <p:sp>
            <p:nvSpPr>
              <p:cNvPr id="11564" name="Google Shape;11564;p29"/>
              <p:cNvSpPr/>
              <p:nvPr/>
            </p:nvSpPr>
            <p:spPr>
              <a:xfrm>
                <a:off x="3931325"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9"/>
              <p:cNvSpPr/>
              <p:nvPr/>
            </p:nvSpPr>
            <p:spPr>
              <a:xfrm>
                <a:off x="3850150"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9"/>
              <p:cNvSpPr/>
              <p:nvPr/>
            </p:nvSpPr>
            <p:spPr>
              <a:xfrm>
                <a:off x="3729925"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9"/>
              <p:cNvSpPr/>
              <p:nvPr/>
            </p:nvSpPr>
            <p:spPr>
              <a:xfrm>
                <a:off x="3646250"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9"/>
              <p:cNvSpPr/>
              <p:nvPr/>
            </p:nvSpPr>
            <p:spPr>
              <a:xfrm>
                <a:off x="3966188"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9"/>
              <p:cNvSpPr/>
              <p:nvPr/>
            </p:nvSpPr>
            <p:spPr>
              <a:xfrm>
                <a:off x="3983088"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9"/>
              <p:cNvSpPr/>
              <p:nvPr/>
            </p:nvSpPr>
            <p:spPr>
              <a:xfrm>
                <a:off x="3979363"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9"/>
              <p:cNvSpPr/>
              <p:nvPr/>
            </p:nvSpPr>
            <p:spPr>
              <a:xfrm>
                <a:off x="3659875"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9"/>
              <p:cNvSpPr/>
              <p:nvPr/>
            </p:nvSpPr>
            <p:spPr>
              <a:xfrm>
                <a:off x="3961388"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9"/>
              <p:cNvSpPr/>
              <p:nvPr/>
            </p:nvSpPr>
            <p:spPr>
              <a:xfrm>
                <a:off x="3772363"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9"/>
              <p:cNvSpPr/>
              <p:nvPr/>
            </p:nvSpPr>
            <p:spPr>
              <a:xfrm>
                <a:off x="3913063"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9"/>
              <p:cNvSpPr/>
              <p:nvPr/>
            </p:nvSpPr>
            <p:spPr>
              <a:xfrm>
                <a:off x="3931325" y="2051863"/>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9"/>
              <p:cNvSpPr/>
              <p:nvPr/>
            </p:nvSpPr>
            <p:spPr>
              <a:xfrm>
                <a:off x="3850150" y="2054588"/>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9"/>
              <p:cNvSpPr/>
              <p:nvPr/>
            </p:nvSpPr>
            <p:spPr>
              <a:xfrm>
                <a:off x="3729925" y="2031463"/>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9"/>
              <p:cNvSpPr/>
              <p:nvPr/>
            </p:nvSpPr>
            <p:spPr>
              <a:xfrm>
                <a:off x="3646250" y="2001413"/>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9"/>
              <p:cNvSpPr/>
              <p:nvPr/>
            </p:nvSpPr>
            <p:spPr>
              <a:xfrm>
                <a:off x="3966188" y="2036188"/>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9"/>
              <p:cNvSpPr/>
              <p:nvPr/>
            </p:nvSpPr>
            <p:spPr>
              <a:xfrm>
                <a:off x="3983088" y="1997688"/>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9"/>
              <p:cNvSpPr/>
              <p:nvPr/>
            </p:nvSpPr>
            <p:spPr>
              <a:xfrm>
                <a:off x="3979363" y="1881938"/>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9"/>
              <p:cNvSpPr/>
              <p:nvPr/>
            </p:nvSpPr>
            <p:spPr>
              <a:xfrm>
                <a:off x="3659875" y="1890463"/>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9"/>
              <p:cNvSpPr/>
              <p:nvPr/>
            </p:nvSpPr>
            <p:spPr>
              <a:xfrm>
                <a:off x="3961388" y="1771013"/>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9"/>
              <p:cNvSpPr/>
              <p:nvPr/>
            </p:nvSpPr>
            <p:spPr>
              <a:xfrm>
                <a:off x="3772363" y="1758688"/>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9"/>
              <p:cNvSpPr/>
              <p:nvPr/>
            </p:nvSpPr>
            <p:spPr>
              <a:xfrm>
                <a:off x="3913063" y="1718788"/>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9"/>
              <p:cNvSpPr/>
              <p:nvPr/>
            </p:nvSpPr>
            <p:spPr>
              <a:xfrm>
                <a:off x="3931788" y="2052775"/>
                <a:ext cx="104775" cy="204200"/>
              </a:xfrm>
              <a:custGeom>
                <a:avLst/>
                <a:gdLst/>
                <a:ahLst/>
                <a:cxnLst/>
                <a:rect l="l" t="t" r="r" b="b"/>
                <a:pathLst>
                  <a:path w="4191" h="8168" extrusionOk="0">
                    <a:moveTo>
                      <a:pt x="460" y="0"/>
                    </a:moveTo>
                    <a:cubicBezTo>
                      <a:pt x="430" y="0"/>
                      <a:pt x="401" y="5"/>
                      <a:pt x="373" y="15"/>
                    </a:cubicBezTo>
                    <a:cubicBezTo>
                      <a:pt x="1" y="114"/>
                      <a:pt x="149" y="1205"/>
                      <a:pt x="149" y="1477"/>
                    </a:cubicBezTo>
                    <a:cubicBezTo>
                      <a:pt x="149" y="2072"/>
                      <a:pt x="174" y="2642"/>
                      <a:pt x="273" y="3237"/>
                    </a:cubicBezTo>
                    <a:cubicBezTo>
                      <a:pt x="348" y="3857"/>
                      <a:pt x="472" y="4502"/>
                      <a:pt x="645" y="5171"/>
                    </a:cubicBezTo>
                    <a:cubicBezTo>
                      <a:pt x="893" y="6063"/>
                      <a:pt x="1240" y="6931"/>
                      <a:pt x="1761" y="7724"/>
                    </a:cubicBezTo>
                    <a:cubicBezTo>
                      <a:pt x="1860" y="7898"/>
                      <a:pt x="1959" y="8022"/>
                      <a:pt x="2108" y="8096"/>
                    </a:cubicBezTo>
                    <a:cubicBezTo>
                      <a:pt x="2178" y="8143"/>
                      <a:pt x="2265" y="8168"/>
                      <a:pt x="2350" y="8168"/>
                    </a:cubicBezTo>
                    <a:cubicBezTo>
                      <a:pt x="2445" y="8168"/>
                      <a:pt x="2538" y="8137"/>
                      <a:pt x="2604" y="8071"/>
                    </a:cubicBezTo>
                    <a:cubicBezTo>
                      <a:pt x="2653" y="8022"/>
                      <a:pt x="2703" y="7947"/>
                      <a:pt x="2752" y="7923"/>
                    </a:cubicBezTo>
                    <a:cubicBezTo>
                      <a:pt x="2826" y="7877"/>
                      <a:pt x="2910" y="7868"/>
                      <a:pt x="2994" y="7868"/>
                    </a:cubicBezTo>
                    <a:cubicBezTo>
                      <a:pt x="3042" y="7868"/>
                      <a:pt x="3091" y="7871"/>
                      <a:pt x="3137" y="7871"/>
                    </a:cubicBezTo>
                    <a:cubicBezTo>
                      <a:pt x="3227" y="7871"/>
                      <a:pt x="3310" y="7860"/>
                      <a:pt x="3372" y="7799"/>
                    </a:cubicBezTo>
                    <a:cubicBezTo>
                      <a:pt x="3471" y="7700"/>
                      <a:pt x="3471" y="7526"/>
                      <a:pt x="3570" y="7427"/>
                    </a:cubicBezTo>
                    <a:cubicBezTo>
                      <a:pt x="3645" y="7328"/>
                      <a:pt x="3769" y="7328"/>
                      <a:pt x="3893" y="7303"/>
                    </a:cubicBezTo>
                    <a:cubicBezTo>
                      <a:pt x="4041" y="7229"/>
                      <a:pt x="4116" y="7080"/>
                      <a:pt x="4141" y="6931"/>
                    </a:cubicBezTo>
                    <a:cubicBezTo>
                      <a:pt x="4190" y="6782"/>
                      <a:pt x="4141" y="6609"/>
                      <a:pt x="4091" y="6460"/>
                    </a:cubicBezTo>
                    <a:cubicBezTo>
                      <a:pt x="3942" y="5865"/>
                      <a:pt x="3694" y="5295"/>
                      <a:pt x="3446" y="4725"/>
                    </a:cubicBezTo>
                    <a:cubicBezTo>
                      <a:pt x="3025" y="3808"/>
                      <a:pt x="2653" y="2890"/>
                      <a:pt x="2207" y="1998"/>
                    </a:cubicBezTo>
                    <a:cubicBezTo>
                      <a:pt x="1984" y="1577"/>
                      <a:pt x="1736" y="1155"/>
                      <a:pt x="1463" y="783"/>
                    </a:cubicBezTo>
                    <a:cubicBezTo>
                      <a:pt x="1281" y="601"/>
                      <a:pt x="806" y="0"/>
                      <a:pt x="46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9"/>
              <p:cNvSpPr/>
              <p:nvPr/>
            </p:nvSpPr>
            <p:spPr>
              <a:xfrm>
                <a:off x="3936450" y="2075725"/>
                <a:ext cx="57650" cy="128650"/>
              </a:xfrm>
              <a:custGeom>
                <a:avLst/>
                <a:gdLst/>
                <a:ahLst/>
                <a:cxnLst/>
                <a:rect l="l" t="t" r="r" b="b"/>
                <a:pathLst>
                  <a:path w="2306" h="5146" extrusionOk="0">
                    <a:moveTo>
                      <a:pt x="625" y="0"/>
                    </a:moveTo>
                    <a:cubicBezTo>
                      <a:pt x="445" y="0"/>
                      <a:pt x="278" y="129"/>
                      <a:pt x="149" y="460"/>
                    </a:cubicBezTo>
                    <a:cubicBezTo>
                      <a:pt x="0" y="882"/>
                      <a:pt x="50" y="1452"/>
                      <a:pt x="124" y="1923"/>
                    </a:cubicBezTo>
                    <a:cubicBezTo>
                      <a:pt x="199" y="2443"/>
                      <a:pt x="273" y="2964"/>
                      <a:pt x="447" y="3509"/>
                    </a:cubicBezTo>
                    <a:lnTo>
                      <a:pt x="719" y="4327"/>
                    </a:lnTo>
                    <a:cubicBezTo>
                      <a:pt x="827" y="4543"/>
                      <a:pt x="1030" y="4835"/>
                      <a:pt x="1080" y="5054"/>
                    </a:cubicBezTo>
                    <a:lnTo>
                      <a:pt x="1080" y="5054"/>
                    </a:lnTo>
                    <a:cubicBezTo>
                      <a:pt x="1009" y="4490"/>
                      <a:pt x="933" y="3926"/>
                      <a:pt x="769" y="3385"/>
                    </a:cubicBezTo>
                    <a:lnTo>
                      <a:pt x="769" y="3385"/>
                    </a:lnTo>
                    <a:cubicBezTo>
                      <a:pt x="1017" y="3931"/>
                      <a:pt x="1389" y="4427"/>
                      <a:pt x="1835" y="4823"/>
                    </a:cubicBezTo>
                    <a:cubicBezTo>
                      <a:pt x="1711" y="4079"/>
                      <a:pt x="1438" y="3410"/>
                      <a:pt x="1141" y="2691"/>
                    </a:cubicBezTo>
                    <a:lnTo>
                      <a:pt x="1141" y="2691"/>
                    </a:lnTo>
                    <a:cubicBezTo>
                      <a:pt x="1463" y="3187"/>
                      <a:pt x="1835" y="3658"/>
                      <a:pt x="2231" y="4055"/>
                    </a:cubicBezTo>
                    <a:cubicBezTo>
                      <a:pt x="2306" y="3137"/>
                      <a:pt x="2132" y="2195"/>
                      <a:pt x="1835" y="1328"/>
                    </a:cubicBezTo>
                    <a:cubicBezTo>
                      <a:pt x="1673" y="913"/>
                      <a:pt x="1104" y="0"/>
                      <a:pt x="625" y="0"/>
                    </a:cubicBezTo>
                    <a:close/>
                    <a:moveTo>
                      <a:pt x="1080" y="5054"/>
                    </a:moveTo>
                    <a:cubicBezTo>
                      <a:pt x="1083" y="5084"/>
                      <a:pt x="1087" y="5115"/>
                      <a:pt x="1091" y="5145"/>
                    </a:cubicBezTo>
                    <a:cubicBezTo>
                      <a:pt x="1091" y="5117"/>
                      <a:pt x="1087" y="5086"/>
                      <a:pt x="1080" y="5054"/>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9"/>
              <p:cNvSpPr/>
              <p:nvPr/>
            </p:nvSpPr>
            <p:spPr>
              <a:xfrm>
                <a:off x="3850613" y="2055500"/>
                <a:ext cx="65700" cy="208050"/>
              </a:xfrm>
              <a:custGeom>
                <a:avLst/>
                <a:gdLst/>
                <a:ahLst/>
                <a:cxnLst/>
                <a:rect l="l" t="t" r="r" b="b"/>
                <a:pathLst>
                  <a:path w="2628" h="8322" extrusionOk="0">
                    <a:moveTo>
                      <a:pt x="1921" y="1"/>
                    </a:moveTo>
                    <a:cubicBezTo>
                      <a:pt x="1909" y="1"/>
                      <a:pt x="1897" y="2"/>
                      <a:pt x="1884" y="5"/>
                    </a:cubicBezTo>
                    <a:cubicBezTo>
                      <a:pt x="1562" y="55"/>
                      <a:pt x="1314" y="873"/>
                      <a:pt x="1190" y="1120"/>
                    </a:cubicBezTo>
                    <a:cubicBezTo>
                      <a:pt x="793" y="1988"/>
                      <a:pt x="496" y="2905"/>
                      <a:pt x="273" y="3872"/>
                    </a:cubicBezTo>
                    <a:cubicBezTo>
                      <a:pt x="199" y="4368"/>
                      <a:pt x="124" y="4888"/>
                      <a:pt x="75" y="5434"/>
                    </a:cubicBezTo>
                    <a:cubicBezTo>
                      <a:pt x="0" y="6301"/>
                      <a:pt x="0" y="7194"/>
                      <a:pt x="273" y="8037"/>
                    </a:cubicBezTo>
                    <a:lnTo>
                      <a:pt x="372" y="8210"/>
                    </a:lnTo>
                    <a:cubicBezTo>
                      <a:pt x="422" y="8235"/>
                      <a:pt x="496" y="8235"/>
                      <a:pt x="546" y="8285"/>
                    </a:cubicBezTo>
                    <a:cubicBezTo>
                      <a:pt x="744" y="8285"/>
                      <a:pt x="917" y="8309"/>
                      <a:pt x="1116" y="8309"/>
                    </a:cubicBezTo>
                    <a:cubicBezTo>
                      <a:pt x="1195" y="8317"/>
                      <a:pt x="1274" y="8322"/>
                      <a:pt x="1352" y="8322"/>
                    </a:cubicBezTo>
                    <a:cubicBezTo>
                      <a:pt x="1542" y="8322"/>
                      <a:pt x="1726" y="8291"/>
                      <a:pt x="1884" y="8185"/>
                    </a:cubicBezTo>
                    <a:cubicBezTo>
                      <a:pt x="2058" y="8062"/>
                      <a:pt x="2157" y="7838"/>
                      <a:pt x="2231" y="7615"/>
                    </a:cubicBezTo>
                    <a:cubicBezTo>
                      <a:pt x="2603" y="6599"/>
                      <a:pt x="2628" y="5483"/>
                      <a:pt x="2529" y="4393"/>
                    </a:cubicBezTo>
                    <a:cubicBezTo>
                      <a:pt x="2430" y="3327"/>
                      <a:pt x="2256" y="2236"/>
                      <a:pt x="2182" y="1145"/>
                    </a:cubicBezTo>
                    <a:cubicBezTo>
                      <a:pt x="2182" y="906"/>
                      <a:pt x="2228" y="1"/>
                      <a:pt x="192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9"/>
              <p:cNvSpPr/>
              <p:nvPr/>
            </p:nvSpPr>
            <p:spPr>
              <a:xfrm>
                <a:off x="3854650" y="2077050"/>
                <a:ext cx="60750" cy="136000"/>
              </a:xfrm>
              <a:custGeom>
                <a:avLst/>
                <a:gdLst/>
                <a:ahLst/>
                <a:cxnLst/>
                <a:rect l="l" t="t" r="r" b="b"/>
                <a:pathLst>
                  <a:path w="2430" h="5440" extrusionOk="0">
                    <a:moveTo>
                      <a:pt x="1578" y="0"/>
                    </a:moveTo>
                    <a:cubicBezTo>
                      <a:pt x="1353" y="0"/>
                      <a:pt x="1226" y="188"/>
                      <a:pt x="1066" y="407"/>
                    </a:cubicBezTo>
                    <a:cubicBezTo>
                      <a:pt x="694" y="1002"/>
                      <a:pt x="496" y="1647"/>
                      <a:pt x="322" y="2366"/>
                    </a:cubicBezTo>
                    <a:cubicBezTo>
                      <a:pt x="124" y="3258"/>
                      <a:pt x="50" y="4200"/>
                      <a:pt x="0" y="5117"/>
                    </a:cubicBezTo>
                    <a:cubicBezTo>
                      <a:pt x="124" y="4572"/>
                      <a:pt x="298" y="4026"/>
                      <a:pt x="620" y="3580"/>
                    </a:cubicBezTo>
                    <a:cubicBezTo>
                      <a:pt x="669" y="4200"/>
                      <a:pt x="744" y="4820"/>
                      <a:pt x="818" y="5439"/>
                    </a:cubicBezTo>
                    <a:cubicBezTo>
                      <a:pt x="1016" y="4696"/>
                      <a:pt x="1190" y="3977"/>
                      <a:pt x="1388" y="3233"/>
                    </a:cubicBezTo>
                    <a:cubicBezTo>
                      <a:pt x="1661" y="3704"/>
                      <a:pt x="1909" y="4150"/>
                      <a:pt x="2107" y="4646"/>
                    </a:cubicBezTo>
                    <a:cubicBezTo>
                      <a:pt x="2405" y="3704"/>
                      <a:pt x="2405" y="2663"/>
                      <a:pt x="2430" y="1671"/>
                    </a:cubicBezTo>
                    <a:cubicBezTo>
                      <a:pt x="2430" y="1374"/>
                      <a:pt x="2430" y="1027"/>
                      <a:pt x="2355" y="754"/>
                    </a:cubicBezTo>
                    <a:cubicBezTo>
                      <a:pt x="2256" y="482"/>
                      <a:pt x="2033" y="159"/>
                      <a:pt x="1760" y="35"/>
                    </a:cubicBezTo>
                    <a:cubicBezTo>
                      <a:pt x="1693" y="11"/>
                      <a:pt x="1632" y="0"/>
                      <a:pt x="157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9"/>
              <p:cNvSpPr/>
              <p:nvPr/>
            </p:nvSpPr>
            <p:spPr>
              <a:xfrm>
                <a:off x="3730388" y="2032375"/>
                <a:ext cx="138225" cy="192450"/>
              </a:xfrm>
              <a:custGeom>
                <a:avLst/>
                <a:gdLst/>
                <a:ahLst/>
                <a:cxnLst/>
                <a:rect l="l" t="t" r="r" b="b"/>
                <a:pathLst>
                  <a:path w="5529" h="7698" extrusionOk="0">
                    <a:moveTo>
                      <a:pt x="5081" y="0"/>
                    </a:moveTo>
                    <a:cubicBezTo>
                      <a:pt x="4650" y="0"/>
                      <a:pt x="4119" y="782"/>
                      <a:pt x="3917" y="1004"/>
                    </a:cubicBezTo>
                    <a:cubicBezTo>
                      <a:pt x="3371" y="1649"/>
                      <a:pt x="2826" y="2318"/>
                      <a:pt x="2281" y="3012"/>
                    </a:cubicBezTo>
                    <a:cubicBezTo>
                      <a:pt x="1760" y="3682"/>
                      <a:pt x="1215" y="4400"/>
                      <a:pt x="769" y="5144"/>
                    </a:cubicBezTo>
                    <a:cubicBezTo>
                      <a:pt x="397" y="5764"/>
                      <a:pt x="50" y="6433"/>
                      <a:pt x="0" y="7152"/>
                    </a:cubicBezTo>
                    <a:cubicBezTo>
                      <a:pt x="0" y="7202"/>
                      <a:pt x="0" y="7276"/>
                      <a:pt x="25" y="7301"/>
                    </a:cubicBezTo>
                    <a:cubicBezTo>
                      <a:pt x="74" y="7375"/>
                      <a:pt x="174" y="7350"/>
                      <a:pt x="248" y="7375"/>
                    </a:cubicBezTo>
                    <a:cubicBezTo>
                      <a:pt x="372" y="7400"/>
                      <a:pt x="397" y="7574"/>
                      <a:pt x="521" y="7648"/>
                    </a:cubicBezTo>
                    <a:cubicBezTo>
                      <a:pt x="559" y="7663"/>
                      <a:pt x="597" y="7669"/>
                      <a:pt x="636" y="7669"/>
                    </a:cubicBezTo>
                    <a:cubicBezTo>
                      <a:pt x="721" y="7669"/>
                      <a:pt x="807" y="7640"/>
                      <a:pt x="892" y="7623"/>
                    </a:cubicBezTo>
                    <a:cubicBezTo>
                      <a:pt x="934" y="7615"/>
                      <a:pt x="975" y="7611"/>
                      <a:pt x="1016" y="7611"/>
                    </a:cubicBezTo>
                    <a:cubicBezTo>
                      <a:pt x="1223" y="7611"/>
                      <a:pt x="1430" y="7697"/>
                      <a:pt x="1636" y="7697"/>
                    </a:cubicBezTo>
                    <a:cubicBezTo>
                      <a:pt x="1884" y="7697"/>
                      <a:pt x="2132" y="7574"/>
                      <a:pt x="2305" y="7400"/>
                    </a:cubicBezTo>
                    <a:cubicBezTo>
                      <a:pt x="2752" y="7053"/>
                      <a:pt x="3049" y="6557"/>
                      <a:pt x="3347" y="6086"/>
                    </a:cubicBezTo>
                    <a:cubicBezTo>
                      <a:pt x="4090" y="4847"/>
                      <a:pt x="4760" y="3533"/>
                      <a:pt x="5131" y="2120"/>
                    </a:cubicBezTo>
                    <a:cubicBezTo>
                      <a:pt x="5231" y="1798"/>
                      <a:pt x="5330" y="1426"/>
                      <a:pt x="5355" y="1054"/>
                    </a:cubicBezTo>
                    <a:cubicBezTo>
                      <a:pt x="5379" y="806"/>
                      <a:pt x="5528" y="360"/>
                      <a:pt x="5355" y="137"/>
                    </a:cubicBezTo>
                    <a:cubicBezTo>
                      <a:pt x="5272" y="40"/>
                      <a:pt x="5179" y="0"/>
                      <a:pt x="508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9"/>
              <p:cNvSpPr/>
              <p:nvPr/>
            </p:nvSpPr>
            <p:spPr>
              <a:xfrm>
                <a:off x="3753625" y="2059025"/>
                <a:ext cx="106000" cy="121175"/>
              </a:xfrm>
              <a:custGeom>
                <a:avLst/>
                <a:gdLst/>
                <a:ahLst/>
                <a:cxnLst/>
                <a:rect l="l" t="t" r="r" b="b"/>
                <a:pathLst>
                  <a:path w="4240" h="4847" extrusionOk="0">
                    <a:moveTo>
                      <a:pt x="20" y="4329"/>
                    </a:moveTo>
                    <a:cubicBezTo>
                      <a:pt x="13" y="4336"/>
                      <a:pt x="7" y="4344"/>
                      <a:pt x="0" y="4351"/>
                    </a:cubicBezTo>
                    <a:cubicBezTo>
                      <a:pt x="7" y="4344"/>
                      <a:pt x="14" y="4337"/>
                      <a:pt x="20" y="4329"/>
                    </a:cubicBezTo>
                    <a:close/>
                    <a:moveTo>
                      <a:pt x="3699" y="1"/>
                    </a:moveTo>
                    <a:cubicBezTo>
                      <a:pt x="3413" y="1"/>
                      <a:pt x="3055" y="189"/>
                      <a:pt x="2851" y="335"/>
                    </a:cubicBezTo>
                    <a:cubicBezTo>
                      <a:pt x="2231" y="781"/>
                      <a:pt x="1686" y="1450"/>
                      <a:pt x="1215" y="2070"/>
                    </a:cubicBezTo>
                    <a:cubicBezTo>
                      <a:pt x="942" y="2442"/>
                      <a:pt x="719" y="2814"/>
                      <a:pt x="496" y="3211"/>
                    </a:cubicBezTo>
                    <a:cubicBezTo>
                      <a:pt x="397" y="3384"/>
                      <a:pt x="273" y="3607"/>
                      <a:pt x="199" y="3830"/>
                    </a:cubicBezTo>
                    <a:cubicBezTo>
                      <a:pt x="152" y="3947"/>
                      <a:pt x="127" y="4197"/>
                      <a:pt x="20" y="4329"/>
                    </a:cubicBezTo>
                    <a:lnTo>
                      <a:pt x="20" y="4329"/>
                    </a:lnTo>
                    <a:cubicBezTo>
                      <a:pt x="460" y="3841"/>
                      <a:pt x="900" y="3352"/>
                      <a:pt x="1364" y="2888"/>
                    </a:cubicBezTo>
                    <a:lnTo>
                      <a:pt x="1364" y="2888"/>
                    </a:lnTo>
                    <a:cubicBezTo>
                      <a:pt x="1240" y="3508"/>
                      <a:pt x="1066" y="4103"/>
                      <a:pt x="843" y="4698"/>
                    </a:cubicBezTo>
                    <a:cubicBezTo>
                      <a:pt x="1364" y="4177"/>
                      <a:pt x="1810" y="3558"/>
                      <a:pt x="2132" y="2888"/>
                    </a:cubicBezTo>
                    <a:lnTo>
                      <a:pt x="2132" y="2888"/>
                    </a:lnTo>
                    <a:lnTo>
                      <a:pt x="1959" y="4847"/>
                    </a:lnTo>
                    <a:cubicBezTo>
                      <a:pt x="2455" y="4177"/>
                      <a:pt x="2950" y="3458"/>
                      <a:pt x="3347" y="2715"/>
                    </a:cubicBezTo>
                    <a:cubicBezTo>
                      <a:pt x="3694" y="2095"/>
                      <a:pt x="4239" y="1079"/>
                      <a:pt x="4115" y="360"/>
                    </a:cubicBezTo>
                    <a:cubicBezTo>
                      <a:pt x="4064" y="94"/>
                      <a:pt x="3899" y="1"/>
                      <a:pt x="369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9"/>
              <p:cNvSpPr/>
              <p:nvPr/>
            </p:nvSpPr>
            <p:spPr>
              <a:xfrm>
                <a:off x="3646713" y="2002325"/>
                <a:ext cx="216925" cy="95400"/>
              </a:xfrm>
              <a:custGeom>
                <a:avLst/>
                <a:gdLst/>
                <a:ahLst/>
                <a:cxnLst/>
                <a:rect l="l" t="t" r="r" b="b"/>
                <a:pathLst>
                  <a:path w="8677" h="3816" extrusionOk="0">
                    <a:moveTo>
                      <a:pt x="6074" y="0"/>
                    </a:moveTo>
                    <a:cubicBezTo>
                      <a:pt x="5082" y="50"/>
                      <a:pt x="4140" y="198"/>
                      <a:pt x="3223" y="521"/>
                    </a:cubicBezTo>
                    <a:cubicBezTo>
                      <a:pt x="2008" y="892"/>
                      <a:pt x="843" y="1512"/>
                      <a:pt x="50" y="2504"/>
                    </a:cubicBezTo>
                    <a:cubicBezTo>
                      <a:pt x="25" y="2553"/>
                      <a:pt x="0" y="2603"/>
                      <a:pt x="0" y="2653"/>
                    </a:cubicBezTo>
                    <a:cubicBezTo>
                      <a:pt x="0" y="2851"/>
                      <a:pt x="273" y="2851"/>
                      <a:pt x="397" y="2925"/>
                    </a:cubicBezTo>
                    <a:cubicBezTo>
                      <a:pt x="546" y="3049"/>
                      <a:pt x="521" y="3322"/>
                      <a:pt x="719" y="3421"/>
                    </a:cubicBezTo>
                    <a:cubicBezTo>
                      <a:pt x="794" y="3466"/>
                      <a:pt x="868" y="3475"/>
                      <a:pt x="942" y="3475"/>
                    </a:cubicBezTo>
                    <a:cubicBezTo>
                      <a:pt x="992" y="3475"/>
                      <a:pt x="1042" y="3471"/>
                      <a:pt x="1091" y="3471"/>
                    </a:cubicBezTo>
                    <a:cubicBezTo>
                      <a:pt x="1265" y="3495"/>
                      <a:pt x="1413" y="3619"/>
                      <a:pt x="1612" y="3718"/>
                    </a:cubicBezTo>
                    <a:cubicBezTo>
                      <a:pt x="1751" y="3788"/>
                      <a:pt x="1903" y="3815"/>
                      <a:pt x="2062" y="3815"/>
                    </a:cubicBezTo>
                    <a:cubicBezTo>
                      <a:pt x="2355" y="3815"/>
                      <a:pt x="2670" y="3724"/>
                      <a:pt x="2975" y="3644"/>
                    </a:cubicBezTo>
                    <a:cubicBezTo>
                      <a:pt x="4388" y="3173"/>
                      <a:pt x="5851" y="2677"/>
                      <a:pt x="7065" y="1785"/>
                    </a:cubicBezTo>
                    <a:cubicBezTo>
                      <a:pt x="7338" y="1611"/>
                      <a:pt x="8677" y="620"/>
                      <a:pt x="8404" y="248"/>
                    </a:cubicBezTo>
                    <a:cubicBezTo>
                      <a:pt x="8231" y="25"/>
                      <a:pt x="7561" y="50"/>
                      <a:pt x="7313" y="25"/>
                    </a:cubicBezTo>
                    <a:cubicBezTo>
                      <a:pt x="6917" y="0"/>
                      <a:pt x="6471" y="0"/>
                      <a:pt x="6074"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9"/>
              <p:cNvSpPr/>
              <p:nvPr/>
            </p:nvSpPr>
            <p:spPr>
              <a:xfrm>
                <a:off x="3687925" y="2004575"/>
                <a:ext cx="155575" cy="74000"/>
              </a:xfrm>
              <a:custGeom>
                <a:avLst/>
                <a:gdLst/>
                <a:ahLst/>
                <a:cxnLst/>
                <a:rect l="l" t="t" r="r" b="b"/>
                <a:pathLst>
                  <a:path w="6223" h="2960" extrusionOk="0">
                    <a:moveTo>
                      <a:pt x="5606" y="0"/>
                    </a:moveTo>
                    <a:cubicBezTo>
                      <a:pt x="5499" y="0"/>
                      <a:pt x="5382" y="27"/>
                      <a:pt x="5256" y="59"/>
                    </a:cubicBezTo>
                    <a:cubicBezTo>
                      <a:pt x="4314" y="208"/>
                      <a:pt x="3347" y="356"/>
                      <a:pt x="2405" y="579"/>
                    </a:cubicBezTo>
                    <a:cubicBezTo>
                      <a:pt x="1538" y="802"/>
                      <a:pt x="645" y="1075"/>
                      <a:pt x="1" y="1695"/>
                    </a:cubicBezTo>
                    <a:cubicBezTo>
                      <a:pt x="645" y="1645"/>
                      <a:pt x="1339" y="1571"/>
                      <a:pt x="1984" y="1521"/>
                    </a:cubicBezTo>
                    <a:lnTo>
                      <a:pt x="1984" y="1521"/>
                    </a:lnTo>
                    <a:cubicBezTo>
                      <a:pt x="1587" y="1819"/>
                      <a:pt x="1166" y="2191"/>
                      <a:pt x="868" y="2637"/>
                    </a:cubicBezTo>
                    <a:cubicBezTo>
                      <a:pt x="1488" y="2463"/>
                      <a:pt x="2133" y="2290"/>
                      <a:pt x="2752" y="2067"/>
                    </a:cubicBezTo>
                    <a:lnTo>
                      <a:pt x="2752" y="2067"/>
                    </a:lnTo>
                    <a:cubicBezTo>
                      <a:pt x="2628" y="2389"/>
                      <a:pt x="2455" y="2686"/>
                      <a:pt x="2257" y="2959"/>
                    </a:cubicBezTo>
                    <a:cubicBezTo>
                      <a:pt x="3496" y="2612"/>
                      <a:pt x="4686" y="1968"/>
                      <a:pt x="5678" y="1150"/>
                    </a:cubicBezTo>
                    <a:cubicBezTo>
                      <a:pt x="5950" y="902"/>
                      <a:pt x="6223" y="579"/>
                      <a:pt x="5975" y="208"/>
                    </a:cubicBezTo>
                    <a:cubicBezTo>
                      <a:pt x="5875" y="50"/>
                      <a:pt x="5750" y="0"/>
                      <a:pt x="560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9"/>
              <p:cNvSpPr/>
              <p:nvPr/>
            </p:nvSpPr>
            <p:spPr>
              <a:xfrm>
                <a:off x="3966650" y="2037100"/>
                <a:ext cx="161325" cy="140125"/>
              </a:xfrm>
              <a:custGeom>
                <a:avLst/>
                <a:gdLst/>
                <a:ahLst/>
                <a:cxnLst/>
                <a:rect l="l" t="t" r="r" b="b"/>
                <a:pathLst>
                  <a:path w="6453" h="5605" extrusionOk="0">
                    <a:moveTo>
                      <a:pt x="391" y="0"/>
                    </a:moveTo>
                    <a:cubicBezTo>
                      <a:pt x="168" y="0"/>
                      <a:pt x="1" y="140"/>
                      <a:pt x="57" y="419"/>
                    </a:cubicBezTo>
                    <a:cubicBezTo>
                      <a:pt x="156" y="766"/>
                      <a:pt x="503" y="1212"/>
                      <a:pt x="676" y="1485"/>
                    </a:cubicBezTo>
                    <a:cubicBezTo>
                      <a:pt x="1123" y="2228"/>
                      <a:pt x="1643" y="2873"/>
                      <a:pt x="2213" y="3468"/>
                    </a:cubicBezTo>
                    <a:cubicBezTo>
                      <a:pt x="3007" y="4311"/>
                      <a:pt x="3998" y="5005"/>
                      <a:pt x="5089" y="5451"/>
                    </a:cubicBezTo>
                    <a:cubicBezTo>
                      <a:pt x="5283" y="5537"/>
                      <a:pt x="5495" y="5604"/>
                      <a:pt x="5710" y="5604"/>
                    </a:cubicBezTo>
                    <a:cubicBezTo>
                      <a:pt x="5743" y="5604"/>
                      <a:pt x="5775" y="5603"/>
                      <a:pt x="5808" y="5600"/>
                    </a:cubicBezTo>
                    <a:cubicBezTo>
                      <a:pt x="6056" y="5600"/>
                      <a:pt x="6304" y="5476"/>
                      <a:pt x="6378" y="5228"/>
                    </a:cubicBezTo>
                    <a:cubicBezTo>
                      <a:pt x="6452" y="5104"/>
                      <a:pt x="6452" y="4955"/>
                      <a:pt x="6428" y="4806"/>
                    </a:cubicBezTo>
                    <a:cubicBezTo>
                      <a:pt x="6353" y="4385"/>
                      <a:pt x="6180" y="4063"/>
                      <a:pt x="5981" y="3716"/>
                    </a:cubicBezTo>
                    <a:cubicBezTo>
                      <a:pt x="5386" y="2774"/>
                      <a:pt x="4568" y="2030"/>
                      <a:pt x="3626" y="1460"/>
                    </a:cubicBezTo>
                    <a:cubicBezTo>
                      <a:pt x="2709" y="865"/>
                      <a:pt x="1668" y="419"/>
                      <a:pt x="627" y="47"/>
                    </a:cubicBezTo>
                    <a:cubicBezTo>
                      <a:pt x="546" y="16"/>
                      <a:pt x="466" y="0"/>
                      <a:pt x="391"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9"/>
              <p:cNvSpPr/>
              <p:nvPr/>
            </p:nvSpPr>
            <p:spPr>
              <a:xfrm>
                <a:off x="3974250" y="2051050"/>
                <a:ext cx="108475" cy="95675"/>
              </a:xfrm>
              <a:custGeom>
                <a:avLst/>
                <a:gdLst/>
                <a:ahLst/>
                <a:cxnLst/>
                <a:rect l="l" t="t" r="r" b="b"/>
                <a:pathLst>
                  <a:path w="4339" h="3827" extrusionOk="0">
                    <a:moveTo>
                      <a:pt x="294" y="1"/>
                    </a:moveTo>
                    <a:cubicBezTo>
                      <a:pt x="190" y="1"/>
                      <a:pt x="110" y="52"/>
                      <a:pt x="100" y="208"/>
                    </a:cubicBezTo>
                    <a:cubicBezTo>
                      <a:pt x="1" y="480"/>
                      <a:pt x="323" y="827"/>
                      <a:pt x="472" y="1001"/>
                    </a:cubicBezTo>
                    <a:cubicBezTo>
                      <a:pt x="1314" y="2141"/>
                      <a:pt x="2331" y="3083"/>
                      <a:pt x="3521" y="3827"/>
                    </a:cubicBezTo>
                    <a:cubicBezTo>
                      <a:pt x="3446" y="3579"/>
                      <a:pt x="3347" y="3381"/>
                      <a:pt x="3273" y="3158"/>
                    </a:cubicBezTo>
                    <a:lnTo>
                      <a:pt x="3273" y="3158"/>
                    </a:lnTo>
                    <a:cubicBezTo>
                      <a:pt x="3595" y="3282"/>
                      <a:pt x="3967" y="3406"/>
                      <a:pt x="4314" y="3530"/>
                    </a:cubicBezTo>
                    <a:cubicBezTo>
                      <a:pt x="4140" y="3158"/>
                      <a:pt x="3892" y="2811"/>
                      <a:pt x="3645" y="2513"/>
                    </a:cubicBezTo>
                    <a:cubicBezTo>
                      <a:pt x="3892" y="2513"/>
                      <a:pt x="4091" y="2538"/>
                      <a:pt x="4339" y="2538"/>
                    </a:cubicBezTo>
                    <a:cubicBezTo>
                      <a:pt x="4091" y="2191"/>
                      <a:pt x="3769" y="1918"/>
                      <a:pt x="3421" y="1670"/>
                    </a:cubicBezTo>
                    <a:cubicBezTo>
                      <a:pt x="2579" y="1075"/>
                      <a:pt x="1686" y="580"/>
                      <a:pt x="744" y="158"/>
                    </a:cubicBezTo>
                    <a:cubicBezTo>
                      <a:pt x="629" y="100"/>
                      <a:pt x="438" y="1"/>
                      <a:pt x="294"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9"/>
              <p:cNvSpPr/>
              <p:nvPr/>
            </p:nvSpPr>
            <p:spPr>
              <a:xfrm>
                <a:off x="3983550" y="1998600"/>
                <a:ext cx="192150" cy="93075"/>
              </a:xfrm>
              <a:custGeom>
                <a:avLst/>
                <a:gdLst/>
                <a:ahLst/>
                <a:cxnLst/>
                <a:rect l="l" t="t" r="r" b="b"/>
                <a:pathLst>
                  <a:path w="7686" h="3723" extrusionOk="0">
                    <a:moveTo>
                      <a:pt x="620" y="0"/>
                    </a:moveTo>
                    <a:cubicBezTo>
                      <a:pt x="174" y="0"/>
                      <a:pt x="0" y="422"/>
                      <a:pt x="422" y="670"/>
                    </a:cubicBezTo>
                    <a:lnTo>
                      <a:pt x="1612" y="1488"/>
                    </a:lnTo>
                    <a:cubicBezTo>
                      <a:pt x="2529" y="2107"/>
                      <a:pt x="3520" y="2653"/>
                      <a:pt x="4537" y="3074"/>
                    </a:cubicBezTo>
                    <a:cubicBezTo>
                      <a:pt x="5132" y="3322"/>
                      <a:pt x="5702" y="3520"/>
                      <a:pt x="6297" y="3669"/>
                    </a:cubicBezTo>
                    <a:cubicBezTo>
                      <a:pt x="6403" y="3696"/>
                      <a:pt x="6523" y="3722"/>
                      <a:pt x="6635" y="3722"/>
                    </a:cubicBezTo>
                    <a:cubicBezTo>
                      <a:pt x="6732" y="3722"/>
                      <a:pt x="6823" y="3702"/>
                      <a:pt x="6892" y="3644"/>
                    </a:cubicBezTo>
                    <a:cubicBezTo>
                      <a:pt x="7041" y="3520"/>
                      <a:pt x="7041" y="3273"/>
                      <a:pt x="7165" y="3074"/>
                    </a:cubicBezTo>
                    <a:cubicBezTo>
                      <a:pt x="7264" y="2950"/>
                      <a:pt x="7437" y="2851"/>
                      <a:pt x="7536" y="2727"/>
                    </a:cubicBezTo>
                    <a:cubicBezTo>
                      <a:pt x="7685" y="2479"/>
                      <a:pt x="7512" y="2182"/>
                      <a:pt x="7487" y="1860"/>
                    </a:cubicBezTo>
                    <a:cubicBezTo>
                      <a:pt x="7487" y="1686"/>
                      <a:pt x="7536" y="1488"/>
                      <a:pt x="7437" y="1314"/>
                    </a:cubicBezTo>
                    <a:cubicBezTo>
                      <a:pt x="7388" y="1190"/>
                      <a:pt x="7264" y="1091"/>
                      <a:pt x="7115" y="1041"/>
                    </a:cubicBezTo>
                    <a:cubicBezTo>
                      <a:pt x="6867" y="942"/>
                      <a:pt x="6619" y="868"/>
                      <a:pt x="6371" y="818"/>
                    </a:cubicBezTo>
                    <a:cubicBezTo>
                      <a:pt x="4462" y="422"/>
                      <a:pt x="2578" y="0"/>
                      <a:pt x="620" y="0"/>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9"/>
              <p:cNvSpPr/>
              <p:nvPr/>
            </p:nvSpPr>
            <p:spPr>
              <a:xfrm>
                <a:off x="3987875" y="1992150"/>
                <a:ext cx="128325" cy="75250"/>
              </a:xfrm>
              <a:custGeom>
                <a:avLst/>
                <a:gdLst/>
                <a:ahLst/>
                <a:cxnLst/>
                <a:rect l="l" t="t" r="r" b="b"/>
                <a:pathLst>
                  <a:path w="5133" h="3010" extrusionOk="0">
                    <a:moveTo>
                      <a:pt x="862" y="1"/>
                    </a:moveTo>
                    <a:cubicBezTo>
                      <a:pt x="573" y="1"/>
                      <a:pt x="172" y="56"/>
                      <a:pt x="75" y="308"/>
                    </a:cubicBezTo>
                    <a:cubicBezTo>
                      <a:pt x="1" y="581"/>
                      <a:pt x="422" y="952"/>
                      <a:pt x="571" y="1126"/>
                    </a:cubicBezTo>
                    <a:cubicBezTo>
                      <a:pt x="1166" y="1696"/>
                      <a:pt x="1885" y="2043"/>
                      <a:pt x="2554" y="2390"/>
                    </a:cubicBezTo>
                    <a:cubicBezTo>
                      <a:pt x="3025" y="2589"/>
                      <a:pt x="3471" y="2812"/>
                      <a:pt x="3918" y="3010"/>
                    </a:cubicBezTo>
                    <a:cubicBezTo>
                      <a:pt x="3645" y="2589"/>
                      <a:pt x="3347" y="2217"/>
                      <a:pt x="2976" y="1919"/>
                    </a:cubicBezTo>
                    <a:lnTo>
                      <a:pt x="2976" y="1919"/>
                    </a:lnTo>
                    <a:lnTo>
                      <a:pt x="4909" y="2291"/>
                    </a:lnTo>
                    <a:cubicBezTo>
                      <a:pt x="4513" y="1944"/>
                      <a:pt x="4017" y="1671"/>
                      <a:pt x="3496" y="1473"/>
                    </a:cubicBezTo>
                    <a:cubicBezTo>
                      <a:pt x="4042" y="1374"/>
                      <a:pt x="4587" y="1299"/>
                      <a:pt x="5132" y="1176"/>
                    </a:cubicBezTo>
                    <a:cubicBezTo>
                      <a:pt x="3918" y="432"/>
                      <a:pt x="2505" y="110"/>
                      <a:pt x="1067" y="10"/>
                    </a:cubicBezTo>
                    <a:cubicBezTo>
                      <a:pt x="1013" y="5"/>
                      <a:pt x="942" y="1"/>
                      <a:pt x="862"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9"/>
              <p:cNvSpPr/>
              <p:nvPr/>
            </p:nvSpPr>
            <p:spPr>
              <a:xfrm>
                <a:off x="3979825" y="1882850"/>
                <a:ext cx="214450" cy="107550"/>
              </a:xfrm>
              <a:custGeom>
                <a:avLst/>
                <a:gdLst/>
                <a:ahLst/>
                <a:cxnLst/>
                <a:rect l="l" t="t" r="r" b="b"/>
                <a:pathLst>
                  <a:path w="8578" h="4302" extrusionOk="0">
                    <a:moveTo>
                      <a:pt x="7658" y="1"/>
                    </a:moveTo>
                    <a:cubicBezTo>
                      <a:pt x="7568" y="1"/>
                      <a:pt x="7475" y="7"/>
                      <a:pt x="7388" y="19"/>
                    </a:cubicBezTo>
                    <a:cubicBezTo>
                      <a:pt x="6272" y="143"/>
                      <a:pt x="5306" y="490"/>
                      <a:pt x="4339" y="912"/>
                    </a:cubicBezTo>
                    <a:cubicBezTo>
                      <a:pt x="3793" y="1209"/>
                      <a:pt x="3198" y="1507"/>
                      <a:pt x="2628" y="1854"/>
                    </a:cubicBezTo>
                    <a:cubicBezTo>
                      <a:pt x="2083" y="2201"/>
                      <a:pt x="1513" y="2548"/>
                      <a:pt x="992" y="2945"/>
                    </a:cubicBezTo>
                    <a:cubicBezTo>
                      <a:pt x="720" y="3193"/>
                      <a:pt x="397" y="3440"/>
                      <a:pt x="224" y="3787"/>
                    </a:cubicBezTo>
                    <a:cubicBezTo>
                      <a:pt x="1" y="4184"/>
                      <a:pt x="273" y="4234"/>
                      <a:pt x="645" y="4283"/>
                    </a:cubicBezTo>
                    <a:cubicBezTo>
                      <a:pt x="784" y="4296"/>
                      <a:pt x="924" y="4301"/>
                      <a:pt x="1064" y="4301"/>
                    </a:cubicBezTo>
                    <a:cubicBezTo>
                      <a:pt x="1774" y="4301"/>
                      <a:pt x="2495" y="4160"/>
                      <a:pt x="3198" y="4035"/>
                    </a:cubicBezTo>
                    <a:cubicBezTo>
                      <a:pt x="4909" y="3713"/>
                      <a:pt x="6545" y="3118"/>
                      <a:pt x="8032" y="2250"/>
                    </a:cubicBezTo>
                    <a:cubicBezTo>
                      <a:pt x="8107" y="2226"/>
                      <a:pt x="8181" y="2176"/>
                      <a:pt x="8206" y="2102"/>
                    </a:cubicBezTo>
                    <a:cubicBezTo>
                      <a:pt x="8280" y="1978"/>
                      <a:pt x="8181" y="1829"/>
                      <a:pt x="8181" y="1705"/>
                    </a:cubicBezTo>
                    <a:cubicBezTo>
                      <a:pt x="8181" y="1383"/>
                      <a:pt x="8578" y="1135"/>
                      <a:pt x="8429" y="862"/>
                    </a:cubicBezTo>
                    <a:cubicBezTo>
                      <a:pt x="8404" y="813"/>
                      <a:pt x="8330" y="738"/>
                      <a:pt x="8305" y="689"/>
                    </a:cubicBezTo>
                    <a:cubicBezTo>
                      <a:pt x="8280" y="590"/>
                      <a:pt x="8305" y="466"/>
                      <a:pt x="8280" y="366"/>
                    </a:cubicBezTo>
                    <a:cubicBezTo>
                      <a:pt x="8256" y="193"/>
                      <a:pt x="8082" y="94"/>
                      <a:pt x="7909" y="19"/>
                    </a:cubicBezTo>
                    <a:cubicBezTo>
                      <a:pt x="7834" y="7"/>
                      <a:pt x="7747" y="1"/>
                      <a:pt x="765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9"/>
              <p:cNvSpPr/>
              <p:nvPr/>
            </p:nvSpPr>
            <p:spPr>
              <a:xfrm>
                <a:off x="3992000" y="1909350"/>
                <a:ext cx="131025" cy="71525"/>
              </a:xfrm>
              <a:custGeom>
                <a:avLst/>
                <a:gdLst/>
                <a:ahLst/>
                <a:cxnLst/>
                <a:rect l="l" t="t" r="r" b="b"/>
                <a:pathLst>
                  <a:path w="5241" h="2861" extrusionOk="0">
                    <a:moveTo>
                      <a:pt x="4546" y="1"/>
                    </a:moveTo>
                    <a:lnTo>
                      <a:pt x="4546" y="1"/>
                    </a:lnTo>
                    <a:cubicBezTo>
                      <a:pt x="4075" y="125"/>
                      <a:pt x="3604" y="298"/>
                      <a:pt x="3133" y="447"/>
                    </a:cubicBezTo>
                    <a:cubicBezTo>
                      <a:pt x="2364" y="819"/>
                      <a:pt x="1621" y="1265"/>
                      <a:pt x="951" y="1810"/>
                    </a:cubicBezTo>
                    <a:cubicBezTo>
                      <a:pt x="728" y="1984"/>
                      <a:pt x="34" y="2430"/>
                      <a:pt x="9" y="2678"/>
                    </a:cubicBezTo>
                    <a:cubicBezTo>
                      <a:pt x="0" y="2815"/>
                      <a:pt x="126" y="2861"/>
                      <a:pt x="296" y="2861"/>
                    </a:cubicBezTo>
                    <a:cubicBezTo>
                      <a:pt x="589" y="2861"/>
                      <a:pt x="1015" y="2725"/>
                      <a:pt x="1125" y="2678"/>
                    </a:cubicBezTo>
                    <a:cubicBezTo>
                      <a:pt x="2439" y="2356"/>
                      <a:pt x="3753" y="2033"/>
                      <a:pt x="5067" y="1686"/>
                    </a:cubicBezTo>
                    <a:cubicBezTo>
                      <a:pt x="4571" y="1637"/>
                      <a:pt x="4075" y="1538"/>
                      <a:pt x="3579" y="1488"/>
                    </a:cubicBezTo>
                    <a:lnTo>
                      <a:pt x="5240" y="546"/>
                    </a:lnTo>
                    <a:lnTo>
                      <a:pt x="5240" y="546"/>
                    </a:lnTo>
                    <a:cubicBezTo>
                      <a:pt x="4571" y="769"/>
                      <a:pt x="3877" y="893"/>
                      <a:pt x="3207" y="992"/>
                    </a:cubicBezTo>
                    <a:cubicBezTo>
                      <a:pt x="3579" y="546"/>
                      <a:pt x="4001" y="199"/>
                      <a:pt x="4546"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9"/>
              <p:cNvSpPr/>
              <p:nvPr/>
            </p:nvSpPr>
            <p:spPr>
              <a:xfrm>
                <a:off x="3660338" y="1891375"/>
                <a:ext cx="211975" cy="93000"/>
              </a:xfrm>
              <a:custGeom>
                <a:avLst/>
                <a:gdLst/>
                <a:ahLst/>
                <a:cxnLst/>
                <a:rect l="l" t="t" r="r" b="b"/>
                <a:pathLst>
                  <a:path w="8479" h="3720" extrusionOk="0">
                    <a:moveTo>
                      <a:pt x="1191" y="1"/>
                    </a:moveTo>
                    <a:cubicBezTo>
                      <a:pt x="968" y="1"/>
                      <a:pt x="744" y="1"/>
                      <a:pt x="571" y="50"/>
                    </a:cubicBezTo>
                    <a:cubicBezTo>
                      <a:pt x="373" y="125"/>
                      <a:pt x="199" y="298"/>
                      <a:pt x="174" y="521"/>
                    </a:cubicBezTo>
                    <a:cubicBezTo>
                      <a:pt x="125" y="670"/>
                      <a:pt x="174" y="844"/>
                      <a:pt x="174" y="943"/>
                    </a:cubicBezTo>
                    <a:cubicBezTo>
                      <a:pt x="174" y="1141"/>
                      <a:pt x="75" y="1290"/>
                      <a:pt x="26" y="1488"/>
                    </a:cubicBezTo>
                    <a:cubicBezTo>
                      <a:pt x="1" y="1761"/>
                      <a:pt x="75" y="2009"/>
                      <a:pt x="125" y="2281"/>
                    </a:cubicBezTo>
                    <a:cubicBezTo>
                      <a:pt x="174" y="2430"/>
                      <a:pt x="224" y="2628"/>
                      <a:pt x="323" y="2752"/>
                    </a:cubicBezTo>
                    <a:cubicBezTo>
                      <a:pt x="521" y="3050"/>
                      <a:pt x="918" y="3124"/>
                      <a:pt x="1240" y="3174"/>
                    </a:cubicBezTo>
                    <a:lnTo>
                      <a:pt x="3571" y="3546"/>
                    </a:lnTo>
                    <a:cubicBezTo>
                      <a:pt x="4017" y="3620"/>
                      <a:pt x="4463" y="3719"/>
                      <a:pt x="4934" y="3719"/>
                    </a:cubicBezTo>
                    <a:cubicBezTo>
                      <a:pt x="5405" y="3719"/>
                      <a:pt x="5901" y="3670"/>
                      <a:pt x="6372" y="3620"/>
                    </a:cubicBezTo>
                    <a:lnTo>
                      <a:pt x="7859" y="3422"/>
                    </a:lnTo>
                    <a:cubicBezTo>
                      <a:pt x="8305" y="3372"/>
                      <a:pt x="8479" y="3149"/>
                      <a:pt x="8008" y="2852"/>
                    </a:cubicBezTo>
                    <a:cubicBezTo>
                      <a:pt x="7239" y="2281"/>
                      <a:pt x="6372" y="1885"/>
                      <a:pt x="5504" y="1463"/>
                    </a:cubicBezTo>
                    <a:cubicBezTo>
                      <a:pt x="4091" y="769"/>
                      <a:pt x="2678" y="100"/>
                      <a:pt x="1191"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9"/>
              <p:cNvSpPr/>
              <p:nvPr/>
            </p:nvSpPr>
            <p:spPr>
              <a:xfrm>
                <a:off x="3732550" y="1916175"/>
                <a:ext cx="114050" cy="65100"/>
              </a:xfrm>
              <a:custGeom>
                <a:avLst/>
                <a:gdLst/>
                <a:ahLst/>
                <a:cxnLst/>
                <a:rect l="l" t="t" r="r" b="b"/>
                <a:pathLst>
                  <a:path w="4562" h="2604" extrusionOk="0">
                    <a:moveTo>
                      <a:pt x="174" y="0"/>
                    </a:moveTo>
                    <a:cubicBezTo>
                      <a:pt x="194" y="3"/>
                      <a:pt x="214" y="6"/>
                      <a:pt x="235" y="9"/>
                    </a:cubicBezTo>
                    <a:lnTo>
                      <a:pt x="235" y="9"/>
                    </a:lnTo>
                    <a:cubicBezTo>
                      <a:pt x="216" y="4"/>
                      <a:pt x="196" y="0"/>
                      <a:pt x="174" y="0"/>
                    </a:cubicBezTo>
                    <a:close/>
                    <a:moveTo>
                      <a:pt x="235" y="9"/>
                    </a:moveTo>
                    <a:cubicBezTo>
                      <a:pt x="318" y="34"/>
                      <a:pt x="366" y="108"/>
                      <a:pt x="447" y="149"/>
                    </a:cubicBezTo>
                    <a:cubicBezTo>
                      <a:pt x="719" y="422"/>
                      <a:pt x="992" y="719"/>
                      <a:pt x="1240" y="992"/>
                    </a:cubicBezTo>
                    <a:cubicBezTo>
                      <a:pt x="937" y="916"/>
                      <a:pt x="634" y="884"/>
                      <a:pt x="309" y="884"/>
                    </a:cubicBezTo>
                    <a:cubicBezTo>
                      <a:pt x="208" y="884"/>
                      <a:pt x="106" y="887"/>
                      <a:pt x="1" y="893"/>
                    </a:cubicBezTo>
                    <a:cubicBezTo>
                      <a:pt x="546" y="1190"/>
                      <a:pt x="1067" y="1488"/>
                      <a:pt x="1612" y="1736"/>
                    </a:cubicBezTo>
                    <a:cubicBezTo>
                      <a:pt x="1508" y="1722"/>
                      <a:pt x="1404" y="1716"/>
                      <a:pt x="1300" y="1716"/>
                    </a:cubicBezTo>
                    <a:cubicBezTo>
                      <a:pt x="1032" y="1716"/>
                      <a:pt x="764" y="1756"/>
                      <a:pt x="496" y="1810"/>
                    </a:cubicBezTo>
                    <a:cubicBezTo>
                      <a:pt x="1091" y="2281"/>
                      <a:pt x="1835" y="2603"/>
                      <a:pt x="2579" y="2603"/>
                    </a:cubicBezTo>
                    <a:cubicBezTo>
                      <a:pt x="3198" y="2603"/>
                      <a:pt x="3818" y="2405"/>
                      <a:pt x="4413" y="2182"/>
                    </a:cubicBezTo>
                    <a:cubicBezTo>
                      <a:pt x="4463" y="2157"/>
                      <a:pt x="4562" y="2132"/>
                      <a:pt x="4562" y="2058"/>
                    </a:cubicBezTo>
                    <a:cubicBezTo>
                      <a:pt x="4562" y="1983"/>
                      <a:pt x="3942" y="1537"/>
                      <a:pt x="3843" y="1438"/>
                    </a:cubicBezTo>
                    <a:cubicBezTo>
                      <a:pt x="3521" y="1165"/>
                      <a:pt x="3099" y="942"/>
                      <a:pt x="2703" y="769"/>
                    </a:cubicBezTo>
                    <a:cubicBezTo>
                      <a:pt x="1952" y="357"/>
                      <a:pt x="1083" y="135"/>
                      <a:pt x="235" y="9"/>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9"/>
              <p:cNvSpPr/>
              <p:nvPr/>
            </p:nvSpPr>
            <p:spPr>
              <a:xfrm>
                <a:off x="3961850" y="1771925"/>
                <a:ext cx="164250" cy="179375"/>
              </a:xfrm>
              <a:custGeom>
                <a:avLst/>
                <a:gdLst/>
                <a:ahLst/>
                <a:cxnLst/>
                <a:rect l="l" t="t" r="r" b="b"/>
                <a:pathLst>
                  <a:path w="6570" h="7175" extrusionOk="0">
                    <a:moveTo>
                      <a:pt x="5233" y="1"/>
                    </a:moveTo>
                    <a:cubicBezTo>
                      <a:pt x="5162" y="1"/>
                      <a:pt x="5092" y="15"/>
                      <a:pt x="5033" y="44"/>
                    </a:cubicBezTo>
                    <a:cubicBezTo>
                      <a:pt x="4835" y="93"/>
                      <a:pt x="4711" y="217"/>
                      <a:pt x="4562" y="317"/>
                    </a:cubicBezTo>
                    <a:cubicBezTo>
                      <a:pt x="3446" y="1184"/>
                      <a:pt x="2480" y="2300"/>
                      <a:pt x="1736" y="3539"/>
                    </a:cubicBezTo>
                    <a:cubicBezTo>
                      <a:pt x="1067" y="4655"/>
                      <a:pt x="472" y="5820"/>
                      <a:pt x="1" y="7010"/>
                    </a:cubicBezTo>
                    <a:lnTo>
                      <a:pt x="1" y="7059"/>
                    </a:lnTo>
                    <a:cubicBezTo>
                      <a:pt x="1" y="7109"/>
                      <a:pt x="26" y="7134"/>
                      <a:pt x="75" y="7134"/>
                    </a:cubicBezTo>
                    <a:cubicBezTo>
                      <a:pt x="146" y="7162"/>
                      <a:pt x="219" y="7174"/>
                      <a:pt x="292" y="7174"/>
                    </a:cubicBezTo>
                    <a:cubicBezTo>
                      <a:pt x="475" y="7174"/>
                      <a:pt x="659" y="7098"/>
                      <a:pt x="819" y="7010"/>
                    </a:cubicBezTo>
                    <a:cubicBezTo>
                      <a:pt x="3050" y="5745"/>
                      <a:pt x="5107" y="3812"/>
                      <a:pt x="6396" y="1606"/>
                    </a:cubicBezTo>
                    <a:cubicBezTo>
                      <a:pt x="6471" y="1432"/>
                      <a:pt x="6570" y="1234"/>
                      <a:pt x="6520" y="1060"/>
                    </a:cubicBezTo>
                    <a:cubicBezTo>
                      <a:pt x="6471" y="936"/>
                      <a:pt x="6396" y="837"/>
                      <a:pt x="6347" y="713"/>
                    </a:cubicBezTo>
                    <a:cubicBezTo>
                      <a:pt x="6347" y="614"/>
                      <a:pt x="6396" y="540"/>
                      <a:pt x="6347" y="465"/>
                    </a:cubicBezTo>
                    <a:cubicBezTo>
                      <a:pt x="6273" y="242"/>
                      <a:pt x="5925" y="366"/>
                      <a:pt x="5702" y="242"/>
                    </a:cubicBezTo>
                    <a:cubicBezTo>
                      <a:pt x="5653" y="217"/>
                      <a:pt x="5578" y="168"/>
                      <a:pt x="5529" y="93"/>
                    </a:cubicBezTo>
                    <a:cubicBezTo>
                      <a:pt x="5454" y="33"/>
                      <a:pt x="5342" y="1"/>
                      <a:pt x="5233"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9"/>
              <p:cNvSpPr/>
              <p:nvPr/>
            </p:nvSpPr>
            <p:spPr>
              <a:xfrm>
                <a:off x="3964950" y="1805850"/>
                <a:ext cx="120875" cy="146350"/>
              </a:xfrm>
              <a:custGeom>
                <a:avLst/>
                <a:gdLst/>
                <a:ahLst/>
                <a:cxnLst/>
                <a:rect l="l" t="t" r="r" b="b"/>
                <a:pathLst>
                  <a:path w="4835" h="5854" extrusionOk="0">
                    <a:moveTo>
                      <a:pt x="4289" y="1"/>
                    </a:moveTo>
                    <a:lnTo>
                      <a:pt x="4289" y="1"/>
                    </a:lnTo>
                    <a:cubicBezTo>
                      <a:pt x="3446" y="546"/>
                      <a:pt x="2703" y="1240"/>
                      <a:pt x="2083" y="2058"/>
                    </a:cubicBezTo>
                    <a:cubicBezTo>
                      <a:pt x="1364" y="2951"/>
                      <a:pt x="744" y="3942"/>
                      <a:pt x="298" y="4934"/>
                    </a:cubicBezTo>
                    <a:cubicBezTo>
                      <a:pt x="125" y="5207"/>
                      <a:pt x="1" y="5504"/>
                      <a:pt x="75" y="5802"/>
                    </a:cubicBezTo>
                    <a:cubicBezTo>
                      <a:pt x="112" y="5839"/>
                      <a:pt x="158" y="5853"/>
                      <a:pt x="208" y="5853"/>
                    </a:cubicBezTo>
                    <a:cubicBezTo>
                      <a:pt x="324" y="5853"/>
                      <a:pt x="459" y="5772"/>
                      <a:pt x="546" y="5702"/>
                    </a:cubicBezTo>
                    <a:cubicBezTo>
                      <a:pt x="1463" y="4983"/>
                      <a:pt x="2281" y="4215"/>
                      <a:pt x="3099" y="3372"/>
                    </a:cubicBezTo>
                    <a:cubicBezTo>
                      <a:pt x="3793" y="2703"/>
                      <a:pt x="4463" y="1959"/>
                      <a:pt x="4835" y="1067"/>
                    </a:cubicBezTo>
                    <a:lnTo>
                      <a:pt x="4835" y="1067"/>
                    </a:lnTo>
                    <a:cubicBezTo>
                      <a:pt x="4661" y="1116"/>
                      <a:pt x="4438" y="1191"/>
                      <a:pt x="4264" y="1240"/>
                    </a:cubicBezTo>
                    <a:cubicBezTo>
                      <a:pt x="4463" y="992"/>
                      <a:pt x="4686" y="720"/>
                      <a:pt x="4810" y="422"/>
                    </a:cubicBezTo>
                    <a:lnTo>
                      <a:pt x="4810" y="422"/>
                    </a:lnTo>
                    <a:cubicBezTo>
                      <a:pt x="4512" y="546"/>
                      <a:pt x="4215" y="645"/>
                      <a:pt x="3942" y="844"/>
                    </a:cubicBezTo>
                    <a:cubicBezTo>
                      <a:pt x="4091" y="571"/>
                      <a:pt x="4190" y="273"/>
                      <a:pt x="4289"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9"/>
              <p:cNvSpPr/>
              <p:nvPr/>
            </p:nvSpPr>
            <p:spPr>
              <a:xfrm>
                <a:off x="3772825" y="1759600"/>
                <a:ext cx="114675" cy="197500"/>
              </a:xfrm>
              <a:custGeom>
                <a:avLst/>
                <a:gdLst/>
                <a:ahLst/>
                <a:cxnLst/>
                <a:rect l="l" t="t" r="r" b="b"/>
                <a:pathLst>
                  <a:path w="4587" h="7900" extrusionOk="0">
                    <a:moveTo>
                      <a:pt x="1038" y="1"/>
                    </a:moveTo>
                    <a:cubicBezTo>
                      <a:pt x="959" y="1"/>
                      <a:pt x="884" y="20"/>
                      <a:pt x="819" y="66"/>
                    </a:cubicBezTo>
                    <a:cubicBezTo>
                      <a:pt x="720" y="91"/>
                      <a:pt x="695" y="140"/>
                      <a:pt x="596" y="190"/>
                    </a:cubicBezTo>
                    <a:cubicBezTo>
                      <a:pt x="578" y="195"/>
                      <a:pt x="559" y="197"/>
                      <a:pt x="539" y="197"/>
                    </a:cubicBezTo>
                    <a:cubicBezTo>
                      <a:pt x="426" y="197"/>
                      <a:pt x="293" y="123"/>
                      <a:pt x="184" y="123"/>
                    </a:cubicBezTo>
                    <a:cubicBezTo>
                      <a:pt x="133" y="123"/>
                      <a:pt x="86" y="140"/>
                      <a:pt x="50" y="190"/>
                    </a:cubicBezTo>
                    <a:cubicBezTo>
                      <a:pt x="1" y="215"/>
                      <a:pt x="1" y="239"/>
                      <a:pt x="1" y="314"/>
                    </a:cubicBezTo>
                    <a:cubicBezTo>
                      <a:pt x="1" y="586"/>
                      <a:pt x="50" y="834"/>
                      <a:pt x="100" y="1107"/>
                    </a:cubicBezTo>
                    <a:cubicBezTo>
                      <a:pt x="249" y="1826"/>
                      <a:pt x="472" y="2545"/>
                      <a:pt x="794" y="3214"/>
                    </a:cubicBezTo>
                    <a:cubicBezTo>
                      <a:pt x="968" y="3660"/>
                      <a:pt x="1216" y="4082"/>
                      <a:pt x="1463" y="4503"/>
                    </a:cubicBezTo>
                    <a:cubicBezTo>
                      <a:pt x="1860" y="5148"/>
                      <a:pt x="2331" y="5767"/>
                      <a:pt x="2852" y="6387"/>
                    </a:cubicBezTo>
                    <a:cubicBezTo>
                      <a:pt x="3100" y="6685"/>
                      <a:pt x="3347" y="6957"/>
                      <a:pt x="3645" y="7255"/>
                    </a:cubicBezTo>
                    <a:cubicBezTo>
                      <a:pt x="3695" y="7329"/>
                      <a:pt x="4389" y="7899"/>
                      <a:pt x="4389" y="7899"/>
                    </a:cubicBezTo>
                    <a:cubicBezTo>
                      <a:pt x="4587" y="5842"/>
                      <a:pt x="4141" y="3710"/>
                      <a:pt x="3075" y="1876"/>
                    </a:cubicBezTo>
                    <a:cubicBezTo>
                      <a:pt x="2678" y="1181"/>
                      <a:pt x="2182" y="537"/>
                      <a:pt x="1439" y="115"/>
                    </a:cubicBezTo>
                    <a:cubicBezTo>
                      <a:pt x="1314" y="53"/>
                      <a:pt x="1171" y="1"/>
                      <a:pt x="1038"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9"/>
              <p:cNvSpPr/>
              <p:nvPr/>
            </p:nvSpPr>
            <p:spPr>
              <a:xfrm>
                <a:off x="3808150" y="1849250"/>
                <a:ext cx="69975" cy="85600"/>
              </a:xfrm>
              <a:custGeom>
                <a:avLst/>
                <a:gdLst/>
                <a:ahLst/>
                <a:cxnLst/>
                <a:rect l="l" t="t" r="r" b="b"/>
                <a:pathLst>
                  <a:path w="2799" h="3424" extrusionOk="0">
                    <a:moveTo>
                      <a:pt x="1687" y="0"/>
                    </a:moveTo>
                    <a:lnTo>
                      <a:pt x="1687" y="0"/>
                    </a:lnTo>
                    <a:cubicBezTo>
                      <a:pt x="1786" y="397"/>
                      <a:pt x="1811" y="843"/>
                      <a:pt x="1811" y="1239"/>
                    </a:cubicBezTo>
                    <a:cubicBezTo>
                      <a:pt x="1563" y="768"/>
                      <a:pt x="1265" y="372"/>
                      <a:pt x="893" y="25"/>
                    </a:cubicBezTo>
                    <a:lnTo>
                      <a:pt x="893" y="25"/>
                    </a:lnTo>
                    <a:cubicBezTo>
                      <a:pt x="992" y="446"/>
                      <a:pt x="1017" y="818"/>
                      <a:pt x="1042" y="1215"/>
                    </a:cubicBezTo>
                    <a:cubicBezTo>
                      <a:pt x="670" y="967"/>
                      <a:pt x="323" y="719"/>
                      <a:pt x="1" y="471"/>
                    </a:cubicBezTo>
                    <a:lnTo>
                      <a:pt x="1" y="471"/>
                    </a:lnTo>
                    <a:cubicBezTo>
                      <a:pt x="150" y="1190"/>
                      <a:pt x="521" y="1834"/>
                      <a:pt x="1017" y="2355"/>
                    </a:cubicBezTo>
                    <a:cubicBezTo>
                      <a:pt x="1315" y="2702"/>
                      <a:pt x="1786" y="3272"/>
                      <a:pt x="2232" y="3371"/>
                    </a:cubicBezTo>
                    <a:cubicBezTo>
                      <a:pt x="2312" y="3407"/>
                      <a:pt x="2381" y="3423"/>
                      <a:pt x="2441" y="3423"/>
                    </a:cubicBezTo>
                    <a:cubicBezTo>
                      <a:pt x="2749" y="3423"/>
                      <a:pt x="2798" y="2993"/>
                      <a:pt x="2777" y="2702"/>
                    </a:cubicBezTo>
                    <a:cubicBezTo>
                      <a:pt x="2753" y="2206"/>
                      <a:pt x="2629" y="1710"/>
                      <a:pt x="2430" y="1239"/>
                    </a:cubicBezTo>
                    <a:cubicBezTo>
                      <a:pt x="2356" y="992"/>
                      <a:pt x="2232" y="768"/>
                      <a:pt x="2108" y="570"/>
                    </a:cubicBezTo>
                    <a:cubicBezTo>
                      <a:pt x="2009" y="397"/>
                      <a:pt x="1736" y="149"/>
                      <a:pt x="1687"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9"/>
              <p:cNvSpPr/>
              <p:nvPr/>
            </p:nvSpPr>
            <p:spPr>
              <a:xfrm>
                <a:off x="3913525" y="1719700"/>
                <a:ext cx="101025" cy="227025"/>
              </a:xfrm>
              <a:custGeom>
                <a:avLst/>
                <a:gdLst/>
                <a:ahLst/>
                <a:cxnLst/>
                <a:rect l="l" t="t" r="r" b="b"/>
                <a:pathLst>
                  <a:path w="4041" h="9081" extrusionOk="0">
                    <a:moveTo>
                      <a:pt x="2570" y="1"/>
                    </a:moveTo>
                    <a:cubicBezTo>
                      <a:pt x="2319" y="1"/>
                      <a:pt x="2094" y="396"/>
                      <a:pt x="1934" y="596"/>
                    </a:cubicBezTo>
                    <a:cubicBezTo>
                      <a:pt x="1661" y="943"/>
                      <a:pt x="1413" y="1290"/>
                      <a:pt x="1190" y="1662"/>
                    </a:cubicBezTo>
                    <a:cubicBezTo>
                      <a:pt x="769" y="2381"/>
                      <a:pt x="446" y="3174"/>
                      <a:pt x="273" y="3992"/>
                    </a:cubicBezTo>
                    <a:cubicBezTo>
                      <a:pt x="25" y="5132"/>
                      <a:pt x="0" y="6298"/>
                      <a:pt x="248" y="7438"/>
                    </a:cubicBezTo>
                    <a:cubicBezTo>
                      <a:pt x="298" y="7859"/>
                      <a:pt x="347" y="8529"/>
                      <a:pt x="620" y="8876"/>
                    </a:cubicBezTo>
                    <a:cubicBezTo>
                      <a:pt x="709" y="9022"/>
                      <a:pt x="815" y="9080"/>
                      <a:pt x="922" y="9080"/>
                    </a:cubicBezTo>
                    <a:cubicBezTo>
                      <a:pt x="1143" y="9080"/>
                      <a:pt x="1371" y="8836"/>
                      <a:pt x="1488" y="8603"/>
                    </a:cubicBezTo>
                    <a:cubicBezTo>
                      <a:pt x="2182" y="7116"/>
                      <a:pt x="2777" y="5554"/>
                      <a:pt x="3347" y="4017"/>
                    </a:cubicBezTo>
                    <a:cubicBezTo>
                      <a:pt x="3495" y="3521"/>
                      <a:pt x="3669" y="3050"/>
                      <a:pt x="3843" y="2554"/>
                    </a:cubicBezTo>
                    <a:cubicBezTo>
                      <a:pt x="3966" y="2207"/>
                      <a:pt x="4041" y="1835"/>
                      <a:pt x="4016" y="1464"/>
                    </a:cubicBezTo>
                    <a:cubicBezTo>
                      <a:pt x="4016" y="1141"/>
                      <a:pt x="3867" y="472"/>
                      <a:pt x="3595" y="274"/>
                    </a:cubicBezTo>
                    <a:cubicBezTo>
                      <a:pt x="3499" y="188"/>
                      <a:pt x="3389" y="172"/>
                      <a:pt x="3275" y="172"/>
                    </a:cubicBezTo>
                    <a:cubicBezTo>
                      <a:pt x="3208" y="172"/>
                      <a:pt x="3139" y="177"/>
                      <a:pt x="3071" y="177"/>
                    </a:cubicBezTo>
                    <a:cubicBezTo>
                      <a:pt x="2958" y="177"/>
                      <a:pt x="2847" y="161"/>
                      <a:pt x="2752" y="75"/>
                    </a:cubicBezTo>
                    <a:cubicBezTo>
                      <a:pt x="2690" y="23"/>
                      <a:pt x="2629" y="1"/>
                      <a:pt x="2570" y="1"/>
                    </a:cubicBezTo>
                    <a:close/>
                  </a:path>
                </a:pathLst>
              </a:custGeom>
              <a:solidFill>
                <a:srgbClr val="000000">
                  <a:alpha val="3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9"/>
              <p:cNvSpPr/>
              <p:nvPr/>
            </p:nvSpPr>
            <p:spPr>
              <a:xfrm>
                <a:off x="3920950" y="1790375"/>
                <a:ext cx="48975" cy="142550"/>
              </a:xfrm>
              <a:custGeom>
                <a:avLst/>
                <a:gdLst/>
                <a:ahLst/>
                <a:cxnLst/>
                <a:rect l="l" t="t" r="r" b="b"/>
                <a:pathLst>
                  <a:path w="1959" h="5702" extrusionOk="0">
                    <a:moveTo>
                      <a:pt x="1339" y="0"/>
                    </a:moveTo>
                    <a:cubicBezTo>
                      <a:pt x="1067" y="446"/>
                      <a:pt x="843" y="892"/>
                      <a:pt x="620" y="1413"/>
                    </a:cubicBezTo>
                    <a:cubicBezTo>
                      <a:pt x="496" y="1710"/>
                      <a:pt x="323" y="2033"/>
                      <a:pt x="224" y="2330"/>
                    </a:cubicBezTo>
                    <a:cubicBezTo>
                      <a:pt x="1" y="3223"/>
                      <a:pt x="249" y="4437"/>
                      <a:pt x="472" y="5330"/>
                    </a:cubicBezTo>
                    <a:cubicBezTo>
                      <a:pt x="496" y="5503"/>
                      <a:pt x="596" y="5677"/>
                      <a:pt x="744" y="5702"/>
                    </a:cubicBezTo>
                    <a:lnTo>
                      <a:pt x="1488" y="3768"/>
                    </a:lnTo>
                    <a:cubicBezTo>
                      <a:pt x="1686" y="3223"/>
                      <a:pt x="1885" y="2702"/>
                      <a:pt x="1959" y="2157"/>
                    </a:cubicBezTo>
                    <a:lnTo>
                      <a:pt x="1959" y="2157"/>
                    </a:lnTo>
                    <a:cubicBezTo>
                      <a:pt x="1860" y="2281"/>
                      <a:pt x="1736" y="2355"/>
                      <a:pt x="1612" y="2454"/>
                    </a:cubicBezTo>
                    <a:cubicBezTo>
                      <a:pt x="1810" y="1810"/>
                      <a:pt x="1860" y="1165"/>
                      <a:pt x="1860" y="496"/>
                    </a:cubicBezTo>
                    <a:lnTo>
                      <a:pt x="1860" y="496"/>
                    </a:lnTo>
                    <a:cubicBezTo>
                      <a:pt x="1711" y="719"/>
                      <a:pt x="1562" y="967"/>
                      <a:pt x="1463" y="1239"/>
                    </a:cubicBezTo>
                    <a:cubicBezTo>
                      <a:pt x="1463" y="843"/>
                      <a:pt x="1389" y="421"/>
                      <a:pt x="133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9"/>
              <p:cNvSpPr/>
              <p:nvPr/>
            </p:nvSpPr>
            <p:spPr>
              <a:xfrm>
                <a:off x="3693500" y="1800175"/>
                <a:ext cx="175425" cy="169000"/>
              </a:xfrm>
              <a:custGeom>
                <a:avLst/>
                <a:gdLst/>
                <a:ahLst/>
                <a:cxnLst/>
                <a:rect l="l" t="t" r="r" b="b"/>
                <a:pathLst>
                  <a:path w="7017" h="6760" extrusionOk="0">
                    <a:moveTo>
                      <a:pt x="1582" y="1"/>
                    </a:moveTo>
                    <a:cubicBezTo>
                      <a:pt x="1559" y="1"/>
                      <a:pt x="1536" y="2"/>
                      <a:pt x="1513" y="5"/>
                    </a:cubicBezTo>
                    <a:cubicBezTo>
                      <a:pt x="1315" y="54"/>
                      <a:pt x="1141" y="178"/>
                      <a:pt x="943" y="253"/>
                    </a:cubicBezTo>
                    <a:cubicBezTo>
                      <a:pt x="745" y="376"/>
                      <a:pt x="447" y="426"/>
                      <a:pt x="274" y="575"/>
                    </a:cubicBezTo>
                    <a:cubicBezTo>
                      <a:pt x="75" y="724"/>
                      <a:pt x="75" y="922"/>
                      <a:pt x="75" y="1120"/>
                    </a:cubicBezTo>
                    <a:cubicBezTo>
                      <a:pt x="75" y="1219"/>
                      <a:pt x="125" y="1244"/>
                      <a:pt x="75" y="1343"/>
                    </a:cubicBezTo>
                    <a:cubicBezTo>
                      <a:pt x="75" y="1442"/>
                      <a:pt x="26" y="1542"/>
                      <a:pt x="26" y="1616"/>
                    </a:cubicBezTo>
                    <a:cubicBezTo>
                      <a:pt x="1" y="1988"/>
                      <a:pt x="125" y="2459"/>
                      <a:pt x="373" y="2781"/>
                    </a:cubicBezTo>
                    <a:cubicBezTo>
                      <a:pt x="1761" y="4591"/>
                      <a:pt x="4091" y="5880"/>
                      <a:pt x="6198" y="6673"/>
                    </a:cubicBezTo>
                    <a:cubicBezTo>
                      <a:pt x="6322" y="6723"/>
                      <a:pt x="6459" y="6760"/>
                      <a:pt x="6582" y="6760"/>
                    </a:cubicBezTo>
                    <a:cubicBezTo>
                      <a:pt x="6706" y="6760"/>
                      <a:pt x="6818" y="6723"/>
                      <a:pt x="6892" y="6623"/>
                    </a:cubicBezTo>
                    <a:cubicBezTo>
                      <a:pt x="7016" y="6450"/>
                      <a:pt x="6942" y="6252"/>
                      <a:pt x="6868" y="6053"/>
                    </a:cubicBezTo>
                    <a:cubicBezTo>
                      <a:pt x="6520" y="5260"/>
                      <a:pt x="6000" y="4492"/>
                      <a:pt x="5455" y="3698"/>
                    </a:cubicBezTo>
                    <a:cubicBezTo>
                      <a:pt x="5281" y="3500"/>
                      <a:pt x="5132" y="3302"/>
                      <a:pt x="4984" y="3079"/>
                    </a:cubicBezTo>
                    <a:cubicBezTo>
                      <a:pt x="4165" y="2013"/>
                      <a:pt x="3298" y="922"/>
                      <a:pt x="2133" y="203"/>
                    </a:cubicBezTo>
                    <a:cubicBezTo>
                      <a:pt x="1955" y="92"/>
                      <a:pt x="1777" y="1"/>
                      <a:pt x="1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9"/>
              <p:cNvSpPr/>
              <p:nvPr/>
            </p:nvSpPr>
            <p:spPr>
              <a:xfrm>
                <a:off x="3753000" y="1859150"/>
                <a:ext cx="104775" cy="101675"/>
              </a:xfrm>
              <a:custGeom>
                <a:avLst/>
                <a:gdLst/>
                <a:ahLst/>
                <a:cxnLst/>
                <a:rect l="l" t="t" r="r" b="b"/>
                <a:pathLst>
                  <a:path w="4191" h="4067" extrusionOk="0">
                    <a:moveTo>
                      <a:pt x="794" y="1"/>
                    </a:moveTo>
                    <a:cubicBezTo>
                      <a:pt x="801" y="18"/>
                      <a:pt x="811" y="35"/>
                      <a:pt x="824" y="52"/>
                    </a:cubicBezTo>
                    <a:lnTo>
                      <a:pt x="824" y="52"/>
                    </a:lnTo>
                    <a:cubicBezTo>
                      <a:pt x="814" y="35"/>
                      <a:pt x="804" y="18"/>
                      <a:pt x="794" y="1"/>
                    </a:cubicBezTo>
                    <a:close/>
                    <a:moveTo>
                      <a:pt x="348" y="1463"/>
                    </a:moveTo>
                    <a:lnTo>
                      <a:pt x="348" y="1463"/>
                    </a:lnTo>
                    <a:cubicBezTo>
                      <a:pt x="355" y="1465"/>
                      <a:pt x="362" y="1467"/>
                      <a:pt x="369" y="1468"/>
                    </a:cubicBezTo>
                    <a:lnTo>
                      <a:pt x="369" y="1468"/>
                    </a:lnTo>
                    <a:cubicBezTo>
                      <a:pt x="362" y="1466"/>
                      <a:pt x="355" y="1465"/>
                      <a:pt x="348" y="1463"/>
                    </a:cubicBezTo>
                    <a:close/>
                    <a:moveTo>
                      <a:pt x="824" y="52"/>
                    </a:moveTo>
                    <a:cubicBezTo>
                      <a:pt x="982" y="330"/>
                      <a:pt x="1100" y="587"/>
                      <a:pt x="1240" y="843"/>
                    </a:cubicBezTo>
                    <a:cubicBezTo>
                      <a:pt x="868" y="571"/>
                      <a:pt x="422" y="372"/>
                      <a:pt x="1" y="273"/>
                    </a:cubicBezTo>
                    <a:lnTo>
                      <a:pt x="1" y="273"/>
                    </a:lnTo>
                    <a:cubicBezTo>
                      <a:pt x="348" y="695"/>
                      <a:pt x="670" y="1141"/>
                      <a:pt x="1017" y="1538"/>
                    </a:cubicBezTo>
                    <a:cubicBezTo>
                      <a:pt x="802" y="1514"/>
                      <a:pt x="564" y="1513"/>
                      <a:pt x="369" y="1468"/>
                    </a:cubicBezTo>
                    <a:lnTo>
                      <a:pt x="369" y="1468"/>
                    </a:lnTo>
                    <a:cubicBezTo>
                      <a:pt x="621" y="1538"/>
                      <a:pt x="1048" y="1964"/>
                      <a:pt x="1265" y="2133"/>
                    </a:cubicBezTo>
                    <a:cubicBezTo>
                      <a:pt x="1587" y="2306"/>
                      <a:pt x="1860" y="2529"/>
                      <a:pt x="2157" y="2703"/>
                    </a:cubicBezTo>
                    <a:cubicBezTo>
                      <a:pt x="2827" y="3149"/>
                      <a:pt x="3471" y="3620"/>
                      <a:pt x="4116" y="4066"/>
                    </a:cubicBezTo>
                    <a:cubicBezTo>
                      <a:pt x="4190" y="4017"/>
                      <a:pt x="4116" y="3917"/>
                      <a:pt x="4091" y="3818"/>
                    </a:cubicBezTo>
                    <a:cubicBezTo>
                      <a:pt x="3769" y="3322"/>
                      <a:pt x="3570" y="2827"/>
                      <a:pt x="3198" y="2380"/>
                    </a:cubicBezTo>
                    <a:cubicBezTo>
                      <a:pt x="2777" y="1860"/>
                      <a:pt x="2380" y="1414"/>
                      <a:pt x="1909" y="943"/>
                    </a:cubicBezTo>
                    <a:cubicBezTo>
                      <a:pt x="1736" y="744"/>
                      <a:pt x="1538" y="596"/>
                      <a:pt x="1364" y="422"/>
                    </a:cubicBezTo>
                    <a:cubicBezTo>
                      <a:pt x="1230" y="355"/>
                      <a:pt x="935" y="208"/>
                      <a:pt x="824" y="52"/>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9"/>
              <p:cNvSpPr/>
              <p:nvPr/>
            </p:nvSpPr>
            <p:spPr>
              <a:xfrm>
                <a:off x="3843475" y="1707050"/>
                <a:ext cx="93625" cy="244625"/>
              </a:xfrm>
              <a:custGeom>
                <a:avLst/>
                <a:gdLst/>
                <a:ahLst/>
                <a:cxnLst/>
                <a:rect l="l" t="t" r="r" b="b"/>
                <a:pathLst>
                  <a:path w="3745" h="9785" extrusionOk="0">
                    <a:moveTo>
                      <a:pt x="2204" y="0"/>
                    </a:moveTo>
                    <a:cubicBezTo>
                      <a:pt x="2000" y="0"/>
                      <a:pt x="1793" y="215"/>
                      <a:pt x="1572" y="215"/>
                    </a:cubicBezTo>
                    <a:cubicBezTo>
                      <a:pt x="1552" y="215"/>
                      <a:pt x="1533" y="213"/>
                      <a:pt x="1513" y="210"/>
                    </a:cubicBezTo>
                    <a:cubicBezTo>
                      <a:pt x="1414" y="185"/>
                      <a:pt x="1364" y="160"/>
                      <a:pt x="1265" y="110"/>
                    </a:cubicBezTo>
                    <a:cubicBezTo>
                      <a:pt x="1249" y="108"/>
                      <a:pt x="1234" y="106"/>
                      <a:pt x="1218" y="106"/>
                    </a:cubicBezTo>
                    <a:cubicBezTo>
                      <a:pt x="1090" y="106"/>
                      <a:pt x="982" y="193"/>
                      <a:pt x="893" y="259"/>
                    </a:cubicBezTo>
                    <a:cubicBezTo>
                      <a:pt x="819" y="358"/>
                      <a:pt x="745" y="507"/>
                      <a:pt x="720" y="631"/>
                    </a:cubicBezTo>
                    <a:cubicBezTo>
                      <a:pt x="398" y="1474"/>
                      <a:pt x="150" y="2341"/>
                      <a:pt x="50" y="3234"/>
                    </a:cubicBezTo>
                    <a:cubicBezTo>
                      <a:pt x="1" y="4052"/>
                      <a:pt x="199" y="4721"/>
                      <a:pt x="373" y="5514"/>
                    </a:cubicBezTo>
                    <a:cubicBezTo>
                      <a:pt x="745" y="7027"/>
                      <a:pt x="1364" y="8539"/>
                      <a:pt x="2480" y="9679"/>
                    </a:cubicBezTo>
                    <a:cubicBezTo>
                      <a:pt x="2521" y="9740"/>
                      <a:pt x="2578" y="9785"/>
                      <a:pt x="2653" y="9785"/>
                    </a:cubicBezTo>
                    <a:cubicBezTo>
                      <a:pt x="2669" y="9785"/>
                      <a:pt x="2685" y="9783"/>
                      <a:pt x="2703" y="9778"/>
                    </a:cubicBezTo>
                    <a:cubicBezTo>
                      <a:pt x="2728" y="9778"/>
                      <a:pt x="2753" y="9754"/>
                      <a:pt x="2802" y="9729"/>
                    </a:cubicBezTo>
                    <a:cubicBezTo>
                      <a:pt x="3050" y="9456"/>
                      <a:pt x="3149" y="9109"/>
                      <a:pt x="3248" y="8737"/>
                    </a:cubicBezTo>
                    <a:cubicBezTo>
                      <a:pt x="3620" y="7374"/>
                      <a:pt x="3695" y="5985"/>
                      <a:pt x="3695" y="4548"/>
                    </a:cubicBezTo>
                    <a:cubicBezTo>
                      <a:pt x="3695" y="4449"/>
                      <a:pt x="3695" y="4399"/>
                      <a:pt x="3744" y="4325"/>
                    </a:cubicBezTo>
                    <a:cubicBezTo>
                      <a:pt x="3744" y="3928"/>
                      <a:pt x="3744" y="3482"/>
                      <a:pt x="3695" y="3085"/>
                    </a:cubicBezTo>
                    <a:cubicBezTo>
                      <a:pt x="3620" y="2713"/>
                      <a:pt x="3521" y="2366"/>
                      <a:pt x="3397" y="2044"/>
                    </a:cubicBezTo>
                    <a:cubicBezTo>
                      <a:pt x="3298" y="1672"/>
                      <a:pt x="3149" y="1251"/>
                      <a:pt x="3025" y="879"/>
                    </a:cubicBezTo>
                    <a:cubicBezTo>
                      <a:pt x="2951" y="606"/>
                      <a:pt x="2703" y="383"/>
                      <a:pt x="2480" y="185"/>
                    </a:cubicBezTo>
                    <a:cubicBezTo>
                      <a:pt x="2406" y="110"/>
                      <a:pt x="2356" y="61"/>
                      <a:pt x="2282" y="11"/>
                    </a:cubicBezTo>
                    <a:cubicBezTo>
                      <a:pt x="2256" y="3"/>
                      <a:pt x="2230" y="0"/>
                      <a:pt x="22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9"/>
              <p:cNvSpPr/>
              <p:nvPr/>
            </p:nvSpPr>
            <p:spPr>
              <a:xfrm>
                <a:off x="3871375" y="1763725"/>
                <a:ext cx="49600" cy="165950"/>
              </a:xfrm>
              <a:custGeom>
                <a:avLst/>
                <a:gdLst/>
                <a:ahLst/>
                <a:cxnLst/>
                <a:rect l="l" t="t" r="r" b="b"/>
                <a:pathLst>
                  <a:path w="1984" h="6638" extrusionOk="0">
                    <a:moveTo>
                      <a:pt x="1959" y="2628"/>
                    </a:moveTo>
                    <a:cubicBezTo>
                      <a:pt x="1954" y="2634"/>
                      <a:pt x="1950" y="2641"/>
                      <a:pt x="1947" y="2649"/>
                    </a:cubicBezTo>
                    <a:lnTo>
                      <a:pt x="1947" y="2649"/>
                    </a:lnTo>
                    <a:cubicBezTo>
                      <a:pt x="1951" y="2642"/>
                      <a:pt x="1955" y="2635"/>
                      <a:pt x="1959" y="2628"/>
                    </a:cubicBezTo>
                    <a:close/>
                    <a:moveTo>
                      <a:pt x="248" y="0"/>
                    </a:moveTo>
                    <a:cubicBezTo>
                      <a:pt x="75" y="793"/>
                      <a:pt x="0" y="1636"/>
                      <a:pt x="50" y="2479"/>
                    </a:cubicBezTo>
                    <a:cubicBezTo>
                      <a:pt x="100" y="3173"/>
                      <a:pt x="174" y="3917"/>
                      <a:pt x="372" y="4636"/>
                    </a:cubicBezTo>
                    <a:cubicBezTo>
                      <a:pt x="471" y="5008"/>
                      <a:pt x="595" y="5379"/>
                      <a:pt x="719" y="5726"/>
                    </a:cubicBezTo>
                    <a:cubicBezTo>
                      <a:pt x="794" y="5974"/>
                      <a:pt x="893" y="6470"/>
                      <a:pt x="1141" y="6594"/>
                    </a:cubicBezTo>
                    <a:cubicBezTo>
                      <a:pt x="1197" y="6624"/>
                      <a:pt x="1250" y="6637"/>
                      <a:pt x="1298" y="6637"/>
                    </a:cubicBezTo>
                    <a:cubicBezTo>
                      <a:pt x="1778" y="6637"/>
                      <a:pt x="1862" y="5300"/>
                      <a:pt x="1884" y="5008"/>
                    </a:cubicBezTo>
                    <a:lnTo>
                      <a:pt x="1984" y="3793"/>
                    </a:lnTo>
                    <a:lnTo>
                      <a:pt x="1984" y="3173"/>
                    </a:lnTo>
                    <a:cubicBezTo>
                      <a:pt x="1984" y="3103"/>
                      <a:pt x="1896" y="2771"/>
                      <a:pt x="1947" y="2649"/>
                    </a:cubicBezTo>
                    <a:lnTo>
                      <a:pt x="1947" y="2649"/>
                    </a:lnTo>
                    <a:cubicBezTo>
                      <a:pt x="1826" y="2866"/>
                      <a:pt x="1682" y="3105"/>
                      <a:pt x="1562" y="3297"/>
                    </a:cubicBezTo>
                    <a:cubicBezTo>
                      <a:pt x="1612" y="2305"/>
                      <a:pt x="1562" y="1363"/>
                      <a:pt x="1290" y="397"/>
                    </a:cubicBezTo>
                    <a:cubicBezTo>
                      <a:pt x="1190" y="769"/>
                      <a:pt x="1066" y="1165"/>
                      <a:pt x="942" y="1537"/>
                    </a:cubicBezTo>
                    <a:cubicBezTo>
                      <a:pt x="695" y="1016"/>
                      <a:pt x="471" y="521"/>
                      <a:pt x="24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9"/>
              <p:cNvSpPr/>
              <p:nvPr/>
            </p:nvSpPr>
            <p:spPr>
              <a:xfrm>
                <a:off x="3941400" y="1752650"/>
                <a:ext cx="131425" cy="195800"/>
              </a:xfrm>
              <a:custGeom>
                <a:avLst/>
                <a:gdLst/>
                <a:ahLst/>
                <a:cxnLst/>
                <a:rect l="l" t="t" r="r" b="b"/>
                <a:pathLst>
                  <a:path w="5257" h="7832" extrusionOk="0">
                    <a:moveTo>
                      <a:pt x="4359" y="0"/>
                    </a:moveTo>
                    <a:cubicBezTo>
                      <a:pt x="3935" y="0"/>
                      <a:pt x="3246" y="564"/>
                      <a:pt x="3000" y="765"/>
                    </a:cubicBezTo>
                    <a:cubicBezTo>
                      <a:pt x="2554" y="1137"/>
                      <a:pt x="2157" y="1583"/>
                      <a:pt x="1810" y="2054"/>
                    </a:cubicBezTo>
                    <a:cubicBezTo>
                      <a:pt x="1067" y="2996"/>
                      <a:pt x="521" y="4062"/>
                      <a:pt x="174" y="5227"/>
                    </a:cubicBezTo>
                    <a:cubicBezTo>
                      <a:pt x="50" y="5798"/>
                      <a:pt x="1" y="6343"/>
                      <a:pt x="1" y="6938"/>
                    </a:cubicBezTo>
                    <a:cubicBezTo>
                      <a:pt x="1" y="7139"/>
                      <a:pt x="99" y="7832"/>
                      <a:pt x="362" y="7832"/>
                    </a:cubicBezTo>
                    <a:cubicBezTo>
                      <a:pt x="422" y="7832"/>
                      <a:pt x="492" y="7795"/>
                      <a:pt x="571" y="7706"/>
                    </a:cubicBezTo>
                    <a:cubicBezTo>
                      <a:pt x="1017" y="7260"/>
                      <a:pt x="1488" y="6740"/>
                      <a:pt x="1909" y="6293"/>
                    </a:cubicBezTo>
                    <a:cubicBezTo>
                      <a:pt x="2529" y="5674"/>
                      <a:pt x="3124" y="5029"/>
                      <a:pt x="3645" y="4310"/>
                    </a:cubicBezTo>
                    <a:cubicBezTo>
                      <a:pt x="4215" y="3567"/>
                      <a:pt x="4711" y="2724"/>
                      <a:pt x="5033" y="1831"/>
                    </a:cubicBezTo>
                    <a:cubicBezTo>
                      <a:pt x="5256" y="1385"/>
                      <a:pt x="5157" y="1063"/>
                      <a:pt x="5083" y="592"/>
                    </a:cubicBezTo>
                    <a:cubicBezTo>
                      <a:pt x="5083" y="517"/>
                      <a:pt x="5033" y="443"/>
                      <a:pt x="5008" y="393"/>
                    </a:cubicBezTo>
                    <a:cubicBezTo>
                      <a:pt x="4959" y="344"/>
                      <a:pt x="4835" y="344"/>
                      <a:pt x="4735" y="270"/>
                    </a:cubicBezTo>
                    <a:cubicBezTo>
                      <a:pt x="4636" y="220"/>
                      <a:pt x="4612" y="71"/>
                      <a:pt x="4488" y="22"/>
                    </a:cubicBezTo>
                    <a:cubicBezTo>
                      <a:pt x="4449" y="7"/>
                      <a:pt x="4405" y="0"/>
                      <a:pt x="43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9"/>
              <p:cNvSpPr/>
              <p:nvPr/>
            </p:nvSpPr>
            <p:spPr>
              <a:xfrm>
                <a:off x="3956825" y="1780450"/>
                <a:ext cx="73225" cy="146150"/>
              </a:xfrm>
              <a:custGeom>
                <a:avLst/>
                <a:gdLst/>
                <a:ahLst/>
                <a:cxnLst/>
                <a:rect l="l" t="t" r="r" b="b"/>
                <a:pathLst>
                  <a:path w="2929" h="5846" extrusionOk="0">
                    <a:moveTo>
                      <a:pt x="2929" y="1612"/>
                    </a:moveTo>
                    <a:lnTo>
                      <a:pt x="2929" y="1612"/>
                    </a:lnTo>
                    <a:cubicBezTo>
                      <a:pt x="2920" y="1618"/>
                      <a:pt x="2912" y="1625"/>
                      <a:pt x="2903" y="1634"/>
                    </a:cubicBezTo>
                    <a:lnTo>
                      <a:pt x="2903" y="1634"/>
                    </a:lnTo>
                    <a:cubicBezTo>
                      <a:pt x="2912" y="1627"/>
                      <a:pt x="2920" y="1619"/>
                      <a:pt x="2929" y="1612"/>
                    </a:cubicBezTo>
                    <a:close/>
                    <a:moveTo>
                      <a:pt x="2879" y="0"/>
                    </a:moveTo>
                    <a:lnTo>
                      <a:pt x="2879" y="0"/>
                    </a:lnTo>
                    <a:cubicBezTo>
                      <a:pt x="2259" y="645"/>
                      <a:pt x="1739" y="1364"/>
                      <a:pt x="1317" y="2132"/>
                    </a:cubicBezTo>
                    <a:cubicBezTo>
                      <a:pt x="921" y="2826"/>
                      <a:pt x="623" y="3570"/>
                      <a:pt x="350" y="4314"/>
                    </a:cubicBezTo>
                    <a:cubicBezTo>
                      <a:pt x="227" y="4686"/>
                      <a:pt x="103" y="5082"/>
                      <a:pt x="53" y="5454"/>
                    </a:cubicBezTo>
                    <a:cubicBezTo>
                      <a:pt x="0" y="5730"/>
                      <a:pt x="45" y="5846"/>
                      <a:pt x="147" y="5846"/>
                    </a:cubicBezTo>
                    <a:cubicBezTo>
                      <a:pt x="237" y="5846"/>
                      <a:pt x="372" y="5754"/>
                      <a:pt x="524" y="5603"/>
                    </a:cubicBezTo>
                    <a:cubicBezTo>
                      <a:pt x="1069" y="5008"/>
                      <a:pt x="1565" y="4388"/>
                      <a:pt x="1962" y="3719"/>
                    </a:cubicBezTo>
                    <a:cubicBezTo>
                      <a:pt x="2185" y="3372"/>
                      <a:pt x="2383" y="3049"/>
                      <a:pt x="2532" y="2678"/>
                    </a:cubicBezTo>
                    <a:cubicBezTo>
                      <a:pt x="2626" y="2466"/>
                      <a:pt x="2743" y="1805"/>
                      <a:pt x="2903" y="1634"/>
                    </a:cubicBezTo>
                    <a:lnTo>
                      <a:pt x="2903" y="1634"/>
                    </a:lnTo>
                    <a:cubicBezTo>
                      <a:pt x="2662" y="1847"/>
                      <a:pt x="2399" y="2015"/>
                      <a:pt x="2135" y="2207"/>
                    </a:cubicBezTo>
                    <a:cubicBezTo>
                      <a:pt x="2433" y="1488"/>
                      <a:pt x="2681" y="744"/>
                      <a:pt x="2879"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9"/>
              <p:cNvSpPr/>
              <p:nvPr/>
            </p:nvSpPr>
            <p:spPr>
              <a:xfrm>
                <a:off x="3656950" y="1972775"/>
                <a:ext cx="200825" cy="79400"/>
              </a:xfrm>
              <a:custGeom>
                <a:avLst/>
                <a:gdLst/>
                <a:ahLst/>
                <a:cxnLst/>
                <a:rect l="l" t="t" r="r" b="b"/>
                <a:pathLst>
                  <a:path w="8033" h="3176" extrusionOk="0">
                    <a:moveTo>
                      <a:pt x="4064" y="0"/>
                    </a:moveTo>
                    <a:cubicBezTo>
                      <a:pt x="2882" y="0"/>
                      <a:pt x="1700" y="114"/>
                      <a:pt x="645" y="612"/>
                    </a:cubicBezTo>
                    <a:cubicBezTo>
                      <a:pt x="496" y="686"/>
                      <a:pt x="298" y="761"/>
                      <a:pt x="223" y="934"/>
                    </a:cubicBezTo>
                    <a:cubicBezTo>
                      <a:pt x="0" y="1207"/>
                      <a:pt x="25" y="1579"/>
                      <a:pt x="124" y="1926"/>
                    </a:cubicBezTo>
                    <a:cubicBezTo>
                      <a:pt x="149" y="2025"/>
                      <a:pt x="223" y="2124"/>
                      <a:pt x="273" y="2248"/>
                    </a:cubicBezTo>
                    <a:cubicBezTo>
                      <a:pt x="372" y="2422"/>
                      <a:pt x="521" y="2570"/>
                      <a:pt x="670" y="2694"/>
                    </a:cubicBezTo>
                    <a:cubicBezTo>
                      <a:pt x="1119" y="3036"/>
                      <a:pt x="1734" y="3176"/>
                      <a:pt x="2324" y="3176"/>
                    </a:cubicBezTo>
                    <a:cubicBezTo>
                      <a:pt x="2418" y="3176"/>
                      <a:pt x="2511" y="3172"/>
                      <a:pt x="2603" y="3165"/>
                    </a:cubicBezTo>
                    <a:cubicBezTo>
                      <a:pt x="3272" y="3091"/>
                      <a:pt x="3942" y="2843"/>
                      <a:pt x="4562" y="2620"/>
                    </a:cubicBezTo>
                    <a:cubicBezTo>
                      <a:pt x="5107" y="2422"/>
                      <a:pt x="5702" y="2223"/>
                      <a:pt x="6247" y="2000"/>
                    </a:cubicBezTo>
                    <a:cubicBezTo>
                      <a:pt x="6693" y="1851"/>
                      <a:pt x="7115" y="1703"/>
                      <a:pt x="7437" y="1380"/>
                    </a:cubicBezTo>
                    <a:cubicBezTo>
                      <a:pt x="7834" y="1009"/>
                      <a:pt x="8032" y="364"/>
                      <a:pt x="7338" y="265"/>
                    </a:cubicBezTo>
                    <a:cubicBezTo>
                      <a:pt x="6569" y="67"/>
                      <a:pt x="5727" y="67"/>
                      <a:pt x="4933" y="17"/>
                    </a:cubicBezTo>
                    <a:cubicBezTo>
                      <a:pt x="4645" y="7"/>
                      <a:pt x="4355" y="0"/>
                      <a:pt x="4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9"/>
              <p:cNvSpPr/>
              <p:nvPr/>
            </p:nvSpPr>
            <p:spPr>
              <a:xfrm>
                <a:off x="3682975" y="1979050"/>
                <a:ext cx="165500" cy="51800"/>
              </a:xfrm>
              <a:custGeom>
                <a:avLst/>
                <a:gdLst/>
                <a:ahLst/>
                <a:cxnLst/>
                <a:rect l="l" t="t" r="r" b="b"/>
                <a:pathLst>
                  <a:path w="6620" h="2072" extrusionOk="0">
                    <a:moveTo>
                      <a:pt x="4714" y="0"/>
                    </a:moveTo>
                    <a:cubicBezTo>
                      <a:pt x="4289" y="0"/>
                      <a:pt x="3864" y="33"/>
                      <a:pt x="3446" y="88"/>
                    </a:cubicBezTo>
                    <a:cubicBezTo>
                      <a:pt x="2802" y="138"/>
                      <a:pt x="2182" y="237"/>
                      <a:pt x="1562" y="485"/>
                    </a:cubicBezTo>
                    <a:cubicBezTo>
                      <a:pt x="1042" y="683"/>
                      <a:pt x="496" y="981"/>
                      <a:pt x="0" y="1253"/>
                    </a:cubicBezTo>
                    <a:cubicBezTo>
                      <a:pt x="719" y="1204"/>
                      <a:pt x="1438" y="1105"/>
                      <a:pt x="2157" y="1055"/>
                    </a:cubicBezTo>
                    <a:lnTo>
                      <a:pt x="2157" y="1055"/>
                    </a:lnTo>
                    <a:cubicBezTo>
                      <a:pt x="1736" y="1253"/>
                      <a:pt x="1413" y="1551"/>
                      <a:pt x="1116" y="1873"/>
                    </a:cubicBezTo>
                    <a:cubicBezTo>
                      <a:pt x="1711" y="1724"/>
                      <a:pt x="2331" y="1600"/>
                      <a:pt x="2926" y="1452"/>
                    </a:cubicBezTo>
                    <a:lnTo>
                      <a:pt x="2926" y="1452"/>
                    </a:lnTo>
                    <a:cubicBezTo>
                      <a:pt x="2727" y="1700"/>
                      <a:pt x="2479" y="1923"/>
                      <a:pt x="2231" y="2071"/>
                    </a:cubicBezTo>
                    <a:cubicBezTo>
                      <a:pt x="3669" y="1923"/>
                      <a:pt x="5132" y="1675"/>
                      <a:pt x="6272" y="807"/>
                    </a:cubicBezTo>
                    <a:cubicBezTo>
                      <a:pt x="6446" y="683"/>
                      <a:pt x="6619" y="435"/>
                      <a:pt x="6396" y="212"/>
                    </a:cubicBezTo>
                    <a:cubicBezTo>
                      <a:pt x="6247" y="88"/>
                      <a:pt x="5876" y="88"/>
                      <a:pt x="5702" y="63"/>
                    </a:cubicBezTo>
                    <a:cubicBezTo>
                      <a:pt x="5376" y="20"/>
                      <a:pt x="5045" y="0"/>
                      <a:pt x="4714"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9"/>
              <p:cNvSpPr/>
              <p:nvPr/>
            </p:nvSpPr>
            <p:spPr>
              <a:xfrm>
                <a:off x="3686075" y="2021000"/>
                <a:ext cx="187800" cy="148275"/>
              </a:xfrm>
              <a:custGeom>
                <a:avLst/>
                <a:gdLst/>
                <a:ahLst/>
                <a:cxnLst/>
                <a:rect l="l" t="t" r="r" b="b"/>
                <a:pathLst>
                  <a:path w="7512" h="5931" extrusionOk="0">
                    <a:moveTo>
                      <a:pt x="6503" y="0"/>
                    </a:moveTo>
                    <a:cubicBezTo>
                      <a:pt x="6208" y="0"/>
                      <a:pt x="5885" y="173"/>
                      <a:pt x="5652" y="269"/>
                    </a:cubicBezTo>
                    <a:cubicBezTo>
                      <a:pt x="5181" y="493"/>
                      <a:pt x="4710" y="740"/>
                      <a:pt x="4264" y="988"/>
                    </a:cubicBezTo>
                    <a:cubicBezTo>
                      <a:pt x="3719" y="1261"/>
                      <a:pt x="3223" y="1558"/>
                      <a:pt x="2727" y="1906"/>
                    </a:cubicBezTo>
                    <a:cubicBezTo>
                      <a:pt x="2281" y="2228"/>
                      <a:pt x="1810" y="2525"/>
                      <a:pt x="1364" y="2897"/>
                    </a:cubicBezTo>
                    <a:cubicBezTo>
                      <a:pt x="942" y="3269"/>
                      <a:pt x="620" y="3641"/>
                      <a:pt x="248" y="4112"/>
                    </a:cubicBezTo>
                    <a:cubicBezTo>
                      <a:pt x="149" y="4236"/>
                      <a:pt x="75" y="4360"/>
                      <a:pt x="50" y="4508"/>
                    </a:cubicBezTo>
                    <a:cubicBezTo>
                      <a:pt x="0" y="4657"/>
                      <a:pt x="50" y="4855"/>
                      <a:pt x="174" y="4905"/>
                    </a:cubicBezTo>
                    <a:cubicBezTo>
                      <a:pt x="223" y="4955"/>
                      <a:pt x="323" y="4979"/>
                      <a:pt x="347" y="5029"/>
                    </a:cubicBezTo>
                    <a:cubicBezTo>
                      <a:pt x="447" y="5128"/>
                      <a:pt x="372" y="5326"/>
                      <a:pt x="471" y="5401"/>
                    </a:cubicBezTo>
                    <a:cubicBezTo>
                      <a:pt x="546" y="5475"/>
                      <a:pt x="595" y="5475"/>
                      <a:pt x="670" y="5500"/>
                    </a:cubicBezTo>
                    <a:cubicBezTo>
                      <a:pt x="942" y="5574"/>
                      <a:pt x="1116" y="5822"/>
                      <a:pt x="1413" y="5897"/>
                    </a:cubicBezTo>
                    <a:cubicBezTo>
                      <a:pt x="1472" y="5920"/>
                      <a:pt x="1533" y="5931"/>
                      <a:pt x="1596" y="5931"/>
                    </a:cubicBezTo>
                    <a:cubicBezTo>
                      <a:pt x="2063" y="5931"/>
                      <a:pt x="2620" y="5344"/>
                      <a:pt x="2926" y="5103"/>
                    </a:cubicBezTo>
                    <a:lnTo>
                      <a:pt x="4215" y="4087"/>
                    </a:lnTo>
                    <a:cubicBezTo>
                      <a:pt x="4909" y="3393"/>
                      <a:pt x="5528" y="2773"/>
                      <a:pt x="6074" y="2129"/>
                    </a:cubicBezTo>
                    <a:cubicBezTo>
                      <a:pt x="6371" y="1782"/>
                      <a:pt x="7512" y="369"/>
                      <a:pt x="6743" y="46"/>
                    </a:cubicBezTo>
                    <a:cubicBezTo>
                      <a:pt x="6667" y="14"/>
                      <a:pt x="6586" y="0"/>
                      <a:pt x="6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9"/>
              <p:cNvSpPr/>
              <p:nvPr/>
            </p:nvSpPr>
            <p:spPr>
              <a:xfrm>
                <a:off x="3715825" y="2028850"/>
                <a:ext cx="141325" cy="104875"/>
              </a:xfrm>
              <a:custGeom>
                <a:avLst/>
                <a:gdLst/>
                <a:ahLst/>
                <a:cxnLst/>
                <a:rect l="l" t="t" r="r" b="b"/>
                <a:pathLst>
                  <a:path w="5653" h="4195" extrusionOk="0">
                    <a:moveTo>
                      <a:pt x="5118" y="0"/>
                    </a:moveTo>
                    <a:cubicBezTo>
                      <a:pt x="4940" y="0"/>
                      <a:pt x="4746" y="81"/>
                      <a:pt x="4586" y="154"/>
                    </a:cubicBezTo>
                    <a:cubicBezTo>
                      <a:pt x="3768" y="451"/>
                      <a:pt x="3124" y="947"/>
                      <a:pt x="2479" y="1443"/>
                    </a:cubicBezTo>
                    <a:cubicBezTo>
                      <a:pt x="1488" y="2186"/>
                      <a:pt x="397" y="3029"/>
                      <a:pt x="0" y="4194"/>
                    </a:cubicBezTo>
                    <a:cubicBezTo>
                      <a:pt x="422" y="3922"/>
                      <a:pt x="893" y="3624"/>
                      <a:pt x="1339" y="3352"/>
                    </a:cubicBezTo>
                    <a:lnTo>
                      <a:pt x="1339" y="3352"/>
                    </a:lnTo>
                    <a:cubicBezTo>
                      <a:pt x="1215" y="3599"/>
                      <a:pt x="1116" y="3872"/>
                      <a:pt x="1091" y="4170"/>
                    </a:cubicBezTo>
                    <a:cubicBezTo>
                      <a:pt x="1612" y="3798"/>
                      <a:pt x="2132" y="3426"/>
                      <a:pt x="2628" y="3029"/>
                    </a:cubicBezTo>
                    <a:cubicBezTo>
                      <a:pt x="2628" y="3178"/>
                      <a:pt x="2628" y="3302"/>
                      <a:pt x="2653" y="3451"/>
                    </a:cubicBezTo>
                    <a:cubicBezTo>
                      <a:pt x="3570" y="2732"/>
                      <a:pt x="4487" y="2013"/>
                      <a:pt x="5156" y="1121"/>
                    </a:cubicBezTo>
                    <a:cubicBezTo>
                      <a:pt x="5355" y="873"/>
                      <a:pt x="5652" y="476"/>
                      <a:pt x="5454" y="154"/>
                    </a:cubicBezTo>
                    <a:cubicBezTo>
                      <a:pt x="5361" y="41"/>
                      <a:pt x="5243" y="0"/>
                      <a:pt x="5118"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9"/>
              <p:cNvSpPr/>
              <p:nvPr/>
            </p:nvSpPr>
            <p:spPr>
              <a:xfrm>
                <a:off x="3788325" y="2036275"/>
                <a:ext cx="106625" cy="214100"/>
              </a:xfrm>
              <a:custGeom>
                <a:avLst/>
                <a:gdLst/>
                <a:ahLst/>
                <a:cxnLst/>
                <a:rect l="l" t="t" r="r" b="b"/>
                <a:pathLst>
                  <a:path w="4265" h="8564" extrusionOk="0">
                    <a:moveTo>
                      <a:pt x="3538" y="0"/>
                    </a:moveTo>
                    <a:cubicBezTo>
                      <a:pt x="3516" y="0"/>
                      <a:pt x="3494" y="2"/>
                      <a:pt x="3471" y="5"/>
                    </a:cubicBezTo>
                    <a:cubicBezTo>
                      <a:pt x="3174" y="30"/>
                      <a:pt x="2975" y="526"/>
                      <a:pt x="2802" y="774"/>
                    </a:cubicBezTo>
                    <a:cubicBezTo>
                      <a:pt x="2579" y="1047"/>
                      <a:pt x="2356" y="1344"/>
                      <a:pt x="2157" y="1666"/>
                    </a:cubicBezTo>
                    <a:cubicBezTo>
                      <a:pt x="1736" y="2286"/>
                      <a:pt x="1414" y="2931"/>
                      <a:pt x="1116" y="3625"/>
                    </a:cubicBezTo>
                    <a:cubicBezTo>
                      <a:pt x="546" y="4988"/>
                      <a:pt x="199" y="6401"/>
                      <a:pt x="50" y="7889"/>
                    </a:cubicBezTo>
                    <a:cubicBezTo>
                      <a:pt x="1" y="8087"/>
                      <a:pt x="50" y="8360"/>
                      <a:pt x="224" y="8384"/>
                    </a:cubicBezTo>
                    <a:cubicBezTo>
                      <a:pt x="250" y="8397"/>
                      <a:pt x="272" y="8402"/>
                      <a:pt x="293" y="8402"/>
                    </a:cubicBezTo>
                    <a:cubicBezTo>
                      <a:pt x="340" y="8402"/>
                      <a:pt x="379" y="8379"/>
                      <a:pt x="430" y="8379"/>
                    </a:cubicBezTo>
                    <a:cubicBezTo>
                      <a:pt x="443" y="8379"/>
                      <a:pt x="457" y="8381"/>
                      <a:pt x="472" y="8384"/>
                    </a:cubicBezTo>
                    <a:cubicBezTo>
                      <a:pt x="546" y="8434"/>
                      <a:pt x="596" y="8483"/>
                      <a:pt x="670" y="8508"/>
                    </a:cubicBezTo>
                    <a:cubicBezTo>
                      <a:pt x="728" y="8549"/>
                      <a:pt x="787" y="8564"/>
                      <a:pt x="847" y="8564"/>
                    </a:cubicBezTo>
                    <a:cubicBezTo>
                      <a:pt x="1015" y="8564"/>
                      <a:pt x="1192" y="8446"/>
                      <a:pt x="1369" y="8446"/>
                    </a:cubicBezTo>
                    <a:cubicBezTo>
                      <a:pt x="1401" y="8446"/>
                      <a:pt x="1432" y="8450"/>
                      <a:pt x="1463" y="8459"/>
                    </a:cubicBezTo>
                    <a:cubicBezTo>
                      <a:pt x="1587" y="8483"/>
                      <a:pt x="1686" y="8558"/>
                      <a:pt x="1810" y="8558"/>
                    </a:cubicBezTo>
                    <a:cubicBezTo>
                      <a:pt x="1984" y="8558"/>
                      <a:pt x="2108" y="8384"/>
                      <a:pt x="2207" y="8236"/>
                    </a:cubicBezTo>
                    <a:cubicBezTo>
                      <a:pt x="3471" y="6277"/>
                      <a:pt x="3843" y="3848"/>
                      <a:pt x="4140" y="1493"/>
                    </a:cubicBezTo>
                    <a:cubicBezTo>
                      <a:pt x="4215" y="1171"/>
                      <a:pt x="4264" y="824"/>
                      <a:pt x="4165" y="551"/>
                    </a:cubicBezTo>
                    <a:cubicBezTo>
                      <a:pt x="4073" y="297"/>
                      <a:pt x="3830" y="0"/>
                      <a:pt x="35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9"/>
              <p:cNvSpPr/>
              <p:nvPr/>
            </p:nvSpPr>
            <p:spPr>
              <a:xfrm>
                <a:off x="3827375" y="2067600"/>
                <a:ext cx="55800" cy="97100"/>
              </a:xfrm>
              <a:custGeom>
                <a:avLst/>
                <a:gdLst/>
                <a:ahLst/>
                <a:cxnLst/>
                <a:rect l="l" t="t" r="r" b="b"/>
                <a:pathLst>
                  <a:path w="2232" h="3884" extrusionOk="0">
                    <a:moveTo>
                      <a:pt x="1756" y="0"/>
                    </a:moveTo>
                    <a:cubicBezTo>
                      <a:pt x="1574" y="0"/>
                      <a:pt x="1372" y="85"/>
                      <a:pt x="1240" y="190"/>
                    </a:cubicBezTo>
                    <a:cubicBezTo>
                      <a:pt x="843" y="537"/>
                      <a:pt x="595" y="1231"/>
                      <a:pt x="397" y="1702"/>
                    </a:cubicBezTo>
                    <a:cubicBezTo>
                      <a:pt x="174" y="2397"/>
                      <a:pt x="25" y="3115"/>
                      <a:pt x="0" y="3834"/>
                    </a:cubicBezTo>
                    <a:cubicBezTo>
                      <a:pt x="174" y="3215"/>
                      <a:pt x="422" y="2620"/>
                      <a:pt x="794" y="2049"/>
                    </a:cubicBezTo>
                    <a:lnTo>
                      <a:pt x="794" y="2049"/>
                    </a:lnTo>
                    <a:cubicBezTo>
                      <a:pt x="843" y="2620"/>
                      <a:pt x="794" y="3165"/>
                      <a:pt x="769" y="3735"/>
                    </a:cubicBezTo>
                    <a:cubicBezTo>
                      <a:pt x="1091" y="3388"/>
                      <a:pt x="1289" y="2991"/>
                      <a:pt x="1413" y="2545"/>
                    </a:cubicBezTo>
                    <a:cubicBezTo>
                      <a:pt x="1513" y="2991"/>
                      <a:pt x="1537" y="3413"/>
                      <a:pt x="1513" y="3884"/>
                    </a:cubicBezTo>
                    <a:cubicBezTo>
                      <a:pt x="1537" y="3611"/>
                      <a:pt x="1760" y="3264"/>
                      <a:pt x="1835" y="2991"/>
                    </a:cubicBezTo>
                    <a:cubicBezTo>
                      <a:pt x="1909" y="2669"/>
                      <a:pt x="1984" y="2372"/>
                      <a:pt x="2008" y="2025"/>
                    </a:cubicBezTo>
                    <a:cubicBezTo>
                      <a:pt x="2083" y="1727"/>
                      <a:pt x="2107" y="1380"/>
                      <a:pt x="2107" y="1058"/>
                    </a:cubicBezTo>
                    <a:cubicBezTo>
                      <a:pt x="2132" y="860"/>
                      <a:pt x="2231" y="488"/>
                      <a:pt x="2132" y="240"/>
                    </a:cubicBezTo>
                    <a:cubicBezTo>
                      <a:pt x="2063" y="66"/>
                      <a:pt x="1917" y="0"/>
                      <a:pt x="175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9"/>
              <p:cNvSpPr/>
              <p:nvPr/>
            </p:nvSpPr>
            <p:spPr>
              <a:xfrm>
                <a:off x="3886875" y="2051850"/>
                <a:ext cx="73150" cy="218300"/>
              </a:xfrm>
              <a:custGeom>
                <a:avLst/>
                <a:gdLst/>
                <a:ahLst/>
                <a:cxnLst/>
                <a:rect l="l" t="t" r="r" b="b"/>
                <a:pathLst>
                  <a:path w="2926" h="8732" extrusionOk="0">
                    <a:moveTo>
                      <a:pt x="1433" y="1"/>
                    </a:moveTo>
                    <a:cubicBezTo>
                      <a:pt x="884" y="1"/>
                      <a:pt x="643" y="1324"/>
                      <a:pt x="570" y="1737"/>
                    </a:cubicBezTo>
                    <a:cubicBezTo>
                      <a:pt x="248" y="3126"/>
                      <a:pt x="0" y="4539"/>
                      <a:pt x="75" y="5976"/>
                    </a:cubicBezTo>
                    <a:cubicBezTo>
                      <a:pt x="99" y="6819"/>
                      <a:pt x="273" y="7637"/>
                      <a:pt x="744" y="8356"/>
                    </a:cubicBezTo>
                    <a:cubicBezTo>
                      <a:pt x="902" y="8614"/>
                      <a:pt x="1192" y="8732"/>
                      <a:pt x="1476" y="8732"/>
                    </a:cubicBezTo>
                    <a:cubicBezTo>
                      <a:pt x="1683" y="8732"/>
                      <a:pt x="1887" y="8669"/>
                      <a:pt x="2033" y="8555"/>
                    </a:cubicBezTo>
                    <a:cubicBezTo>
                      <a:pt x="2083" y="8505"/>
                      <a:pt x="2132" y="8480"/>
                      <a:pt x="2182" y="8480"/>
                    </a:cubicBezTo>
                    <a:cubicBezTo>
                      <a:pt x="2249" y="8480"/>
                      <a:pt x="2337" y="8583"/>
                      <a:pt x="2427" y="8583"/>
                    </a:cubicBezTo>
                    <a:cubicBezTo>
                      <a:pt x="2436" y="8583"/>
                      <a:pt x="2445" y="8582"/>
                      <a:pt x="2454" y="8579"/>
                    </a:cubicBezTo>
                    <a:cubicBezTo>
                      <a:pt x="2504" y="8579"/>
                      <a:pt x="2578" y="8480"/>
                      <a:pt x="2603" y="8431"/>
                    </a:cubicBezTo>
                    <a:cubicBezTo>
                      <a:pt x="2677" y="8257"/>
                      <a:pt x="2727" y="8108"/>
                      <a:pt x="2801" y="7935"/>
                    </a:cubicBezTo>
                    <a:cubicBezTo>
                      <a:pt x="2925" y="7365"/>
                      <a:pt x="2925" y="6770"/>
                      <a:pt x="2876" y="6200"/>
                    </a:cubicBezTo>
                    <a:cubicBezTo>
                      <a:pt x="2826" y="5282"/>
                      <a:pt x="2752" y="4390"/>
                      <a:pt x="2628" y="3522"/>
                    </a:cubicBezTo>
                    <a:cubicBezTo>
                      <a:pt x="2504" y="2704"/>
                      <a:pt x="2454" y="1861"/>
                      <a:pt x="2206" y="1068"/>
                    </a:cubicBezTo>
                    <a:cubicBezTo>
                      <a:pt x="2083" y="696"/>
                      <a:pt x="1884" y="27"/>
                      <a:pt x="1463" y="2"/>
                    </a:cubicBezTo>
                    <a:cubicBezTo>
                      <a:pt x="1453" y="1"/>
                      <a:pt x="1443" y="1"/>
                      <a:pt x="1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9"/>
              <p:cNvSpPr/>
              <p:nvPr/>
            </p:nvSpPr>
            <p:spPr>
              <a:xfrm>
                <a:off x="3899875" y="2073000"/>
                <a:ext cx="43425" cy="120225"/>
              </a:xfrm>
              <a:custGeom>
                <a:avLst/>
                <a:gdLst/>
                <a:ahLst/>
                <a:cxnLst/>
                <a:rect l="l" t="t" r="r" b="b"/>
                <a:pathLst>
                  <a:path w="1737" h="4809" extrusionOk="0">
                    <a:moveTo>
                      <a:pt x="946" y="0"/>
                    </a:moveTo>
                    <a:cubicBezTo>
                      <a:pt x="701" y="0"/>
                      <a:pt x="544" y="488"/>
                      <a:pt x="422" y="817"/>
                    </a:cubicBezTo>
                    <a:cubicBezTo>
                      <a:pt x="249" y="1214"/>
                      <a:pt x="150" y="1635"/>
                      <a:pt x="100" y="2032"/>
                    </a:cubicBezTo>
                    <a:cubicBezTo>
                      <a:pt x="50" y="2428"/>
                      <a:pt x="1" y="2875"/>
                      <a:pt x="50" y="3271"/>
                    </a:cubicBezTo>
                    <a:cubicBezTo>
                      <a:pt x="50" y="3494"/>
                      <a:pt x="75" y="3668"/>
                      <a:pt x="100" y="3891"/>
                    </a:cubicBezTo>
                    <a:cubicBezTo>
                      <a:pt x="125" y="4040"/>
                      <a:pt x="249" y="4312"/>
                      <a:pt x="224" y="4436"/>
                    </a:cubicBezTo>
                    <a:cubicBezTo>
                      <a:pt x="323" y="3990"/>
                      <a:pt x="373" y="3519"/>
                      <a:pt x="422" y="3048"/>
                    </a:cubicBezTo>
                    <a:cubicBezTo>
                      <a:pt x="670" y="3643"/>
                      <a:pt x="893" y="4238"/>
                      <a:pt x="1191" y="4808"/>
                    </a:cubicBezTo>
                    <a:cubicBezTo>
                      <a:pt x="1290" y="4065"/>
                      <a:pt x="1315" y="3321"/>
                      <a:pt x="1339" y="2552"/>
                    </a:cubicBezTo>
                    <a:cubicBezTo>
                      <a:pt x="1463" y="2924"/>
                      <a:pt x="1587" y="3296"/>
                      <a:pt x="1686" y="3668"/>
                    </a:cubicBezTo>
                    <a:cubicBezTo>
                      <a:pt x="1736" y="3023"/>
                      <a:pt x="1736" y="2404"/>
                      <a:pt x="1686" y="1759"/>
                    </a:cubicBezTo>
                    <a:cubicBezTo>
                      <a:pt x="1662" y="1263"/>
                      <a:pt x="1563" y="743"/>
                      <a:pt x="1315" y="321"/>
                    </a:cubicBezTo>
                    <a:cubicBezTo>
                      <a:pt x="1173" y="90"/>
                      <a:pt x="1052" y="0"/>
                      <a:pt x="9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9"/>
              <p:cNvSpPr/>
              <p:nvPr/>
            </p:nvSpPr>
            <p:spPr>
              <a:xfrm>
                <a:off x="3946975" y="2050825"/>
                <a:ext cx="153725" cy="184800"/>
              </a:xfrm>
              <a:custGeom>
                <a:avLst/>
                <a:gdLst/>
                <a:ahLst/>
                <a:cxnLst/>
                <a:rect l="l" t="t" r="r" b="b"/>
                <a:pathLst>
                  <a:path w="6149" h="7392" extrusionOk="0">
                    <a:moveTo>
                      <a:pt x="550" y="0"/>
                    </a:moveTo>
                    <a:cubicBezTo>
                      <a:pt x="475" y="0"/>
                      <a:pt x="399" y="21"/>
                      <a:pt x="323" y="68"/>
                    </a:cubicBezTo>
                    <a:cubicBezTo>
                      <a:pt x="1" y="242"/>
                      <a:pt x="75" y="613"/>
                      <a:pt x="199" y="936"/>
                    </a:cubicBezTo>
                    <a:cubicBezTo>
                      <a:pt x="571" y="1902"/>
                      <a:pt x="968" y="2844"/>
                      <a:pt x="1414" y="3786"/>
                    </a:cubicBezTo>
                    <a:cubicBezTo>
                      <a:pt x="1662" y="4307"/>
                      <a:pt x="1910" y="4828"/>
                      <a:pt x="2207" y="5323"/>
                    </a:cubicBezTo>
                    <a:cubicBezTo>
                      <a:pt x="2579" y="6017"/>
                      <a:pt x="3025" y="6662"/>
                      <a:pt x="3620" y="7158"/>
                    </a:cubicBezTo>
                    <a:cubicBezTo>
                      <a:pt x="3746" y="7284"/>
                      <a:pt x="3908" y="7392"/>
                      <a:pt x="4090" y="7392"/>
                    </a:cubicBezTo>
                    <a:cubicBezTo>
                      <a:pt x="4123" y="7392"/>
                      <a:pt x="4156" y="7388"/>
                      <a:pt x="4190" y="7381"/>
                    </a:cubicBezTo>
                    <a:cubicBezTo>
                      <a:pt x="4289" y="7331"/>
                      <a:pt x="4389" y="7282"/>
                      <a:pt x="4488" y="7257"/>
                    </a:cubicBezTo>
                    <a:cubicBezTo>
                      <a:pt x="4934" y="7059"/>
                      <a:pt x="5430" y="7257"/>
                      <a:pt x="5405" y="6538"/>
                    </a:cubicBezTo>
                    <a:cubicBezTo>
                      <a:pt x="5405" y="6439"/>
                      <a:pt x="5380" y="6315"/>
                      <a:pt x="5430" y="6265"/>
                    </a:cubicBezTo>
                    <a:cubicBezTo>
                      <a:pt x="5504" y="6166"/>
                      <a:pt x="5628" y="6166"/>
                      <a:pt x="5727" y="6141"/>
                    </a:cubicBezTo>
                    <a:cubicBezTo>
                      <a:pt x="6025" y="6017"/>
                      <a:pt x="6149" y="5621"/>
                      <a:pt x="6099" y="5274"/>
                    </a:cubicBezTo>
                    <a:cubicBezTo>
                      <a:pt x="6000" y="4927"/>
                      <a:pt x="5752" y="4679"/>
                      <a:pt x="5529" y="4406"/>
                    </a:cubicBezTo>
                    <a:cubicBezTo>
                      <a:pt x="5281" y="4084"/>
                      <a:pt x="5058" y="3786"/>
                      <a:pt x="4810" y="3514"/>
                    </a:cubicBezTo>
                    <a:cubicBezTo>
                      <a:pt x="4537" y="3167"/>
                      <a:pt x="4190" y="2894"/>
                      <a:pt x="3893" y="2572"/>
                    </a:cubicBezTo>
                    <a:cubicBezTo>
                      <a:pt x="3075" y="1853"/>
                      <a:pt x="2281" y="1184"/>
                      <a:pt x="1439" y="564"/>
                    </a:cubicBezTo>
                    <a:cubicBezTo>
                      <a:pt x="1178" y="363"/>
                      <a:pt x="868" y="0"/>
                      <a:pt x="5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9"/>
              <p:cNvSpPr/>
              <p:nvPr/>
            </p:nvSpPr>
            <p:spPr>
              <a:xfrm>
                <a:off x="3952550" y="2068250"/>
                <a:ext cx="74400" cy="89025"/>
              </a:xfrm>
              <a:custGeom>
                <a:avLst/>
                <a:gdLst/>
                <a:ahLst/>
                <a:cxnLst/>
                <a:rect l="l" t="t" r="r" b="b"/>
                <a:pathLst>
                  <a:path w="2976" h="3561" extrusionOk="0">
                    <a:moveTo>
                      <a:pt x="888" y="1"/>
                    </a:moveTo>
                    <a:cubicBezTo>
                      <a:pt x="856" y="1"/>
                      <a:pt x="824" y="5"/>
                      <a:pt x="794" y="16"/>
                    </a:cubicBezTo>
                    <a:cubicBezTo>
                      <a:pt x="1" y="288"/>
                      <a:pt x="1092" y="2023"/>
                      <a:pt x="1340" y="2395"/>
                    </a:cubicBezTo>
                    <a:cubicBezTo>
                      <a:pt x="1488" y="2618"/>
                      <a:pt x="1662" y="2817"/>
                      <a:pt x="1835" y="2990"/>
                    </a:cubicBezTo>
                    <a:cubicBezTo>
                      <a:pt x="1934" y="3114"/>
                      <a:pt x="2455" y="3486"/>
                      <a:pt x="2455" y="3560"/>
                    </a:cubicBezTo>
                    <a:cubicBezTo>
                      <a:pt x="2455" y="3387"/>
                      <a:pt x="2405" y="3238"/>
                      <a:pt x="2306" y="3089"/>
                    </a:cubicBezTo>
                    <a:cubicBezTo>
                      <a:pt x="2058" y="2643"/>
                      <a:pt x="1835" y="2222"/>
                      <a:pt x="1587" y="1776"/>
                    </a:cubicBezTo>
                    <a:lnTo>
                      <a:pt x="1587" y="1776"/>
                    </a:lnTo>
                    <a:lnTo>
                      <a:pt x="2976" y="3089"/>
                    </a:lnTo>
                    <a:cubicBezTo>
                      <a:pt x="2728" y="2445"/>
                      <a:pt x="2331" y="1850"/>
                      <a:pt x="1835" y="1329"/>
                    </a:cubicBezTo>
                    <a:lnTo>
                      <a:pt x="1835" y="1329"/>
                    </a:lnTo>
                    <a:cubicBezTo>
                      <a:pt x="2182" y="1577"/>
                      <a:pt x="2554" y="1776"/>
                      <a:pt x="2901" y="2023"/>
                    </a:cubicBezTo>
                    <a:cubicBezTo>
                      <a:pt x="2653" y="1602"/>
                      <a:pt x="2306" y="1156"/>
                      <a:pt x="1959" y="784"/>
                    </a:cubicBezTo>
                    <a:cubicBezTo>
                      <a:pt x="1754" y="602"/>
                      <a:pt x="1256" y="1"/>
                      <a:pt x="888"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9"/>
              <p:cNvSpPr/>
              <p:nvPr/>
            </p:nvSpPr>
            <p:spPr>
              <a:xfrm>
                <a:off x="3958750" y="1806500"/>
                <a:ext cx="200825" cy="174250"/>
              </a:xfrm>
              <a:custGeom>
                <a:avLst/>
                <a:gdLst/>
                <a:ahLst/>
                <a:cxnLst/>
                <a:rect l="l" t="t" r="r" b="b"/>
                <a:pathLst>
                  <a:path w="8033" h="6970" extrusionOk="0">
                    <a:moveTo>
                      <a:pt x="6973" y="0"/>
                    </a:moveTo>
                    <a:cubicBezTo>
                      <a:pt x="6883" y="0"/>
                      <a:pt x="6786" y="18"/>
                      <a:pt x="6694" y="49"/>
                    </a:cubicBezTo>
                    <a:cubicBezTo>
                      <a:pt x="6322" y="123"/>
                      <a:pt x="6049" y="347"/>
                      <a:pt x="5752" y="545"/>
                    </a:cubicBezTo>
                    <a:cubicBezTo>
                      <a:pt x="5380" y="768"/>
                      <a:pt x="5033" y="966"/>
                      <a:pt x="4686" y="1189"/>
                    </a:cubicBezTo>
                    <a:cubicBezTo>
                      <a:pt x="3298" y="2107"/>
                      <a:pt x="2157" y="3173"/>
                      <a:pt x="1116" y="4511"/>
                    </a:cubicBezTo>
                    <a:cubicBezTo>
                      <a:pt x="596" y="5156"/>
                      <a:pt x="125" y="5899"/>
                      <a:pt x="50" y="6742"/>
                    </a:cubicBezTo>
                    <a:cubicBezTo>
                      <a:pt x="1" y="6792"/>
                      <a:pt x="1" y="6891"/>
                      <a:pt x="75" y="6916"/>
                    </a:cubicBezTo>
                    <a:cubicBezTo>
                      <a:pt x="90" y="6960"/>
                      <a:pt x="132" y="6969"/>
                      <a:pt x="173" y="6969"/>
                    </a:cubicBezTo>
                    <a:cubicBezTo>
                      <a:pt x="201" y="6969"/>
                      <a:pt x="229" y="6965"/>
                      <a:pt x="249" y="6965"/>
                    </a:cubicBezTo>
                    <a:cubicBezTo>
                      <a:pt x="868" y="6817"/>
                      <a:pt x="1538" y="6618"/>
                      <a:pt x="2108" y="6395"/>
                    </a:cubicBezTo>
                    <a:cubicBezTo>
                      <a:pt x="2901" y="6123"/>
                      <a:pt x="3595" y="5726"/>
                      <a:pt x="4265" y="5255"/>
                    </a:cubicBezTo>
                    <a:cubicBezTo>
                      <a:pt x="4810" y="4883"/>
                      <a:pt x="5331" y="4437"/>
                      <a:pt x="5876" y="3966"/>
                    </a:cubicBezTo>
                    <a:cubicBezTo>
                      <a:pt x="6620" y="3321"/>
                      <a:pt x="7239" y="2702"/>
                      <a:pt x="7785" y="1908"/>
                    </a:cubicBezTo>
                    <a:cubicBezTo>
                      <a:pt x="7884" y="1784"/>
                      <a:pt x="7983" y="1611"/>
                      <a:pt x="8008" y="1462"/>
                    </a:cubicBezTo>
                    <a:cubicBezTo>
                      <a:pt x="8033" y="1338"/>
                      <a:pt x="8008" y="1189"/>
                      <a:pt x="7983" y="1065"/>
                    </a:cubicBezTo>
                    <a:cubicBezTo>
                      <a:pt x="7933" y="942"/>
                      <a:pt x="7909" y="818"/>
                      <a:pt x="7859" y="694"/>
                    </a:cubicBezTo>
                    <a:cubicBezTo>
                      <a:pt x="7735" y="545"/>
                      <a:pt x="7537" y="570"/>
                      <a:pt x="7438" y="421"/>
                    </a:cubicBezTo>
                    <a:cubicBezTo>
                      <a:pt x="7388" y="322"/>
                      <a:pt x="7363" y="223"/>
                      <a:pt x="7289" y="123"/>
                    </a:cubicBezTo>
                    <a:cubicBezTo>
                      <a:pt x="7216" y="36"/>
                      <a:pt x="7101" y="0"/>
                      <a:pt x="69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9"/>
              <p:cNvSpPr/>
              <p:nvPr/>
            </p:nvSpPr>
            <p:spPr>
              <a:xfrm>
                <a:off x="3974200" y="1870300"/>
                <a:ext cx="94900" cy="90700"/>
              </a:xfrm>
              <a:custGeom>
                <a:avLst/>
                <a:gdLst/>
                <a:ahLst/>
                <a:cxnLst/>
                <a:rect l="l" t="t" r="r" b="b"/>
                <a:pathLst>
                  <a:path w="3796" h="3628" extrusionOk="0">
                    <a:moveTo>
                      <a:pt x="3523" y="1"/>
                    </a:moveTo>
                    <a:lnTo>
                      <a:pt x="3523" y="1"/>
                    </a:lnTo>
                    <a:cubicBezTo>
                      <a:pt x="3052" y="224"/>
                      <a:pt x="2605" y="497"/>
                      <a:pt x="2234" y="769"/>
                    </a:cubicBezTo>
                    <a:cubicBezTo>
                      <a:pt x="1539" y="1339"/>
                      <a:pt x="945" y="2034"/>
                      <a:pt x="498" y="2852"/>
                    </a:cubicBezTo>
                    <a:cubicBezTo>
                      <a:pt x="336" y="3153"/>
                      <a:pt x="1" y="3627"/>
                      <a:pt x="464" y="3627"/>
                    </a:cubicBezTo>
                    <a:cubicBezTo>
                      <a:pt x="496" y="3627"/>
                      <a:pt x="532" y="3625"/>
                      <a:pt x="573" y="3620"/>
                    </a:cubicBezTo>
                    <a:cubicBezTo>
                      <a:pt x="1044" y="3571"/>
                      <a:pt x="1539" y="3347"/>
                      <a:pt x="1936" y="3100"/>
                    </a:cubicBezTo>
                    <a:cubicBezTo>
                      <a:pt x="2457" y="2802"/>
                      <a:pt x="2903" y="2356"/>
                      <a:pt x="3349" y="1959"/>
                    </a:cubicBezTo>
                    <a:lnTo>
                      <a:pt x="3349" y="1959"/>
                    </a:lnTo>
                    <a:cubicBezTo>
                      <a:pt x="2952" y="2108"/>
                      <a:pt x="2531" y="2232"/>
                      <a:pt x="2110" y="2381"/>
                    </a:cubicBezTo>
                    <a:cubicBezTo>
                      <a:pt x="2680" y="1835"/>
                      <a:pt x="3225" y="1315"/>
                      <a:pt x="3795" y="745"/>
                    </a:cubicBezTo>
                    <a:lnTo>
                      <a:pt x="3795" y="745"/>
                    </a:lnTo>
                    <a:cubicBezTo>
                      <a:pt x="3275" y="868"/>
                      <a:pt x="2729" y="1092"/>
                      <a:pt x="2283" y="1364"/>
                    </a:cubicBezTo>
                    <a:cubicBezTo>
                      <a:pt x="2680" y="943"/>
                      <a:pt x="3101" y="472"/>
                      <a:pt x="3523" y="1"/>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9"/>
              <p:cNvSpPr/>
              <p:nvPr/>
            </p:nvSpPr>
            <p:spPr>
              <a:xfrm>
                <a:off x="3976725" y="1951025"/>
                <a:ext cx="221900" cy="75800"/>
              </a:xfrm>
              <a:custGeom>
                <a:avLst/>
                <a:gdLst/>
                <a:ahLst/>
                <a:cxnLst/>
                <a:rect l="l" t="t" r="r" b="b"/>
                <a:pathLst>
                  <a:path w="8876" h="3032" extrusionOk="0">
                    <a:moveTo>
                      <a:pt x="6773" y="0"/>
                    </a:moveTo>
                    <a:cubicBezTo>
                      <a:pt x="4855" y="0"/>
                      <a:pt x="2913" y="463"/>
                      <a:pt x="1091" y="1085"/>
                    </a:cubicBezTo>
                    <a:cubicBezTo>
                      <a:pt x="844" y="1135"/>
                      <a:pt x="224" y="1333"/>
                      <a:pt x="125" y="1631"/>
                    </a:cubicBezTo>
                    <a:cubicBezTo>
                      <a:pt x="1" y="2052"/>
                      <a:pt x="1067" y="2300"/>
                      <a:pt x="1315" y="2374"/>
                    </a:cubicBezTo>
                    <a:cubicBezTo>
                      <a:pt x="2133" y="2697"/>
                      <a:pt x="3174" y="2697"/>
                      <a:pt x="3992" y="2821"/>
                    </a:cubicBezTo>
                    <a:cubicBezTo>
                      <a:pt x="4685" y="2936"/>
                      <a:pt x="5404" y="3032"/>
                      <a:pt x="6112" y="3032"/>
                    </a:cubicBezTo>
                    <a:cubicBezTo>
                      <a:pt x="6772" y="3032"/>
                      <a:pt x="7423" y="2949"/>
                      <a:pt x="8033" y="2721"/>
                    </a:cubicBezTo>
                    <a:cubicBezTo>
                      <a:pt x="8181" y="2672"/>
                      <a:pt x="8305" y="2597"/>
                      <a:pt x="8404" y="2473"/>
                    </a:cubicBezTo>
                    <a:cubicBezTo>
                      <a:pt x="8454" y="2350"/>
                      <a:pt x="8454" y="2226"/>
                      <a:pt x="8528" y="2102"/>
                    </a:cubicBezTo>
                    <a:cubicBezTo>
                      <a:pt x="8578" y="1978"/>
                      <a:pt x="8652" y="1953"/>
                      <a:pt x="8702" y="1854"/>
                    </a:cubicBezTo>
                    <a:cubicBezTo>
                      <a:pt x="8875" y="1631"/>
                      <a:pt x="8801" y="1556"/>
                      <a:pt x="8751" y="1259"/>
                    </a:cubicBezTo>
                    <a:cubicBezTo>
                      <a:pt x="8702" y="1085"/>
                      <a:pt x="8751" y="887"/>
                      <a:pt x="8702" y="713"/>
                    </a:cubicBezTo>
                    <a:cubicBezTo>
                      <a:pt x="8702" y="689"/>
                      <a:pt x="8702" y="614"/>
                      <a:pt x="8677" y="589"/>
                    </a:cubicBezTo>
                    <a:cubicBezTo>
                      <a:pt x="8627" y="391"/>
                      <a:pt x="8429" y="242"/>
                      <a:pt x="8206" y="193"/>
                    </a:cubicBezTo>
                    <a:cubicBezTo>
                      <a:pt x="7958" y="69"/>
                      <a:pt x="7685" y="19"/>
                      <a:pt x="7438" y="19"/>
                    </a:cubicBezTo>
                    <a:cubicBezTo>
                      <a:pt x="7217" y="6"/>
                      <a:pt x="6995" y="0"/>
                      <a:pt x="6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9"/>
              <p:cNvSpPr/>
              <p:nvPr/>
            </p:nvSpPr>
            <p:spPr>
              <a:xfrm>
                <a:off x="3990975" y="1963825"/>
                <a:ext cx="122750" cy="44700"/>
              </a:xfrm>
              <a:custGeom>
                <a:avLst/>
                <a:gdLst/>
                <a:ahLst/>
                <a:cxnLst/>
                <a:rect l="l" t="t" r="r" b="b"/>
                <a:pathLst>
                  <a:path w="4910" h="1788" extrusionOk="0">
                    <a:moveTo>
                      <a:pt x="4622" y="0"/>
                    </a:moveTo>
                    <a:cubicBezTo>
                      <a:pt x="3742" y="0"/>
                      <a:pt x="2896" y="129"/>
                      <a:pt x="2009" y="425"/>
                    </a:cubicBezTo>
                    <a:cubicBezTo>
                      <a:pt x="1563" y="573"/>
                      <a:pt x="1141" y="747"/>
                      <a:pt x="745" y="970"/>
                    </a:cubicBezTo>
                    <a:cubicBezTo>
                      <a:pt x="621" y="1069"/>
                      <a:pt x="447" y="1094"/>
                      <a:pt x="323" y="1193"/>
                    </a:cubicBezTo>
                    <a:cubicBezTo>
                      <a:pt x="298" y="1218"/>
                      <a:pt x="1" y="1664"/>
                      <a:pt x="75" y="1664"/>
                    </a:cubicBezTo>
                    <a:cubicBezTo>
                      <a:pt x="518" y="1627"/>
                      <a:pt x="958" y="1607"/>
                      <a:pt x="1396" y="1607"/>
                    </a:cubicBezTo>
                    <a:cubicBezTo>
                      <a:pt x="2136" y="1607"/>
                      <a:pt x="2873" y="1663"/>
                      <a:pt x="3620" y="1788"/>
                    </a:cubicBezTo>
                    <a:cubicBezTo>
                      <a:pt x="3397" y="1490"/>
                      <a:pt x="3124" y="1292"/>
                      <a:pt x="2802" y="1119"/>
                    </a:cubicBezTo>
                    <a:cubicBezTo>
                      <a:pt x="3425" y="963"/>
                      <a:pt x="4069" y="867"/>
                      <a:pt x="4696" y="867"/>
                    </a:cubicBezTo>
                    <a:cubicBezTo>
                      <a:pt x="4767" y="867"/>
                      <a:pt x="4838" y="868"/>
                      <a:pt x="4909" y="871"/>
                    </a:cubicBezTo>
                    <a:cubicBezTo>
                      <a:pt x="4488" y="722"/>
                      <a:pt x="4042" y="573"/>
                      <a:pt x="3595" y="474"/>
                    </a:cubicBezTo>
                    <a:cubicBezTo>
                      <a:pt x="4017" y="325"/>
                      <a:pt x="4413" y="152"/>
                      <a:pt x="4860" y="3"/>
                    </a:cubicBezTo>
                    <a:cubicBezTo>
                      <a:pt x="4780" y="1"/>
                      <a:pt x="4701" y="0"/>
                      <a:pt x="4622"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9"/>
              <p:cNvSpPr/>
              <p:nvPr/>
            </p:nvSpPr>
            <p:spPr>
              <a:xfrm>
                <a:off x="3965125" y="2018650"/>
                <a:ext cx="212425" cy="132450"/>
              </a:xfrm>
              <a:custGeom>
                <a:avLst/>
                <a:gdLst/>
                <a:ahLst/>
                <a:cxnLst/>
                <a:rect l="l" t="t" r="r" b="b"/>
                <a:pathLst>
                  <a:path w="8497" h="5298" extrusionOk="0">
                    <a:moveTo>
                      <a:pt x="1227" y="0"/>
                    </a:moveTo>
                    <a:cubicBezTo>
                      <a:pt x="682" y="0"/>
                      <a:pt x="0" y="151"/>
                      <a:pt x="366" y="983"/>
                    </a:cubicBezTo>
                    <a:cubicBezTo>
                      <a:pt x="489" y="1231"/>
                      <a:pt x="688" y="1405"/>
                      <a:pt x="861" y="1578"/>
                    </a:cubicBezTo>
                    <a:cubicBezTo>
                      <a:pt x="1184" y="1900"/>
                      <a:pt x="1531" y="2223"/>
                      <a:pt x="1902" y="2495"/>
                    </a:cubicBezTo>
                    <a:cubicBezTo>
                      <a:pt x="3216" y="3561"/>
                      <a:pt x="4704" y="4429"/>
                      <a:pt x="6241" y="5098"/>
                    </a:cubicBezTo>
                    <a:cubicBezTo>
                      <a:pt x="6477" y="5193"/>
                      <a:pt x="6733" y="5297"/>
                      <a:pt x="6984" y="5297"/>
                    </a:cubicBezTo>
                    <a:cubicBezTo>
                      <a:pt x="7128" y="5297"/>
                      <a:pt x="7270" y="5263"/>
                      <a:pt x="7406" y="5173"/>
                    </a:cubicBezTo>
                    <a:cubicBezTo>
                      <a:pt x="7629" y="4999"/>
                      <a:pt x="7778" y="4726"/>
                      <a:pt x="8026" y="4627"/>
                    </a:cubicBezTo>
                    <a:cubicBezTo>
                      <a:pt x="8149" y="4578"/>
                      <a:pt x="8348" y="4578"/>
                      <a:pt x="8422" y="4454"/>
                    </a:cubicBezTo>
                    <a:cubicBezTo>
                      <a:pt x="8497" y="4355"/>
                      <a:pt x="8497" y="4255"/>
                      <a:pt x="8497" y="4131"/>
                    </a:cubicBezTo>
                    <a:lnTo>
                      <a:pt x="8497" y="2768"/>
                    </a:lnTo>
                    <a:cubicBezTo>
                      <a:pt x="8497" y="2371"/>
                      <a:pt x="8174" y="2297"/>
                      <a:pt x="7902" y="2148"/>
                    </a:cubicBezTo>
                    <a:cubicBezTo>
                      <a:pt x="6538" y="1504"/>
                      <a:pt x="5175" y="884"/>
                      <a:pt x="3762" y="438"/>
                    </a:cubicBezTo>
                    <a:cubicBezTo>
                      <a:pt x="3043" y="239"/>
                      <a:pt x="2299" y="91"/>
                      <a:pt x="1555" y="16"/>
                    </a:cubicBezTo>
                    <a:cubicBezTo>
                      <a:pt x="1461" y="7"/>
                      <a:pt x="1348" y="0"/>
                      <a:pt x="12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9"/>
              <p:cNvSpPr/>
              <p:nvPr/>
            </p:nvSpPr>
            <p:spPr>
              <a:xfrm>
                <a:off x="3986650" y="2028800"/>
                <a:ext cx="113425" cy="79525"/>
              </a:xfrm>
              <a:custGeom>
                <a:avLst/>
                <a:gdLst/>
                <a:ahLst/>
                <a:cxnLst/>
                <a:rect l="l" t="t" r="r" b="b"/>
                <a:pathLst>
                  <a:path w="4537" h="3181" extrusionOk="0">
                    <a:moveTo>
                      <a:pt x="546" y="0"/>
                    </a:moveTo>
                    <a:cubicBezTo>
                      <a:pt x="382" y="0"/>
                      <a:pt x="237" y="43"/>
                      <a:pt x="174" y="181"/>
                    </a:cubicBezTo>
                    <a:cubicBezTo>
                      <a:pt x="0" y="453"/>
                      <a:pt x="298" y="825"/>
                      <a:pt x="447" y="999"/>
                    </a:cubicBezTo>
                    <a:cubicBezTo>
                      <a:pt x="818" y="1420"/>
                      <a:pt x="1215" y="1742"/>
                      <a:pt x="1612" y="2065"/>
                    </a:cubicBezTo>
                    <a:cubicBezTo>
                      <a:pt x="2281" y="2511"/>
                      <a:pt x="2975" y="2858"/>
                      <a:pt x="3719" y="3180"/>
                    </a:cubicBezTo>
                    <a:cubicBezTo>
                      <a:pt x="3421" y="2808"/>
                      <a:pt x="3049" y="2511"/>
                      <a:pt x="2653" y="2312"/>
                    </a:cubicBezTo>
                    <a:lnTo>
                      <a:pt x="2653" y="2312"/>
                    </a:lnTo>
                    <a:cubicBezTo>
                      <a:pt x="3297" y="2362"/>
                      <a:pt x="3917" y="2461"/>
                      <a:pt x="4537" y="2610"/>
                    </a:cubicBezTo>
                    <a:cubicBezTo>
                      <a:pt x="3892" y="2089"/>
                      <a:pt x="3223" y="1618"/>
                      <a:pt x="2479" y="1222"/>
                    </a:cubicBezTo>
                    <a:cubicBezTo>
                      <a:pt x="2901" y="1197"/>
                      <a:pt x="3273" y="1172"/>
                      <a:pt x="3669" y="1098"/>
                    </a:cubicBezTo>
                    <a:cubicBezTo>
                      <a:pt x="3570" y="1098"/>
                      <a:pt x="3198" y="825"/>
                      <a:pt x="3099" y="800"/>
                    </a:cubicBezTo>
                    <a:cubicBezTo>
                      <a:pt x="2925" y="701"/>
                      <a:pt x="2702" y="602"/>
                      <a:pt x="2479" y="503"/>
                    </a:cubicBezTo>
                    <a:cubicBezTo>
                      <a:pt x="2058" y="329"/>
                      <a:pt x="1612" y="205"/>
                      <a:pt x="1165" y="106"/>
                    </a:cubicBezTo>
                    <a:cubicBezTo>
                      <a:pt x="1023" y="78"/>
                      <a:pt x="767" y="0"/>
                      <a:pt x="546" y="0"/>
                    </a:cubicBezTo>
                    <a:close/>
                  </a:path>
                </a:pathLst>
              </a:custGeom>
              <a:solidFill>
                <a:srgbClr val="000000">
                  <a:alpha val="21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9"/>
              <p:cNvSpPr/>
              <p:nvPr/>
            </p:nvSpPr>
            <p:spPr>
              <a:xfrm>
                <a:off x="3821100" y="1921800"/>
                <a:ext cx="190350" cy="171775"/>
              </a:xfrm>
              <a:custGeom>
                <a:avLst/>
                <a:gdLst/>
                <a:ahLst/>
                <a:cxnLst/>
                <a:rect l="l" t="t" r="r" b="b"/>
                <a:pathLst>
                  <a:path w="7614" h="6871" extrusionOk="0">
                    <a:moveTo>
                      <a:pt x="3831" y="0"/>
                    </a:moveTo>
                    <a:cubicBezTo>
                      <a:pt x="2908" y="0"/>
                      <a:pt x="2038" y="314"/>
                      <a:pt x="1367" y="1040"/>
                    </a:cubicBezTo>
                    <a:cubicBezTo>
                      <a:pt x="1020" y="1436"/>
                      <a:pt x="747" y="1907"/>
                      <a:pt x="598" y="2403"/>
                    </a:cubicBezTo>
                    <a:cubicBezTo>
                      <a:pt x="0" y="4508"/>
                      <a:pt x="1798" y="6870"/>
                      <a:pt x="3939" y="6870"/>
                    </a:cubicBezTo>
                    <a:cubicBezTo>
                      <a:pt x="4194" y="6870"/>
                      <a:pt x="4453" y="6837"/>
                      <a:pt x="4714" y="6766"/>
                    </a:cubicBezTo>
                    <a:cubicBezTo>
                      <a:pt x="5308" y="6617"/>
                      <a:pt x="5804" y="6320"/>
                      <a:pt x="6300" y="5948"/>
                    </a:cubicBezTo>
                    <a:cubicBezTo>
                      <a:pt x="6870" y="5502"/>
                      <a:pt x="7242" y="4832"/>
                      <a:pt x="7366" y="4113"/>
                    </a:cubicBezTo>
                    <a:cubicBezTo>
                      <a:pt x="7614" y="2800"/>
                      <a:pt x="7069" y="1114"/>
                      <a:pt x="5854" y="445"/>
                    </a:cubicBezTo>
                    <a:cubicBezTo>
                      <a:pt x="5556" y="296"/>
                      <a:pt x="5209" y="172"/>
                      <a:pt x="4862" y="122"/>
                    </a:cubicBezTo>
                    <a:cubicBezTo>
                      <a:pt x="4516" y="42"/>
                      <a:pt x="4170" y="0"/>
                      <a:pt x="3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9"/>
              <p:cNvSpPr/>
              <p:nvPr/>
            </p:nvSpPr>
            <p:spPr>
              <a:xfrm>
                <a:off x="3845975" y="1933800"/>
                <a:ext cx="146275" cy="144925"/>
              </a:xfrm>
              <a:custGeom>
                <a:avLst/>
                <a:gdLst/>
                <a:ahLst/>
                <a:cxnLst/>
                <a:rect l="l" t="t" r="r" b="b"/>
                <a:pathLst>
                  <a:path w="5851" h="5797" extrusionOk="0">
                    <a:moveTo>
                      <a:pt x="2690" y="1"/>
                    </a:moveTo>
                    <a:cubicBezTo>
                      <a:pt x="2499" y="1"/>
                      <a:pt x="2311" y="20"/>
                      <a:pt x="2132" y="64"/>
                    </a:cubicBezTo>
                    <a:cubicBezTo>
                      <a:pt x="1289" y="262"/>
                      <a:pt x="372" y="684"/>
                      <a:pt x="99" y="1551"/>
                    </a:cubicBezTo>
                    <a:cubicBezTo>
                      <a:pt x="0" y="1824"/>
                      <a:pt x="25" y="2146"/>
                      <a:pt x="174" y="2394"/>
                    </a:cubicBezTo>
                    <a:cubicBezTo>
                      <a:pt x="273" y="2518"/>
                      <a:pt x="421" y="2568"/>
                      <a:pt x="521" y="2691"/>
                    </a:cubicBezTo>
                    <a:cubicBezTo>
                      <a:pt x="868" y="3162"/>
                      <a:pt x="347" y="3807"/>
                      <a:pt x="545" y="4352"/>
                    </a:cubicBezTo>
                    <a:cubicBezTo>
                      <a:pt x="769" y="4774"/>
                      <a:pt x="1388" y="4848"/>
                      <a:pt x="1735" y="5170"/>
                    </a:cubicBezTo>
                    <a:cubicBezTo>
                      <a:pt x="1859" y="5294"/>
                      <a:pt x="1909" y="5443"/>
                      <a:pt x="2082" y="5592"/>
                    </a:cubicBezTo>
                    <a:cubicBezTo>
                      <a:pt x="2256" y="5741"/>
                      <a:pt x="2479" y="5765"/>
                      <a:pt x="2727" y="5790"/>
                    </a:cubicBezTo>
                    <a:cubicBezTo>
                      <a:pt x="2781" y="5794"/>
                      <a:pt x="2835" y="5797"/>
                      <a:pt x="2888" y="5797"/>
                    </a:cubicBezTo>
                    <a:cubicBezTo>
                      <a:pt x="3450" y="5797"/>
                      <a:pt x="3989" y="5570"/>
                      <a:pt x="4487" y="5344"/>
                    </a:cubicBezTo>
                    <a:cubicBezTo>
                      <a:pt x="4735" y="5245"/>
                      <a:pt x="4958" y="5146"/>
                      <a:pt x="5132" y="4972"/>
                    </a:cubicBezTo>
                    <a:cubicBezTo>
                      <a:pt x="5355" y="4749"/>
                      <a:pt x="5454" y="4427"/>
                      <a:pt x="5454" y="4154"/>
                    </a:cubicBezTo>
                    <a:cubicBezTo>
                      <a:pt x="5454" y="3832"/>
                      <a:pt x="5429" y="3559"/>
                      <a:pt x="5355" y="3262"/>
                    </a:cubicBezTo>
                    <a:cubicBezTo>
                      <a:pt x="5330" y="3162"/>
                      <a:pt x="5330" y="3063"/>
                      <a:pt x="5330" y="2989"/>
                    </a:cubicBezTo>
                    <a:cubicBezTo>
                      <a:pt x="5355" y="2741"/>
                      <a:pt x="5677" y="2568"/>
                      <a:pt x="5751" y="2320"/>
                    </a:cubicBezTo>
                    <a:cubicBezTo>
                      <a:pt x="5850" y="2072"/>
                      <a:pt x="5702" y="1824"/>
                      <a:pt x="5553" y="1650"/>
                    </a:cubicBezTo>
                    <a:cubicBezTo>
                      <a:pt x="5355" y="1452"/>
                      <a:pt x="5181" y="1303"/>
                      <a:pt x="5057" y="1080"/>
                    </a:cubicBezTo>
                    <a:cubicBezTo>
                      <a:pt x="4983" y="956"/>
                      <a:pt x="4958" y="832"/>
                      <a:pt x="4859" y="733"/>
                    </a:cubicBezTo>
                    <a:cubicBezTo>
                      <a:pt x="4809" y="659"/>
                      <a:pt x="4710" y="634"/>
                      <a:pt x="4611" y="560"/>
                    </a:cubicBezTo>
                    <a:cubicBezTo>
                      <a:pt x="4088" y="250"/>
                      <a:pt x="3369" y="1"/>
                      <a:pt x="2690" y="1"/>
                    </a:cubicBezTo>
                    <a:close/>
                  </a:path>
                </a:pathLst>
              </a:custGeom>
              <a:solidFill>
                <a:srgbClr val="FFB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9"/>
              <p:cNvSpPr/>
              <p:nvPr/>
            </p:nvSpPr>
            <p:spPr>
              <a:xfrm>
                <a:off x="3889350" y="1984075"/>
                <a:ext cx="13650" cy="13275"/>
              </a:xfrm>
              <a:custGeom>
                <a:avLst/>
                <a:gdLst/>
                <a:ahLst/>
                <a:cxnLst/>
                <a:rect l="l" t="t" r="r" b="b"/>
                <a:pathLst>
                  <a:path w="546" h="531" extrusionOk="0">
                    <a:moveTo>
                      <a:pt x="273" y="1"/>
                    </a:moveTo>
                    <a:cubicBezTo>
                      <a:pt x="185" y="1"/>
                      <a:pt x="100" y="51"/>
                      <a:pt x="50" y="135"/>
                    </a:cubicBezTo>
                    <a:cubicBezTo>
                      <a:pt x="0" y="234"/>
                      <a:pt x="25" y="408"/>
                      <a:pt x="149" y="482"/>
                    </a:cubicBezTo>
                    <a:cubicBezTo>
                      <a:pt x="149" y="482"/>
                      <a:pt x="174" y="482"/>
                      <a:pt x="174" y="507"/>
                    </a:cubicBezTo>
                    <a:cubicBezTo>
                      <a:pt x="213" y="523"/>
                      <a:pt x="257" y="531"/>
                      <a:pt x="301" y="531"/>
                    </a:cubicBezTo>
                    <a:cubicBezTo>
                      <a:pt x="395" y="531"/>
                      <a:pt x="487" y="492"/>
                      <a:pt x="521" y="408"/>
                    </a:cubicBezTo>
                    <a:cubicBezTo>
                      <a:pt x="546" y="309"/>
                      <a:pt x="546" y="135"/>
                      <a:pt x="422" y="61"/>
                    </a:cubicBezTo>
                    <a:cubicBezTo>
                      <a:pt x="422" y="61"/>
                      <a:pt x="397" y="61"/>
                      <a:pt x="397" y="36"/>
                    </a:cubicBezTo>
                    <a:cubicBezTo>
                      <a:pt x="357" y="12"/>
                      <a:pt x="315"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9"/>
              <p:cNvSpPr/>
              <p:nvPr/>
            </p:nvSpPr>
            <p:spPr>
              <a:xfrm>
                <a:off x="3920325" y="1958925"/>
                <a:ext cx="15525" cy="11175"/>
              </a:xfrm>
              <a:custGeom>
                <a:avLst/>
                <a:gdLst/>
                <a:ahLst/>
                <a:cxnLst/>
                <a:rect l="l" t="t" r="r" b="b"/>
                <a:pathLst>
                  <a:path w="621" h="447" extrusionOk="0">
                    <a:moveTo>
                      <a:pt x="298" y="1"/>
                    </a:moveTo>
                    <a:cubicBezTo>
                      <a:pt x="1" y="1"/>
                      <a:pt x="1" y="447"/>
                      <a:pt x="298" y="447"/>
                    </a:cubicBezTo>
                    <a:cubicBezTo>
                      <a:pt x="621" y="447"/>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9"/>
              <p:cNvSpPr/>
              <p:nvPr/>
            </p:nvSpPr>
            <p:spPr>
              <a:xfrm>
                <a:off x="3891825" y="1954600"/>
                <a:ext cx="15525" cy="11800"/>
              </a:xfrm>
              <a:custGeom>
                <a:avLst/>
                <a:gdLst/>
                <a:ahLst/>
                <a:cxnLst/>
                <a:rect l="l" t="t" r="r" b="b"/>
                <a:pathLst>
                  <a:path w="621" h="472" extrusionOk="0">
                    <a:moveTo>
                      <a:pt x="298" y="0"/>
                    </a:moveTo>
                    <a:cubicBezTo>
                      <a:pt x="0" y="0"/>
                      <a:pt x="0" y="471"/>
                      <a:pt x="298" y="471"/>
                    </a:cubicBezTo>
                    <a:cubicBezTo>
                      <a:pt x="620" y="471"/>
                      <a:pt x="62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9"/>
              <p:cNvSpPr/>
              <p:nvPr/>
            </p:nvSpPr>
            <p:spPr>
              <a:xfrm>
                <a:off x="3925900" y="1993025"/>
                <a:ext cx="15525" cy="11175"/>
              </a:xfrm>
              <a:custGeom>
                <a:avLst/>
                <a:gdLst/>
                <a:ahLst/>
                <a:cxnLst/>
                <a:rect l="l" t="t" r="r" b="b"/>
                <a:pathLst>
                  <a:path w="621" h="447" extrusionOk="0">
                    <a:moveTo>
                      <a:pt x="298" y="0"/>
                    </a:moveTo>
                    <a:cubicBezTo>
                      <a:pt x="1" y="0"/>
                      <a:pt x="1" y="446"/>
                      <a:pt x="298" y="446"/>
                    </a:cubicBezTo>
                    <a:cubicBezTo>
                      <a:pt x="621" y="446"/>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9"/>
              <p:cNvSpPr/>
              <p:nvPr/>
            </p:nvSpPr>
            <p:spPr>
              <a:xfrm>
                <a:off x="3958750" y="1981250"/>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9"/>
              <p:cNvSpPr/>
              <p:nvPr/>
            </p:nvSpPr>
            <p:spPr>
              <a:xfrm>
                <a:off x="3949450" y="2020900"/>
                <a:ext cx="14900" cy="11175"/>
              </a:xfrm>
              <a:custGeom>
                <a:avLst/>
                <a:gdLst/>
                <a:ahLst/>
                <a:cxnLst/>
                <a:rect l="l" t="t" r="r" b="b"/>
                <a:pathLst>
                  <a:path w="596" h="447" extrusionOk="0">
                    <a:moveTo>
                      <a:pt x="323" y="1"/>
                    </a:moveTo>
                    <a:cubicBezTo>
                      <a:pt x="1" y="1"/>
                      <a:pt x="1" y="447"/>
                      <a:pt x="323" y="447"/>
                    </a:cubicBezTo>
                    <a:cubicBezTo>
                      <a:pt x="596" y="447"/>
                      <a:pt x="59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9"/>
              <p:cNvSpPr/>
              <p:nvPr/>
            </p:nvSpPr>
            <p:spPr>
              <a:xfrm>
                <a:off x="3898025" y="2043825"/>
                <a:ext cx="15525" cy="11800"/>
              </a:xfrm>
              <a:custGeom>
                <a:avLst/>
                <a:gdLst/>
                <a:ahLst/>
                <a:cxnLst/>
                <a:rect l="l" t="t" r="r" b="b"/>
                <a:pathLst>
                  <a:path w="621"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9"/>
              <p:cNvSpPr/>
              <p:nvPr/>
            </p:nvSpPr>
            <p:spPr>
              <a:xfrm>
                <a:off x="3861450" y="2015325"/>
                <a:ext cx="15525" cy="11800"/>
              </a:xfrm>
              <a:custGeom>
                <a:avLst/>
                <a:gdLst/>
                <a:ahLst/>
                <a:cxnLst/>
                <a:rect l="l" t="t" r="r" b="b"/>
                <a:pathLst>
                  <a:path w="621" h="472" extrusionOk="0">
                    <a:moveTo>
                      <a:pt x="298" y="1"/>
                    </a:moveTo>
                    <a:cubicBezTo>
                      <a:pt x="1" y="1"/>
                      <a:pt x="1" y="472"/>
                      <a:pt x="298" y="472"/>
                    </a:cubicBezTo>
                    <a:cubicBezTo>
                      <a:pt x="621" y="472"/>
                      <a:pt x="621"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9"/>
              <p:cNvSpPr/>
              <p:nvPr/>
            </p:nvSpPr>
            <p:spPr>
              <a:xfrm>
                <a:off x="3860850" y="1971950"/>
                <a:ext cx="15500" cy="11175"/>
              </a:xfrm>
              <a:custGeom>
                <a:avLst/>
                <a:gdLst/>
                <a:ahLst/>
                <a:cxnLst/>
                <a:rect l="l" t="t" r="r" b="b"/>
                <a:pathLst>
                  <a:path w="620" h="447" extrusionOk="0">
                    <a:moveTo>
                      <a:pt x="297" y="0"/>
                    </a:moveTo>
                    <a:cubicBezTo>
                      <a:pt x="0" y="0"/>
                      <a:pt x="0" y="447"/>
                      <a:pt x="297" y="447"/>
                    </a:cubicBezTo>
                    <a:cubicBezTo>
                      <a:pt x="620" y="447"/>
                      <a:pt x="620"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9"/>
              <p:cNvSpPr/>
              <p:nvPr/>
            </p:nvSpPr>
            <p:spPr>
              <a:xfrm>
                <a:off x="3899250" y="20165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9"/>
              <p:cNvSpPr/>
              <p:nvPr/>
            </p:nvSpPr>
            <p:spPr>
              <a:xfrm>
                <a:off x="3929000" y="2047550"/>
                <a:ext cx="15525" cy="11825"/>
              </a:xfrm>
              <a:custGeom>
                <a:avLst/>
                <a:gdLst/>
                <a:ahLst/>
                <a:cxnLst/>
                <a:rect l="l" t="t" r="r" b="b"/>
                <a:pathLst>
                  <a:path w="621" h="473" extrusionOk="0">
                    <a:moveTo>
                      <a:pt x="298" y="1"/>
                    </a:moveTo>
                    <a:cubicBezTo>
                      <a:pt x="1" y="1"/>
                      <a:pt x="1" y="472"/>
                      <a:pt x="298" y="472"/>
                    </a:cubicBezTo>
                    <a:cubicBezTo>
                      <a:pt x="306" y="472"/>
                      <a:pt x="314" y="473"/>
                      <a:pt x="321" y="473"/>
                    </a:cubicBezTo>
                    <a:cubicBezTo>
                      <a:pt x="620" y="473"/>
                      <a:pt x="613"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9"/>
              <p:cNvSpPr/>
              <p:nvPr/>
            </p:nvSpPr>
            <p:spPr>
              <a:xfrm>
                <a:off x="3941400" y="1965125"/>
                <a:ext cx="15525" cy="11175"/>
              </a:xfrm>
              <a:custGeom>
                <a:avLst/>
                <a:gdLst/>
                <a:ahLst/>
                <a:cxnLst/>
                <a:rect l="l" t="t" r="r" b="b"/>
                <a:pathLst>
                  <a:path w="621" h="447" extrusionOk="0">
                    <a:moveTo>
                      <a:pt x="298" y="1"/>
                    </a:moveTo>
                    <a:cubicBezTo>
                      <a:pt x="1" y="1"/>
                      <a:pt x="1" y="447"/>
                      <a:pt x="298" y="447"/>
                    </a:cubicBezTo>
                    <a:cubicBezTo>
                      <a:pt x="620" y="447"/>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9"/>
              <p:cNvSpPr/>
              <p:nvPr/>
            </p:nvSpPr>
            <p:spPr>
              <a:xfrm>
                <a:off x="3909175" y="1940950"/>
                <a:ext cx="15175" cy="11275"/>
              </a:xfrm>
              <a:custGeom>
                <a:avLst/>
                <a:gdLst/>
                <a:ahLst/>
                <a:cxnLst/>
                <a:rect l="l" t="t" r="r" b="b"/>
                <a:pathLst>
                  <a:path w="607" h="451" extrusionOk="0">
                    <a:moveTo>
                      <a:pt x="323" y="1"/>
                    </a:moveTo>
                    <a:cubicBezTo>
                      <a:pt x="1" y="1"/>
                      <a:pt x="1" y="447"/>
                      <a:pt x="323" y="447"/>
                    </a:cubicBezTo>
                    <a:cubicBezTo>
                      <a:pt x="336" y="449"/>
                      <a:pt x="348" y="451"/>
                      <a:pt x="360" y="451"/>
                    </a:cubicBezTo>
                    <a:cubicBezTo>
                      <a:pt x="597" y="451"/>
                      <a:pt x="606"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9"/>
              <p:cNvSpPr/>
              <p:nvPr/>
            </p:nvSpPr>
            <p:spPr>
              <a:xfrm>
                <a:off x="3967425" y="2004175"/>
                <a:ext cx="15525" cy="11800"/>
              </a:xfrm>
              <a:custGeom>
                <a:avLst/>
                <a:gdLst/>
                <a:ahLst/>
                <a:cxnLst/>
                <a:rect l="l" t="t" r="r" b="b"/>
                <a:pathLst>
                  <a:path w="621" h="472" extrusionOk="0">
                    <a:moveTo>
                      <a:pt x="323" y="0"/>
                    </a:moveTo>
                    <a:cubicBezTo>
                      <a:pt x="1" y="0"/>
                      <a:pt x="1" y="471"/>
                      <a:pt x="323" y="471"/>
                    </a:cubicBezTo>
                    <a:cubicBezTo>
                      <a:pt x="621" y="471"/>
                      <a:pt x="621"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9"/>
              <p:cNvSpPr/>
              <p:nvPr/>
            </p:nvSpPr>
            <p:spPr>
              <a:xfrm>
                <a:off x="3867025" y="2036400"/>
                <a:ext cx="15525" cy="11175"/>
              </a:xfrm>
              <a:custGeom>
                <a:avLst/>
                <a:gdLst/>
                <a:ahLst/>
                <a:cxnLst/>
                <a:rect l="l" t="t" r="r" b="b"/>
                <a:pathLst>
                  <a:path w="621" h="447" extrusionOk="0">
                    <a:moveTo>
                      <a:pt x="298" y="0"/>
                    </a:moveTo>
                    <a:cubicBezTo>
                      <a:pt x="1" y="0"/>
                      <a:pt x="1" y="447"/>
                      <a:pt x="298" y="447"/>
                    </a:cubicBezTo>
                    <a:cubicBezTo>
                      <a:pt x="621" y="447"/>
                      <a:pt x="621"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9"/>
              <p:cNvSpPr/>
              <p:nvPr/>
            </p:nvSpPr>
            <p:spPr>
              <a:xfrm>
                <a:off x="3862700" y="1993625"/>
                <a:ext cx="15500" cy="11825"/>
              </a:xfrm>
              <a:custGeom>
                <a:avLst/>
                <a:gdLst/>
                <a:ahLst/>
                <a:cxnLst/>
                <a:rect l="l" t="t" r="r" b="b"/>
                <a:pathLst>
                  <a:path w="620" h="473" extrusionOk="0">
                    <a:moveTo>
                      <a:pt x="323" y="1"/>
                    </a:moveTo>
                    <a:cubicBezTo>
                      <a:pt x="0" y="1"/>
                      <a:pt x="0" y="472"/>
                      <a:pt x="323" y="472"/>
                    </a:cubicBezTo>
                    <a:cubicBezTo>
                      <a:pt x="330" y="473"/>
                      <a:pt x="337" y="473"/>
                      <a:pt x="344" y="473"/>
                    </a:cubicBezTo>
                    <a:cubicBezTo>
                      <a:pt x="620" y="473"/>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9"/>
              <p:cNvSpPr/>
              <p:nvPr/>
            </p:nvSpPr>
            <p:spPr>
              <a:xfrm>
                <a:off x="3927775" y="2021525"/>
                <a:ext cx="15500" cy="11825"/>
              </a:xfrm>
              <a:custGeom>
                <a:avLst/>
                <a:gdLst/>
                <a:ahLst/>
                <a:cxnLst/>
                <a:rect l="l" t="t" r="r" b="b"/>
                <a:pathLst>
                  <a:path w="620" h="473" extrusionOk="0">
                    <a:moveTo>
                      <a:pt x="323" y="1"/>
                    </a:moveTo>
                    <a:cubicBezTo>
                      <a:pt x="0" y="1"/>
                      <a:pt x="0" y="472"/>
                      <a:pt x="323" y="472"/>
                    </a:cubicBezTo>
                    <a:cubicBezTo>
                      <a:pt x="330" y="472"/>
                      <a:pt x="337" y="472"/>
                      <a:pt x="344" y="472"/>
                    </a:cubicBezTo>
                    <a:cubicBezTo>
                      <a:pt x="620" y="472"/>
                      <a:pt x="613"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9"/>
              <p:cNvSpPr/>
              <p:nvPr/>
            </p:nvSpPr>
            <p:spPr>
              <a:xfrm>
                <a:off x="3955050" y="2046325"/>
                <a:ext cx="15500" cy="11800"/>
              </a:xfrm>
              <a:custGeom>
                <a:avLst/>
                <a:gdLst/>
                <a:ahLst/>
                <a:cxnLst/>
                <a:rect l="l" t="t" r="r" b="b"/>
                <a:pathLst>
                  <a:path w="620" h="472" extrusionOk="0">
                    <a:moveTo>
                      <a:pt x="322" y="0"/>
                    </a:moveTo>
                    <a:cubicBezTo>
                      <a:pt x="0" y="0"/>
                      <a:pt x="0" y="471"/>
                      <a:pt x="322" y="471"/>
                    </a:cubicBezTo>
                    <a:cubicBezTo>
                      <a:pt x="620" y="471"/>
                      <a:pt x="620"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9"/>
              <p:cNvSpPr/>
              <p:nvPr/>
            </p:nvSpPr>
            <p:spPr>
              <a:xfrm>
                <a:off x="3957525" y="1950875"/>
                <a:ext cx="15500" cy="11800"/>
              </a:xfrm>
              <a:custGeom>
                <a:avLst/>
                <a:gdLst/>
                <a:ahLst/>
                <a:cxnLst/>
                <a:rect l="l" t="t" r="r" b="b"/>
                <a:pathLst>
                  <a:path w="620" h="472" extrusionOk="0">
                    <a:moveTo>
                      <a:pt x="298" y="1"/>
                    </a:moveTo>
                    <a:cubicBezTo>
                      <a:pt x="0" y="1"/>
                      <a:pt x="0" y="472"/>
                      <a:pt x="298" y="472"/>
                    </a:cubicBezTo>
                    <a:cubicBezTo>
                      <a:pt x="620" y="472"/>
                      <a:pt x="620"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9"/>
              <p:cNvSpPr/>
              <p:nvPr/>
            </p:nvSpPr>
            <p:spPr>
              <a:xfrm>
                <a:off x="3912275" y="2058700"/>
                <a:ext cx="15525" cy="11800"/>
              </a:xfrm>
              <a:custGeom>
                <a:avLst/>
                <a:gdLst/>
                <a:ahLst/>
                <a:cxnLst/>
                <a:rect l="l" t="t" r="r" b="b"/>
                <a:pathLst>
                  <a:path w="621" h="472" extrusionOk="0">
                    <a:moveTo>
                      <a:pt x="323" y="1"/>
                    </a:moveTo>
                    <a:cubicBezTo>
                      <a:pt x="1" y="1"/>
                      <a:pt x="1" y="472"/>
                      <a:pt x="323" y="472"/>
                    </a:cubicBezTo>
                    <a:cubicBezTo>
                      <a:pt x="620" y="472"/>
                      <a:pt x="620"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29"/>
            <p:cNvGrpSpPr/>
            <p:nvPr/>
          </p:nvGrpSpPr>
          <p:grpSpPr>
            <a:xfrm rot="-1472812">
              <a:off x="8032487" y="125031"/>
              <a:ext cx="339458" cy="238798"/>
              <a:chOff x="9221475" y="2460200"/>
              <a:chExt cx="2104828" cy="1480678"/>
            </a:xfrm>
          </p:grpSpPr>
          <p:sp>
            <p:nvSpPr>
              <p:cNvPr id="11653" name="Google Shape;11653;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9"/>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9"/>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9"/>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9"/>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9"/>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9"/>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9"/>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9"/>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9"/>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9"/>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9"/>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9"/>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9"/>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9"/>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9"/>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9"/>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9"/>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9"/>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9"/>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9"/>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9"/>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9"/>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9"/>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9"/>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9"/>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9"/>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9"/>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9"/>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9"/>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9"/>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9"/>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9"/>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9"/>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9"/>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29"/>
            <p:cNvGrpSpPr/>
            <p:nvPr/>
          </p:nvGrpSpPr>
          <p:grpSpPr>
            <a:xfrm rot="-3659209">
              <a:off x="8752520" y="702646"/>
              <a:ext cx="339369" cy="238735"/>
              <a:chOff x="9221475" y="2460200"/>
              <a:chExt cx="2104828" cy="1480678"/>
            </a:xfrm>
          </p:grpSpPr>
          <p:sp>
            <p:nvSpPr>
              <p:cNvPr id="11696" name="Google Shape;11696;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9"/>
              <p:cNvSpPr/>
              <p:nvPr/>
            </p:nvSpPr>
            <p:spPr>
              <a:xfrm>
                <a:off x="10273804" y="3168072"/>
                <a:ext cx="786229" cy="666432"/>
              </a:xfrm>
              <a:custGeom>
                <a:avLst/>
                <a:gdLst/>
                <a:ahLst/>
                <a:cxnLst/>
                <a:rect l="l" t="t" r="r" b="b"/>
                <a:pathLst>
                  <a:path w="4686" h="3972" extrusionOk="0">
                    <a:moveTo>
                      <a:pt x="1066" y="1"/>
                    </a:moveTo>
                    <a:cubicBezTo>
                      <a:pt x="843" y="1"/>
                      <a:pt x="571" y="1"/>
                      <a:pt x="347" y="100"/>
                    </a:cubicBezTo>
                    <a:cubicBezTo>
                      <a:pt x="0" y="249"/>
                      <a:pt x="471" y="472"/>
                      <a:pt x="620" y="596"/>
                    </a:cubicBezTo>
                    <a:cubicBezTo>
                      <a:pt x="1612" y="1315"/>
                      <a:pt x="2455" y="2207"/>
                      <a:pt x="3099" y="3199"/>
                    </a:cubicBezTo>
                    <a:cubicBezTo>
                      <a:pt x="3198" y="3372"/>
                      <a:pt x="3322" y="3571"/>
                      <a:pt x="3471" y="3719"/>
                    </a:cubicBezTo>
                    <a:cubicBezTo>
                      <a:pt x="3609" y="3838"/>
                      <a:pt x="3810" y="3972"/>
                      <a:pt x="4011" y="3972"/>
                    </a:cubicBezTo>
                    <a:cubicBezTo>
                      <a:pt x="4062" y="3972"/>
                      <a:pt x="4114" y="3963"/>
                      <a:pt x="4165" y="3943"/>
                    </a:cubicBezTo>
                    <a:cubicBezTo>
                      <a:pt x="4388" y="3843"/>
                      <a:pt x="4562" y="3595"/>
                      <a:pt x="4636" y="3372"/>
                    </a:cubicBezTo>
                    <a:cubicBezTo>
                      <a:pt x="4686" y="3075"/>
                      <a:pt x="4636" y="2728"/>
                      <a:pt x="4512" y="2455"/>
                    </a:cubicBezTo>
                    <a:cubicBezTo>
                      <a:pt x="4215" y="1736"/>
                      <a:pt x="3694" y="1141"/>
                      <a:pt x="3049" y="720"/>
                    </a:cubicBezTo>
                    <a:cubicBezTo>
                      <a:pt x="2851" y="596"/>
                      <a:pt x="2678" y="497"/>
                      <a:pt x="2479" y="373"/>
                    </a:cubicBezTo>
                    <a:cubicBezTo>
                      <a:pt x="2058" y="150"/>
                      <a:pt x="1562" y="1"/>
                      <a:pt x="106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9"/>
              <p:cNvSpPr/>
              <p:nvPr/>
            </p:nvSpPr>
            <p:spPr>
              <a:xfrm>
                <a:off x="10448465" y="3184850"/>
                <a:ext cx="478516" cy="361907"/>
              </a:xfrm>
              <a:custGeom>
                <a:avLst/>
                <a:gdLst/>
                <a:ahLst/>
                <a:cxnLst/>
                <a:rect l="l" t="t" r="r" b="b"/>
                <a:pathLst>
                  <a:path w="2852" h="2157" extrusionOk="0">
                    <a:moveTo>
                      <a:pt x="603" y="1"/>
                    </a:moveTo>
                    <a:cubicBezTo>
                      <a:pt x="340" y="1"/>
                      <a:pt x="32" y="50"/>
                      <a:pt x="1" y="273"/>
                    </a:cubicBezTo>
                    <a:cubicBezTo>
                      <a:pt x="1" y="322"/>
                      <a:pt x="25" y="397"/>
                      <a:pt x="50" y="446"/>
                    </a:cubicBezTo>
                    <a:cubicBezTo>
                      <a:pt x="199" y="769"/>
                      <a:pt x="496" y="1041"/>
                      <a:pt x="769" y="1289"/>
                    </a:cubicBezTo>
                    <a:cubicBezTo>
                      <a:pt x="1017" y="1537"/>
                      <a:pt x="1290" y="1785"/>
                      <a:pt x="1612" y="2008"/>
                    </a:cubicBezTo>
                    <a:cubicBezTo>
                      <a:pt x="1488" y="1760"/>
                      <a:pt x="1389" y="1512"/>
                      <a:pt x="1314" y="1240"/>
                    </a:cubicBezTo>
                    <a:lnTo>
                      <a:pt x="1314" y="1240"/>
                    </a:lnTo>
                    <a:cubicBezTo>
                      <a:pt x="1661" y="1537"/>
                      <a:pt x="2033" y="1859"/>
                      <a:pt x="2380" y="2157"/>
                    </a:cubicBezTo>
                    <a:cubicBezTo>
                      <a:pt x="2281" y="1884"/>
                      <a:pt x="2182" y="1636"/>
                      <a:pt x="2033" y="1388"/>
                    </a:cubicBezTo>
                    <a:lnTo>
                      <a:pt x="2033" y="1388"/>
                    </a:lnTo>
                    <a:cubicBezTo>
                      <a:pt x="2356" y="1512"/>
                      <a:pt x="2628" y="1711"/>
                      <a:pt x="2851" y="1959"/>
                    </a:cubicBezTo>
                    <a:cubicBezTo>
                      <a:pt x="2727" y="1289"/>
                      <a:pt x="2256" y="769"/>
                      <a:pt x="1661" y="372"/>
                    </a:cubicBezTo>
                    <a:cubicBezTo>
                      <a:pt x="1438" y="223"/>
                      <a:pt x="1190" y="99"/>
                      <a:pt x="943" y="25"/>
                    </a:cubicBezTo>
                    <a:cubicBezTo>
                      <a:pt x="880" y="16"/>
                      <a:pt x="749" y="1"/>
                      <a:pt x="60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9"/>
              <p:cNvSpPr/>
              <p:nvPr/>
            </p:nvSpPr>
            <p:spPr>
              <a:xfrm>
                <a:off x="9749653" y="3143240"/>
                <a:ext cx="511737" cy="721633"/>
              </a:xfrm>
              <a:custGeom>
                <a:avLst/>
                <a:gdLst/>
                <a:ahLst/>
                <a:cxnLst/>
                <a:rect l="l" t="t" r="r" b="b"/>
                <a:pathLst>
                  <a:path w="3050" h="4301" extrusionOk="0">
                    <a:moveTo>
                      <a:pt x="2604" y="0"/>
                    </a:moveTo>
                    <a:cubicBezTo>
                      <a:pt x="2579" y="0"/>
                      <a:pt x="2505" y="0"/>
                      <a:pt x="2480" y="25"/>
                    </a:cubicBezTo>
                    <a:cubicBezTo>
                      <a:pt x="1934" y="323"/>
                      <a:pt x="1488" y="794"/>
                      <a:pt x="1092" y="1265"/>
                    </a:cubicBezTo>
                    <a:cubicBezTo>
                      <a:pt x="596" y="1859"/>
                      <a:pt x="150" y="2504"/>
                      <a:pt x="26" y="3223"/>
                    </a:cubicBezTo>
                    <a:cubicBezTo>
                      <a:pt x="1" y="3396"/>
                      <a:pt x="1" y="3620"/>
                      <a:pt x="75" y="3818"/>
                    </a:cubicBezTo>
                    <a:cubicBezTo>
                      <a:pt x="125" y="3991"/>
                      <a:pt x="274" y="4140"/>
                      <a:pt x="472" y="4239"/>
                    </a:cubicBezTo>
                    <a:cubicBezTo>
                      <a:pt x="565" y="4281"/>
                      <a:pt x="667" y="4300"/>
                      <a:pt x="772" y="4300"/>
                    </a:cubicBezTo>
                    <a:cubicBezTo>
                      <a:pt x="918" y="4300"/>
                      <a:pt x="1071" y="4262"/>
                      <a:pt x="1216" y="4190"/>
                    </a:cubicBezTo>
                    <a:cubicBezTo>
                      <a:pt x="1463" y="4066"/>
                      <a:pt x="1637" y="3867"/>
                      <a:pt x="1810" y="3694"/>
                    </a:cubicBezTo>
                    <a:cubicBezTo>
                      <a:pt x="2108" y="3322"/>
                      <a:pt x="2306" y="2901"/>
                      <a:pt x="2455" y="2479"/>
                    </a:cubicBezTo>
                    <a:cubicBezTo>
                      <a:pt x="2604" y="2008"/>
                      <a:pt x="2753" y="1537"/>
                      <a:pt x="2827" y="1116"/>
                    </a:cubicBezTo>
                    <a:cubicBezTo>
                      <a:pt x="2876" y="769"/>
                      <a:pt x="3050" y="323"/>
                      <a:pt x="2728" y="50"/>
                    </a:cubicBezTo>
                    <a:cubicBezTo>
                      <a:pt x="2703" y="25"/>
                      <a:pt x="2629" y="0"/>
                      <a:pt x="260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9"/>
              <p:cNvSpPr/>
              <p:nvPr/>
            </p:nvSpPr>
            <p:spPr>
              <a:xfrm>
                <a:off x="9870288" y="3222098"/>
                <a:ext cx="332880" cy="457878"/>
              </a:xfrm>
              <a:custGeom>
                <a:avLst/>
                <a:gdLst/>
                <a:ahLst/>
                <a:cxnLst/>
                <a:rect l="l" t="t" r="r" b="b"/>
                <a:pathLst>
                  <a:path w="1984" h="2729" extrusionOk="0">
                    <a:moveTo>
                      <a:pt x="1644" y="1"/>
                    </a:moveTo>
                    <a:cubicBezTo>
                      <a:pt x="1555" y="1"/>
                      <a:pt x="1460" y="70"/>
                      <a:pt x="1364" y="150"/>
                    </a:cubicBezTo>
                    <a:cubicBezTo>
                      <a:pt x="992" y="472"/>
                      <a:pt x="670" y="819"/>
                      <a:pt x="472" y="1266"/>
                    </a:cubicBezTo>
                    <a:cubicBezTo>
                      <a:pt x="273" y="1588"/>
                      <a:pt x="224" y="1984"/>
                      <a:pt x="1" y="2307"/>
                    </a:cubicBezTo>
                    <a:cubicBezTo>
                      <a:pt x="348" y="1935"/>
                      <a:pt x="720" y="1588"/>
                      <a:pt x="1116" y="1290"/>
                    </a:cubicBezTo>
                    <a:lnTo>
                      <a:pt x="1116" y="1290"/>
                    </a:lnTo>
                    <a:cubicBezTo>
                      <a:pt x="893" y="1687"/>
                      <a:pt x="720" y="2059"/>
                      <a:pt x="521" y="2455"/>
                    </a:cubicBezTo>
                    <a:cubicBezTo>
                      <a:pt x="769" y="2133"/>
                      <a:pt x="1091" y="1786"/>
                      <a:pt x="1364" y="1489"/>
                    </a:cubicBezTo>
                    <a:lnTo>
                      <a:pt x="1364" y="1489"/>
                    </a:lnTo>
                    <a:cubicBezTo>
                      <a:pt x="1265" y="1885"/>
                      <a:pt x="1141" y="2307"/>
                      <a:pt x="968" y="2728"/>
                    </a:cubicBezTo>
                    <a:cubicBezTo>
                      <a:pt x="1240" y="2356"/>
                      <a:pt x="1513" y="1984"/>
                      <a:pt x="1711" y="1563"/>
                    </a:cubicBezTo>
                    <a:cubicBezTo>
                      <a:pt x="1860" y="1241"/>
                      <a:pt x="1984" y="819"/>
                      <a:pt x="1959" y="423"/>
                    </a:cubicBezTo>
                    <a:cubicBezTo>
                      <a:pt x="1959" y="299"/>
                      <a:pt x="1885" y="175"/>
                      <a:pt x="1786" y="76"/>
                    </a:cubicBezTo>
                    <a:cubicBezTo>
                      <a:pt x="1741" y="22"/>
                      <a:pt x="1694" y="1"/>
                      <a:pt x="1644"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9"/>
              <p:cNvSpPr/>
              <p:nvPr/>
            </p:nvSpPr>
            <p:spPr>
              <a:xfrm>
                <a:off x="9221475" y="2790898"/>
                <a:ext cx="960890" cy="352511"/>
              </a:xfrm>
              <a:custGeom>
                <a:avLst/>
                <a:gdLst/>
                <a:ahLst/>
                <a:cxnLst/>
                <a:rect l="l" t="t" r="r" b="b"/>
                <a:pathLst>
                  <a:path w="5727" h="2101" extrusionOk="0">
                    <a:moveTo>
                      <a:pt x="1384" y="0"/>
                    </a:moveTo>
                    <a:cubicBezTo>
                      <a:pt x="1122" y="0"/>
                      <a:pt x="861" y="30"/>
                      <a:pt x="620" y="142"/>
                    </a:cubicBezTo>
                    <a:cubicBezTo>
                      <a:pt x="248" y="340"/>
                      <a:pt x="1" y="737"/>
                      <a:pt x="149" y="1084"/>
                    </a:cubicBezTo>
                    <a:cubicBezTo>
                      <a:pt x="199" y="1233"/>
                      <a:pt x="323" y="1332"/>
                      <a:pt x="496" y="1406"/>
                    </a:cubicBezTo>
                    <a:cubicBezTo>
                      <a:pt x="819" y="1654"/>
                      <a:pt x="1215" y="1828"/>
                      <a:pt x="1637" y="1952"/>
                    </a:cubicBezTo>
                    <a:cubicBezTo>
                      <a:pt x="2058" y="2075"/>
                      <a:pt x="2504" y="2100"/>
                      <a:pt x="2926" y="2100"/>
                    </a:cubicBezTo>
                    <a:cubicBezTo>
                      <a:pt x="3347" y="2100"/>
                      <a:pt x="3694" y="2100"/>
                      <a:pt x="4116" y="2075"/>
                    </a:cubicBezTo>
                    <a:cubicBezTo>
                      <a:pt x="4413" y="2075"/>
                      <a:pt x="4760" y="2075"/>
                      <a:pt x="5008" y="1902"/>
                    </a:cubicBezTo>
                    <a:cubicBezTo>
                      <a:pt x="5727" y="1505"/>
                      <a:pt x="4289" y="960"/>
                      <a:pt x="4016" y="786"/>
                    </a:cubicBezTo>
                    <a:cubicBezTo>
                      <a:pt x="3769" y="638"/>
                      <a:pt x="3521" y="514"/>
                      <a:pt x="3248" y="390"/>
                    </a:cubicBezTo>
                    <a:cubicBezTo>
                      <a:pt x="2777" y="216"/>
                      <a:pt x="2306" y="92"/>
                      <a:pt x="1810" y="18"/>
                    </a:cubicBezTo>
                    <a:cubicBezTo>
                      <a:pt x="1670" y="9"/>
                      <a:pt x="1527"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9"/>
              <p:cNvSpPr/>
              <p:nvPr/>
            </p:nvSpPr>
            <p:spPr>
              <a:xfrm>
                <a:off x="9558381" y="2860360"/>
                <a:ext cx="561736" cy="295465"/>
              </a:xfrm>
              <a:custGeom>
                <a:avLst/>
                <a:gdLst/>
                <a:ahLst/>
                <a:cxnLst/>
                <a:rect l="l" t="t" r="r" b="b"/>
                <a:pathLst>
                  <a:path w="3348" h="1761" extrusionOk="0">
                    <a:moveTo>
                      <a:pt x="422" y="1"/>
                    </a:moveTo>
                    <a:cubicBezTo>
                      <a:pt x="719" y="199"/>
                      <a:pt x="992" y="348"/>
                      <a:pt x="1290" y="496"/>
                    </a:cubicBezTo>
                    <a:cubicBezTo>
                      <a:pt x="1172" y="483"/>
                      <a:pt x="1052" y="476"/>
                      <a:pt x="932" y="476"/>
                    </a:cubicBezTo>
                    <a:cubicBezTo>
                      <a:pt x="621" y="476"/>
                      <a:pt x="304" y="517"/>
                      <a:pt x="1" y="571"/>
                    </a:cubicBezTo>
                    <a:cubicBezTo>
                      <a:pt x="397" y="670"/>
                      <a:pt x="794" y="819"/>
                      <a:pt x="1116" y="1067"/>
                    </a:cubicBezTo>
                    <a:cubicBezTo>
                      <a:pt x="744" y="1116"/>
                      <a:pt x="397" y="1240"/>
                      <a:pt x="100" y="1364"/>
                    </a:cubicBezTo>
                    <a:cubicBezTo>
                      <a:pt x="521" y="1389"/>
                      <a:pt x="918" y="1488"/>
                      <a:pt x="1290" y="1637"/>
                    </a:cubicBezTo>
                    <a:cubicBezTo>
                      <a:pt x="1488" y="1711"/>
                      <a:pt x="1637" y="1761"/>
                      <a:pt x="1835" y="1761"/>
                    </a:cubicBezTo>
                    <a:cubicBezTo>
                      <a:pt x="2083" y="1761"/>
                      <a:pt x="2281" y="1686"/>
                      <a:pt x="2504" y="1562"/>
                    </a:cubicBezTo>
                    <a:cubicBezTo>
                      <a:pt x="3347" y="1067"/>
                      <a:pt x="1612" y="248"/>
                      <a:pt x="1166" y="125"/>
                    </a:cubicBezTo>
                    <a:cubicBezTo>
                      <a:pt x="918" y="75"/>
                      <a:pt x="670" y="1"/>
                      <a:pt x="422"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9"/>
              <p:cNvSpPr/>
              <p:nvPr/>
            </p:nvSpPr>
            <p:spPr>
              <a:xfrm>
                <a:off x="9541771" y="3141059"/>
                <a:ext cx="623144" cy="535226"/>
              </a:xfrm>
              <a:custGeom>
                <a:avLst/>
                <a:gdLst/>
                <a:ahLst/>
                <a:cxnLst/>
                <a:rect l="l" t="t" r="r" b="b"/>
                <a:pathLst>
                  <a:path w="3714" h="3190" extrusionOk="0">
                    <a:moveTo>
                      <a:pt x="3497" y="0"/>
                    </a:moveTo>
                    <a:cubicBezTo>
                      <a:pt x="3475" y="0"/>
                      <a:pt x="3450" y="4"/>
                      <a:pt x="3421" y="13"/>
                    </a:cubicBezTo>
                    <a:cubicBezTo>
                      <a:pt x="2058" y="311"/>
                      <a:pt x="818" y="1253"/>
                      <a:pt x="149" y="2393"/>
                    </a:cubicBezTo>
                    <a:cubicBezTo>
                      <a:pt x="75" y="2517"/>
                      <a:pt x="0" y="2641"/>
                      <a:pt x="25" y="2765"/>
                    </a:cubicBezTo>
                    <a:cubicBezTo>
                      <a:pt x="75" y="2889"/>
                      <a:pt x="199" y="3013"/>
                      <a:pt x="323" y="3087"/>
                    </a:cubicBezTo>
                    <a:cubicBezTo>
                      <a:pt x="453" y="3158"/>
                      <a:pt x="606" y="3190"/>
                      <a:pt x="762" y="3190"/>
                    </a:cubicBezTo>
                    <a:cubicBezTo>
                      <a:pt x="933" y="3190"/>
                      <a:pt x="1109" y="3152"/>
                      <a:pt x="1265" y="3087"/>
                    </a:cubicBezTo>
                    <a:cubicBezTo>
                      <a:pt x="1587" y="2963"/>
                      <a:pt x="1835" y="2765"/>
                      <a:pt x="2083" y="2542"/>
                    </a:cubicBezTo>
                    <a:cubicBezTo>
                      <a:pt x="2504" y="2170"/>
                      <a:pt x="2876" y="1773"/>
                      <a:pt x="3173" y="1278"/>
                    </a:cubicBezTo>
                    <a:cubicBezTo>
                      <a:pt x="3322" y="1054"/>
                      <a:pt x="3421" y="807"/>
                      <a:pt x="3496" y="559"/>
                    </a:cubicBezTo>
                    <a:cubicBezTo>
                      <a:pt x="3563" y="423"/>
                      <a:pt x="3713" y="0"/>
                      <a:pt x="3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9"/>
              <p:cNvSpPr/>
              <p:nvPr/>
            </p:nvSpPr>
            <p:spPr>
              <a:xfrm>
                <a:off x="9762236" y="3195085"/>
                <a:ext cx="361907" cy="372477"/>
              </a:xfrm>
              <a:custGeom>
                <a:avLst/>
                <a:gdLst/>
                <a:ahLst/>
                <a:cxnLst/>
                <a:rect l="l" t="t" r="r" b="b"/>
                <a:pathLst>
                  <a:path w="2157" h="2220" extrusionOk="0">
                    <a:moveTo>
                      <a:pt x="1795" y="0"/>
                    </a:moveTo>
                    <a:cubicBezTo>
                      <a:pt x="1615" y="0"/>
                      <a:pt x="1410" y="93"/>
                      <a:pt x="1289" y="162"/>
                    </a:cubicBezTo>
                    <a:cubicBezTo>
                      <a:pt x="769" y="361"/>
                      <a:pt x="347" y="782"/>
                      <a:pt x="0" y="1154"/>
                    </a:cubicBezTo>
                    <a:lnTo>
                      <a:pt x="1017" y="683"/>
                    </a:lnTo>
                    <a:lnTo>
                      <a:pt x="1017" y="683"/>
                    </a:lnTo>
                    <a:cubicBezTo>
                      <a:pt x="670" y="1030"/>
                      <a:pt x="372" y="1402"/>
                      <a:pt x="75" y="1798"/>
                    </a:cubicBezTo>
                    <a:lnTo>
                      <a:pt x="1289" y="1154"/>
                    </a:lnTo>
                    <a:lnTo>
                      <a:pt x="1289" y="1154"/>
                    </a:lnTo>
                    <a:cubicBezTo>
                      <a:pt x="1041" y="1526"/>
                      <a:pt x="769" y="1898"/>
                      <a:pt x="496" y="2220"/>
                    </a:cubicBezTo>
                    <a:cubicBezTo>
                      <a:pt x="818" y="1947"/>
                      <a:pt x="1165" y="1674"/>
                      <a:pt x="1488" y="1352"/>
                    </a:cubicBezTo>
                    <a:cubicBezTo>
                      <a:pt x="1661" y="1154"/>
                      <a:pt x="1859" y="906"/>
                      <a:pt x="2008" y="608"/>
                    </a:cubicBezTo>
                    <a:cubicBezTo>
                      <a:pt x="2058" y="460"/>
                      <a:pt x="2157" y="187"/>
                      <a:pt x="2008" y="63"/>
                    </a:cubicBezTo>
                    <a:cubicBezTo>
                      <a:pt x="1948" y="18"/>
                      <a:pt x="1874" y="0"/>
                      <a:pt x="179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9"/>
              <p:cNvSpPr/>
              <p:nvPr/>
            </p:nvSpPr>
            <p:spPr>
              <a:xfrm>
                <a:off x="9387915" y="3095926"/>
                <a:ext cx="748813" cy="370296"/>
              </a:xfrm>
              <a:custGeom>
                <a:avLst/>
                <a:gdLst/>
                <a:ahLst/>
                <a:cxnLst/>
                <a:rect l="l" t="t" r="r" b="b"/>
                <a:pathLst>
                  <a:path w="4463" h="2207" extrusionOk="0">
                    <a:moveTo>
                      <a:pt x="3585" y="0"/>
                    </a:moveTo>
                    <a:cubicBezTo>
                      <a:pt x="3412" y="0"/>
                      <a:pt x="3239" y="23"/>
                      <a:pt x="3099" y="34"/>
                    </a:cubicBezTo>
                    <a:cubicBezTo>
                      <a:pt x="2727" y="59"/>
                      <a:pt x="2380" y="84"/>
                      <a:pt x="2033" y="183"/>
                    </a:cubicBezTo>
                    <a:cubicBezTo>
                      <a:pt x="1488" y="332"/>
                      <a:pt x="942" y="580"/>
                      <a:pt x="521" y="952"/>
                    </a:cubicBezTo>
                    <a:cubicBezTo>
                      <a:pt x="248" y="1175"/>
                      <a:pt x="0" y="1472"/>
                      <a:pt x="75" y="1794"/>
                    </a:cubicBezTo>
                    <a:cubicBezTo>
                      <a:pt x="149" y="2018"/>
                      <a:pt x="397" y="2166"/>
                      <a:pt x="669" y="2191"/>
                    </a:cubicBezTo>
                    <a:cubicBezTo>
                      <a:pt x="729" y="2202"/>
                      <a:pt x="790" y="2207"/>
                      <a:pt x="852" y="2207"/>
                    </a:cubicBezTo>
                    <a:cubicBezTo>
                      <a:pt x="1070" y="2207"/>
                      <a:pt x="1294" y="2145"/>
                      <a:pt x="1488" y="2067"/>
                    </a:cubicBezTo>
                    <a:cubicBezTo>
                      <a:pt x="2281" y="1770"/>
                      <a:pt x="3000" y="1323"/>
                      <a:pt x="3669" y="828"/>
                    </a:cubicBezTo>
                    <a:cubicBezTo>
                      <a:pt x="3867" y="679"/>
                      <a:pt x="4462" y="332"/>
                      <a:pt x="4115" y="134"/>
                    </a:cubicBezTo>
                    <a:cubicBezTo>
                      <a:pt x="3971" y="29"/>
                      <a:pt x="3778" y="0"/>
                      <a:pt x="3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9"/>
              <p:cNvSpPr/>
              <p:nvPr/>
            </p:nvSpPr>
            <p:spPr>
              <a:xfrm>
                <a:off x="9579186" y="3126462"/>
                <a:ext cx="440429" cy="233218"/>
              </a:xfrm>
              <a:custGeom>
                <a:avLst/>
                <a:gdLst/>
                <a:ahLst/>
                <a:cxnLst/>
                <a:rect l="l" t="t" r="r" b="b"/>
                <a:pathLst>
                  <a:path w="2625" h="1390" extrusionOk="0">
                    <a:moveTo>
                      <a:pt x="2113" y="1"/>
                    </a:moveTo>
                    <a:cubicBezTo>
                      <a:pt x="2075" y="1"/>
                      <a:pt x="2039" y="1"/>
                      <a:pt x="2008" y="1"/>
                    </a:cubicBezTo>
                    <a:cubicBezTo>
                      <a:pt x="1513" y="26"/>
                      <a:pt x="1017" y="224"/>
                      <a:pt x="521" y="447"/>
                    </a:cubicBezTo>
                    <a:cubicBezTo>
                      <a:pt x="769" y="373"/>
                      <a:pt x="1042" y="373"/>
                      <a:pt x="1290" y="373"/>
                    </a:cubicBezTo>
                    <a:cubicBezTo>
                      <a:pt x="868" y="497"/>
                      <a:pt x="471" y="695"/>
                      <a:pt x="124" y="943"/>
                    </a:cubicBezTo>
                    <a:cubicBezTo>
                      <a:pt x="496" y="844"/>
                      <a:pt x="893" y="770"/>
                      <a:pt x="1265" y="720"/>
                    </a:cubicBezTo>
                    <a:lnTo>
                      <a:pt x="1265" y="720"/>
                    </a:lnTo>
                    <a:cubicBezTo>
                      <a:pt x="819" y="943"/>
                      <a:pt x="397" y="1117"/>
                      <a:pt x="0" y="1389"/>
                    </a:cubicBezTo>
                    <a:cubicBezTo>
                      <a:pt x="248" y="1389"/>
                      <a:pt x="496" y="1315"/>
                      <a:pt x="744" y="1241"/>
                    </a:cubicBezTo>
                    <a:cubicBezTo>
                      <a:pt x="1116" y="1141"/>
                      <a:pt x="1488" y="1017"/>
                      <a:pt x="1835" y="844"/>
                    </a:cubicBezTo>
                    <a:cubicBezTo>
                      <a:pt x="2033" y="720"/>
                      <a:pt x="2529" y="472"/>
                      <a:pt x="2603" y="249"/>
                    </a:cubicBezTo>
                    <a:cubicBezTo>
                      <a:pt x="2624" y="18"/>
                      <a:pt x="2326" y="1"/>
                      <a:pt x="211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9"/>
              <p:cNvSpPr/>
              <p:nvPr/>
            </p:nvSpPr>
            <p:spPr>
              <a:xfrm>
                <a:off x="10036728" y="3266057"/>
                <a:ext cx="337075" cy="674821"/>
              </a:xfrm>
              <a:custGeom>
                <a:avLst/>
                <a:gdLst/>
                <a:ahLst/>
                <a:cxnLst/>
                <a:rect l="l" t="t" r="r" b="b"/>
                <a:pathLst>
                  <a:path w="2009" h="4022" extrusionOk="0">
                    <a:moveTo>
                      <a:pt x="1232" y="0"/>
                    </a:moveTo>
                    <a:cubicBezTo>
                      <a:pt x="1147" y="0"/>
                      <a:pt x="1058" y="39"/>
                      <a:pt x="967" y="136"/>
                    </a:cubicBezTo>
                    <a:cubicBezTo>
                      <a:pt x="769" y="309"/>
                      <a:pt x="620" y="656"/>
                      <a:pt x="496" y="904"/>
                    </a:cubicBezTo>
                    <a:cubicBezTo>
                      <a:pt x="347" y="1177"/>
                      <a:pt x="248" y="1450"/>
                      <a:pt x="149" y="1772"/>
                    </a:cubicBezTo>
                    <a:cubicBezTo>
                      <a:pt x="0" y="2392"/>
                      <a:pt x="0" y="3036"/>
                      <a:pt x="223" y="3631"/>
                    </a:cubicBezTo>
                    <a:cubicBezTo>
                      <a:pt x="273" y="3755"/>
                      <a:pt x="347" y="3854"/>
                      <a:pt x="422" y="3929"/>
                    </a:cubicBezTo>
                    <a:cubicBezTo>
                      <a:pt x="521" y="3991"/>
                      <a:pt x="645" y="4022"/>
                      <a:pt x="772" y="4022"/>
                    </a:cubicBezTo>
                    <a:cubicBezTo>
                      <a:pt x="899" y="4022"/>
                      <a:pt x="1029" y="3991"/>
                      <a:pt x="1141" y="3929"/>
                    </a:cubicBezTo>
                    <a:cubicBezTo>
                      <a:pt x="1364" y="3830"/>
                      <a:pt x="1513" y="3631"/>
                      <a:pt x="1636" y="3408"/>
                    </a:cubicBezTo>
                    <a:cubicBezTo>
                      <a:pt x="1959" y="2863"/>
                      <a:pt x="2008" y="2243"/>
                      <a:pt x="1984" y="1648"/>
                    </a:cubicBezTo>
                    <a:cubicBezTo>
                      <a:pt x="1959" y="1301"/>
                      <a:pt x="1884" y="979"/>
                      <a:pt x="1785" y="656"/>
                    </a:cubicBezTo>
                    <a:cubicBezTo>
                      <a:pt x="1747" y="446"/>
                      <a:pt x="1517" y="0"/>
                      <a:pt x="1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9"/>
              <p:cNvSpPr/>
              <p:nvPr/>
            </p:nvSpPr>
            <p:spPr>
              <a:xfrm>
                <a:off x="10115753" y="3255487"/>
                <a:ext cx="237244" cy="507542"/>
              </a:xfrm>
              <a:custGeom>
                <a:avLst/>
                <a:gdLst/>
                <a:ahLst/>
                <a:cxnLst/>
                <a:rect l="l" t="t" r="r" b="b"/>
                <a:pathLst>
                  <a:path w="1414" h="3025" extrusionOk="0">
                    <a:moveTo>
                      <a:pt x="670" y="1"/>
                    </a:moveTo>
                    <a:cubicBezTo>
                      <a:pt x="521" y="1"/>
                      <a:pt x="496" y="199"/>
                      <a:pt x="447" y="298"/>
                    </a:cubicBezTo>
                    <a:cubicBezTo>
                      <a:pt x="248" y="967"/>
                      <a:pt x="25" y="1661"/>
                      <a:pt x="0" y="2356"/>
                    </a:cubicBezTo>
                    <a:cubicBezTo>
                      <a:pt x="149" y="2033"/>
                      <a:pt x="372" y="1686"/>
                      <a:pt x="645" y="1364"/>
                    </a:cubicBezTo>
                    <a:lnTo>
                      <a:pt x="645" y="1364"/>
                    </a:lnTo>
                    <a:lnTo>
                      <a:pt x="447" y="2777"/>
                    </a:lnTo>
                    <a:cubicBezTo>
                      <a:pt x="571" y="2480"/>
                      <a:pt x="744" y="2157"/>
                      <a:pt x="942" y="1909"/>
                    </a:cubicBezTo>
                    <a:cubicBezTo>
                      <a:pt x="992" y="2281"/>
                      <a:pt x="942" y="2653"/>
                      <a:pt x="1042" y="3025"/>
                    </a:cubicBezTo>
                    <a:cubicBezTo>
                      <a:pt x="1141" y="2703"/>
                      <a:pt x="1190" y="2430"/>
                      <a:pt x="1265" y="2157"/>
                    </a:cubicBezTo>
                    <a:cubicBezTo>
                      <a:pt x="1265" y="2157"/>
                      <a:pt x="1265" y="2108"/>
                      <a:pt x="1289" y="2083"/>
                    </a:cubicBezTo>
                    <a:cubicBezTo>
                      <a:pt x="1364" y="1810"/>
                      <a:pt x="1413" y="1562"/>
                      <a:pt x="1389" y="1290"/>
                    </a:cubicBezTo>
                    <a:cubicBezTo>
                      <a:pt x="1364" y="918"/>
                      <a:pt x="1116" y="596"/>
                      <a:pt x="918" y="298"/>
                    </a:cubicBezTo>
                    <a:cubicBezTo>
                      <a:pt x="843" y="199"/>
                      <a:pt x="769" y="1"/>
                      <a:pt x="67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9"/>
              <p:cNvSpPr/>
              <p:nvPr/>
            </p:nvSpPr>
            <p:spPr>
              <a:xfrm>
                <a:off x="10248804" y="3227467"/>
                <a:ext cx="449322" cy="672808"/>
              </a:xfrm>
              <a:custGeom>
                <a:avLst/>
                <a:gdLst/>
                <a:ahLst/>
                <a:cxnLst/>
                <a:rect l="l" t="t" r="r" b="b"/>
                <a:pathLst>
                  <a:path w="2678" h="4010" extrusionOk="0">
                    <a:moveTo>
                      <a:pt x="274" y="0"/>
                    </a:moveTo>
                    <a:cubicBezTo>
                      <a:pt x="215" y="0"/>
                      <a:pt x="164" y="13"/>
                      <a:pt x="125" y="44"/>
                    </a:cubicBezTo>
                    <a:cubicBezTo>
                      <a:pt x="25" y="118"/>
                      <a:pt x="1" y="242"/>
                      <a:pt x="25" y="366"/>
                    </a:cubicBezTo>
                    <a:cubicBezTo>
                      <a:pt x="75" y="490"/>
                      <a:pt x="125" y="589"/>
                      <a:pt x="199" y="663"/>
                    </a:cubicBezTo>
                    <a:cubicBezTo>
                      <a:pt x="620" y="1382"/>
                      <a:pt x="645" y="2225"/>
                      <a:pt x="819" y="3018"/>
                    </a:cubicBezTo>
                    <a:cubicBezTo>
                      <a:pt x="843" y="3241"/>
                      <a:pt x="893" y="3489"/>
                      <a:pt x="1067" y="3688"/>
                    </a:cubicBezTo>
                    <a:cubicBezTo>
                      <a:pt x="1215" y="3861"/>
                      <a:pt x="1438" y="4010"/>
                      <a:pt x="1711" y="4010"/>
                    </a:cubicBezTo>
                    <a:cubicBezTo>
                      <a:pt x="2009" y="4010"/>
                      <a:pt x="2306" y="3836"/>
                      <a:pt x="2455" y="3589"/>
                    </a:cubicBezTo>
                    <a:cubicBezTo>
                      <a:pt x="2604" y="3341"/>
                      <a:pt x="2678" y="3068"/>
                      <a:pt x="2678" y="2770"/>
                    </a:cubicBezTo>
                    <a:cubicBezTo>
                      <a:pt x="2678" y="2151"/>
                      <a:pt x="2455" y="1581"/>
                      <a:pt x="2083" y="1085"/>
                    </a:cubicBezTo>
                    <a:cubicBezTo>
                      <a:pt x="1835" y="787"/>
                      <a:pt x="1513" y="515"/>
                      <a:pt x="1141" y="366"/>
                    </a:cubicBezTo>
                    <a:cubicBezTo>
                      <a:pt x="998" y="284"/>
                      <a:pt x="552"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9"/>
              <p:cNvSpPr/>
              <p:nvPr/>
            </p:nvSpPr>
            <p:spPr>
              <a:xfrm>
                <a:off x="10361050" y="3260520"/>
                <a:ext cx="262244" cy="419456"/>
              </a:xfrm>
              <a:custGeom>
                <a:avLst/>
                <a:gdLst/>
                <a:ahLst/>
                <a:cxnLst/>
                <a:rect l="l" t="t" r="r" b="b"/>
                <a:pathLst>
                  <a:path w="1563" h="2500" extrusionOk="0">
                    <a:moveTo>
                      <a:pt x="331" y="2083"/>
                    </a:moveTo>
                    <a:lnTo>
                      <a:pt x="331" y="2083"/>
                    </a:lnTo>
                    <a:cubicBezTo>
                      <a:pt x="328" y="2106"/>
                      <a:pt x="325" y="2129"/>
                      <a:pt x="323" y="2152"/>
                    </a:cubicBezTo>
                    <a:cubicBezTo>
                      <a:pt x="326" y="2129"/>
                      <a:pt x="329" y="2106"/>
                      <a:pt x="331" y="2083"/>
                    </a:cubicBezTo>
                    <a:close/>
                    <a:moveTo>
                      <a:pt x="263" y="1"/>
                    </a:moveTo>
                    <a:cubicBezTo>
                      <a:pt x="222" y="1"/>
                      <a:pt x="183" y="27"/>
                      <a:pt x="150" y="95"/>
                    </a:cubicBezTo>
                    <a:cubicBezTo>
                      <a:pt x="1" y="367"/>
                      <a:pt x="150" y="838"/>
                      <a:pt x="199" y="1136"/>
                    </a:cubicBezTo>
                    <a:cubicBezTo>
                      <a:pt x="269" y="1413"/>
                      <a:pt x="360" y="1756"/>
                      <a:pt x="331" y="2083"/>
                    </a:cubicBezTo>
                    <a:lnTo>
                      <a:pt x="331" y="2083"/>
                    </a:lnTo>
                    <a:cubicBezTo>
                      <a:pt x="365" y="1837"/>
                      <a:pt x="458" y="1606"/>
                      <a:pt x="571" y="1334"/>
                    </a:cubicBezTo>
                    <a:cubicBezTo>
                      <a:pt x="695" y="1706"/>
                      <a:pt x="819" y="2127"/>
                      <a:pt x="893" y="2499"/>
                    </a:cubicBezTo>
                    <a:cubicBezTo>
                      <a:pt x="968" y="2127"/>
                      <a:pt x="1017" y="1780"/>
                      <a:pt x="968" y="1408"/>
                    </a:cubicBezTo>
                    <a:lnTo>
                      <a:pt x="968" y="1408"/>
                    </a:lnTo>
                    <a:cubicBezTo>
                      <a:pt x="1191" y="1706"/>
                      <a:pt x="1340" y="2053"/>
                      <a:pt x="1513" y="2425"/>
                    </a:cubicBezTo>
                    <a:cubicBezTo>
                      <a:pt x="1563" y="2053"/>
                      <a:pt x="1513" y="1656"/>
                      <a:pt x="1315" y="1309"/>
                    </a:cubicBezTo>
                    <a:cubicBezTo>
                      <a:pt x="1191" y="962"/>
                      <a:pt x="1017" y="689"/>
                      <a:pt x="769" y="442"/>
                    </a:cubicBezTo>
                    <a:lnTo>
                      <a:pt x="422" y="95"/>
                    </a:lnTo>
                    <a:cubicBezTo>
                      <a:pt x="368" y="40"/>
                      <a:pt x="314" y="1"/>
                      <a:pt x="263"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9"/>
              <p:cNvSpPr/>
              <p:nvPr/>
            </p:nvSpPr>
            <p:spPr>
              <a:xfrm>
                <a:off x="10415244" y="3064215"/>
                <a:ext cx="886059" cy="495126"/>
              </a:xfrm>
              <a:custGeom>
                <a:avLst/>
                <a:gdLst/>
                <a:ahLst/>
                <a:cxnLst/>
                <a:rect l="l" t="t" r="r" b="b"/>
                <a:pathLst>
                  <a:path w="5281" h="2951" extrusionOk="0">
                    <a:moveTo>
                      <a:pt x="1819" y="0"/>
                    </a:moveTo>
                    <a:cubicBezTo>
                      <a:pt x="1680" y="0"/>
                      <a:pt x="1537" y="9"/>
                      <a:pt x="1388" y="25"/>
                    </a:cubicBezTo>
                    <a:cubicBezTo>
                      <a:pt x="1017" y="25"/>
                      <a:pt x="645" y="99"/>
                      <a:pt x="322" y="174"/>
                    </a:cubicBezTo>
                    <a:cubicBezTo>
                      <a:pt x="248" y="223"/>
                      <a:pt x="0" y="248"/>
                      <a:pt x="0" y="347"/>
                    </a:cubicBezTo>
                    <a:cubicBezTo>
                      <a:pt x="0" y="397"/>
                      <a:pt x="372" y="521"/>
                      <a:pt x="446" y="546"/>
                    </a:cubicBezTo>
                    <a:cubicBezTo>
                      <a:pt x="1190" y="893"/>
                      <a:pt x="1934" y="1265"/>
                      <a:pt x="2554" y="1760"/>
                    </a:cubicBezTo>
                    <a:cubicBezTo>
                      <a:pt x="2851" y="2008"/>
                      <a:pt x="3124" y="2306"/>
                      <a:pt x="3446" y="2504"/>
                    </a:cubicBezTo>
                    <a:cubicBezTo>
                      <a:pt x="3793" y="2727"/>
                      <a:pt x="4165" y="2925"/>
                      <a:pt x="4586" y="2950"/>
                    </a:cubicBezTo>
                    <a:cubicBezTo>
                      <a:pt x="4735" y="2950"/>
                      <a:pt x="4933" y="2925"/>
                      <a:pt x="5057" y="2826"/>
                    </a:cubicBezTo>
                    <a:cubicBezTo>
                      <a:pt x="5280" y="2653"/>
                      <a:pt x="5280" y="2355"/>
                      <a:pt x="5181" y="2132"/>
                    </a:cubicBezTo>
                    <a:cubicBezTo>
                      <a:pt x="5057" y="1810"/>
                      <a:pt x="4859" y="1512"/>
                      <a:pt x="4611" y="1240"/>
                    </a:cubicBezTo>
                    <a:cubicBezTo>
                      <a:pt x="4090" y="694"/>
                      <a:pt x="3372" y="273"/>
                      <a:pt x="2603" y="99"/>
                    </a:cubicBezTo>
                    <a:cubicBezTo>
                      <a:pt x="2355" y="33"/>
                      <a:pt x="2096" y="0"/>
                      <a:pt x="1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9"/>
              <p:cNvSpPr/>
              <p:nvPr/>
            </p:nvSpPr>
            <p:spPr>
              <a:xfrm>
                <a:off x="10456854" y="3067403"/>
                <a:ext cx="436738" cy="192447"/>
              </a:xfrm>
              <a:custGeom>
                <a:avLst/>
                <a:gdLst/>
                <a:ahLst/>
                <a:cxnLst/>
                <a:rect l="l" t="t" r="r" b="b"/>
                <a:pathLst>
                  <a:path w="2603" h="1147" extrusionOk="0">
                    <a:moveTo>
                      <a:pt x="1280" y="0"/>
                    </a:moveTo>
                    <a:cubicBezTo>
                      <a:pt x="936" y="0"/>
                      <a:pt x="574" y="62"/>
                      <a:pt x="273" y="204"/>
                    </a:cubicBezTo>
                    <a:cubicBezTo>
                      <a:pt x="0" y="353"/>
                      <a:pt x="248" y="353"/>
                      <a:pt x="422" y="403"/>
                    </a:cubicBezTo>
                    <a:cubicBezTo>
                      <a:pt x="719" y="502"/>
                      <a:pt x="942" y="626"/>
                      <a:pt x="1140" y="775"/>
                    </a:cubicBezTo>
                    <a:cubicBezTo>
                      <a:pt x="1364" y="948"/>
                      <a:pt x="1587" y="1146"/>
                      <a:pt x="1859" y="1146"/>
                    </a:cubicBezTo>
                    <a:cubicBezTo>
                      <a:pt x="1835" y="1072"/>
                      <a:pt x="1735" y="998"/>
                      <a:pt x="1636" y="948"/>
                    </a:cubicBezTo>
                    <a:lnTo>
                      <a:pt x="1636" y="948"/>
                    </a:lnTo>
                    <a:cubicBezTo>
                      <a:pt x="1884" y="998"/>
                      <a:pt x="2182" y="1022"/>
                      <a:pt x="2429" y="1072"/>
                    </a:cubicBezTo>
                    <a:cubicBezTo>
                      <a:pt x="2206" y="824"/>
                      <a:pt x="1934" y="626"/>
                      <a:pt x="1636" y="477"/>
                    </a:cubicBezTo>
                    <a:cubicBezTo>
                      <a:pt x="1983" y="452"/>
                      <a:pt x="2306" y="403"/>
                      <a:pt x="2603" y="403"/>
                    </a:cubicBezTo>
                    <a:cubicBezTo>
                      <a:pt x="2429" y="204"/>
                      <a:pt x="2132" y="105"/>
                      <a:pt x="1835" y="56"/>
                    </a:cubicBezTo>
                    <a:cubicBezTo>
                      <a:pt x="1665" y="20"/>
                      <a:pt x="1475" y="0"/>
                      <a:pt x="1280"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9"/>
              <p:cNvSpPr/>
              <p:nvPr/>
            </p:nvSpPr>
            <p:spPr>
              <a:xfrm>
                <a:off x="10357862" y="2749624"/>
                <a:ext cx="664754" cy="301673"/>
              </a:xfrm>
              <a:custGeom>
                <a:avLst/>
                <a:gdLst/>
                <a:ahLst/>
                <a:cxnLst/>
                <a:rect l="l" t="t" r="r" b="b"/>
                <a:pathLst>
                  <a:path w="3962" h="1798" extrusionOk="0">
                    <a:moveTo>
                      <a:pt x="2836" y="1"/>
                    </a:moveTo>
                    <a:cubicBezTo>
                      <a:pt x="2390" y="1"/>
                      <a:pt x="1926" y="141"/>
                      <a:pt x="1532" y="363"/>
                    </a:cubicBezTo>
                    <a:cubicBezTo>
                      <a:pt x="987" y="636"/>
                      <a:pt x="466" y="1082"/>
                      <a:pt x="119" y="1528"/>
                    </a:cubicBezTo>
                    <a:cubicBezTo>
                      <a:pt x="0" y="1687"/>
                      <a:pt x="40" y="1798"/>
                      <a:pt x="187" y="1798"/>
                    </a:cubicBezTo>
                    <a:cubicBezTo>
                      <a:pt x="224" y="1798"/>
                      <a:pt x="268" y="1791"/>
                      <a:pt x="317" y="1776"/>
                    </a:cubicBezTo>
                    <a:cubicBezTo>
                      <a:pt x="615" y="1677"/>
                      <a:pt x="937" y="1553"/>
                      <a:pt x="1235" y="1503"/>
                    </a:cubicBezTo>
                    <a:cubicBezTo>
                      <a:pt x="1805" y="1379"/>
                      <a:pt x="2425" y="1404"/>
                      <a:pt x="3019" y="1330"/>
                    </a:cubicBezTo>
                    <a:cubicBezTo>
                      <a:pt x="3218" y="1280"/>
                      <a:pt x="3441" y="1256"/>
                      <a:pt x="3639" y="1132"/>
                    </a:cubicBezTo>
                    <a:cubicBezTo>
                      <a:pt x="3813" y="1008"/>
                      <a:pt x="3961" y="834"/>
                      <a:pt x="3961" y="636"/>
                    </a:cubicBezTo>
                    <a:cubicBezTo>
                      <a:pt x="3961" y="363"/>
                      <a:pt x="3689" y="165"/>
                      <a:pt x="3416" y="90"/>
                    </a:cubicBezTo>
                    <a:cubicBezTo>
                      <a:pt x="3232" y="29"/>
                      <a:pt x="3036" y="1"/>
                      <a:pt x="283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9"/>
              <p:cNvSpPr/>
              <p:nvPr/>
            </p:nvSpPr>
            <p:spPr>
              <a:xfrm>
                <a:off x="10400311" y="2802140"/>
                <a:ext cx="364424" cy="219124"/>
              </a:xfrm>
              <a:custGeom>
                <a:avLst/>
                <a:gdLst/>
                <a:ahLst/>
                <a:cxnLst/>
                <a:rect l="l" t="t" r="r" b="b"/>
                <a:pathLst>
                  <a:path w="2172" h="1306" extrusionOk="0">
                    <a:moveTo>
                      <a:pt x="2097" y="1"/>
                    </a:moveTo>
                    <a:cubicBezTo>
                      <a:pt x="1676" y="50"/>
                      <a:pt x="1279" y="199"/>
                      <a:pt x="907" y="422"/>
                    </a:cubicBezTo>
                    <a:cubicBezTo>
                      <a:pt x="659" y="571"/>
                      <a:pt x="337" y="769"/>
                      <a:pt x="188" y="967"/>
                    </a:cubicBezTo>
                    <a:cubicBezTo>
                      <a:pt x="40" y="1136"/>
                      <a:pt x="1" y="1306"/>
                      <a:pt x="161" y="1306"/>
                    </a:cubicBezTo>
                    <a:cubicBezTo>
                      <a:pt x="189" y="1306"/>
                      <a:pt x="223" y="1301"/>
                      <a:pt x="263" y="1290"/>
                    </a:cubicBezTo>
                    <a:cubicBezTo>
                      <a:pt x="585" y="1190"/>
                      <a:pt x="833" y="1042"/>
                      <a:pt x="1155" y="943"/>
                    </a:cubicBezTo>
                    <a:cubicBezTo>
                      <a:pt x="1428" y="843"/>
                      <a:pt x="1701" y="819"/>
                      <a:pt x="2023" y="794"/>
                    </a:cubicBezTo>
                    <a:cubicBezTo>
                      <a:pt x="1800" y="695"/>
                      <a:pt x="1552" y="670"/>
                      <a:pt x="1304" y="620"/>
                    </a:cubicBezTo>
                    <a:cubicBezTo>
                      <a:pt x="1577" y="571"/>
                      <a:pt x="1899" y="472"/>
                      <a:pt x="2172" y="422"/>
                    </a:cubicBezTo>
                    <a:cubicBezTo>
                      <a:pt x="2010" y="410"/>
                      <a:pt x="1855" y="403"/>
                      <a:pt x="1701" y="403"/>
                    </a:cubicBezTo>
                    <a:cubicBezTo>
                      <a:pt x="1546" y="403"/>
                      <a:pt x="1391" y="410"/>
                      <a:pt x="1230" y="422"/>
                    </a:cubicBezTo>
                    <a:cubicBezTo>
                      <a:pt x="1477" y="224"/>
                      <a:pt x="1800" y="100"/>
                      <a:pt x="2097"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9"/>
              <p:cNvSpPr/>
              <p:nvPr/>
            </p:nvSpPr>
            <p:spPr>
              <a:xfrm>
                <a:off x="10327829" y="2899453"/>
                <a:ext cx="998474" cy="249493"/>
              </a:xfrm>
              <a:custGeom>
                <a:avLst/>
                <a:gdLst/>
                <a:ahLst/>
                <a:cxnLst/>
                <a:rect l="l" t="t" r="r" b="b"/>
                <a:pathLst>
                  <a:path w="5951" h="1487" extrusionOk="0">
                    <a:moveTo>
                      <a:pt x="3417" y="1"/>
                    </a:moveTo>
                    <a:cubicBezTo>
                      <a:pt x="2791" y="1"/>
                      <a:pt x="2166" y="81"/>
                      <a:pt x="1587" y="263"/>
                    </a:cubicBezTo>
                    <a:cubicBezTo>
                      <a:pt x="1215" y="363"/>
                      <a:pt x="868" y="511"/>
                      <a:pt x="620" y="734"/>
                    </a:cubicBezTo>
                    <a:cubicBezTo>
                      <a:pt x="472" y="834"/>
                      <a:pt x="298" y="908"/>
                      <a:pt x="174" y="1057"/>
                    </a:cubicBezTo>
                    <a:cubicBezTo>
                      <a:pt x="149" y="1081"/>
                      <a:pt x="1" y="1329"/>
                      <a:pt x="25" y="1329"/>
                    </a:cubicBezTo>
                    <a:cubicBezTo>
                      <a:pt x="41" y="1331"/>
                      <a:pt x="56" y="1332"/>
                      <a:pt x="72" y="1332"/>
                    </a:cubicBezTo>
                    <a:cubicBezTo>
                      <a:pt x="265" y="1332"/>
                      <a:pt x="510" y="1203"/>
                      <a:pt x="670" y="1181"/>
                    </a:cubicBezTo>
                    <a:cubicBezTo>
                      <a:pt x="893" y="1106"/>
                      <a:pt x="1141" y="1081"/>
                      <a:pt x="1364" y="1081"/>
                    </a:cubicBezTo>
                    <a:cubicBezTo>
                      <a:pt x="1785" y="1081"/>
                      <a:pt x="2232" y="1131"/>
                      <a:pt x="2653" y="1205"/>
                    </a:cubicBezTo>
                    <a:cubicBezTo>
                      <a:pt x="3374" y="1336"/>
                      <a:pt x="4075" y="1487"/>
                      <a:pt x="4808" y="1487"/>
                    </a:cubicBezTo>
                    <a:cubicBezTo>
                      <a:pt x="4907" y="1487"/>
                      <a:pt x="5007" y="1484"/>
                      <a:pt x="5107" y="1478"/>
                    </a:cubicBezTo>
                    <a:cubicBezTo>
                      <a:pt x="5306" y="1453"/>
                      <a:pt x="5479" y="1453"/>
                      <a:pt x="5628" y="1354"/>
                    </a:cubicBezTo>
                    <a:cubicBezTo>
                      <a:pt x="5777" y="1305"/>
                      <a:pt x="5925" y="1131"/>
                      <a:pt x="5925" y="982"/>
                    </a:cubicBezTo>
                    <a:cubicBezTo>
                      <a:pt x="5950" y="883"/>
                      <a:pt x="5876" y="784"/>
                      <a:pt x="5851" y="734"/>
                    </a:cubicBezTo>
                    <a:cubicBezTo>
                      <a:pt x="5603" y="338"/>
                      <a:pt x="5082" y="189"/>
                      <a:pt x="4587" y="90"/>
                    </a:cubicBezTo>
                    <a:cubicBezTo>
                      <a:pt x="4204" y="32"/>
                      <a:pt x="3810" y="1"/>
                      <a:pt x="3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9"/>
              <p:cNvSpPr/>
              <p:nvPr/>
            </p:nvSpPr>
            <p:spPr>
              <a:xfrm>
                <a:off x="10423465" y="2939385"/>
                <a:ext cx="470127" cy="124998"/>
              </a:xfrm>
              <a:custGeom>
                <a:avLst/>
                <a:gdLst/>
                <a:ahLst/>
                <a:cxnLst/>
                <a:rect l="l" t="t" r="r" b="b"/>
                <a:pathLst>
                  <a:path w="2802" h="745" extrusionOk="0">
                    <a:moveTo>
                      <a:pt x="1810" y="1"/>
                    </a:moveTo>
                    <a:lnTo>
                      <a:pt x="1810" y="1"/>
                    </a:lnTo>
                    <a:cubicBezTo>
                      <a:pt x="1191" y="25"/>
                      <a:pt x="447" y="273"/>
                      <a:pt x="1" y="719"/>
                    </a:cubicBezTo>
                    <a:cubicBezTo>
                      <a:pt x="78" y="728"/>
                      <a:pt x="153" y="731"/>
                      <a:pt x="228" y="731"/>
                    </a:cubicBezTo>
                    <a:cubicBezTo>
                      <a:pt x="511" y="731"/>
                      <a:pt x="783" y="683"/>
                      <a:pt x="1077" y="683"/>
                    </a:cubicBezTo>
                    <a:cubicBezTo>
                      <a:pt x="1154" y="683"/>
                      <a:pt x="1233" y="686"/>
                      <a:pt x="1315" y="695"/>
                    </a:cubicBezTo>
                    <a:cubicBezTo>
                      <a:pt x="1563" y="695"/>
                      <a:pt x="1786" y="719"/>
                      <a:pt x="2034" y="744"/>
                    </a:cubicBezTo>
                    <a:lnTo>
                      <a:pt x="2356" y="744"/>
                    </a:lnTo>
                    <a:cubicBezTo>
                      <a:pt x="2430" y="744"/>
                      <a:pt x="2678" y="719"/>
                      <a:pt x="2703" y="719"/>
                    </a:cubicBezTo>
                    <a:cubicBezTo>
                      <a:pt x="2430" y="596"/>
                      <a:pt x="2133" y="472"/>
                      <a:pt x="1810" y="372"/>
                    </a:cubicBezTo>
                    <a:cubicBezTo>
                      <a:pt x="2133" y="273"/>
                      <a:pt x="2455" y="224"/>
                      <a:pt x="2802" y="149"/>
                    </a:cubicBezTo>
                    <a:cubicBezTo>
                      <a:pt x="2591" y="112"/>
                      <a:pt x="2368" y="94"/>
                      <a:pt x="2142" y="94"/>
                    </a:cubicBezTo>
                    <a:cubicBezTo>
                      <a:pt x="1916" y="94"/>
                      <a:pt x="1686" y="112"/>
                      <a:pt x="1463" y="149"/>
                    </a:cubicBezTo>
                    <a:cubicBezTo>
                      <a:pt x="1563" y="100"/>
                      <a:pt x="1686" y="25"/>
                      <a:pt x="1810"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9"/>
              <p:cNvSpPr/>
              <p:nvPr/>
            </p:nvSpPr>
            <p:spPr>
              <a:xfrm>
                <a:off x="9425330" y="2546272"/>
                <a:ext cx="687405" cy="483381"/>
              </a:xfrm>
              <a:custGeom>
                <a:avLst/>
                <a:gdLst/>
                <a:ahLst/>
                <a:cxnLst/>
                <a:rect l="l" t="t" r="r" b="b"/>
                <a:pathLst>
                  <a:path w="4097" h="2881" extrusionOk="0">
                    <a:moveTo>
                      <a:pt x="647" y="0"/>
                    </a:moveTo>
                    <a:cubicBezTo>
                      <a:pt x="514" y="0"/>
                      <a:pt x="376" y="27"/>
                      <a:pt x="273" y="113"/>
                    </a:cubicBezTo>
                    <a:cubicBezTo>
                      <a:pt x="50" y="261"/>
                      <a:pt x="0" y="559"/>
                      <a:pt x="75" y="757"/>
                    </a:cubicBezTo>
                    <a:cubicBezTo>
                      <a:pt x="174" y="1104"/>
                      <a:pt x="422" y="1377"/>
                      <a:pt x="719" y="1600"/>
                    </a:cubicBezTo>
                    <a:cubicBezTo>
                      <a:pt x="1041" y="1823"/>
                      <a:pt x="1388" y="1947"/>
                      <a:pt x="1760" y="2096"/>
                    </a:cubicBezTo>
                    <a:cubicBezTo>
                      <a:pt x="2380" y="2344"/>
                      <a:pt x="2950" y="2666"/>
                      <a:pt x="3620" y="2864"/>
                    </a:cubicBezTo>
                    <a:cubicBezTo>
                      <a:pt x="3660" y="2875"/>
                      <a:pt x="3695" y="2880"/>
                      <a:pt x="3725" y="2880"/>
                    </a:cubicBezTo>
                    <a:cubicBezTo>
                      <a:pt x="4097" y="2880"/>
                      <a:pt x="3688" y="2086"/>
                      <a:pt x="3620" y="1972"/>
                    </a:cubicBezTo>
                    <a:cubicBezTo>
                      <a:pt x="3396" y="1674"/>
                      <a:pt x="3173" y="1426"/>
                      <a:pt x="2950" y="1154"/>
                    </a:cubicBezTo>
                    <a:cubicBezTo>
                      <a:pt x="2405" y="608"/>
                      <a:pt x="1686" y="137"/>
                      <a:pt x="818" y="13"/>
                    </a:cubicBezTo>
                    <a:cubicBezTo>
                      <a:pt x="765" y="6"/>
                      <a:pt x="706"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9"/>
              <p:cNvSpPr/>
              <p:nvPr/>
            </p:nvSpPr>
            <p:spPr>
              <a:xfrm>
                <a:off x="9583381" y="2660699"/>
                <a:ext cx="474321" cy="357880"/>
              </a:xfrm>
              <a:custGeom>
                <a:avLst/>
                <a:gdLst/>
                <a:ahLst/>
                <a:cxnLst/>
                <a:rect l="l" t="t" r="r" b="b"/>
                <a:pathLst>
                  <a:path w="2827" h="2133" extrusionOk="0">
                    <a:moveTo>
                      <a:pt x="1116" y="1"/>
                    </a:moveTo>
                    <a:lnTo>
                      <a:pt x="1116" y="1"/>
                    </a:lnTo>
                    <a:cubicBezTo>
                      <a:pt x="1190" y="125"/>
                      <a:pt x="1265" y="273"/>
                      <a:pt x="1339" y="397"/>
                    </a:cubicBezTo>
                    <a:cubicBezTo>
                      <a:pt x="1240" y="323"/>
                      <a:pt x="1141" y="298"/>
                      <a:pt x="1091" y="273"/>
                    </a:cubicBezTo>
                    <a:cubicBezTo>
                      <a:pt x="843" y="174"/>
                      <a:pt x="570" y="125"/>
                      <a:pt x="323" y="25"/>
                    </a:cubicBezTo>
                    <a:lnTo>
                      <a:pt x="323" y="25"/>
                    </a:lnTo>
                    <a:cubicBezTo>
                      <a:pt x="496" y="199"/>
                      <a:pt x="645" y="422"/>
                      <a:pt x="818" y="670"/>
                    </a:cubicBezTo>
                    <a:cubicBezTo>
                      <a:pt x="644" y="641"/>
                      <a:pt x="478" y="629"/>
                      <a:pt x="321" y="629"/>
                    </a:cubicBezTo>
                    <a:cubicBezTo>
                      <a:pt x="210" y="629"/>
                      <a:pt x="103" y="635"/>
                      <a:pt x="0" y="645"/>
                    </a:cubicBezTo>
                    <a:cubicBezTo>
                      <a:pt x="323" y="844"/>
                      <a:pt x="595" y="1042"/>
                      <a:pt x="967" y="1191"/>
                    </a:cubicBezTo>
                    <a:cubicBezTo>
                      <a:pt x="1612" y="1488"/>
                      <a:pt x="2231" y="1786"/>
                      <a:pt x="2826" y="2133"/>
                    </a:cubicBezTo>
                    <a:cubicBezTo>
                      <a:pt x="2628" y="1662"/>
                      <a:pt x="2380" y="1166"/>
                      <a:pt x="2083" y="769"/>
                    </a:cubicBezTo>
                    <a:cubicBezTo>
                      <a:pt x="1835" y="422"/>
                      <a:pt x="1512" y="149"/>
                      <a:pt x="1116"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9"/>
              <p:cNvSpPr/>
              <p:nvPr/>
            </p:nvSpPr>
            <p:spPr>
              <a:xfrm>
                <a:off x="10024144" y="2588553"/>
                <a:ext cx="303854" cy="447308"/>
              </a:xfrm>
              <a:custGeom>
                <a:avLst/>
                <a:gdLst/>
                <a:ahLst/>
                <a:cxnLst/>
                <a:rect l="l" t="t" r="r" b="b"/>
                <a:pathLst>
                  <a:path w="1811" h="2666" extrusionOk="0">
                    <a:moveTo>
                      <a:pt x="463" y="0"/>
                    </a:moveTo>
                    <a:cubicBezTo>
                      <a:pt x="343" y="0"/>
                      <a:pt x="220" y="33"/>
                      <a:pt x="125" y="108"/>
                    </a:cubicBezTo>
                    <a:cubicBezTo>
                      <a:pt x="51" y="208"/>
                      <a:pt x="1" y="332"/>
                      <a:pt x="51" y="455"/>
                    </a:cubicBezTo>
                    <a:cubicBezTo>
                      <a:pt x="75" y="579"/>
                      <a:pt x="100" y="679"/>
                      <a:pt x="174" y="803"/>
                    </a:cubicBezTo>
                    <a:cubicBezTo>
                      <a:pt x="497" y="1422"/>
                      <a:pt x="918" y="1992"/>
                      <a:pt x="1364" y="2538"/>
                    </a:cubicBezTo>
                    <a:cubicBezTo>
                      <a:pt x="1449" y="2622"/>
                      <a:pt x="1519" y="2666"/>
                      <a:pt x="1577" y="2666"/>
                    </a:cubicBezTo>
                    <a:cubicBezTo>
                      <a:pt x="1655" y="2666"/>
                      <a:pt x="1708" y="2585"/>
                      <a:pt x="1736" y="2414"/>
                    </a:cubicBezTo>
                    <a:cubicBezTo>
                      <a:pt x="1811" y="2092"/>
                      <a:pt x="1711" y="1794"/>
                      <a:pt x="1612" y="1497"/>
                    </a:cubicBezTo>
                    <a:cubicBezTo>
                      <a:pt x="1464" y="1050"/>
                      <a:pt x="1290" y="579"/>
                      <a:pt x="943" y="232"/>
                    </a:cubicBezTo>
                    <a:cubicBezTo>
                      <a:pt x="844" y="133"/>
                      <a:pt x="720" y="59"/>
                      <a:pt x="571" y="9"/>
                    </a:cubicBezTo>
                    <a:cubicBezTo>
                      <a:pt x="536" y="3"/>
                      <a:pt x="500" y="0"/>
                      <a:pt x="463"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9"/>
              <p:cNvSpPr/>
              <p:nvPr/>
            </p:nvSpPr>
            <p:spPr>
              <a:xfrm>
                <a:off x="10148974" y="2752308"/>
                <a:ext cx="158219" cy="246137"/>
              </a:xfrm>
              <a:custGeom>
                <a:avLst/>
                <a:gdLst/>
                <a:ahLst/>
                <a:cxnLst/>
                <a:rect l="l" t="t" r="r" b="b"/>
                <a:pathLst>
                  <a:path w="943" h="1467" extrusionOk="0">
                    <a:moveTo>
                      <a:pt x="125" y="0"/>
                    </a:moveTo>
                    <a:lnTo>
                      <a:pt x="125" y="0"/>
                    </a:lnTo>
                    <a:cubicBezTo>
                      <a:pt x="174" y="273"/>
                      <a:pt x="249" y="521"/>
                      <a:pt x="373" y="769"/>
                    </a:cubicBezTo>
                    <a:cubicBezTo>
                      <a:pt x="298" y="694"/>
                      <a:pt x="174" y="620"/>
                      <a:pt x="1" y="595"/>
                    </a:cubicBezTo>
                    <a:lnTo>
                      <a:pt x="1" y="595"/>
                    </a:lnTo>
                    <a:cubicBezTo>
                      <a:pt x="83" y="615"/>
                      <a:pt x="453" y="1466"/>
                      <a:pt x="690" y="1466"/>
                    </a:cubicBezTo>
                    <a:cubicBezTo>
                      <a:pt x="740" y="1466"/>
                      <a:pt x="784" y="1429"/>
                      <a:pt x="819" y="1339"/>
                    </a:cubicBezTo>
                    <a:cubicBezTo>
                      <a:pt x="943" y="967"/>
                      <a:pt x="695" y="471"/>
                      <a:pt x="546" y="149"/>
                    </a:cubicBezTo>
                    <a:lnTo>
                      <a:pt x="546" y="149"/>
                    </a:lnTo>
                    <a:cubicBezTo>
                      <a:pt x="571" y="322"/>
                      <a:pt x="596" y="471"/>
                      <a:pt x="596" y="620"/>
                    </a:cubicBezTo>
                    <a:cubicBezTo>
                      <a:pt x="447" y="446"/>
                      <a:pt x="298" y="223"/>
                      <a:pt x="125"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9"/>
              <p:cNvSpPr/>
              <p:nvPr/>
            </p:nvSpPr>
            <p:spPr>
              <a:xfrm>
                <a:off x="10227999" y="2547950"/>
                <a:ext cx="603346" cy="491435"/>
              </a:xfrm>
              <a:custGeom>
                <a:avLst/>
                <a:gdLst/>
                <a:ahLst/>
                <a:cxnLst/>
                <a:rect l="l" t="t" r="r" b="b"/>
                <a:pathLst>
                  <a:path w="3596" h="2929" extrusionOk="0">
                    <a:moveTo>
                      <a:pt x="2525" y="1"/>
                    </a:moveTo>
                    <a:cubicBezTo>
                      <a:pt x="2428" y="1"/>
                      <a:pt x="2329" y="10"/>
                      <a:pt x="2232" y="28"/>
                    </a:cubicBezTo>
                    <a:cubicBezTo>
                      <a:pt x="2083" y="78"/>
                      <a:pt x="1959" y="127"/>
                      <a:pt x="1810" y="152"/>
                    </a:cubicBezTo>
                    <a:cubicBezTo>
                      <a:pt x="1732" y="172"/>
                      <a:pt x="1653" y="179"/>
                      <a:pt x="1575" y="179"/>
                    </a:cubicBezTo>
                    <a:cubicBezTo>
                      <a:pt x="1357" y="179"/>
                      <a:pt x="1143" y="121"/>
                      <a:pt x="943" y="103"/>
                    </a:cubicBezTo>
                    <a:cubicBezTo>
                      <a:pt x="885" y="98"/>
                      <a:pt x="826" y="95"/>
                      <a:pt x="768" y="95"/>
                    </a:cubicBezTo>
                    <a:cubicBezTo>
                      <a:pt x="525" y="95"/>
                      <a:pt x="285" y="146"/>
                      <a:pt x="125" y="326"/>
                    </a:cubicBezTo>
                    <a:cubicBezTo>
                      <a:pt x="1" y="450"/>
                      <a:pt x="1" y="623"/>
                      <a:pt x="1" y="772"/>
                    </a:cubicBezTo>
                    <a:cubicBezTo>
                      <a:pt x="1" y="945"/>
                      <a:pt x="100" y="1094"/>
                      <a:pt x="149" y="1243"/>
                    </a:cubicBezTo>
                    <a:cubicBezTo>
                      <a:pt x="273" y="1565"/>
                      <a:pt x="373" y="1887"/>
                      <a:pt x="447" y="2234"/>
                    </a:cubicBezTo>
                    <a:cubicBezTo>
                      <a:pt x="472" y="2358"/>
                      <a:pt x="447" y="2929"/>
                      <a:pt x="645" y="2929"/>
                    </a:cubicBezTo>
                    <a:cubicBezTo>
                      <a:pt x="794" y="2929"/>
                      <a:pt x="1240" y="2358"/>
                      <a:pt x="1364" y="2234"/>
                    </a:cubicBezTo>
                    <a:cubicBezTo>
                      <a:pt x="1810" y="1937"/>
                      <a:pt x="2182" y="1615"/>
                      <a:pt x="2554" y="1317"/>
                    </a:cubicBezTo>
                    <a:cubicBezTo>
                      <a:pt x="2728" y="1193"/>
                      <a:pt x="2876" y="1020"/>
                      <a:pt x="3075" y="896"/>
                    </a:cubicBezTo>
                    <a:cubicBezTo>
                      <a:pt x="3322" y="747"/>
                      <a:pt x="3595" y="524"/>
                      <a:pt x="3322" y="276"/>
                    </a:cubicBezTo>
                    <a:cubicBezTo>
                      <a:pt x="3117" y="89"/>
                      <a:pt x="2826" y="1"/>
                      <a:pt x="2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9"/>
              <p:cNvSpPr/>
              <p:nvPr/>
            </p:nvSpPr>
            <p:spPr>
              <a:xfrm>
                <a:off x="10307024" y="2635700"/>
                <a:ext cx="399490" cy="362075"/>
              </a:xfrm>
              <a:custGeom>
                <a:avLst/>
                <a:gdLst/>
                <a:ahLst/>
                <a:cxnLst/>
                <a:rect l="l" t="t" r="r" b="b"/>
                <a:pathLst>
                  <a:path w="2381" h="2158" extrusionOk="0">
                    <a:moveTo>
                      <a:pt x="1414" y="1"/>
                    </a:moveTo>
                    <a:cubicBezTo>
                      <a:pt x="1166" y="174"/>
                      <a:pt x="918" y="373"/>
                      <a:pt x="769" y="621"/>
                    </a:cubicBezTo>
                    <a:cubicBezTo>
                      <a:pt x="670" y="447"/>
                      <a:pt x="620" y="274"/>
                      <a:pt x="521" y="100"/>
                    </a:cubicBezTo>
                    <a:cubicBezTo>
                      <a:pt x="422" y="298"/>
                      <a:pt x="373" y="522"/>
                      <a:pt x="348" y="720"/>
                    </a:cubicBezTo>
                    <a:cubicBezTo>
                      <a:pt x="224" y="596"/>
                      <a:pt x="125" y="472"/>
                      <a:pt x="1" y="348"/>
                    </a:cubicBezTo>
                    <a:lnTo>
                      <a:pt x="1" y="348"/>
                    </a:lnTo>
                    <a:cubicBezTo>
                      <a:pt x="50" y="422"/>
                      <a:pt x="25" y="695"/>
                      <a:pt x="50" y="794"/>
                    </a:cubicBezTo>
                    <a:cubicBezTo>
                      <a:pt x="149" y="1216"/>
                      <a:pt x="149" y="1662"/>
                      <a:pt x="348" y="2083"/>
                    </a:cubicBezTo>
                    <a:cubicBezTo>
                      <a:pt x="348" y="2133"/>
                      <a:pt x="373" y="2158"/>
                      <a:pt x="422" y="2158"/>
                    </a:cubicBezTo>
                    <a:cubicBezTo>
                      <a:pt x="472" y="2158"/>
                      <a:pt x="472" y="2133"/>
                      <a:pt x="496" y="2133"/>
                    </a:cubicBezTo>
                    <a:cubicBezTo>
                      <a:pt x="670" y="1935"/>
                      <a:pt x="844" y="1711"/>
                      <a:pt x="992" y="1538"/>
                    </a:cubicBezTo>
                    <a:cubicBezTo>
                      <a:pt x="1364" y="968"/>
                      <a:pt x="1835" y="522"/>
                      <a:pt x="2380" y="51"/>
                    </a:cubicBezTo>
                    <a:lnTo>
                      <a:pt x="2380" y="51"/>
                    </a:lnTo>
                    <a:cubicBezTo>
                      <a:pt x="2033" y="75"/>
                      <a:pt x="1736" y="150"/>
                      <a:pt x="1414" y="274"/>
                    </a:cubicBezTo>
                    <a:lnTo>
                      <a:pt x="1414" y="1"/>
                    </a:ln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9"/>
              <p:cNvSpPr/>
              <p:nvPr/>
            </p:nvSpPr>
            <p:spPr>
              <a:xfrm>
                <a:off x="9699821" y="2460200"/>
                <a:ext cx="569957" cy="633211"/>
              </a:xfrm>
              <a:custGeom>
                <a:avLst/>
                <a:gdLst/>
                <a:ahLst/>
                <a:cxnLst/>
                <a:rect l="l" t="t" r="r" b="b"/>
                <a:pathLst>
                  <a:path w="3397" h="3774" extrusionOk="0">
                    <a:moveTo>
                      <a:pt x="437" y="1"/>
                    </a:moveTo>
                    <a:cubicBezTo>
                      <a:pt x="400" y="1"/>
                      <a:pt x="362" y="3"/>
                      <a:pt x="323" y="6"/>
                    </a:cubicBezTo>
                    <a:cubicBezTo>
                      <a:pt x="273" y="6"/>
                      <a:pt x="174" y="31"/>
                      <a:pt x="149" y="55"/>
                    </a:cubicBezTo>
                    <a:cubicBezTo>
                      <a:pt x="0" y="179"/>
                      <a:pt x="50" y="427"/>
                      <a:pt x="149" y="601"/>
                    </a:cubicBezTo>
                    <a:cubicBezTo>
                      <a:pt x="496" y="1245"/>
                      <a:pt x="1017" y="1766"/>
                      <a:pt x="1562" y="2262"/>
                    </a:cubicBezTo>
                    <a:cubicBezTo>
                      <a:pt x="2132" y="2757"/>
                      <a:pt x="2702" y="3278"/>
                      <a:pt x="3273" y="3774"/>
                    </a:cubicBezTo>
                    <a:cubicBezTo>
                      <a:pt x="3397" y="3650"/>
                      <a:pt x="3273" y="3402"/>
                      <a:pt x="3248" y="3253"/>
                    </a:cubicBezTo>
                    <a:cubicBezTo>
                      <a:pt x="3173" y="3055"/>
                      <a:pt x="3149" y="2782"/>
                      <a:pt x="3050" y="2584"/>
                    </a:cubicBezTo>
                    <a:cubicBezTo>
                      <a:pt x="2926" y="2138"/>
                      <a:pt x="2727" y="1716"/>
                      <a:pt x="2479" y="1320"/>
                    </a:cubicBezTo>
                    <a:cubicBezTo>
                      <a:pt x="2355" y="1097"/>
                      <a:pt x="2182" y="898"/>
                      <a:pt x="2033" y="725"/>
                    </a:cubicBezTo>
                    <a:cubicBezTo>
                      <a:pt x="1760" y="477"/>
                      <a:pt x="1413" y="303"/>
                      <a:pt x="1066" y="155"/>
                    </a:cubicBezTo>
                    <a:cubicBezTo>
                      <a:pt x="894" y="68"/>
                      <a:pt x="684"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9"/>
              <p:cNvSpPr/>
              <p:nvPr/>
            </p:nvSpPr>
            <p:spPr>
              <a:xfrm>
                <a:off x="9870288" y="2610868"/>
                <a:ext cx="295465" cy="374491"/>
              </a:xfrm>
              <a:custGeom>
                <a:avLst/>
                <a:gdLst/>
                <a:ahLst/>
                <a:cxnLst/>
                <a:rect l="l" t="t" r="r" b="b"/>
                <a:pathLst>
                  <a:path w="1761" h="2232" extrusionOk="0">
                    <a:moveTo>
                      <a:pt x="174" y="0"/>
                    </a:moveTo>
                    <a:cubicBezTo>
                      <a:pt x="273" y="223"/>
                      <a:pt x="373" y="446"/>
                      <a:pt x="521" y="620"/>
                    </a:cubicBezTo>
                    <a:cubicBezTo>
                      <a:pt x="323" y="570"/>
                      <a:pt x="174" y="521"/>
                      <a:pt x="1" y="471"/>
                    </a:cubicBezTo>
                    <a:lnTo>
                      <a:pt x="1" y="471"/>
                    </a:lnTo>
                    <a:lnTo>
                      <a:pt x="1761" y="2231"/>
                    </a:lnTo>
                    <a:cubicBezTo>
                      <a:pt x="1761" y="1735"/>
                      <a:pt x="1736" y="1314"/>
                      <a:pt x="1488" y="868"/>
                    </a:cubicBezTo>
                    <a:cubicBezTo>
                      <a:pt x="1290" y="570"/>
                      <a:pt x="1067" y="322"/>
                      <a:pt x="868" y="50"/>
                    </a:cubicBezTo>
                    <a:lnTo>
                      <a:pt x="868" y="50"/>
                    </a:lnTo>
                    <a:cubicBezTo>
                      <a:pt x="968" y="248"/>
                      <a:pt x="1017" y="471"/>
                      <a:pt x="1042" y="719"/>
                    </a:cubicBezTo>
                    <a:cubicBezTo>
                      <a:pt x="794" y="446"/>
                      <a:pt x="521" y="199"/>
                      <a:pt x="174" y="0"/>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9"/>
              <p:cNvSpPr/>
              <p:nvPr/>
            </p:nvSpPr>
            <p:spPr>
              <a:xfrm>
                <a:off x="9961897" y="2906165"/>
                <a:ext cx="607373" cy="410564"/>
              </a:xfrm>
              <a:custGeom>
                <a:avLst/>
                <a:gdLst/>
                <a:ahLst/>
                <a:cxnLst/>
                <a:rect l="l" t="t" r="r" b="b"/>
                <a:pathLst>
                  <a:path w="3620" h="2447" extrusionOk="0">
                    <a:moveTo>
                      <a:pt x="1552" y="1"/>
                    </a:moveTo>
                    <a:cubicBezTo>
                      <a:pt x="1396" y="1"/>
                      <a:pt x="1240" y="17"/>
                      <a:pt x="1091" y="50"/>
                    </a:cubicBezTo>
                    <a:cubicBezTo>
                      <a:pt x="694" y="124"/>
                      <a:pt x="347" y="397"/>
                      <a:pt x="174" y="694"/>
                    </a:cubicBezTo>
                    <a:cubicBezTo>
                      <a:pt x="50" y="967"/>
                      <a:pt x="0" y="1289"/>
                      <a:pt x="174" y="1562"/>
                    </a:cubicBezTo>
                    <a:cubicBezTo>
                      <a:pt x="446" y="1959"/>
                      <a:pt x="843" y="2107"/>
                      <a:pt x="1289" y="2306"/>
                    </a:cubicBezTo>
                    <a:cubicBezTo>
                      <a:pt x="1518" y="2390"/>
                      <a:pt x="1846" y="2446"/>
                      <a:pt x="2182" y="2446"/>
                    </a:cubicBezTo>
                    <a:cubicBezTo>
                      <a:pt x="2828" y="2446"/>
                      <a:pt x="3505" y="2240"/>
                      <a:pt x="3570" y="1636"/>
                    </a:cubicBezTo>
                    <a:cubicBezTo>
                      <a:pt x="3619" y="1190"/>
                      <a:pt x="3347" y="794"/>
                      <a:pt x="3000" y="521"/>
                    </a:cubicBezTo>
                    <a:cubicBezTo>
                      <a:pt x="2653" y="193"/>
                      <a:pt x="2097" y="1"/>
                      <a:pt x="15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9"/>
              <p:cNvSpPr/>
              <p:nvPr/>
            </p:nvSpPr>
            <p:spPr>
              <a:xfrm>
                <a:off x="10024144" y="2936701"/>
                <a:ext cx="491099" cy="306706"/>
              </a:xfrm>
              <a:custGeom>
                <a:avLst/>
                <a:gdLst/>
                <a:ahLst/>
                <a:cxnLst/>
                <a:rect l="l" t="t" r="r" b="b"/>
                <a:pathLst>
                  <a:path w="2927" h="1828" extrusionOk="0">
                    <a:moveTo>
                      <a:pt x="1314" y="0"/>
                    </a:moveTo>
                    <a:cubicBezTo>
                      <a:pt x="1177" y="0"/>
                      <a:pt x="1037" y="6"/>
                      <a:pt x="893" y="17"/>
                    </a:cubicBezTo>
                    <a:cubicBezTo>
                      <a:pt x="720" y="41"/>
                      <a:pt x="571" y="41"/>
                      <a:pt x="398" y="116"/>
                    </a:cubicBezTo>
                    <a:cubicBezTo>
                      <a:pt x="249" y="165"/>
                      <a:pt x="100" y="289"/>
                      <a:pt x="26" y="413"/>
                    </a:cubicBezTo>
                    <a:cubicBezTo>
                      <a:pt x="1" y="488"/>
                      <a:pt x="1" y="512"/>
                      <a:pt x="1" y="537"/>
                    </a:cubicBezTo>
                    <a:cubicBezTo>
                      <a:pt x="1" y="760"/>
                      <a:pt x="373" y="735"/>
                      <a:pt x="497" y="909"/>
                    </a:cubicBezTo>
                    <a:cubicBezTo>
                      <a:pt x="596" y="1083"/>
                      <a:pt x="497" y="1256"/>
                      <a:pt x="621" y="1380"/>
                    </a:cubicBezTo>
                    <a:cubicBezTo>
                      <a:pt x="677" y="1427"/>
                      <a:pt x="752" y="1438"/>
                      <a:pt x="832" y="1438"/>
                    </a:cubicBezTo>
                    <a:cubicBezTo>
                      <a:pt x="906" y="1438"/>
                      <a:pt x="985" y="1429"/>
                      <a:pt x="1059" y="1429"/>
                    </a:cubicBezTo>
                    <a:cubicBezTo>
                      <a:pt x="1115" y="1429"/>
                      <a:pt x="1169" y="1434"/>
                      <a:pt x="1216" y="1454"/>
                    </a:cubicBezTo>
                    <a:cubicBezTo>
                      <a:pt x="1431" y="1502"/>
                      <a:pt x="1531" y="1827"/>
                      <a:pt x="1761" y="1827"/>
                    </a:cubicBezTo>
                    <a:cubicBezTo>
                      <a:pt x="1769" y="1827"/>
                      <a:pt x="1777" y="1827"/>
                      <a:pt x="1786" y="1826"/>
                    </a:cubicBezTo>
                    <a:cubicBezTo>
                      <a:pt x="1976" y="1779"/>
                      <a:pt x="2098" y="1502"/>
                      <a:pt x="2305" y="1502"/>
                    </a:cubicBezTo>
                    <a:cubicBezTo>
                      <a:pt x="2314" y="1502"/>
                      <a:pt x="2322" y="1503"/>
                      <a:pt x="2331" y="1504"/>
                    </a:cubicBezTo>
                    <a:cubicBezTo>
                      <a:pt x="2455" y="1529"/>
                      <a:pt x="2530" y="1727"/>
                      <a:pt x="2678" y="1727"/>
                    </a:cubicBezTo>
                    <a:lnTo>
                      <a:pt x="2777" y="1727"/>
                    </a:lnTo>
                    <a:cubicBezTo>
                      <a:pt x="2926" y="1702"/>
                      <a:pt x="2926" y="1529"/>
                      <a:pt x="2926" y="1405"/>
                    </a:cubicBezTo>
                    <a:cubicBezTo>
                      <a:pt x="2901" y="785"/>
                      <a:pt x="2579" y="289"/>
                      <a:pt x="1885" y="41"/>
                    </a:cubicBezTo>
                    <a:cubicBezTo>
                      <a:pt x="1696" y="12"/>
                      <a:pt x="1507" y="0"/>
                      <a:pt x="1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9"/>
              <p:cNvSpPr/>
              <p:nvPr/>
            </p:nvSpPr>
            <p:spPr>
              <a:xfrm>
                <a:off x="10370782" y="3003981"/>
                <a:ext cx="37248" cy="23154"/>
              </a:xfrm>
              <a:custGeom>
                <a:avLst/>
                <a:gdLst/>
                <a:ahLst/>
                <a:cxnLst/>
                <a:rect l="l" t="t" r="r" b="b"/>
                <a:pathLst>
                  <a:path w="222" h="138" extrusionOk="0">
                    <a:moveTo>
                      <a:pt x="137" y="1"/>
                    </a:moveTo>
                    <a:cubicBezTo>
                      <a:pt x="80" y="1"/>
                      <a:pt x="1" y="91"/>
                      <a:pt x="42" y="111"/>
                    </a:cubicBezTo>
                    <a:cubicBezTo>
                      <a:pt x="61" y="130"/>
                      <a:pt x="82" y="138"/>
                      <a:pt x="103" y="138"/>
                    </a:cubicBezTo>
                    <a:cubicBezTo>
                      <a:pt x="166" y="138"/>
                      <a:pt x="222" y="68"/>
                      <a:pt x="166" y="12"/>
                    </a:cubicBezTo>
                    <a:cubicBezTo>
                      <a:pt x="158" y="4"/>
                      <a:pt x="148" y="1"/>
                      <a:pt x="137"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9"/>
              <p:cNvSpPr/>
              <p:nvPr/>
            </p:nvSpPr>
            <p:spPr>
              <a:xfrm>
                <a:off x="10433364" y="3107671"/>
                <a:ext cx="37080" cy="23490"/>
              </a:xfrm>
              <a:custGeom>
                <a:avLst/>
                <a:gdLst/>
                <a:ahLst/>
                <a:cxnLst/>
                <a:rect l="l" t="t" r="r" b="b"/>
                <a:pathLst>
                  <a:path w="221" h="140" extrusionOk="0">
                    <a:moveTo>
                      <a:pt x="130" y="0"/>
                    </a:moveTo>
                    <a:cubicBezTo>
                      <a:pt x="74" y="0"/>
                      <a:pt x="1" y="73"/>
                      <a:pt x="41" y="113"/>
                    </a:cubicBezTo>
                    <a:cubicBezTo>
                      <a:pt x="60" y="132"/>
                      <a:pt x="81" y="139"/>
                      <a:pt x="102" y="139"/>
                    </a:cubicBezTo>
                    <a:cubicBezTo>
                      <a:pt x="165" y="139"/>
                      <a:pt x="221" y="70"/>
                      <a:pt x="165" y="14"/>
                    </a:cubicBezTo>
                    <a:cubicBezTo>
                      <a:pt x="155" y="4"/>
                      <a:pt x="143" y="0"/>
                      <a:pt x="130"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9"/>
              <p:cNvSpPr/>
              <p:nvPr/>
            </p:nvSpPr>
            <p:spPr>
              <a:xfrm>
                <a:off x="10276824" y="3159515"/>
                <a:ext cx="37080" cy="23490"/>
              </a:xfrm>
              <a:custGeom>
                <a:avLst/>
                <a:gdLst/>
                <a:ahLst/>
                <a:cxnLst/>
                <a:rect l="l" t="t" r="r" b="b"/>
                <a:pathLst>
                  <a:path w="221" h="140" extrusionOk="0">
                    <a:moveTo>
                      <a:pt x="119" y="1"/>
                    </a:moveTo>
                    <a:cubicBezTo>
                      <a:pt x="57" y="1"/>
                      <a:pt x="1" y="71"/>
                      <a:pt x="57" y="126"/>
                    </a:cubicBezTo>
                    <a:cubicBezTo>
                      <a:pt x="66" y="136"/>
                      <a:pt x="78" y="140"/>
                      <a:pt x="92" y="140"/>
                    </a:cubicBezTo>
                    <a:cubicBezTo>
                      <a:pt x="147" y="140"/>
                      <a:pt x="221" y="67"/>
                      <a:pt x="181" y="27"/>
                    </a:cubicBezTo>
                    <a:cubicBezTo>
                      <a:pt x="162" y="9"/>
                      <a:pt x="140" y="1"/>
                      <a:pt x="119"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9"/>
              <p:cNvSpPr/>
              <p:nvPr/>
            </p:nvSpPr>
            <p:spPr>
              <a:xfrm>
                <a:off x="10200315" y="2999787"/>
                <a:ext cx="37583" cy="22651"/>
              </a:xfrm>
              <a:custGeom>
                <a:avLst/>
                <a:gdLst/>
                <a:ahLst/>
                <a:cxnLst/>
                <a:rect l="l" t="t" r="r" b="b"/>
                <a:pathLst>
                  <a:path w="224" h="135" extrusionOk="0">
                    <a:moveTo>
                      <a:pt x="136" y="1"/>
                    </a:moveTo>
                    <a:cubicBezTo>
                      <a:pt x="80" y="1"/>
                      <a:pt x="0" y="91"/>
                      <a:pt x="42" y="112"/>
                    </a:cubicBezTo>
                    <a:cubicBezTo>
                      <a:pt x="58" y="128"/>
                      <a:pt x="77" y="135"/>
                      <a:pt x="96" y="135"/>
                    </a:cubicBezTo>
                    <a:cubicBezTo>
                      <a:pt x="161" y="135"/>
                      <a:pt x="224" y="51"/>
                      <a:pt x="166" y="12"/>
                    </a:cubicBezTo>
                    <a:cubicBezTo>
                      <a:pt x="158" y="4"/>
                      <a:pt x="147" y="1"/>
                      <a:pt x="136"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9"/>
              <p:cNvSpPr/>
              <p:nvPr/>
            </p:nvSpPr>
            <p:spPr>
              <a:xfrm>
                <a:off x="10330011" y="3076463"/>
                <a:ext cx="37248" cy="23490"/>
              </a:xfrm>
              <a:custGeom>
                <a:avLst/>
                <a:gdLst/>
                <a:ahLst/>
                <a:cxnLst/>
                <a:rect l="l" t="t" r="r" b="b"/>
                <a:pathLst>
                  <a:path w="222" h="140" extrusionOk="0">
                    <a:moveTo>
                      <a:pt x="114" y="0"/>
                    </a:moveTo>
                    <a:cubicBezTo>
                      <a:pt x="60" y="0"/>
                      <a:pt x="0" y="70"/>
                      <a:pt x="37" y="126"/>
                    </a:cubicBezTo>
                    <a:cubicBezTo>
                      <a:pt x="51" y="135"/>
                      <a:pt x="67" y="139"/>
                      <a:pt x="84" y="139"/>
                    </a:cubicBezTo>
                    <a:cubicBezTo>
                      <a:pt x="152" y="139"/>
                      <a:pt x="221" y="67"/>
                      <a:pt x="161" y="26"/>
                    </a:cubicBezTo>
                    <a:cubicBezTo>
                      <a:pt x="149" y="8"/>
                      <a:pt x="132" y="0"/>
                      <a:pt x="114"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9"/>
              <p:cNvSpPr/>
              <p:nvPr/>
            </p:nvSpPr>
            <p:spPr>
              <a:xfrm>
                <a:off x="10163403" y="3103141"/>
                <a:ext cx="37415" cy="21644"/>
              </a:xfrm>
              <a:custGeom>
                <a:avLst/>
                <a:gdLst/>
                <a:ahLst/>
                <a:cxnLst/>
                <a:rect l="l" t="t" r="r" b="b"/>
                <a:pathLst>
                  <a:path w="223" h="129" extrusionOk="0">
                    <a:moveTo>
                      <a:pt x="121" y="0"/>
                    </a:moveTo>
                    <a:cubicBezTo>
                      <a:pt x="66" y="0"/>
                      <a:pt x="0" y="58"/>
                      <a:pt x="39" y="115"/>
                    </a:cubicBezTo>
                    <a:cubicBezTo>
                      <a:pt x="53" y="125"/>
                      <a:pt x="69" y="129"/>
                      <a:pt x="85" y="129"/>
                    </a:cubicBezTo>
                    <a:cubicBezTo>
                      <a:pt x="153" y="129"/>
                      <a:pt x="223" y="56"/>
                      <a:pt x="163" y="16"/>
                    </a:cubicBezTo>
                    <a:cubicBezTo>
                      <a:pt x="151" y="5"/>
                      <a:pt x="136" y="0"/>
                      <a:pt x="121"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9"/>
              <p:cNvSpPr/>
              <p:nvPr/>
            </p:nvSpPr>
            <p:spPr>
              <a:xfrm>
                <a:off x="10089411" y="3002136"/>
                <a:ext cx="36912" cy="25000"/>
              </a:xfrm>
              <a:custGeom>
                <a:avLst/>
                <a:gdLst/>
                <a:ahLst/>
                <a:cxnLst/>
                <a:rect l="l" t="t" r="r" b="b"/>
                <a:pathLst>
                  <a:path w="220" h="149" extrusionOk="0">
                    <a:moveTo>
                      <a:pt x="128" y="0"/>
                    </a:moveTo>
                    <a:cubicBezTo>
                      <a:pt x="63" y="0"/>
                      <a:pt x="0" y="84"/>
                      <a:pt x="58" y="122"/>
                    </a:cubicBezTo>
                    <a:cubicBezTo>
                      <a:pt x="71" y="141"/>
                      <a:pt x="88" y="149"/>
                      <a:pt x="105" y="149"/>
                    </a:cubicBezTo>
                    <a:cubicBezTo>
                      <a:pt x="159" y="149"/>
                      <a:pt x="219" y="79"/>
                      <a:pt x="182" y="23"/>
                    </a:cubicBezTo>
                    <a:cubicBezTo>
                      <a:pt x="166" y="7"/>
                      <a:pt x="147" y="0"/>
                      <a:pt x="128"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9"/>
              <p:cNvSpPr/>
              <p:nvPr/>
            </p:nvSpPr>
            <p:spPr>
              <a:xfrm>
                <a:off x="10283699" y="2985359"/>
                <a:ext cx="30201" cy="21644"/>
              </a:xfrm>
              <a:custGeom>
                <a:avLst/>
                <a:gdLst/>
                <a:ahLst/>
                <a:cxnLst/>
                <a:rect l="l" t="t" r="r" b="b"/>
                <a:pathLst>
                  <a:path w="180" h="129" extrusionOk="0">
                    <a:moveTo>
                      <a:pt x="87" y="0"/>
                    </a:moveTo>
                    <a:cubicBezTo>
                      <a:pt x="37" y="0"/>
                      <a:pt x="0" y="65"/>
                      <a:pt x="19" y="101"/>
                    </a:cubicBezTo>
                    <a:cubicBezTo>
                      <a:pt x="31" y="120"/>
                      <a:pt x="49" y="128"/>
                      <a:pt x="67" y="128"/>
                    </a:cubicBezTo>
                    <a:cubicBezTo>
                      <a:pt x="120" y="128"/>
                      <a:pt x="180" y="64"/>
                      <a:pt x="143" y="27"/>
                    </a:cubicBezTo>
                    <a:cubicBezTo>
                      <a:pt x="124" y="8"/>
                      <a:pt x="104" y="0"/>
                      <a:pt x="87" y="0"/>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187698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738"/>
        <p:cNvGrpSpPr/>
        <p:nvPr/>
      </p:nvGrpSpPr>
      <p:grpSpPr>
        <a:xfrm>
          <a:off x="0" y="0"/>
          <a:ext cx="0" cy="0"/>
          <a:chOff x="0" y="0"/>
          <a:chExt cx="0" cy="0"/>
        </a:xfrm>
      </p:grpSpPr>
      <p:sp>
        <p:nvSpPr>
          <p:cNvPr id="11739" name="Google Shape;11739;p30"/>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30"/>
          <p:cNvSpPr/>
          <p:nvPr/>
        </p:nvSpPr>
        <p:spPr>
          <a:xfrm>
            <a:off x="0" y="0"/>
            <a:ext cx="9144300" cy="5143500"/>
          </a:xfrm>
          <a:prstGeom prst="rect">
            <a:avLst/>
          </a:prstGeom>
          <a:solidFill>
            <a:srgbClr val="63C6E0">
              <a:alpha val="1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30"/>
          <p:cNvSpPr/>
          <p:nvPr/>
        </p:nvSpPr>
        <p:spPr>
          <a:xfrm>
            <a:off x="376729" y="364937"/>
            <a:ext cx="8562895" cy="4398940"/>
          </a:xfrm>
          <a:custGeom>
            <a:avLst/>
            <a:gdLst/>
            <a:ahLst/>
            <a:cxnLst/>
            <a:rect l="l" t="t" r="r" b="b"/>
            <a:pathLst>
              <a:path w="104292" h="53577" extrusionOk="0">
                <a:moveTo>
                  <a:pt x="0" y="53357"/>
                </a:moveTo>
                <a:lnTo>
                  <a:pt x="0" y="1540"/>
                </a:lnTo>
                <a:lnTo>
                  <a:pt x="0" y="884"/>
                </a:lnTo>
                <a:cubicBezTo>
                  <a:pt x="133" y="853"/>
                  <a:pt x="250" y="845"/>
                  <a:pt x="375" y="837"/>
                </a:cubicBezTo>
                <a:lnTo>
                  <a:pt x="508" y="837"/>
                </a:lnTo>
                <a:cubicBezTo>
                  <a:pt x="602" y="837"/>
                  <a:pt x="688" y="837"/>
                  <a:pt x="766" y="845"/>
                </a:cubicBezTo>
                <a:cubicBezTo>
                  <a:pt x="1048" y="868"/>
                  <a:pt x="1290" y="892"/>
                  <a:pt x="1516" y="946"/>
                </a:cubicBezTo>
                <a:cubicBezTo>
                  <a:pt x="1751" y="1001"/>
                  <a:pt x="1977" y="1079"/>
                  <a:pt x="2181" y="1181"/>
                </a:cubicBezTo>
                <a:cubicBezTo>
                  <a:pt x="2376" y="1267"/>
                  <a:pt x="2564" y="1384"/>
                  <a:pt x="2759" y="1540"/>
                </a:cubicBezTo>
                <a:cubicBezTo>
                  <a:pt x="2993" y="1712"/>
                  <a:pt x="3220" y="1931"/>
                  <a:pt x="3493" y="2204"/>
                </a:cubicBezTo>
                <a:lnTo>
                  <a:pt x="3517" y="2228"/>
                </a:lnTo>
                <a:cubicBezTo>
                  <a:pt x="3579" y="2181"/>
                  <a:pt x="3626" y="2134"/>
                  <a:pt x="3673" y="2087"/>
                </a:cubicBezTo>
                <a:cubicBezTo>
                  <a:pt x="3767" y="2009"/>
                  <a:pt x="3853" y="1939"/>
                  <a:pt x="3978" y="1853"/>
                </a:cubicBezTo>
                <a:cubicBezTo>
                  <a:pt x="4173" y="1712"/>
                  <a:pt x="4392" y="1611"/>
                  <a:pt x="4595" y="1501"/>
                </a:cubicBezTo>
                <a:lnTo>
                  <a:pt x="4611" y="1485"/>
                </a:lnTo>
                <a:cubicBezTo>
                  <a:pt x="4845" y="1368"/>
                  <a:pt x="5080" y="1267"/>
                  <a:pt x="5345" y="1157"/>
                </a:cubicBezTo>
                <a:cubicBezTo>
                  <a:pt x="5611" y="1040"/>
                  <a:pt x="5877" y="938"/>
                  <a:pt x="6080" y="876"/>
                </a:cubicBezTo>
                <a:cubicBezTo>
                  <a:pt x="6565" y="696"/>
                  <a:pt x="7096" y="532"/>
                  <a:pt x="7635" y="399"/>
                </a:cubicBezTo>
                <a:cubicBezTo>
                  <a:pt x="8127" y="266"/>
                  <a:pt x="8635" y="173"/>
                  <a:pt x="9128" y="110"/>
                </a:cubicBezTo>
                <a:cubicBezTo>
                  <a:pt x="9651" y="40"/>
                  <a:pt x="10198" y="32"/>
                  <a:pt x="10722" y="16"/>
                </a:cubicBezTo>
                <a:lnTo>
                  <a:pt x="10730" y="16"/>
                </a:lnTo>
                <a:cubicBezTo>
                  <a:pt x="10933" y="1"/>
                  <a:pt x="11136" y="1"/>
                  <a:pt x="11323" y="1"/>
                </a:cubicBezTo>
                <a:lnTo>
                  <a:pt x="11511" y="1"/>
                </a:lnTo>
                <a:cubicBezTo>
                  <a:pt x="11785" y="1"/>
                  <a:pt x="12058" y="24"/>
                  <a:pt x="12300" y="32"/>
                </a:cubicBezTo>
                <a:cubicBezTo>
                  <a:pt x="12808" y="63"/>
                  <a:pt x="13355" y="110"/>
                  <a:pt x="13902" y="204"/>
                </a:cubicBezTo>
                <a:cubicBezTo>
                  <a:pt x="14184" y="243"/>
                  <a:pt x="14465" y="306"/>
                  <a:pt x="14715" y="360"/>
                </a:cubicBezTo>
                <a:cubicBezTo>
                  <a:pt x="14973" y="415"/>
                  <a:pt x="15246" y="493"/>
                  <a:pt x="15496" y="571"/>
                </a:cubicBezTo>
                <a:cubicBezTo>
                  <a:pt x="15739" y="649"/>
                  <a:pt x="15989" y="735"/>
                  <a:pt x="16223" y="813"/>
                </a:cubicBezTo>
                <a:lnTo>
                  <a:pt x="16239" y="813"/>
                </a:lnTo>
                <a:lnTo>
                  <a:pt x="16286" y="837"/>
                </a:lnTo>
                <a:cubicBezTo>
                  <a:pt x="16520" y="915"/>
                  <a:pt x="16762" y="1001"/>
                  <a:pt x="16997" y="1103"/>
                </a:cubicBezTo>
                <a:cubicBezTo>
                  <a:pt x="17262" y="1196"/>
                  <a:pt x="17505" y="1306"/>
                  <a:pt x="17731" y="1400"/>
                </a:cubicBezTo>
                <a:cubicBezTo>
                  <a:pt x="17942" y="1501"/>
                  <a:pt x="18161" y="1611"/>
                  <a:pt x="18388" y="1743"/>
                </a:cubicBezTo>
                <a:cubicBezTo>
                  <a:pt x="18802" y="1978"/>
                  <a:pt x="19232" y="2259"/>
                  <a:pt x="19685" y="2587"/>
                </a:cubicBezTo>
                <a:cubicBezTo>
                  <a:pt x="20083" y="2876"/>
                  <a:pt x="20474" y="3197"/>
                  <a:pt x="20834" y="3541"/>
                </a:cubicBezTo>
                <a:cubicBezTo>
                  <a:pt x="21045" y="3736"/>
                  <a:pt x="21256" y="3963"/>
                  <a:pt x="21521" y="4267"/>
                </a:cubicBezTo>
                <a:cubicBezTo>
                  <a:pt x="21771" y="4557"/>
                  <a:pt x="21998" y="4877"/>
                  <a:pt x="22193" y="5166"/>
                </a:cubicBezTo>
                <a:cubicBezTo>
                  <a:pt x="22357" y="5408"/>
                  <a:pt x="22537" y="5690"/>
                  <a:pt x="22733" y="6033"/>
                </a:cubicBezTo>
                <a:cubicBezTo>
                  <a:pt x="22803" y="6158"/>
                  <a:pt x="22881" y="6299"/>
                  <a:pt x="22936" y="6416"/>
                </a:cubicBezTo>
                <a:cubicBezTo>
                  <a:pt x="22959" y="6455"/>
                  <a:pt x="22975" y="6502"/>
                  <a:pt x="22998" y="6541"/>
                </a:cubicBezTo>
                <a:lnTo>
                  <a:pt x="23006" y="6557"/>
                </a:lnTo>
                <a:cubicBezTo>
                  <a:pt x="23014" y="6588"/>
                  <a:pt x="23037" y="6620"/>
                  <a:pt x="23045" y="6651"/>
                </a:cubicBezTo>
                <a:lnTo>
                  <a:pt x="23061" y="6635"/>
                </a:lnTo>
                <a:cubicBezTo>
                  <a:pt x="23092" y="6620"/>
                  <a:pt x="23115" y="6612"/>
                  <a:pt x="23139" y="6588"/>
                </a:cubicBezTo>
                <a:cubicBezTo>
                  <a:pt x="23170" y="6573"/>
                  <a:pt x="23201" y="6549"/>
                  <a:pt x="23217" y="6534"/>
                </a:cubicBezTo>
                <a:lnTo>
                  <a:pt x="23240" y="6518"/>
                </a:lnTo>
                <a:lnTo>
                  <a:pt x="23248" y="6510"/>
                </a:lnTo>
                <a:cubicBezTo>
                  <a:pt x="23295" y="6479"/>
                  <a:pt x="23334" y="6455"/>
                  <a:pt x="23389" y="6424"/>
                </a:cubicBezTo>
                <a:cubicBezTo>
                  <a:pt x="23569" y="6307"/>
                  <a:pt x="23795" y="6205"/>
                  <a:pt x="24038" y="6127"/>
                </a:cubicBezTo>
                <a:cubicBezTo>
                  <a:pt x="24249" y="6065"/>
                  <a:pt x="24460" y="6026"/>
                  <a:pt x="24702" y="5994"/>
                </a:cubicBezTo>
                <a:cubicBezTo>
                  <a:pt x="24882" y="5971"/>
                  <a:pt x="25053" y="5963"/>
                  <a:pt x="25233" y="5963"/>
                </a:cubicBezTo>
                <a:cubicBezTo>
                  <a:pt x="25303" y="5963"/>
                  <a:pt x="25366" y="5963"/>
                  <a:pt x="25429" y="5971"/>
                </a:cubicBezTo>
                <a:cubicBezTo>
                  <a:pt x="25554" y="5987"/>
                  <a:pt x="25679" y="5994"/>
                  <a:pt x="25811" y="6010"/>
                </a:cubicBezTo>
                <a:cubicBezTo>
                  <a:pt x="25968" y="6041"/>
                  <a:pt x="26108" y="6080"/>
                  <a:pt x="26241" y="6127"/>
                </a:cubicBezTo>
                <a:cubicBezTo>
                  <a:pt x="26476" y="6205"/>
                  <a:pt x="26718" y="6315"/>
                  <a:pt x="26960" y="6455"/>
                </a:cubicBezTo>
                <a:cubicBezTo>
                  <a:pt x="27140" y="6549"/>
                  <a:pt x="27312" y="6666"/>
                  <a:pt x="27531" y="6831"/>
                </a:cubicBezTo>
                <a:cubicBezTo>
                  <a:pt x="27726" y="6979"/>
                  <a:pt x="27898" y="7143"/>
                  <a:pt x="28062" y="7338"/>
                </a:cubicBezTo>
                <a:cubicBezTo>
                  <a:pt x="28132" y="7417"/>
                  <a:pt x="28203" y="7510"/>
                  <a:pt x="28250" y="7573"/>
                </a:cubicBezTo>
                <a:lnTo>
                  <a:pt x="28281" y="7612"/>
                </a:lnTo>
                <a:lnTo>
                  <a:pt x="28289" y="7628"/>
                </a:lnTo>
                <a:cubicBezTo>
                  <a:pt x="28304" y="7643"/>
                  <a:pt x="28312" y="7651"/>
                  <a:pt x="28328" y="7674"/>
                </a:cubicBezTo>
                <a:cubicBezTo>
                  <a:pt x="28398" y="7628"/>
                  <a:pt x="28468" y="7588"/>
                  <a:pt x="28523" y="7549"/>
                </a:cubicBezTo>
                <a:cubicBezTo>
                  <a:pt x="28632" y="7479"/>
                  <a:pt x="28734" y="7417"/>
                  <a:pt x="28828" y="7362"/>
                </a:cubicBezTo>
                <a:cubicBezTo>
                  <a:pt x="29031" y="7245"/>
                  <a:pt x="29265" y="7143"/>
                  <a:pt x="29539" y="7049"/>
                </a:cubicBezTo>
                <a:cubicBezTo>
                  <a:pt x="29805" y="6948"/>
                  <a:pt x="30023" y="6893"/>
                  <a:pt x="30227" y="6854"/>
                </a:cubicBezTo>
                <a:cubicBezTo>
                  <a:pt x="30453" y="6815"/>
                  <a:pt x="30688" y="6776"/>
                  <a:pt x="30977" y="6752"/>
                </a:cubicBezTo>
                <a:cubicBezTo>
                  <a:pt x="31211" y="6737"/>
                  <a:pt x="31438" y="6729"/>
                  <a:pt x="31649" y="6729"/>
                </a:cubicBezTo>
                <a:lnTo>
                  <a:pt x="31727" y="6729"/>
                </a:lnTo>
                <a:cubicBezTo>
                  <a:pt x="31954" y="6729"/>
                  <a:pt x="32235" y="6737"/>
                  <a:pt x="32501" y="6768"/>
                </a:cubicBezTo>
                <a:cubicBezTo>
                  <a:pt x="32798" y="6791"/>
                  <a:pt x="33040" y="6846"/>
                  <a:pt x="33251" y="6893"/>
                </a:cubicBezTo>
                <a:cubicBezTo>
                  <a:pt x="33501" y="6948"/>
                  <a:pt x="33751" y="7018"/>
                  <a:pt x="34048" y="7104"/>
                </a:cubicBezTo>
                <a:cubicBezTo>
                  <a:pt x="34501" y="7245"/>
                  <a:pt x="34993" y="7440"/>
                  <a:pt x="35540" y="7682"/>
                </a:cubicBezTo>
                <a:cubicBezTo>
                  <a:pt x="36025" y="7909"/>
                  <a:pt x="36494" y="8175"/>
                  <a:pt x="36916" y="8456"/>
                </a:cubicBezTo>
                <a:cubicBezTo>
                  <a:pt x="37111" y="8589"/>
                  <a:pt x="37314" y="8737"/>
                  <a:pt x="37525" y="8925"/>
                </a:cubicBezTo>
                <a:cubicBezTo>
                  <a:pt x="37744" y="9112"/>
                  <a:pt x="37939" y="9331"/>
                  <a:pt x="38080" y="9503"/>
                </a:cubicBezTo>
                <a:cubicBezTo>
                  <a:pt x="38377" y="9855"/>
                  <a:pt x="38643" y="10261"/>
                  <a:pt x="38901" y="10761"/>
                </a:cubicBezTo>
                <a:cubicBezTo>
                  <a:pt x="38994" y="10949"/>
                  <a:pt x="39073" y="11152"/>
                  <a:pt x="39151" y="11324"/>
                </a:cubicBezTo>
                <a:cubicBezTo>
                  <a:pt x="39174" y="11308"/>
                  <a:pt x="39182" y="11277"/>
                  <a:pt x="39198" y="11261"/>
                </a:cubicBezTo>
                <a:cubicBezTo>
                  <a:pt x="39307" y="11089"/>
                  <a:pt x="39455" y="10894"/>
                  <a:pt x="39620" y="10738"/>
                </a:cubicBezTo>
                <a:cubicBezTo>
                  <a:pt x="39784" y="10581"/>
                  <a:pt x="39979" y="10425"/>
                  <a:pt x="40190" y="10300"/>
                </a:cubicBezTo>
                <a:cubicBezTo>
                  <a:pt x="40401" y="10167"/>
                  <a:pt x="40612" y="10050"/>
                  <a:pt x="40807" y="9948"/>
                </a:cubicBezTo>
                <a:cubicBezTo>
                  <a:pt x="41292" y="9706"/>
                  <a:pt x="41808" y="9558"/>
                  <a:pt x="42300" y="9433"/>
                </a:cubicBezTo>
                <a:cubicBezTo>
                  <a:pt x="42566" y="9362"/>
                  <a:pt x="42823" y="9308"/>
                  <a:pt x="43097" y="9269"/>
                </a:cubicBezTo>
                <a:cubicBezTo>
                  <a:pt x="43370" y="9214"/>
                  <a:pt x="43644" y="9198"/>
                  <a:pt x="43878" y="9175"/>
                </a:cubicBezTo>
                <a:cubicBezTo>
                  <a:pt x="44027" y="9167"/>
                  <a:pt x="44183" y="9159"/>
                  <a:pt x="44347" y="9159"/>
                </a:cubicBezTo>
                <a:cubicBezTo>
                  <a:pt x="44457" y="9159"/>
                  <a:pt x="44574" y="9159"/>
                  <a:pt x="44699" y="9167"/>
                </a:cubicBezTo>
                <a:cubicBezTo>
                  <a:pt x="44988" y="9175"/>
                  <a:pt x="45269" y="9214"/>
                  <a:pt x="45519" y="9269"/>
                </a:cubicBezTo>
                <a:cubicBezTo>
                  <a:pt x="46066" y="9355"/>
                  <a:pt x="46613" y="9503"/>
                  <a:pt x="47121" y="9628"/>
                </a:cubicBezTo>
                <a:cubicBezTo>
                  <a:pt x="47606" y="9753"/>
                  <a:pt x="48114" y="9909"/>
                  <a:pt x="48551" y="10191"/>
                </a:cubicBezTo>
                <a:cubicBezTo>
                  <a:pt x="48661" y="10261"/>
                  <a:pt x="48762" y="10339"/>
                  <a:pt x="48872" y="10417"/>
                </a:cubicBezTo>
                <a:cubicBezTo>
                  <a:pt x="48981" y="10495"/>
                  <a:pt x="49075" y="10581"/>
                  <a:pt x="49177" y="10675"/>
                </a:cubicBezTo>
                <a:lnTo>
                  <a:pt x="49192" y="10691"/>
                </a:lnTo>
                <a:cubicBezTo>
                  <a:pt x="49372" y="10847"/>
                  <a:pt x="49536" y="11027"/>
                  <a:pt x="49700" y="11191"/>
                </a:cubicBezTo>
                <a:lnTo>
                  <a:pt x="49755" y="11238"/>
                </a:lnTo>
                <a:cubicBezTo>
                  <a:pt x="49849" y="11339"/>
                  <a:pt x="49927" y="11425"/>
                  <a:pt x="50005" y="11511"/>
                </a:cubicBezTo>
                <a:lnTo>
                  <a:pt x="50013" y="11519"/>
                </a:lnTo>
                <a:cubicBezTo>
                  <a:pt x="50106" y="11613"/>
                  <a:pt x="50192" y="11707"/>
                  <a:pt x="50271" y="11808"/>
                </a:cubicBezTo>
                <a:cubicBezTo>
                  <a:pt x="50310" y="11855"/>
                  <a:pt x="50357" y="11925"/>
                  <a:pt x="50403" y="11988"/>
                </a:cubicBezTo>
                <a:cubicBezTo>
                  <a:pt x="50442" y="12051"/>
                  <a:pt x="50497" y="12121"/>
                  <a:pt x="50544" y="12199"/>
                </a:cubicBezTo>
                <a:cubicBezTo>
                  <a:pt x="50583" y="12254"/>
                  <a:pt x="50622" y="12324"/>
                  <a:pt x="50653" y="12394"/>
                </a:cubicBezTo>
                <a:lnTo>
                  <a:pt x="50669" y="12418"/>
                </a:lnTo>
                <a:cubicBezTo>
                  <a:pt x="50700" y="12480"/>
                  <a:pt x="50724" y="12535"/>
                  <a:pt x="50747" y="12598"/>
                </a:cubicBezTo>
                <a:cubicBezTo>
                  <a:pt x="50810" y="12730"/>
                  <a:pt x="50857" y="12871"/>
                  <a:pt x="50904" y="13043"/>
                </a:cubicBezTo>
                <a:cubicBezTo>
                  <a:pt x="50943" y="13184"/>
                  <a:pt x="50974" y="13316"/>
                  <a:pt x="51005" y="13457"/>
                </a:cubicBezTo>
                <a:lnTo>
                  <a:pt x="51005" y="13473"/>
                </a:lnTo>
                <a:cubicBezTo>
                  <a:pt x="51021" y="13551"/>
                  <a:pt x="51029" y="13629"/>
                  <a:pt x="51052" y="13723"/>
                </a:cubicBezTo>
                <a:lnTo>
                  <a:pt x="51052" y="13723"/>
                </a:lnTo>
                <a:lnTo>
                  <a:pt x="51052" y="13723"/>
                </a:lnTo>
                <a:cubicBezTo>
                  <a:pt x="51115" y="13629"/>
                  <a:pt x="51185" y="13543"/>
                  <a:pt x="51263" y="13457"/>
                </a:cubicBezTo>
                <a:cubicBezTo>
                  <a:pt x="51341" y="13371"/>
                  <a:pt x="51427" y="13277"/>
                  <a:pt x="51529" y="13184"/>
                </a:cubicBezTo>
                <a:cubicBezTo>
                  <a:pt x="51701" y="13019"/>
                  <a:pt x="51888" y="12879"/>
                  <a:pt x="52076" y="12785"/>
                </a:cubicBezTo>
                <a:cubicBezTo>
                  <a:pt x="52169" y="12730"/>
                  <a:pt x="52271" y="12683"/>
                  <a:pt x="52365" y="12644"/>
                </a:cubicBezTo>
                <a:cubicBezTo>
                  <a:pt x="52474" y="12605"/>
                  <a:pt x="52599" y="12566"/>
                  <a:pt x="52771" y="12535"/>
                </a:cubicBezTo>
                <a:cubicBezTo>
                  <a:pt x="52888" y="12519"/>
                  <a:pt x="53006" y="12512"/>
                  <a:pt x="53138" y="12512"/>
                </a:cubicBezTo>
                <a:lnTo>
                  <a:pt x="53162" y="12512"/>
                </a:lnTo>
                <a:cubicBezTo>
                  <a:pt x="53295" y="12512"/>
                  <a:pt x="53412" y="12519"/>
                  <a:pt x="53521" y="12527"/>
                </a:cubicBezTo>
                <a:cubicBezTo>
                  <a:pt x="53670" y="12551"/>
                  <a:pt x="53795" y="12590"/>
                  <a:pt x="53904" y="12637"/>
                </a:cubicBezTo>
                <a:cubicBezTo>
                  <a:pt x="54006" y="12683"/>
                  <a:pt x="54123" y="12754"/>
                  <a:pt x="54256" y="12840"/>
                </a:cubicBezTo>
                <a:cubicBezTo>
                  <a:pt x="54451" y="12980"/>
                  <a:pt x="54615" y="13176"/>
                  <a:pt x="54725" y="13301"/>
                </a:cubicBezTo>
                <a:cubicBezTo>
                  <a:pt x="54740" y="13332"/>
                  <a:pt x="54764" y="13348"/>
                  <a:pt x="54787" y="13379"/>
                </a:cubicBezTo>
                <a:lnTo>
                  <a:pt x="54787" y="13379"/>
                </a:lnTo>
                <a:lnTo>
                  <a:pt x="54803" y="13395"/>
                </a:lnTo>
                <a:cubicBezTo>
                  <a:pt x="54811" y="13418"/>
                  <a:pt x="54826" y="13426"/>
                  <a:pt x="54842" y="13449"/>
                </a:cubicBezTo>
                <a:lnTo>
                  <a:pt x="54881" y="13410"/>
                </a:lnTo>
                <a:lnTo>
                  <a:pt x="54881" y="13410"/>
                </a:lnTo>
                <a:cubicBezTo>
                  <a:pt x="54936" y="13356"/>
                  <a:pt x="54998" y="13301"/>
                  <a:pt x="55053" y="13254"/>
                </a:cubicBezTo>
                <a:cubicBezTo>
                  <a:pt x="55139" y="13176"/>
                  <a:pt x="55248" y="13098"/>
                  <a:pt x="55366" y="13027"/>
                </a:cubicBezTo>
                <a:cubicBezTo>
                  <a:pt x="55584" y="12902"/>
                  <a:pt x="55819" y="12793"/>
                  <a:pt x="56100" y="12668"/>
                </a:cubicBezTo>
                <a:cubicBezTo>
                  <a:pt x="56342" y="12558"/>
                  <a:pt x="56616" y="12472"/>
                  <a:pt x="56913" y="12394"/>
                </a:cubicBezTo>
                <a:cubicBezTo>
                  <a:pt x="57171" y="12324"/>
                  <a:pt x="57444" y="12285"/>
                  <a:pt x="57679" y="12246"/>
                </a:cubicBezTo>
                <a:cubicBezTo>
                  <a:pt x="57968" y="12207"/>
                  <a:pt x="58249" y="12207"/>
                  <a:pt x="58460" y="12207"/>
                </a:cubicBezTo>
                <a:cubicBezTo>
                  <a:pt x="58710" y="12207"/>
                  <a:pt x="58984" y="12222"/>
                  <a:pt x="59296" y="12254"/>
                </a:cubicBezTo>
                <a:cubicBezTo>
                  <a:pt x="59585" y="12285"/>
                  <a:pt x="59859" y="12332"/>
                  <a:pt x="60101" y="12394"/>
                </a:cubicBezTo>
                <a:cubicBezTo>
                  <a:pt x="60367" y="12457"/>
                  <a:pt x="60601" y="12527"/>
                  <a:pt x="60797" y="12629"/>
                </a:cubicBezTo>
                <a:cubicBezTo>
                  <a:pt x="61101" y="12762"/>
                  <a:pt x="61367" y="12926"/>
                  <a:pt x="61578" y="13105"/>
                </a:cubicBezTo>
                <a:cubicBezTo>
                  <a:pt x="61695" y="13199"/>
                  <a:pt x="61805" y="13293"/>
                  <a:pt x="61891" y="13387"/>
                </a:cubicBezTo>
                <a:cubicBezTo>
                  <a:pt x="61969" y="13465"/>
                  <a:pt x="62055" y="13566"/>
                  <a:pt x="62156" y="13692"/>
                </a:cubicBezTo>
                <a:cubicBezTo>
                  <a:pt x="62359" y="13934"/>
                  <a:pt x="62524" y="14168"/>
                  <a:pt x="62664" y="14410"/>
                </a:cubicBezTo>
                <a:cubicBezTo>
                  <a:pt x="62774" y="14590"/>
                  <a:pt x="62860" y="14786"/>
                  <a:pt x="62953" y="14957"/>
                </a:cubicBezTo>
                <a:lnTo>
                  <a:pt x="62953" y="14957"/>
                </a:lnTo>
                <a:lnTo>
                  <a:pt x="62953" y="14973"/>
                </a:lnTo>
                <a:cubicBezTo>
                  <a:pt x="62977" y="15012"/>
                  <a:pt x="62992" y="15036"/>
                  <a:pt x="63016" y="15067"/>
                </a:cubicBezTo>
                <a:lnTo>
                  <a:pt x="63024" y="15075"/>
                </a:lnTo>
                <a:lnTo>
                  <a:pt x="63055" y="15075"/>
                </a:lnTo>
                <a:cubicBezTo>
                  <a:pt x="63125" y="15075"/>
                  <a:pt x="63203" y="15075"/>
                  <a:pt x="63266" y="15067"/>
                </a:cubicBezTo>
                <a:cubicBezTo>
                  <a:pt x="63360" y="15059"/>
                  <a:pt x="63454" y="15051"/>
                  <a:pt x="63539" y="15036"/>
                </a:cubicBezTo>
                <a:lnTo>
                  <a:pt x="63571" y="15036"/>
                </a:lnTo>
                <a:cubicBezTo>
                  <a:pt x="63672" y="15028"/>
                  <a:pt x="63774" y="15020"/>
                  <a:pt x="63875" y="15012"/>
                </a:cubicBezTo>
                <a:cubicBezTo>
                  <a:pt x="64110" y="14989"/>
                  <a:pt x="64313" y="14981"/>
                  <a:pt x="64516" y="14973"/>
                </a:cubicBezTo>
                <a:lnTo>
                  <a:pt x="64649" y="14973"/>
                </a:lnTo>
                <a:cubicBezTo>
                  <a:pt x="65040" y="14973"/>
                  <a:pt x="65454" y="15020"/>
                  <a:pt x="65876" y="15129"/>
                </a:cubicBezTo>
                <a:cubicBezTo>
                  <a:pt x="66275" y="15223"/>
                  <a:pt x="66665" y="15387"/>
                  <a:pt x="67033" y="15606"/>
                </a:cubicBezTo>
                <a:cubicBezTo>
                  <a:pt x="67150" y="15684"/>
                  <a:pt x="67275" y="15762"/>
                  <a:pt x="67423" y="15872"/>
                </a:cubicBezTo>
                <a:cubicBezTo>
                  <a:pt x="67447" y="15887"/>
                  <a:pt x="67478" y="15911"/>
                  <a:pt x="67501" y="15934"/>
                </a:cubicBezTo>
                <a:cubicBezTo>
                  <a:pt x="67540" y="15966"/>
                  <a:pt x="67580" y="16005"/>
                  <a:pt x="67626" y="16036"/>
                </a:cubicBezTo>
                <a:lnTo>
                  <a:pt x="67626" y="16036"/>
                </a:lnTo>
                <a:lnTo>
                  <a:pt x="67634" y="16036"/>
                </a:lnTo>
                <a:cubicBezTo>
                  <a:pt x="67681" y="16028"/>
                  <a:pt x="67736" y="16012"/>
                  <a:pt x="67775" y="16012"/>
                </a:cubicBezTo>
                <a:cubicBezTo>
                  <a:pt x="67869" y="15997"/>
                  <a:pt x="67970" y="15966"/>
                  <a:pt x="68056" y="15934"/>
                </a:cubicBezTo>
                <a:lnTo>
                  <a:pt x="68103" y="15926"/>
                </a:lnTo>
                <a:cubicBezTo>
                  <a:pt x="68212" y="15895"/>
                  <a:pt x="68322" y="15856"/>
                  <a:pt x="68455" y="15817"/>
                </a:cubicBezTo>
                <a:cubicBezTo>
                  <a:pt x="68674" y="15762"/>
                  <a:pt x="68916" y="15700"/>
                  <a:pt x="69205" y="15637"/>
                </a:cubicBezTo>
                <a:cubicBezTo>
                  <a:pt x="69713" y="15528"/>
                  <a:pt x="70252" y="15450"/>
                  <a:pt x="70783" y="15418"/>
                </a:cubicBezTo>
                <a:cubicBezTo>
                  <a:pt x="70987" y="15411"/>
                  <a:pt x="71229" y="15387"/>
                  <a:pt x="71471" y="15387"/>
                </a:cubicBezTo>
                <a:lnTo>
                  <a:pt x="71573" y="15387"/>
                </a:lnTo>
                <a:cubicBezTo>
                  <a:pt x="71854" y="15387"/>
                  <a:pt x="72128" y="15411"/>
                  <a:pt x="72401" y="15426"/>
                </a:cubicBezTo>
                <a:cubicBezTo>
                  <a:pt x="72675" y="15450"/>
                  <a:pt x="72948" y="15481"/>
                  <a:pt x="73253" y="15528"/>
                </a:cubicBezTo>
                <a:cubicBezTo>
                  <a:pt x="73479" y="15559"/>
                  <a:pt x="73753" y="15606"/>
                  <a:pt x="74011" y="15676"/>
                </a:cubicBezTo>
                <a:cubicBezTo>
                  <a:pt x="74269" y="15739"/>
                  <a:pt x="74519" y="15817"/>
                  <a:pt x="74745" y="15911"/>
                </a:cubicBezTo>
                <a:cubicBezTo>
                  <a:pt x="74870" y="15950"/>
                  <a:pt x="74988" y="15997"/>
                  <a:pt x="75120" y="16036"/>
                </a:cubicBezTo>
                <a:lnTo>
                  <a:pt x="75128" y="16036"/>
                </a:lnTo>
                <a:cubicBezTo>
                  <a:pt x="75253" y="16083"/>
                  <a:pt x="75394" y="16122"/>
                  <a:pt x="75519" y="16169"/>
                </a:cubicBezTo>
                <a:cubicBezTo>
                  <a:pt x="75730" y="16247"/>
                  <a:pt x="75964" y="16325"/>
                  <a:pt x="76191" y="16427"/>
                </a:cubicBezTo>
                <a:cubicBezTo>
                  <a:pt x="76425" y="16520"/>
                  <a:pt x="76660" y="16638"/>
                  <a:pt x="76879" y="16770"/>
                </a:cubicBezTo>
                <a:cubicBezTo>
                  <a:pt x="77043" y="16864"/>
                  <a:pt x="77215" y="16981"/>
                  <a:pt x="77434" y="17130"/>
                </a:cubicBezTo>
                <a:cubicBezTo>
                  <a:pt x="77582" y="17239"/>
                  <a:pt x="77723" y="17341"/>
                  <a:pt x="77856" y="17458"/>
                </a:cubicBezTo>
                <a:cubicBezTo>
                  <a:pt x="77988" y="17591"/>
                  <a:pt x="78113" y="17724"/>
                  <a:pt x="78223" y="17849"/>
                </a:cubicBezTo>
                <a:cubicBezTo>
                  <a:pt x="78254" y="17888"/>
                  <a:pt x="78293" y="17927"/>
                  <a:pt x="78324" y="17966"/>
                </a:cubicBezTo>
                <a:cubicBezTo>
                  <a:pt x="78418" y="18083"/>
                  <a:pt x="78520" y="18200"/>
                  <a:pt x="78614" y="18333"/>
                </a:cubicBezTo>
                <a:cubicBezTo>
                  <a:pt x="78660" y="18388"/>
                  <a:pt x="78715" y="18458"/>
                  <a:pt x="78770" y="18536"/>
                </a:cubicBezTo>
                <a:lnTo>
                  <a:pt x="78778" y="18552"/>
                </a:lnTo>
                <a:cubicBezTo>
                  <a:pt x="78817" y="18607"/>
                  <a:pt x="78848" y="18654"/>
                  <a:pt x="78887" y="18701"/>
                </a:cubicBezTo>
                <a:lnTo>
                  <a:pt x="78910" y="18716"/>
                </a:lnTo>
                <a:cubicBezTo>
                  <a:pt x="78910" y="18716"/>
                  <a:pt x="78918" y="18716"/>
                  <a:pt x="78918" y="18732"/>
                </a:cubicBezTo>
                <a:lnTo>
                  <a:pt x="78926" y="18732"/>
                </a:lnTo>
                <a:lnTo>
                  <a:pt x="78934" y="18732"/>
                </a:lnTo>
                <a:cubicBezTo>
                  <a:pt x="78950" y="18732"/>
                  <a:pt x="78957" y="18740"/>
                  <a:pt x="78965" y="18740"/>
                </a:cubicBezTo>
                <a:cubicBezTo>
                  <a:pt x="78989" y="18747"/>
                  <a:pt x="79004" y="18747"/>
                  <a:pt x="79028" y="18755"/>
                </a:cubicBezTo>
                <a:cubicBezTo>
                  <a:pt x="79067" y="18771"/>
                  <a:pt x="79114" y="18771"/>
                  <a:pt x="79161" y="18779"/>
                </a:cubicBezTo>
                <a:lnTo>
                  <a:pt x="79278" y="18779"/>
                </a:lnTo>
                <a:cubicBezTo>
                  <a:pt x="79434" y="18779"/>
                  <a:pt x="79590" y="18771"/>
                  <a:pt x="79739" y="18771"/>
                </a:cubicBezTo>
                <a:lnTo>
                  <a:pt x="79825" y="18771"/>
                </a:lnTo>
                <a:cubicBezTo>
                  <a:pt x="80129" y="18755"/>
                  <a:pt x="80372" y="18747"/>
                  <a:pt x="80606" y="18740"/>
                </a:cubicBezTo>
                <a:cubicBezTo>
                  <a:pt x="80887" y="18732"/>
                  <a:pt x="81161" y="18732"/>
                  <a:pt x="81419" y="18732"/>
                </a:cubicBezTo>
                <a:lnTo>
                  <a:pt x="81513" y="18732"/>
                </a:lnTo>
                <a:cubicBezTo>
                  <a:pt x="81724" y="18732"/>
                  <a:pt x="81942" y="18740"/>
                  <a:pt x="82239" y="18747"/>
                </a:cubicBezTo>
                <a:cubicBezTo>
                  <a:pt x="82544" y="18755"/>
                  <a:pt x="82802" y="18786"/>
                  <a:pt x="83068" y="18818"/>
                </a:cubicBezTo>
                <a:cubicBezTo>
                  <a:pt x="83326" y="18849"/>
                  <a:pt x="83576" y="18896"/>
                  <a:pt x="83834" y="18951"/>
                </a:cubicBezTo>
                <a:cubicBezTo>
                  <a:pt x="84427" y="19091"/>
                  <a:pt x="84912" y="19216"/>
                  <a:pt x="85357" y="19373"/>
                </a:cubicBezTo>
                <a:cubicBezTo>
                  <a:pt x="85881" y="19560"/>
                  <a:pt x="86334" y="19763"/>
                  <a:pt x="86709" y="20006"/>
                </a:cubicBezTo>
                <a:cubicBezTo>
                  <a:pt x="86936" y="20146"/>
                  <a:pt x="87162" y="20302"/>
                  <a:pt x="87405" y="20490"/>
                </a:cubicBezTo>
                <a:cubicBezTo>
                  <a:pt x="87608" y="20646"/>
                  <a:pt x="87803" y="20803"/>
                  <a:pt x="87983" y="20967"/>
                </a:cubicBezTo>
                <a:cubicBezTo>
                  <a:pt x="88061" y="21037"/>
                  <a:pt x="88131" y="21115"/>
                  <a:pt x="88210" y="21178"/>
                </a:cubicBezTo>
                <a:lnTo>
                  <a:pt x="88225" y="21201"/>
                </a:lnTo>
                <a:lnTo>
                  <a:pt x="88272" y="21248"/>
                </a:lnTo>
                <a:cubicBezTo>
                  <a:pt x="88366" y="21334"/>
                  <a:pt x="88444" y="21436"/>
                  <a:pt x="88530" y="21545"/>
                </a:cubicBezTo>
                <a:cubicBezTo>
                  <a:pt x="88600" y="21623"/>
                  <a:pt x="88655" y="21701"/>
                  <a:pt x="88718" y="21764"/>
                </a:cubicBezTo>
                <a:lnTo>
                  <a:pt x="88741" y="21803"/>
                </a:lnTo>
                <a:lnTo>
                  <a:pt x="88741" y="21818"/>
                </a:lnTo>
                <a:cubicBezTo>
                  <a:pt x="88788" y="21865"/>
                  <a:pt x="88811" y="21904"/>
                  <a:pt x="88843" y="21943"/>
                </a:cubicBezTo>
                <a:cubicBezTo>
                  <a:pt x="88850" y="21951"/>
                  <a:pt x="88858" y="21951"/>
                  <a:pt x="88858" y="21959"/>
                </a:cubicBezTo>
                <a:lnTo>
                  <a:pt x="88874" y="21975"/>
                </a:lnTo>
                <a:lnTo>
                  <a:pt x="88882" y="21983"/>
                </a:lnTo>
                <a:cubicBezTo>
                  <a:pt x="88889" y="21990"/>
                  <a:pt x="88897" y="21990"/>
                  <a:pt x="88913" y="22006"/>
                </a:cubicBezTo>
                <a:lnTo>
                  <a:pt x="88968" y="22029"/>
                </a:lnTo>
                <a:cubicBezTo>
                  <a:pt x="89007" y="22045"/>
                  <a:pt x="89054" y="22053"/>
                  <a:pt x="89108" y="22061"/>
                </a:cubicBezTo>
                <a:cubicBezTo>
                  <a:pt x="89272" y="22092"/>
                  <a:pt x="89444" y="22100"/>
                  <a:pt x="89577" y="22108"/>
                </a:cubicBezTo>
                <a:cubicBezTo>
                  <a:pt x="89749" y="22123"/>
                  <a:pt x="89937" y="22123"/>
                  <a:pt x="90093" y="22131"/>
                </a:cubicBezTo>
                <a:lnTo>
                  <a:pt x="90155" y="22131"/>
                </a:lnTo>
                <a:cubicBezTo>
                  <a:pt x="90234" y="22131"/>
                  <a:pt x="90304" y="22131"/>
                  <a:pt x="90374" y="22139"/>
                </a:cubicBezTo>
                <a:cubicBezTo>
                  <a:pt x="90624" y="22147"/>
                  <a:pt x="90882" y="22162"/>
                  <a:pt x="91171" y="22178"/>
                </a:cubicBezTo>
                <a:lnTo>
                  <a:pt x="92250" y="22264"/>
                </a:lnTo>
                <a:lnTo>
                  <a:pt x="92257" y="22264"/>
                </a:lnTo>
                <a:lnTo>
                  <a:pt x="92281" y="22264"/>
                </a:lnTo>
                <a:cubicBezTo>
                  <a:pt x="92453" y="22287"/>
                  <a:pt x="92640" y="22295"/>
                  <a:pt x="92820" y="22319"/>
                </a:cubicBezTo>
                <a:cubicBezTo>
                  <a:pt x="93078" y="22334"/>
                  <a:pt x="93344" y="22350"/>
                  <a:pt x="93602" y="22373"/>
                </a:cubicBezTo>
                <a:lnTo>
                  <a:pt x="93664" y="22381"/>
                </a:lnTo>
                <a:cubicBezTo>
                  <a:pt x="93938" y="22405"/>
                  <a:pt x="94203" y="22420"/>
                  <a:pt x="94477" y="22451"/>
                </a:cubicBezTo>
                <a:cubicBezTo>
                  <a:pt x="95024" y="22498"/>
                  <a:pt x="95571" y="22561"/>
                  <a:pt x="96110" y="22631"/>
                </a:cubicBezTo>
                <a:cubicBezTo>
                  <a:pt x="96696" y="22709"/>
                  <a:pt x="97282" y="22795"/>
                  <a:pt x="97837" y="22881"/>
                </a:cubicBezTo>
                <a:lnTo>
                  <a:pt x="98064" y="22920"/>
                </a:lnTo>
                <a:cubicBezTo>
                  <a:pt x="98532" y="22991"/>
                  <a:pt x="99009" y="23069"/>
                  <a:pt x="99478" y="23163"/>
                </a:cubicBezTo>
                <a:cubicBezTo>
                  <a:pt x="100017" y="23280"/>
                  <a:pt x="100556" y="23413"/>
                  <a:pt x="101103" y="23553"/>
                </a:cubicBezTo>
                <a:lnTo>
                  <a:pt x="101541" y="23670"/>
                </a:lnTo>
                <a:cubicBezTo>
                  <a:pt x="101650" y="23702"/>
                  <a:pt x="101752" y="23733"/>
                  <a:pt x="101854" y="23764"/>
                </a:cubicBezTo>
                <a:lnTo>
                  <a:pt x="101947" y="23788"/>
                </a:lnTo>
                <a:cubicBezTo>
                  <a:pt x="102182" y="23858"/>
                  <a:pt x="102432" y="23921"/>
                  <a:pt x="102666" y="23999"/>
                </a:cubicBezTo>
                <a:cubicBezTo>
                  <a:pt x="102901" y="24061"/>
                  <a:pt x="103135" y="24155"/>
                  <a:pt x="103377" y="24241"/>
                </a:cubicBezTo>
                <a:cubicBezTo>
                  <a:pt x="103604" y="24327"/>
                  <a:pt x="103815" y="24413"/>
                  <a:pt x="104073" y="24522"/>
                </a:cubicBezTo>
                <a:cubicBezTo>
                  <a:pt x="104151" y="24553"/>
                  <a:pt x="104214" y="24593"/>
                  <a:pt x="104292" y="24624"/>
                </a:cubicBezTo>
                <a:lnTo>
                  <a:pt x="104292" y="53576"/>
                </a:lnTo>
                <a:lnTo>
                  <a:pt x="104292" y="53474"/>
                </a:lnTo>
                <a:lnTo>
                  <a:pt x="0" y="53474"/>
                </a:lnTo>
                <a:close/>
              </a:path>
            </a:pathLst>
          </a:custGeom>
          <a:solidFill>
            <a:srgbClr val="63C6E0">
              <a:alpha val="1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30"/>
          <p:cNvSpPr/>
          <p:nvPr/>
        </p:nvSpPr>
        <p:spPr>
          <a:xfrm>
            <a:off x="376729" y="1183604"/>
            <a:ext cx="8594998" cy="3594967"/>
          </a:xfrm>
          <a:custGeom>
            <a:avLst/>
            <a:gdLst/>
            <a:ahLst/>
            <a:cxnLst/>
            <a:rect l="l" t="t" r="r" b="b"/>
            <a:pathLst>
              <a:path w="104683" h="43785" extrusionOk="0">
                <a:moveTo>
                  <a:pt x="0" y="43386"/>
                </a:moveTo>
                <a:lnTo>
                  <a:pt x="0" y="21819"/>
                </a:lnTo>
                <a:lnTo>
                  <a:pt x="0" y="21506"/>
                </a:lnTo>
                <a:cubicBezTo>
                  <a:pt x="32" y="21498"/>
                  <a:pt x="55" y="21498"/>
                  <a:pt x="79" y="21490"/>
                </a:cubicBezTo>
                <a:cubicBezTo>
                  <a:pt x="391" y="21412"/>
                  <a:pt x="688" y="21342"/>
                  <a:pt x="969" y="21295"/>
                </a:cubicBezTo>
                <a:cubicBezTo>
                  <a:pt x="1524" y="21178"/>
                  <a:pt x="2102" y="21068"/>
                  <a:pt x="2689" y="20959"/>
                </a:cubicBezTo>
                <a:cubicBezTo>
                  <a:pt x="3228" y="20865"/>
                  <a:pt x="3837" y="20756"/>
                  <a:pt x="4470" y="20670"/>
                </a:cubicBezTo>
                <a:cubicBezTo>
                  <a:pt x="5041" y="20592"/>
                  <a:pt x="5619" y="20553"/>
                  <a:pt x="6268" y="20521"/>
                </a:cubicBezTo>
                <a:cubicBezTo>
                  <a:pt x="6588" y="20498"/>
                  <a:pt x="6901" y="20490"/>
                  <a:pt x="7205" y="20475"/>
                </a:cubicBezTo>
                <a:lnTo>
                  <a:pt x="7260" y="20475"/>
                </a:lnTo>
                <a:lnTo>
                  <a:pt x="7330" y="20475"/>
                </a:lnTo>
                <a:lnTo>
                  <a:pt x="7338" y="20475"/>
                </a:lnTo>
                <a:cubicBezTo>
                  <a:pt x="7565" y="20459"/>
                  <a:pt x="7784" y="20451"/>
                  <a:pt x="8018" y="20443"/>
                </a:cubicBezTo>
                <a:cubicBezTo>
                  <a:pt x="8432" y="20420"/>
                  <a:pt x="8870" y="20404"/>
                  <a:pt x="9182" y="20381"/>
                </a:cubicBezTo>
                <a:lnTo>
                  <a:pt x="9206" y="20381"/>
                </a:lnTo>
                <a:lnTo>
                  <a:pt x="9253" y="20381"/>
                </a:lnTo>
                <a:lnTo>
                  <a:pt x="9276" y="20381"/>
                </a:lnTo>
                <a:lnTo>
                  <a:pt x="9284" y="20381"/>
                </a:lnTo>
                <a:cubicBezTo>
                  <a:pt x="9948" y="20342"/>
                  <a:pt x="10769" y="20303"/>
                  <a:pt x="11527" y="20279"/>
                </a:cubicBezTo>
                <a:cubicBezTo>
                  <a:pt x="11777" y="20264"/>
                  <a:pt x="12011" y="20256"/>
                  <a:pt x="12253" y="20248"/>
                </a:cubicBezTo>
                <a:cubicBezTo>
                  <a:pt x="12441" y="20232"/>
                  <a:pt x="12636" y="20232"/>
                  <a:pt x="12816" y="20224"/>
                </a:cubicBezTo>
                <a:cubicBezTo>
                  <a:pt x="13230" y="20217"/>
                  <a:pt x="13652" y="20185"/>
                  <a:pt x="14090" y="20162"/>
                </a:cubicBezTo>
                <a:lnTo>
                  <a:pt x="14184" y="20146"/>
                </a:lnTo>
                <a:lnTo>
                  <a:pt x="14191" y="20146"/>
                </a:lnTo>
                <a:lnTo>
                  <a:pt x="14207" y="20146"/>
                </a:lnTo>
                <a:lnTo>
                  <a:pt x="14215" y="20146"/>
                </a:lnTo>
                <a:lnTo>
                  <a:pt x="14223" y="20146"/>
                </a:lnTo>
                <a:cubicBezTo>
                  <a:pt x="14449" y="20131"/>
                  <a:pt x="14684" y="20107"/>
                  <a:pt x="14918" y="20084"/>
                </a:cubicBezTo>
                <a:lnTo>
                  <a:pt x="14934" y="20084"/>
                </a:lnTo>
                <a:cubicBezTo>
                  <a:pt x="15184" y="20053"/>
                  <a:pt x="15496" y="20013"/>
                  <a:pt x="15786" y="19967"/>
                </a:cubicBezTo>
                <a:cubicBezTo>
                  <a:pt x="16379" y="19865"/>
                  <a:pt x="16966" y="19771"/>
                  <a:pt x="17536" y="19662"/>
                </a:cubicBezTo>
                <a:cubicBezTo>
                  <a:pt x="18216" y="19529"/>
                  <a:pt x="18935" y="19388"/>
                  <a:pt x="19716" y="19224"/>
                </a:cubicBezTo>
                <a:cubicBezTo>
                  <a:pt x="20162" y="19123"/>
                  <a:pt x="20630" y="19013"/>
                  <a:pt x="21084" y="18888"/>
                </a:cubicBezTo>
                <a:cubicBezTo>
                  <a:pt x="21303" y="18834"/>
                  <a:pt x="21537" y="18763"/>
                  <a:pt x="21810" y="18677"/>
                </a:cubicBezTo>
                <a:cubicBezTo>
                  <a:pt x="22037" y="18607"/>
                  <a:pt x="22256" y="18529"/>
                  <a:pt x="22467" y="18451"/>
                </a:cubicBezTo>
                <a:cubicBezTo>
                  <a:pt x="22623" y="18388"/>
                  <a:pt x="22787" y="18326"/>
                  <a:pt x="22959" y="18255"/>
                </a:cubicBezTo>
                <a:cubicBezTo>
                  <a:pt x="23100" y="18185"/>
                  <a:pt x="23256" y="18115"/>
                  <a:pt x="23444" y="18021"/>
                </a:cubicBezTo>
                <a:cubicBezTo>
                  <a:pt x="23631" y="17919"/>
                  <a:pt x="23788" y="17841"/>
                  <a:pt x="23944" y="17747"/>
                </a:cubicBezTo>
                <a:cubicBezTo>
                  <a:pt x="24108" y="17646"/>
                  <a:pt x="24288" y="17536"/>
                  <a:pt x="24452" y="17435"/>
                </a:cubicBezTo>
                <a:lnTo>
                  <a:pt x="24491" y="17411"/>
                </a:lnTo>
                <a:lnTo>
                  <a:pt x="24530" y="17396"/>
                </a:lnTo>
                <a:cubicBezTo>
                  <a:pt x="24577" y="17364"/>
                  <a:pt x="24624" y="17333"/>
                  <a:pt x="24678" y="17294"/>
                </a:cubicBezTo>
                <a:lnTo>
                  <a:pt x="24678" y="17294"/>
                </a:lnTo>
                <a:cubicBezTo>
                  <a:pt x="24686" y="17286"/>
                  <a:pt x="24694" y="17278"/>
                  <a:pt x="24717" y="17278"/>
                </a:cubicBezTo>
                <a:cubicBezTo>
                  <a:pt x="24725" y="17208"/>
                  <a:pt x="24764" y="17138"/>
                  <a:pt x="24811" y="17114"/>
                </a:cubicBezTo>
                <a:cubicBezTo>
                  <a:pt x="24889" y="17052"/>
                  <a:pt x="24967" y="17005"/>
                  <a:pt x="25038" y="16942"/>
                </a:cubicBezTo>
                <a:lnTo>
                  <a:pt x="25046" y="16942"/>
                </a:lnTo>
                <a:cubicBezTo>
                  <a:pt x="25163" y="16856"/>
                  <a:pt x="25288" y="16771"/>
                  <a:pt x="25429" y="16669"/>
                </a:cubicBezTo>
                <a:cubicBezTo>
                  <a:pt x="25788" y="16419"/>
                  <a:pt x="26132" y="16200"/>
                  <a:pt x="26476" y="16020"/>
                </a:cubicBezTo>
                <a:cubicBezTo>
                  <a:pt x="26687" y="15887"/>
                  <a:pt x="26890" y="15794"/>
                  <a:pt x="27101" y="15708"/>
                </a:cubicBezTo>
                <a:cubicBezTo>
                  <a:pt x="27296" y="15614"/>
                  <a:pt x="27507" y="15536"/>
                  <a:pt x="27749" y="15458"/>
                </a:cubicBezTo>
                <a:cubicBezTo>
                  <a:pt x="28164" y="15325"/>
                  <a:pt x="28625" y="15215"/>
                  <a:pt x="29140" y="15129"/>
                </a:cubicBezTo>
                <a:cubicBezTo>
                  <a:pt x="29570" y="15059"/>
                  <a:pt x="30000" y="15020"/>
                  <a:pt x="30430" y="15020"/>
                </a:cubicBezTo>
                <a:lnTo>
                  <a:pt x="30477" y="15020"/>
                </a:lnTo>
                <a:cubicBezTo>
                  <a:pt x="30711" y="15020"/>
                  <a:pt x="30946" y="15028"/>
                  <a:pt x="31149" y="15051"/>
                </a:cubicBezTo>
                <a:cubicBezTo>
                  <a:pt x="31414" y="15067"/>
                  <a:pt x="31633" y="15083"/>
                  <a:pt x="31836" y="15106"/>
                </a:cubicBezTo>
                <a:cubicBezTo>
                  <a:pt x="32258" y="15161"/>
                  <a:pt x="32696" y="15239"/>
                  <a:pt x="33212" y="15340"/>
                </a:cubicBezTo>
                <a:cubicBezTo>
                  <a:pt x="33438" y="15395"/>
                  <a:pt x="33649" y="15450"/>
                  <a:pt x="33860" y="15512"/>
                </a:cubicBezTo>
                <a:cubicBezTo>
                  <a:pt x="34071" y="15567"/>
                  <a:pt x="34274" y="15645"/>
                  <a:pt x="34470" y="15716"/>
                </a:cubicBezTo>
                <a:cubicBezTo>
                  <a:pt x="34587" y="15755"/>
                  <a:pt x="34704" y="15802"/>
                  <a:pt x="34821" y="15841"/>
                </a:cubicBezTo>
                <a:lnTo>
                  <a:pt x="34884" y="15864"/>
                </a:lnTo>
                <a:cubicBezTo>
                  <a:pt x="34931" y="15880"/>
                  <a:pt x="35001" y="15911"/>
                  <a:pt x="35072" y="15927"/>
                </a:cubicBezTo>
                <a:cubicBezTo>
                  <a:pt x="35087" y="15927"/>
                  <a:pt x="35095" y="15942"/>
                  <a:pt x="35118" y="15942"/>
                </a:cubicBezTo>
                <a:lnTo>
                  <a:pt x="35126" y="15942"/>
                </a:lnTo>
                <a:lnTo>
                  <a:pt x="35134" y="15942"/>
                </a:lnTo>
                <a:lnTo>
                  <a:pt x="35134" y="15942"/>
                </a:lnTo>
                <a:lnTo>
                  <a:pt x="35134" y="15942"/>
                </a:lnTo>
                <a:lnTo>
                  <a:pt x="35150" y="15942"/>
                </a:lnTo>
                <a:lnTo>
                  <a:pt x="35150" y="15942"/>
                </a:lnTo>
                <a:cubicBezTo>
                  <a:pt x="35165" y="15927"/>
                  <a:pt x="35197" y="15919"/>
                  <a:pt x="35228" y="15903"/>
                </a:cubicBezTo>
                <a:cubicBezTo>
                  <a:pt x="35314" y="15848"/>
                  <a:pt x="35400" y="15794"/>
                  <a:pt x="35478" y="15747"/>
                </a:cubicBezTo>
                <a:lnTo>
                  <a:pt x="35486" y="15747"/>
                </a:lnTo>
                <a:cubicBezTo>
                  <a:pt x="35548" y="15716"/>
                  <a:pt x="35595" y="15677"/>
                  <a:pt x="35658" y="15645"/>
                </a:cubicBezTo>
                <a:cubicBezTo>
                  <a:pt x="35830" y="15536"/>
                  <a:pt x="36017" y="15442"/>
                  <a:pt x="36205" y="15364"/>
                </a:cubicBezTo>
                <a:cubicBezTo>
                  <a:pt x="36408" y="15262"/>
                  <a:pt x="36634" y="15200"/>
                  <a:pt x="36830" y="15137"/>
                </a:cubicBezTo>
                <a:cubicBezTo>
                  <a:pt x="37033" y="15067"/>
                  <a:pt x="37228" y="15020"/>
                  <a:pt x="37424" y="14981"/>
                </a:cubicBezTo>
                <a:cubicBezTo>
                  <a:pt x="37846" y="14895"/>
                  <a:pt x="38275" y="14825"/>
                  <a:pt x="38713" y="14793"/>
                </a:cubicBezTo>
                <a:cubicBezTo>
                  <a:pt x="38877" y="14786"/>
                  <a:pt x="39057" y="14778"/>
                  <a:pt x="39237" y="14778"/>
                </a:cubicBezTo>
                <a:cubicBezTo>
                  <a:pt x="39487" y="14778"/>
                  <a:pt x="39760" y="14786"/>
                  <a:pt x="40073" y="14809"/>
                </a:cubicBezTo>
                <a:cubicBezTo>
                  <a:pt x="40471" y="14833"/>
                  <a:pt x="40831" y="14872"/>
                  <a:pt x="41182" y="14934"/>
                </a:cubicBezTo>
                <a:cubicBezTo>
                  <a:pt x="41362" y="14965"/>
                  <a:pt x="41526" y="14989"/>
                  <a:pt x="41683" y="15028"/>
                </a:cubicBezTo>
                <a:cubicBezTo>
                  <a:pt x="41753" y="15051"/>
                  <a:pt x="41831" y="15067"/>
                  <a:pt x="41894" y="15090"/>
                </a:cubicBezTo>
                <a:lnTo>
                  <a:pt x="41909" y="15090"/>
                </a:lnTo>
                <a:lnTo>
                  <a:pt x="41909" y="15090"/>
                </a:lnTo>
                <a:cubicBezTo>
                  <a:pt x="41995" y="15106"/>
                  <a:pt x="42081" y="15137"/>
                  <a:pt x="42183" y="15161"/>
                </a:cubicBezTo>
                <a:lnTo>
                  <a:pt x="42190" y="15161"/>
                </a:lnTo>
                <a:lnTo>
                  <a:pt x="42198" y="15161"/>
                </a:lnTo>
                <a:lnTo>
                  <a:pt x="42222" y="15161"/>
                </a:lnTo>
                <a:lnTo>
                  <a:pt x="42230" y="15161"/>
                </a:lnTo>
                <a:lnTo>
                  <a:pt x="42237" y="15161"/>
                </a:lnTo>
                <a:cubicBezTo>
                  <a:pt x="42245" y="15145"/>
                  <a:pt x="42261" y="15145"/>
                  <a:pt x="42269" y="15137"/>
                </a:cubicBezTo>
                <a:cubicBezTo>
                  <a:pt x="42315" y="15098"/>
                  <a:pt x="42362" y="15059"/>
                  <a:pt x="42425" y="15004"/>
                </a:cubicBezTo>
                <a:lnTo>
                  <a:pt x="42691" y="14739"/>
                </a:lnTo>
                <a:lnTo>
                  <a:pt x="42698" y="14731"/>
                </a:lnTo>
                <a:lnTo>
                  <a:pt x="42698" y="14715"/>
                </a:lnTo>
                <a:cubicBezTo>
                  <a:pt x="42737" y="14676"/>
                  <a:pt x="42777" y="14629"/>
                  <a:pt x="42823" y="14590"/>
                </a:cubicBezTo>
                <a:cubicBezTo>
                  <a:pt x="42948" y="14465"/>
                  <a:pt x="43128" y="14286"/>
                  <a:pt x="43324" y="14129"/>
                </a:cubicBezTo>
                <a:cubicBezTo>
                  <a:pt x="43480" y="14004"/>
                  <a:pt x="43644" y="13887"/>
                  <a:pt x="43863" y="13754"/>
                </a:cubicBezTo>
                <a:cubicBezTo>
                  <a:pt x="44042" y="13637"/>
                  <a:pt x="44238" y="13528"/>
                  <a:pt x="44449" y="13426"/>
                </a:cubicBezTo>
                <a:cubicBezTo>
                  <a:pt x="44652" y="13340"/>
                  <a:pt x="44847" y="13262"/>
                  <a:pt x="45051" y="13207"/>
                </a:cubicBezTo>
                <a:cubicBezTo>
                  <a:pt x="45246" y="13145"/>
                  <a:pt x="45465" y="13098"/>
                  <a:pt x="45707" y="13059"/>
                </a:cubicBezTo>
                <a:cubicBezTo>
                  <a:pt x="45949" y="13020"/>
                  <a:pt x="46191" y="12996"/>
                  <a:pt x="46426" y="12988"/>
                </a:cubicBezTo>
                <a:lnTo>
                  <a:pt x="46543" y="12988"/>
                </a:lnTo>
                <a:cubicBezTo>
                  <a:pt x="46699" y="12988"/>
                  <a:pt x="46871" y="12996"/>
                  <a:pt x="47090" y="13012"/>
                </a:cubicBezTo>
                <a:cubicBezTo>
                  <a:pt x="47395" y="13027"/>
                  <a:pt x="47668" y="13059"/>
                  <a:pt x="47926" y="13098"/>
                </a:cubicBezTo>
                <a:cubicBezTo>
                  <a:pt x="48059" y="13113"/>
                  <a:pt x="48215" y="13145"/>
                  <a:pt x="48372" y="13184"/>
                </a:cubicBezTo>
                <a:cubicBezTo>
                  <a:pt x="48434" y="13192"/>
                  <a:pt x="48489" y="13215"/>
                  <a:pt x="48551" y="13223"/>
                </a:cubicBezTo>
                <a:lnTo>
                  <a:pt x="48567" y="13223"/>
                </a:lnTo>
                <a:lnTo>
                  <a:pt x="48567" y="13223"/>
                </a:lnTo>
                <a:cubicBezTo>
                  <a:pt x="48637" y="13246"/>
                  <a:pt x="48716" y="13254"/>
                  <a:pt x="48786" y="13270"/>
                </a:cubicBezTo>
                <a:cubicBezTo>
                  <a:pt x="48848" y="13285"/>
                  <a:pt x="48958" y="13301"/>
                  <a:pt x="49067" y="13309"/>
                </a:cubicBezTo>
                <a:lnTo>
                  <a:pt x="49106" y="13309"/>
                </a:lnTo>
                <a:lnTo>
                  <a:pt x="49145" y="13309"/>
                </a:lnTo>
                <a:cubicBezTo>
                  <a:pt x="49153" y="13309"/>
                  <a:pt x="49161" y="13309"/>
                  <a:pt x="49177" y="13301"/>
                </a:cubicBezTo>
                <a:lnTo>
                  <a:pt x="49184" y="13301"/>
                </a:lnTo>
                <a:lnTo>
                  <a:pt x="49184" y="13301"/>
                </a:lnTo>
                <a:lnTo>
                  <a:pt x="49192" y="13293"/>
                </a:lnTo>
                <a:cubicBezTo>
                  <a:pt x="49200" y="13293"/>
                  <a:pt x="49200" y="13285"/>
                  <a:pt x="49216" y="13285"/>
                </a:cubicBezTo>
                <a:cubicBezTo>
                  <a:pt x="49231" y="13270"/>
                  <a:pt x="49239" y="13262"/>
                  <a:pt x="49263" y="13246"/>
                </a:cubicBezTo>
                <a:lnTo>
                  <a:pt x="49388" y="13113"/>
                </a:lnTo>
                <a:cubicBezTo>
                  <a:pt x="49466" y="13020"/>
                  <a:pt x="49544" y="12918"/>
                  <a:pt x="49606" y="12832"/>
                </a:cubicBezTo>
                <a:lnTo>
                  <a:pt x="49606" y="12824"/>
                </a:lnTo>
                <a:lnTo>
                  <a:pt x="49614" y="12816"/>
                </a:lnTo>
                <a:lnTo>
                  <a:pt x="49622" y="12801"/>
                </a:lnTo>
                <a:lnTo>
                  <a:pt x="49630" y="12793"/>
                </a:lnTo>
                <a:cubicBezTo>
                  <a:pt x="49661" y="12746"/>
                  <a:pt x="49700" y="12707"/>
                  <a:pt x="49731" y="12668"/>
                </a:cubicBezTo>
                <a:cubicBezTo>
                  <a:pt x="49864" y="12480"/>
                  <a:pt x="50005" y="12316"/>
                  <a:pt x="50138" y="12160"/>
                </a:cubicBezTo>
                <a:cubicBezTo>
                  <a:pt x="50442" y="11816"/>
                  <a:pt x="50763" y="11496"/>
                  <a:pt x="51099" y="11222"/>
                </a:cubicBezTo>
                <a:cubicBezTo>
                  <a:pt x="51263" y="11074"/>
                  <a:pt x="51443" y="10957"/>
                  <a:pt x="51638" y="10808"/>
                </a:cubicBezTo>
                <a:cubicBezTo>
                  <a:pt x="51802" y="10691"/>
                  <a:pt x="51990" y="10566"/>
                  <a:pt x="52224" y="10417"/>
                </a:cubicBezTo>
                <a:cubicBezTo>
                  <a:pt x="52560" y="10191"/>
                  <a:pt x="52951" y="9972"/>
                  <a:pt x="53412" y="9738"/>
                </a:cubicBezTo>
                <a:cubicBezTo>
                  <a:pt x="54217" y="9316"/>
                  <a:pt x="55076" y="8878"/>
                  <a:pt x="55983" y="8612"/>
                </a:cubicBezTo>
                <a:cubicBezTo>
                  <a:pt x="56178" y="8550"/>
                  <a:pt x="56405" y="8503"/>
                  <a:pt x="56678" y="8456"/>
                </a:cubicBezTo>
                <a:cubicBezTo>
                  <a:pt x="56897" y="8417"/>
                  <a:pt x="57132" y="8386"/>
                  <a:pt x="57366" y="8370"/>
                </a:cubicBezTo>
                <a:cubicBezTo>
                  <a:pt x="57554" y="8354"/>
                  <a:pt x="57741" y="8347"/>
                  <a:pt x="57937" y="8347"/>
                </a:cubicBezTo>
                <a:cubicBezTo>
                  <a:pt x="58202" y="8347"/>
                  <a:pt x="58484" y="8354"/>
                  <a:pt x="58796" y="8386"/>
                </a:cubicBezTo>
                <a:cubicBezTo>
                  <a:pt x="59031" y="8409"/>
                  <a:pt x="59257" y="8425"/>
                  <a:pt x="59492" y="8456"/>
                </a:cubicBezTo>
                <a:cubicBezTo>
                  <a:pt x="59710" y="8487"/>
                  <a:pt x="59929" y="8526"/>
                  <a:pt x="60164" y="8565"/>
                </a:cubicBezTo>
                <a:cubicBezTo>
                  <a:pt x="60547" y="8628"/>
                  <a:pt x="60953" y="8730"/>
                  <a:pt x="61406" y="8855"/>
                </a:cubicBezTo>
                <a:cubicBezTo>
                  <a:pt x="61812" y="8972"/>
                  <a:pt x="62227" y="9120"/>
                  <a:pt x="62602" y="9277"/>
                </a:cubicBezTo>
                <a:cubicBezTo>
                  <a:pt x="62797" y="9355"/>
                  <a:pt x="62977" y="9441"/>
                  <a:pt x="63149" y="9527"/>
                </a:cubicBezTo>
                <a:cubicBezTo>
                  <a:pt x="63227" y="9566"/>
                  <a:pt x="63305" y="9620"/>
                  <a:pt x="63375" y="9644"/>
                </a:cubicBezTo>
                <a:lnTo>
                  <a:pt x="63383" y="9644"/>
                </a:lnTo>
                <a:cubicBezTo>
                  <a:pt x="63454" y="9683"/>
                  <a:pt x="63532" y="9722"/>
                  <a:pt x="63602" y="9761"/>
                </a:cubicBezTo>
                <a:lnTo>
                  <a:pt x="63610" y="9753"/>
                </a:lnTo>
                <a:lnTo>
                  <a:pt x="63610" y="9753"/>
                </a:lnTo>
                <a:cubicBezTo>
                  <a:pt x="63649" y="9706"/>
                  <a:pt x="63688" y="9667"/>
                  <a:pt x="63719" y="9620"/>
                </a:cubicBezTo>
                <a:lnTo>
                  <a:pt x="63727" y="9605"/>
                </a:lnTo>
                <a:lnTo>
                  <a:pt x="63735" y="9597"/>
                </a:lnTo>
                <a:cubicBezTo>
                  <a:pt x="63797" y="9519"/>
                  <a:pt x="63875" y="9433"/>
                  <a:pt x="63946" y="9355"/>
                </a:cubicBezTo>
                <a:cubicBezTo>
                  <a:pt x="64071" y="9206"/>
                  <a:pt x="64227" y="9058"/>
                  <a:pt x="64391" y="8917"/>
                </a:cubicBezTo>
                <a:cubicBezTo>
                  <a:pt x="64727" y="8628"/>
                  <a:pt x="65087" y="8378"/>
                  <a:pt x="65477" y="8159"/>
                </a:cubicBezTo>
                <a:cubicBezTo>
                  <a:pt x="65688" y="8034"/>
                  <a:pt x="65915" y="7940"/>
                  <a:pt x="66095" y="7847"/>
                </a:cubicBezTo>
                <a:cubicBezTo>
                  <a:pt x="66298" y="7753"/>
                  <a:pt x="66525" y="7667"/>
                  <a:pt x="66736" y="7589"/>
                </a:cubicBezTo>
                <a:cubicBezTo>
                  <a:pt x="66954" y="7518"/>
                  <a:pt x="67173" y="7471"/>
                  <a:pt x="67361" y="7432"/>
                </a:cubicBezTo>
                <a:cubicBezTo>
                  <a:pt x="67580" y="7393"/>
                  <a:pt x="67798" y="7370"/>
                  <a:pt x="68056" y="7354"/>
                </a:cubicBezTo>
                <a:cubicBezTo>
                  <a:pt x="68181" y="7339"/>
                  <a:pt x="68322" y="7339"/>
                  <a:pt x="68447" y="7339"/>
                </a:cubicBezTo>
                <a:cubicBezTo>
                  <a:pt x="68908" y="7339"/>
                  <a:pt x="69385" y="7378"/>
                  <a:pt x="69869" y="7456"/>
                </a:cubicBezTo>
                <a:cubicBezTo>
                  <a:pt x="70127" y="7495"/>
                  <a:pt x="70377" y="7565"/>
                  <a:pt x="70690" y="7651"/>
                </a:cubicBezTo>
                <a:cubicBezTo>
                  <a:pt x="70830" y="7690"/>
                  <a:pt x="70963" y="7745"/>
                  <a:pt x="71080" y="7792"/>
                </a:cubicBezTo>
                <a:cubicBezTo>
                  <a:pt x="71112" y="7800"/>
                  <a:pt x="71143" y="7823"/>
                  <a:pt x="71182" y="7831"/>
                </a:cubicBezTo>
                <a:cubicBezTo>
                  <a:pt x="71190" y="7800"/>
                  <a:pt x="71221" y="7729"/>
                  <a:pt x="71252" y="7675"/>
                </a:cubicBezTo>
                <a:cubicBezTo>
                  <a:pt x="71291" y="7589"/>
                  <a:pt x="71338" y="7495"/>
                  <a:pt x="71377" y="7440"/>
                </a:cubicBezTo>
                <a:cubicBezTo>
                  <a:pt x="71455" y="7292"/>
                  <a:pt x="71549" y="7159"/>
                  <a:pt x="71643" y="7018"/>
                </a:cubicBezTo>
                <a:cubicBezTo>
                  <a:pt x="71745" y="6870"/>
                  <a:pt x="71846" y="6737"/>
                  <a:pt x="71956" y="6596"/>
                </a:cubicBezTo>
                <a:lnTo>
                  <a:pt x="71956" y="6588"/>
                </a:lnTo>
                <a:cubicBezTo>
                  <a:pt x="72049" y="6471"/>
                  <a:pt x="72159" y="6338"/>
                  <a:pt x="72276" y="6205"/>
                </a:cubicBezTo>
                <a:cubicBezTo>
                  <a:pt x="72542" y="5924"/>
                  <a:pt x="72831" y="5674"/>
                  <a:pt x="73057" y="5479"/>
                </a:cubicBezTo>
                <a:cubicBezTo>
                  <a:pt x="73323" y="5252"/>
                  <a:pt x="73581" y="5049"/>
                  <a:pt x="73847" y="4861"/>
                </a:cubicBezTo>
                <a:cubicBezTo>
                  <a:pt x="74151" y="4643"/>
                  <a:pt x="74417" y="4471"/>
                  <a:pt x="74698" y="4314"/>
                </a:cubicBezTo>
                <a:cubicBezTo>
                  <a:pt x="75011" y="4150"/>
                  <a:pt x="75339" y="3994"/>
                  <a:pt x="75675" y="3853"/>
                </a:cubicBezTo>
                <a:cubicBezTo>
                  <a:pt x="76003" y="3721"/>
                  <a:pt x="76339" y="3619"/>
                  <a:pt x="76683" y="3549"/>
                </a:cubicBezTo>
                <a:cubicBezTo>
                  <a:pt x="76980" y="3494"/>
                  <a:pt x="77316" y="3463"/>
                  <a:pt x="77684" y="3463"/>
                </a:cubicBezTo>
                <a:lnTo>
                  <a:pt x="77715" y="3463"/>
                </a:lnTo>
                <a:cubicBezTo>
                  <a:pt x="78324" y="3463"/>
                  <a:pt x="78973" y="3549"/>
                  <a:pt x="79739" y="3736"/>
                </a:cubicBezTo>
                <a:cubicBezTo>
                  <a:pt x="80067" y="3814"/>
                  <a:pt x="80403" y="3924"/>
                  <a:pt x="80716" y="4041"/>
                </a:cubicBezTo>
                <a:cubicBezTo>
                  <a:pt x="80966" y="4135"/>
                  <a:pt x="81239" y="4283"/>
                  <a:pt x="81575" y="4479"/>
                </a:cubicBezTo>
                <a:cubicBezTo>
                  <a:pt x="81771" y="4596"/>
                  <a:pt x="81958" y="4713"/>
                  <a:pt x="82122" y="4861"/>
                </a:cubicBezTo>
                <a:cubicBezTo>
                  <a:pt x="82200" y="4932"/>
                  <a:pt x="82271" y="4994"/>
                  <a:pt x="82364" y="5096"/>
                </a:cubicBezTo>
                <a:lnTo>
                  <a:pt x="82364" y="5096"/>
                </a:lnTo>
                <a:cubicBezTo>
                  <a:pt x="82372" y="5057"/>
                  <a:pt x="82396" y="5026"/>
                  <a:pt x="82411" y="4994"/>
                </a:cubicBezTo>
                <a:cubicBezTo>
                  <a:pt x="82513" y="4783"/>
                  <a:pt x="82638" y="4564"/>
                  <a:pt x="82763" y="4361"/>
                </a:cubicBezTo>
                <a:lnTo>
                  <a:pt x="82747" y="4393"/>
                </a:lnTo>
                <a:cubicBezTo>
                  <a:pt x="82935" y="4103"/>
                  <a:pt x="83115" y="3838"/>
                  <a:pt x="83326" y="3595"/>
                </a:cubicBezTo>
                <a:cubicBezTo>
                  <a:pt x="83568" y="3299"/>
                  <a:pt x="83779" y="3064"/>
                  <a:pt x="83990" y="2869"/>
                </a:cubicBezTo>
                <a:cubicBezTo>
                  <a:pt x="84427" y="2439"/>
                  <a:pt x="84967" y="2048"/>
                  <a:pt x="85631" y="1681"/>
                </a:cubicBezTo>
                <a:cubicBezTo>
                  <a:pt x="85928" y="1509"/>
                  <a:pt x="86256" y="1368"/>
                  <a:pt x="86592" y="1236"/>
                </a:cubicBezTo>
                <a:cubicBezTo>
                  <a:pt x="86772" y="1173"/>
                  <a:pt x="86959" y="1118"/>
                  <a:pt x="87116" y="1071"/>
                </a:cubicBezTo>
                <a:cubicBezTo>
                  <a:pt x="87295" y="1025"/>
                  <a:pt x="87467" y="985"/>
                  <a:pt x="87624" y="954"/>
                </a:cubicBezTo>
                <a:cubicBezTo>
                  <a:pt x="87999" y="884"/>
                  <a:pt x="88335" y="845"/>
                  <a:pt x="88655" y="845"/>
                </a:cubicBezTo>
                <a:lnTo>
                  <a:pt x="88655" y="845"/>
                </a:lnTo>
                <a:lnTo>
                  <a:pt x="88741" y="845"/>
                </a:lnTo>
                <a:cubicBezTo>
                  <a:pt x="89054" y="845"/>
                  <a:pt x="89382" y="868"/>
                  <a:pt x="89718" y="907"/>
                </a:cubicBezTo>
                <a:cubicBezTo>
                  <a:pt x="90382" y="985"/>
                  <a:pt x="91078" y="1150"/>
                  <a:pt x="91781" y="1384"/>
                </a:cubicBezTo>
                <a:cubicBezTo>
                  <a:pt x="92101" y="1493"/>
                  <a:pt x="92429" y="1626"/>
                  <a:pt x="92742" y="1798"/>
                </a:cubicBezTo>
                <a:cubicBezTo>
                  <a:pt x="92883" y="1876"/>
                  <a:pt x="93039" y="1962"/>
                  <a:pt x="93180" y="2072"/>
                </a:cubicBezTo>
                <a:cubicBezTo>
                  <a:pt x="93336" y="2189"/>
                  <a:pt x="93461" y="2290"/>
                  <a:pt x="93547" y="2423"/>
                </a:cubicBezTo>
                <a:lnTo>
                  <a:pt x="93547" y="2423"/>
                </a:lnTo>
                <a:cubicBezTo>
                  <a:pt x="93586" y="2345"/>
                  <a:pt x="93617" y="2267"/>
                  <a:pt x="93656" y="2197"/>
                </a:cubicBezTo>
                <a:cubicBezTo>
                  <a:pt x="93813" y="1915"/>
                  <a:pt x="94016" y="1650"/>
                  <a:pt x="94242" y="1423"/>
                </a:cubicBezTo>
                <a:cubicBezTo>
                  <a:pt x="94446" y="1220"/>
                  <a:pt x="94696" y="1025"/>
                  <a:pt x="95032" y="798"/>
                </a:cubicBezTo>
                <a:cubicBezTo>
                  <a:pt x="95329" y="603"/>
                  <a:pt x="95641" y="446"/>
                  <a:pt x="95962" y="329"/>
                </a:cubicBezTo>
                <a:cubicBezTo>
                  <a:pt x="96305" y="204"/>
                  <a:pt x="96649" y="118"/>
                  <a:pt x="96977" y="63"/>
                </a:cubicBezTo>
                <a:cubicBezTo>
                  <a:pt x="97290" y="17"/>
                  <a:pt x="97626" y="1"/>
                  <a:pt x="98001" y="1"/>
                </a:cubicBezTo>
                <a:lnTo>
                  <a:pt x="98056" y="1"/>
                </a:lnTo>
                <a:cubicBezTo>
                  <a:pt x="98220" y="1"/>
                  <a:pt x="98392" y="9"/>
                  <a:pt x="98548" y="24"/>
                </a:cubicBezTo>
                <a:cubicBezTo>
                  <a:pt x="98720" y="40"/>
                  <a:pt x="98892" y="56"/>
                  <a:pt x="99056" y="87"/>
                </a:cubicBezTo>
                <a:cubicBezTo>
                  <a:pt x="99431" y="142"/>
                  <a:pt x="99744" y="212"/>
                  <a:pt x="100025" y="290"/>
                </a:cubicBezTo>
                <a:cubicBezTo>
                  <a:pt x="100533" y="446"/>
                  <a:pt x="101010" y="665"/>
                  <a:pt x="101455" y="946"/>
                </a:cubicBezTo>
                <a:cubicBezTo>
                  <a:pt x="101650" y="1071"/>
                  <a:pt x="101885" y="1220"/>
                  <a:pt x="102080" y="1415"/>
                </a:cubicBezTo>
                <a:cubicBezTo>
                  <a:pt x="102174" y="1509"/>
                  <a:pt x="102252" y="1611"/>
                  <a:pt x="102315" y="1720"/>
                </a:cubicBezTo>
                <a:lnTo>
                  <a:pt x="102338" y="1775"/>
                </a:lnTo>
                <a:lnTo>
                  <a:pt x="102377" y="1736"/>
                </a:lnTo>
                <a:lnTo>
                  <a:pt x="102393" y="1728"/>
                </a:lnTo>
                <a:cubicBezTo>
                  <a:pt x="102432" y="1681"/>
                  <a:pt x="102471" y="1642"/>
                  <a:pt x="102518" y="1587"/>
                </a:cubicBezTo>
                <a:cubicBezTo>
                  <a:pt x="102721" y="1361"/>
                  <a:pt x="102955" y="1181"/>
                  <a:pt x="103198" y="1032"/>
                </a:cubicBezTo>
                <a:cubicBezTo>
                  <a:pt x="103307" y="962"/>
                  <a:pt x="103432" y="907"/>
                  <a:pt x="103604" y="829"/>
                </a:cubicBezTo>
                <a:cubicBezTo>
                  <a:pt x="103737" y="767"/>
                  <a:pt x="103885" y="712"/>
                  <a:pt x="104018" y="673"/>
                </a:cubicBezTo>
                <a:cubicBezTo>
                  <a:pt x="104135" y="634"/>
                  <a:pt x="104268" y="603"/>
                  <a:pt x="104385" y="587"/>
                </a:cubicBezTo>
                <a:lnTo>
                  <a:pt x="104385" y="43488"/>
                </a:lnTo>
                <a:lnTo>
                  <a:pt x="104385" y="43488"/>
                </a:lnTo>
                <a:cubicBezTo>
                  <a:pt x="104385" y="43785"/>
                  <a:pt x="104682" y="43386"/>
                  <a:pt x="104385" y="43386"/>
                </a:cubicBezTo>
                <a:close/>
              </a:path>
            </a:pathLst>
          </a:custGeom>
          <a:solidFill>
            <a:srgbClr val="FFFFFF">
              <a:alpha val="5066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3" name="Google Shape;11743;p30"/>
          <p:cNvGrpSpPr/>
          <p:nvPr/>
        </p:nvGrpSpPr>
        <p:grpSpPr>
          <a:xfrm>
            <a:off x="13" y="0"/>
            <a:ext cx="9144201" cy="5143610"/>
            <a:chOff x="13" y="0"/>
            <a:chExt cx="9144201" cy="5143610"/>
          </a:xfrm>
        </p:grpSpPr>
        <p:sp>
          <p:nvSpPr>
            <p:cNvPr id="11744" name="Google Shape;11744;p30"/>
            <p:cNvSpPr/>
            <p:nvPr/>
          </p:nvSpPr>
          <p:spPr>
            <a:xfrm>
              <a:off x="2047939" y="2245289"/>
              <a:ext cx="25004" cy="200"/>
            </a:xfrm>
            <a:custGeom>
              <a:avLst/>
              <a:gdLst/>
              <a:ahLst/>
              <a:cxnLst/>
              <a:rect l="l" t="t" r="r" b="b"/>
              <a:pathLst>
                <a:path w="125" h="1" extrusionOk="0">
                  <a:moveTo>
                    <a:pt x="1" y="1"/>
                  </a:moveTo>
                  <a:lnTo>
                    <a:pt x="125" y="1"/>
                  </a:lnTo>
                  <a:lnTo>
                    <a:pt x="125" y="1"/>
                  </a:lnTo>
                  <a:lnTo>
                    <a:pt x="125" y="1"/>
                  </a:lnTo>
                  <a:lnTo>
                    <a:pt x="125" y="1"/>
                  </a:lnTo>
                  <a:lnTo>
                    <a:pt x="125"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30"/>
            <p:cNvSpPr/>
            <p:nvPr/>
          </p:nvSpPr>
          <p:spPr>
            <a:xfrm>
              <a:off x="2385190" y="2220485"/>
              <a:ext cx="10202" cy="200"/>
            </a:xfrm>
            <a:custGeom>
              <a:avLst/>
              <a:gdLst/>
              <a:ahLst/>
              <a:cxnLst/>
              <a:rect l="l" t="t" r="r" b="b"/>
              <a:pathLst>
                <a:path w="51" h="1" extrusionOk="0">
                  <a:moveTo>
                    <a:pt x="0" y="1"/>
                  </a:moveTo>
                  <a:lnTo>
                    <a:pt x="50" y="1"/>
                  </a:lnTo>
                  <a:lnTo>
                    <a:pt x="50" y="1"/>
                  </a:ln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30"/>
            <p:cNvSpPr/>
            <p:nvPr/>
          </p:nvSpPr>
          <p:spPr>
            <a:xfrm>
              <a:off x="1973527" y="2101467"/>
              <a:ext cx="20203" cy="5201"/>
            </a:xfrm>
            <a:custGeom>
              <a:avLst/>
              <a:gdLst/>
              <a:ahLst/>
              <a:cxnLst/>
              <a:rect l="l" t="t" r="r" b="b"/>
              <a:pathLst>
                <a:path w="101" h="26" extrusionOk="0">
                  <a:moveTo>
                    <a:pt x="100" y="26"/>
                  </a:moveTo>
                  <a:cubicBezTo>
                    <a:pt x="75" y="26"/>
                    <a:pt x="26" y="1"/>
                    <a:pt x="1" y="1"/>
                  </a:cubicBezTo>
                  <a:lnTo>
                    <a:pt x="1" y="1"/>
                  </a:lnTo>
                  <a:lnTo>
                    <a:pt x="1" y="1"/>
                  </a:lnTo>
                  <a:lnTo>
                    <a:pt x="1" y="1"/>
                  </a:lnTo>
                  <a:lnTo>
                    <a:pt x="1" y="1"/>
                  </a:lnTo>
                  <a:cubicBezTo>
                    <a:pt x="26" y="1"/>
                    <a:pt x="75" y="26"/>
                    <a:pt x="100" y="26"/>
                  </a:cubicBezTo>
                  <a:close/>
                </a:path>
              </a:pathLst>
            </a:custGeom>
            <a:solidFill>
              <a:srgbClr val="F1F3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30"/>
            <p:cNvSpPr/>
            <p:nvPr/>
          </p:nvSpPr>
          <p:spPr>
            <a:xfrm>
              <a:off x="2474404" y="2379309"/>
              <a:ext cx="200" cy="200"/>
            </a:xfrm>
            <a:custGeom>
              <a:avLst/>
              <a:gdLst/>
              <a:ahLst/>
              <a:cxnLst/>
              <a:rect l="l" t="t" r="r" b="b"/>
              <a:pathLst>
                <a:path w="1" h="1" extrusionOk="0">
                  <a:moveTo>
                    <a:pt x="1"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30"/>
            <p:cNvSpPr/>
            <p:nvPr/>
          </p:nvSpPr>
          <p:spPr>
            <a:xfrm>
              <a:off x="3193514" y="2344504"/>
              <a:ext cx="200" cy="200"/>
            </a:xfrm>
            <a:custGeom>
              <a:avLst/>
              <a:gdLst/>
              <a:ahLst/>
              <a:cxnLst/>
              <a:rect l="l" t="t" r="r" b="b"/>
              <a:pathLst>
                <a:path w="1" h="1" extrusionOk="0">
                  <a:moveTo>
                    <a:pt x="0" y="1"/>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30"/>
            <p:cNvSpPr/>
            <p:nvPr/>
          </p:nvSpPr>
          <p:spPr>
            <a:xfrm>
              <a:off x="4086051" y="2349505"/>
              <a:ext cx="200" cy="200"/>
            </a:xfrm>
            <a:custGeom>
              <a:avLst/>
              <a:gdLst/>
              <a:ahLst/>
              <a:cxnLst/>
              <a:rect l="l" t="t" r="r" b="b"/>
              <a:pathLst>
                <a:path w="1" h="1" extrusionOk="0">
                  <a:moveTo>
                    <a:pt x="0" y="0"/>
                  </a:moveTo>
                  <a:close/>
                </a:path>
              </a:pathLst>
            </a:custGeom>
            <a:solidFill>
              <a:srgbClr val="D8D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30"/>
            <p:cNvSpPr/>
            <p:nvPr/>
          </p:nvSpPr>
          <p:spPr>
            <a:xfrm>
              <a:off x="13" y="12"/>
              <a:ext cx="9144189" cy="4620346"/>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30"/>
            <p:cNvSpPr/>
            <p:nvPr/>
          </p:nvSpPr>
          <p:spPr>
            <a:xfrm>
              <a:off x="13" y="4893389"/>
              <a:ext cx="9144189" cy="250222"/>
            </a:xfrm>
            <a:custGeom>
              <a:avLst/>
              <a:gdLst/>
              <a:ahLst/>
              <a:cxnLst/>
              <a:rect l="l" t="t" r="r" b="b"/>
              <a:pathLst>
                <a:path w="284644" h="7789" extrusionOk="0">
                  <a:moveTo>
                    <a:pt x="0" y="0"/>
                  </a:moveTo>
                  <a:lnTo>
                    <a:pt x="0" y="7789"/>
                  </a:lnTo>
                  <a:lnTo>
                    <a:pt x="284643" y="7789"/>
                  </a:lnTo>
                  <a:lnTo>
                    <a:pt x="284643" y="0"/>
                  </a:lnTo>
                  <a:close/>
                </a:path>
              </a:pathLst>
            </a:custGeom>
            <a:solidFill>
              <a:srgbClr val="7363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30"/>
            <p:cNvSpPr/>
            <p:nvPr/>
          </p:nvSpPr>
          <p:spPr>
            <a:xfrm>
              <a:off x="435525" y="249075"/>
              <a:ext cx="2258131" cy="2221692"/>
            </a:xfrm>
            <a:custGeom>
              <a:avLst/>
              <a:gdLst/>
              <a:ahLst/>
              <a:cxnLst/>
              <a:rect l="l" t="t" r="r" b="b"/>
              <a:pathLst>
                <a:path w="70292" h="69936" extrusionOk="0">
                  <a:moveTo>
                    <a:pt x="52620" y="0"/>
                  </a:moveTo>
                  <a:lnTo>
                    <a:pt x="1" y="52382"/>
                  </a:lnTo>
                  <a:lnTo>
                    <a:pt x="1" y="69935"/>
                  </a:lnTo>
                  <a:lnTo>
                    <a:pt x="70292"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30"/>
            <p:cNvSpPr/>
            <p:nvPr/>
          </p:nvSpPr>
          <p:spPr>
            <a:xfrm>
              <a:off x="435525" y="249075"/>
              <a:ext cx="2858868" cy="2813203"/>
            </a:xfrm>
            <a:custGeom>
              <a:avLst/>
              <a:gdLst/>
              <a:ahLst/>
              <a:cxnLst/>
              <a:rect l="l" t="t" r="r" b="b"/>
              <a:pathLst>
                <a:path w="88992" h="88556" extrusionOk="0">
                  <a:moveTo>
                    <a:pt x="81717" y="0"/>
                  </a:moveTo>
                  <a:lnTo>
                    <a:pt x="1" y="81321"/>
                  </a:lnTo>
                  <a:lnTo>
                    <a:pt x="1" y="88556"/>
                  </a:lnTo>
                  <a:lnTo>
                    <a:pt x="88991"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30"/>
            <p:cNvSpPr/>
            <p:nvPr/>
          </p:nvSpPr>
          <p:spPr>
            <a:xfrm>
              <a:off x="5951725" y="1912651"/>
              <a:ext cx="2759377" cy="2681452"/>
            </a:xfrm>
            <a:custGeom>
              <a:avLst/>
              <a:gdLst/>
              <a:ahLst/>
              <a:cxnLst/>
              <a:rect l="l" t="t" r="r" b="b"/>
              <a:pathLst>
                <a:path w="76895" h="76460" extrusionOk="0">
                  <a:moveTo>
                    <a:pt x="76894" y="1"/>
                  </a:moveTo>
                  <a:lnTo>
                    <a:pt x="1" y="76459"/>
                  </a:lnTo>
                  <a:lnTo>
                    <a:pt x="8540" y="76459"/>
                  </a:lnTo>
                  <a:lnTo>
                    <a:pt x="76894" y="8501"/>
                  </a:lnTo>
                  <a:lnTo>
                    <a:pt x="76894"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30"/>
            <p:cNvSpPr/>
            <p:nvPr/>
          </p:nvSpPr>
          <p:spPr>
            <a:xfrm>
              <a:off x="219225"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30"/>
            <p:cNvSpPr/>
            <p:nvPr/>
          </p:nvSpPr>
          <p:spPr>
            <a:xfrm>
              <a:off x="25" y="0"/>
              <a:ext cx="9144189" cy="4594817"/>
            </a:xfrm>
            <a:custGeom>
              <a:avLst/>
              <a:gdLst/>
              <a:ahLst/>
              <a:cxnLst/>
              <a:rect l="l" t="t" r="r" b="b"/>
              <a:pathLst>
                <a:path w="284644" h="143824" extrusionOk="0">
                  <a:moveTo>
                    <a:pt x="0" y="0"/>
                  </a:moveTo>
                  <a:lnTo>
                    <a:pt x="0" y="143824"/>
                  </a:lnTo>
                  <a:lnTo>
                    <a:pt x="6918" y="143824"/>
                  </a:lnTo>
                  <a:lnTo>
                    <a:pt x="6918" y="136391"/>
                  </a:lnTo>
                  <a:lnTo>
                    <a:pt x="6918" y="7432"/>
                  </a:lnTo>
                  <a:lnTo>
                    <a:pt x="277725" y="7432"/>
                  </a:lnTo>
                  <a:lnTo>
                    <a:pt x="277725" y="136391"/>
                  </a:lnTo>
                  <a:lnTo>
                    <a:pt x="277725" y="143824"/>
                  </a:lnTo>
                  <a:lnTo>
                    <a:pt x="284643" y="143824"/>
                  </a:lnTo>
                  <a:lnTo>
                    <a:pt x="284643" y="0"/>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30"/>
            <p:cNvSpPr/>
            <p:nvPr/>
          </p:nvSpPr>
          <p:spPr>
            <a:xfrm>
              <a:off x="8711100" y="236825"/>
              <a:ext cx="216300" cy="43572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30"/>
            <p:cNvSpPr/>
            <p:nvPr/>
          </p:nvSpPr>
          <p:spPr>
            <a:xfrm rot="-5400000">
              <a:off x="4471766" y="472630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92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30"/>
            <p:cNvSpPr/>
            <p:nvPr/>
          </p:nvSpPr>
          <p:spPr>
            <a:xfrm>
              <a:off x="25" y="4588025"/>
              <a:ext cx="9144189" cy="555528"/>
            </a:xfrm>
            <a:custGeom>
              <a:avLst/>
              <a:gdLst/>
              <a:ahLst/>
              <a:cxnLst/>
              <a:rect l="l" t="t" r="r" b="b"/>
              <a:pathLst>
                <a:path w="284644" h="2808" extrusionOk="0">
                  <a:moveTo>
                    <a:pt x="0" y="1"/>
                  </a:moveTo>
                  <a:lnTo>
                    <a:pt x="0" y="2808"/>
                  </a:lnTo>
                  <a:lnTo>
                    <a:pt x="284643" y="2808"/>
                  </a:lnTo>
                  <a:lnTo>
                    <a:pt x="284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30"/>
            <p:cNvSpPr/>
            <p:nvPr/>
          </p:nvSpPr>
          <p:spPr>
            <a:xfrm>
              <a:off x="13" y="4723191"/>
              <a:ext cx="9144189" cy="171483"/>
            </a:xfrm>
            <a:custGeom>
              <a:avLst/>
              <a:gdLst/>
              <a:ahLst/>
              <a:cxnLst/>
              <a:rect l="l" t="t" r="r" b="b"/>
              <a:pathLst>
                <a:path w="284644" h="5338" extrusionOk="0">
                  <a:moveTo>
                    <a:pt x="0" y="1"/>
                  </a:moveTo>
                  <a:lnTo>
                    <a:pt x="0" y="5338"/>
                  </a:lnTo>
                  <a:lnTo>
                    <a:pt x="284643" y="5338"/>
                  </a:lnTo>
                  <a:lnTo>
                    <a:pt x="284643" y="1"/>
                  </a:lnTo>
                  <a:close/>
                </a:path>
              </a:pathLst>
            </a:custGeom>
            <a:solidFill>
              <a:srgbClr val="FFFFFF">
                <a:alpha val="1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30"/>
            <p:cNvSpPr/>
            <p:nvPr/>
          </p:nvSpPr>
          <p:spPr>
            <a:xfrm>
              <a:off x="25" y="4588025"/>
              <a:ext cx="9144189" cy="135202"/>
            </a:xfrm>
            <a:custGeom>
              <a:avLst/>
              <a:gdLst/>
              <a:ahLst/>
              <a:cxnLst/>
              <a:rect l="l" t="t" r="r" b="b"/>
              <a:pathLst>
                <a:path w="284644" h="4191" extrusionOk="0">
                  <a:moveTo>
                    <a:pt x="0" y="0"/>
                  </a:moveTo>
                  <a:lnTo>
                    <a:pt x="0" y="4191"/>
                  </a:lnTo>
                  <a:lnTo>
                    <a:pt x="284643" y="4191"/>
                  </a:lnTo>
                  <a:lnTo>
                    <a:pt x="284643" y="0"/>
                  </a:lnTo>
                  <a:close/>
                </a:path>
              </a:pathLst>
            </a:custGeom>
            <a:solidFill>
              <a:srgbClr val="FFFFFF">
                <a:alpha val="35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30"/>
            <p:cNvSpPr/>
            <p:nvPr/>
          </p:nvSpPr>
          <p:spPr>
            <a:xfrm rot="-5400000">
              <a:off x="4471766" y="4779074"/>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000000">
                <a:alpha val="3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30"/>
            <p:cNvSpPr/>
            <p:nvPr/>
          </p:nvSpPr>
          <p:spPr>
            <a:xfrm rot="-5400000">
              <a:off x="4471766" y="4726312"/>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30"/>
            <p:cNvSpPr/>
            <p:nvPr/>
          </p:nvSpPr>
          <p:spPr>
            <a:xfrm>
              <a:off x="640045" y="1788068"/>
              <a:ext cx="16" cy="16"/>
            </a:xfrm>
            <a:custGeom>
              <a:avLst/>
              <a:gdLst/>
              <a:ahLst/>
              <a:cxnLst/>
              <a:rect l="l" t="t" r="r" b="b"/>
              <a:pathLst>
                <a:path w="1" h="1" extrusionOk="0">
                  <a:moveTo>
                    <a:pt x="1" y="0"/>
                  </a:moveTo>
                  <a:close/>
                </a:path>
              </a:pathLst>
            </a:custGeom>
            <a:solidFill>
              <a:srgbClr val="FE6E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30"/>
            <p:cNvSpPr/>
            <p:nvPr/>
          </p:nvSpPr>
          <p:spPr>
            <a:xfrm>
              <a:off x="8341841" y="4135479"/>
              <a:ext cx="24469" cy="2674"/>
            </a:xfrm>
            <a:custGeom>
              <a:avLst/>
              <a:gdLst/>
              <a:ahLst/>
              <a:cxnLst/>
              <a:rect l="l" t="t" r="r" b="b"/>
              <a:pathLst>
                <a:path w="366" h="40" extrusionOk="0">
                  <a:moveTo>
                    <a:pt x="364" y="0"/>
                  </a:moveTo>
                  <a:lnTo>
                    <a:pt x="364" y="0"/>
                  </a:lnTo>
                  <a:cubicBezTo>
                    <a:pt x="363" y="0"/>
                    <a:pt x="136" y="25"/>
                    <a:pt x="0" y="40"/>
                  </a:cubicBezTo>
                  <a:cubicBezTo>
                    <a:pt x="272" y="11"/>
                    <a:pt x="365" y="0"/>
                    <a:pt x="364" y="0"/>
                  </a:cubicBezTo>
                  <a:close/>
                </a:path>
              </a:pathLst>
            </a:custGeom>
            <a:solidFill>
              <a:srgbClr val="22B5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30"/>
            <p:cNvSpPr/>
            <p:nvPr/>
          </p:nvSpPr>
          <p:spPr>
            <a:xfrm rot="-5400000">
              <a:off x="4433880" y="4767447"/>
              <a:ext cx="148599" cy="403058"/>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30"/>
            <p:cNvSpPr/>
            <p:nvPr/>
          </p:nvSpPr>
          <p:spPr>
            <a:xfrm rot="-5400000">
              <a:off x="4471766" y="4729549"/>
              <a:ext cx="148610" cy="478855"/>
            </a:xfrm>
            <a:custGeom>
              <a:avLst/>
              <a:gdLst/>
              <a:ahLst/>
              <a:cxnLst/>
              <a:rect l="l" t="t" r="r" b="b"/>
              <a:pathLst>
                <a:path w="4626" h="14906" extrusionOk="0">
                  <a:moveTo>
                    <a:pt x="2135" y="1"/>
                  </a:moveTo>
                  <a:cubicBezTo>
                    <a:pt x="949" y="1"/>
                    <a:pt x="0" y="950"/>
                    <a:pt x="0" y="2136"/>
                  </a:cubicBezTo>
                  <a:lnTo>
                    <a:pt x="0" y="12770"/>
                  </a:lnTo>
                  <a:cubicBezTo>
                    <a:pt x="0" y="13956"/>
                    <a:pt x="949" y="14905"/>
                    <a:pt x="2135" y="14905"/>
                  </a:cubicBezTo>
                  <a:lnTo>
                    <a:pt x="2491" y="14905"/>
                  </a:lnTo>
                  <a:cubicBezTo>
                    <a:pt x="3677" y="14905"/>
                    <a:pt x="4626" y="13956"/>
                    <a:pt x="4626" y="12770"/>
                  </a:cubicBezTo>
                  <a:lnTo>
                    <a:pt x="4626" y="2136"/>
                  </a:lnTo>
                  <a:cubicBezTo>
                    <a:pt x="4626" y="950"/>
                    <a:pt x="3677" y="1"/>
                    <a:pt x="2491" y="1"/>
                  </a:cubicBezTo>
                  <a:close/>
                </a:path>
              </a:pathLst>
            </a:custGeom>
            <a:solidFill>
              <a:srgbClr val="FFFFFF">
                <a:alpha val="297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30"/>
          <p:cNvGrpSpPr/>
          <p:nvPr/>
        </p:nvGrpSpPr>
        <p:grpSpPr>
          <a:xfrm>
            <a:off x="7175309" y="-79702"/>
            <a:ext cx="2447777" cy="2918376"/>
            <a:chOff x="7175309" y="-79702"/>
            <a:chExt cx="2447777" cy="2918376"/>
          </a:xfrm>
        </p:grpSpPr>
        <p:pic>
          <p:nvPicPr>
            <p:cNvPr id="11769" name="Google Shape;11769;p30"/>
            <p:cNvPicPr preferRelativeResize="0"/>
            <p:nvPr/>
          </p:nvPicPr>
          <p:blipFill>
            <a:blip r:embed="rId2">
              <a:alphaModFix/>
            </a:blip>
            <a:stretch>
              <a:fillRect/>
            </a:stretch>
          </p:blipFill>
          <p:spPr>
            <a:xfrm flipH="1">
              <a:off x="8116236" y="-79702"/>
              <a:ext cx="1371525" cy="1957401"/>
            </a:xfrm>
            <a:prstGeom prst="rect">
              <a:avLst/>
            </a:prstGeom>
            <a:noFill/>
            <a:ln>
              <a:noFill/>
            </a:ln>
          </p:spPr>
        </p:pic>
        <p:pic>
          <p:nvPicPr>
            <p:cNvPr id="11770" name="Google Shape;11770;p30"/>
            <p:cNvPicPr preferRelativeResize="0"/>
            <p:nvPr/>
          </p:nvPicPr>
          <p:blipFill rotWithShape="1">
            <a:blip r:embed="rId2">
              <a:alphaModFix/>
            </a:blip>
            <a:srcRect t="30603"/>
            <a:stretch/>
          </p:blipFill>
          <p:spPr>
            <a:xfrm flipH="1">
              <a:off x="7588284" y="0"/>
              <a:ext cx="1371525" cy="1358351"/>
            </a:xfrm>
            <a:prstGeom prst="rect">
              <a:avLst/>
            </a:prstGeom>
            <a:noFill/>
            <a:ln>
              <a:noFill/>
            </a:ln>
          </p:spPr>
        </p:pic>
        <p:pic>
          <p:nvPicPr>
            <p:cNvPr id="11771" name="Google Shape;11771;p30"/>
            <p:cNvPicPr preferRelativeResize="0"/>
            <p:nvPr/>
          </p:nvPicPr>
          <p:blipFill rotWithShape="1">
            <a:blip r:embed="rId2">
              <a:alphaModFix/>
            </a:blip>
            <a:srcRect t="56636"/>
            <a:stretch/>
          </p:blipFill>
          <p:spPr>
            <a:xfrm flipH="1">
              <a:off x="7175309" y="-1"/>
              <a:ext cx="1371525" cy="848775"/>
            </a:xfrm>
            <a:prstGeom prst="rect">
              <a:avLst/>
            </a:prstGeom>
            <a:noFill/>
            <a:ln>
              <a:noFill/>
            </a:ln>
          </p:spPr>
        </p:pic>
        <p:pic>
          <p:nvPicPr>
            <p:cNvPr id="11772" name="Google Shape;11772;p30"/>
            <p:cNvPicPr preferRelativeResize="0"/>
            <p:nvPr/>
          </p:nvPicPr>
          <p:blipFill>
            <a:blip r:embed="rId2">
              <a:alphaModFix/>
            </a:blip>
            <a:stretch>
              <a:fillRect/>
            </a:stretch>
          </p:blipFill>
          <p:spPr>
            <a:xfrm flipH="1">
              <a:off x="8251561" y="881273"/>
              <a:ext cx="1371525" cy="1957401"/>
            </a:xfrm>
            <a:prstGeom prst="rect">
              <a:avLst/>
            </a:prstGeom>
            <a:noFill/>
            <a:ln>
              <a:noFill/>
            </a:ln>
          </p:spPr>
        </p:pic>
        <p:grpSp>
          <p:nvGrpSpPr>
            <p:cNvPr id="11773" name="Google Shape;11773;p30"/>
            <p:cNvGrpSpPr/>
            <p:nvPr/>
          </p:nvGrpSpPr>
          <p:grpSpPr>
            <a:xfrm rot="-7420510" flipH="1">
              <a:off x="7491636" y="353484"/>
              <a:ext cx="800232" cy="593080"/>
              <a:chOff x="3748050" y="180275"/>
              <a:chExt cx="394800" cy="292600"/>
            </a:xfrm>
          </p:grpSpPr>
          <p:sp>
            <p:nvSpPr>
              <p:cNvPr id="11774" name="Google Shape;11774;p30"/>
              <p:cNvSpPr/>
              <p:nvPr/>
            </p:nvSpPr>
            <p:spPr>
              <a:xfrm>
                <a:off x="3896775" y="358500"/>
                <a:ext cx="66975" cy="114375"/>
              </a:xfrm>
              <a:custGeom>
                <a:avLst/>
                <a:gdLst/>
                <a:ahLst/>
                <a:cxnLst/>
                <a:rect l="l" t="t" r="r" b="b"/>
                <a:pathLst>
                  <a:path w="2679" h="4575" extrusionOk="0">
                    <a:moveTo>
                      <a:pt x="2292" y="1"/>
                    </a:moveTo>
                    <a:cubicBezTo>
                      <a:pt x="2137" y="1"/>
                      <a:pt x="1948" y="192"/>
                      <a:pt x="1860" y="333"/>
                    </a:cubicBezTo>
                    <a:cubicBezTo>
                      <a:pt x="1736" y="557"/>
                      <a:pt x="1711" y="755"/>
                      <a:pt x="1662" y="978"/>
                    </a:cubicBezTo>
                    <a:cubicBezTo>
                      <a:pt x="1463" y="1474"/>
                      <a:pt x="1116" y="2044"/>
                      <a:pt x="720" y="2565"/>
                    </a:cubicBezTo>
                    <a:cubicBezTo>
                      <a:pt x="546" y="2812"/>
                      <a:pt x="348" y="3060"/>
                      <a:pt x="199" y="3308"/>
                    </a:cubicBezTo>
                    <a:cubicBezTo>
                      <a:pt x="75" y="3556"/>
                      <a:pt x="1" y="3854"/>
                      <a:pt x="75" y="4101"/>
                    </a:cubicBezTo>
                    <a:cubicBezTo>
                      <a:pt x="174" y="4349"/>
                      <a:pt x="447" y="4572"/>
                      <a:pt x="794" y="4572"/>
                    </a:cubicBezTo>
                    <a:cubicBezTo>
                      <a:pt x="815" y="4574"/>
                      <a:pt x="836" y="4575"/>
                      <a:pt x="857" y="4575"/>
                    </a:cubicBezTo>
                    <a:cubicBezTo>
                      <a:pt x="1163" y="4575"/>
                      <a:pt x="1504" y="4409"/>
                      <a:pt x="1736" y="4201"/>
                    </a:cubicBezTo>
                    <a:cubicBezTo>
                      <a:pt x="1984" y="3978"/>
                      <a:pt x="2108" y="3705"/>
                      <a:pt x="2207" y="3457"/>
                    </a:cubicBezTo>
                    <a:cubicBezTo>
                      <a:pt x="2455" y="2788"/>
                      <a:pt x="2554" y="2094"/>
                      <a:pt x="2604" y="1449"/>
                    </a:cubicBezTo>
                    <a:cubicBezTo>
                      <a:pt x="2653" y="978"/>
                      <a:pt x="2678" y="507"/>
                      <a:pt x="2455" y="110"/>
                    </a:cubicBezTo>
                    <a:cubicBezTo>
                      <a:pt x="2412" y="32"/>
                      <a:pt x="2355"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30"/>
              <p:cNvSpPr/>
              <p:nvPr/>
            </p:nvSpPr>
            <p:spPr>
              <a:xfrm>
                <a:off x="3920325" y="370950"/>
                <a:ext cx="41550" cy="52925"/>
              </a:xfrm>
              <a:custGeom>
                <a:avLst/>
                <a:gdLst/>
                <a:ahLst/>
                <a:cxnLst/>
                <a:rect l="l" t="t" r="r" b="b"/>
                <a:pathLst>
                  <a:path w="1662" h="2117" extrusionOk="0">
                    <a:moveTo>
                      <a:pt x="1327" y="0"/>
                    </a:moveTo>
                    <a:cubicBezTo>
                      <a:pt x="1115" y="0"/>
                      <a:pt x="937" y="151"/>
                      <a:pt x="893" y="282"/>
                    </a:cubicBezTo>
                    <a:cubicBezTo>
                      <a:pt x="794" y="530"/>
                      <a:pt x="695" y="777"/>
                      <a:pt x="571" y="1050"/>
                    </a:cubicBezTo>
                    <a:cubicBezTo>
                      <a:pt x="422" y="1422"/>
                      <a:pt x="249" y="1744"/>
                      <a:pt x="1" y="2116"/>
                    </a:cubicBezTo>
                    <a:cubicBezTo>
                      <a:pt x="373" y="1843"/>
                      <a:pt x="596" y="1496"/>
                      <a:pt x="794" y="1125"/>
                    </a:cubicBezTo>
                    <a:cubicBezTo>
                      <a:pt x="844" y="1372"/>
                      <a:pt x="868" y="1596"/>
                      <a:pt x="868" y="1843"/>
                    </a:cubicBezTo>
                    <a:cubicBezTo>
                      <a:pt x="918" y="1521"/>
                      <a:pt x="1042" y="1224"/>
                      <a:pt x="1240" y="951"/>
                    </a:cubicBezTo>
                    <a:cubicBezTo>
                      <a:pt x="1315" y="1125"/>
                      <a:pt x="1414" y="1348"/>
                      <a:pt x="1563" y="1496"/>
                    </a:cubicBezTo>
                    <a:cubicBezTo>
                      <a:pt x="1414" y="1323"/>
                      <a:pt x="1488" y="951"/>
                      <a:pt x="1513" y="728"/>
                    </a:cubicBezTo>
                    <a:cubicBezTo>
                      <a:pt x="1513" y="579"/>
                      <a:pt x="1662" y="83"/>
                      <a:pt x="1414" y="9"/>
                    </a:cubicBezTo>
                    <a:cubicBezTo>
                      <a:pt x="1384" y="3"/>
                      <a:pt x="1355" y="0"/>
                      <a:pt x="1327"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30"/>
              <p:cNvSpPr/>
              <p:nvPr/>
            </p:nvSpPr>
            <p:spPr>
              <a:xfrm>
                <a:off x="3832950" y="360775"/>
                <a:ext cx="114675" cy="96675"/>
              </a:xfrm>
              <a:custGeom>
                <a:avLst/>
                <a:gdLst/>
                <a:ahLst/>
                <a:cxnLst/>
                <a:rect l="l" t="t" r="r" b="b"/>
                <a:pathLst>
                  <a:path w="4587" h="3867" extrusionOk="0">
                    <a:moveTo>
                      <a:pt x="4371" y="0"/>
                    </a:moveTo>
                    <a:cubicBezTo>
                      <a:pt x="4333" y="0"/>
                      <a:pt x="4296" y="7"/>
                      <a:pt x="4264" y="19"/>
                    </a:cubicBezTo>
                    <a:cubicBezTo>
                      <a:pt x="4240" y="19"/>
                      <a:pt x="4215" y="44"/>
                      <a:pt x="4165" y="44"/>
                    </a:cubicBezTo>
                    <a:cubicBezTo>
                      <a:pt x="3967" y="168"/>
                      <a:pt x="3744" y="267"/>
                      <a:pt x="3570" y="416"/>
                    </a:cubicBezTo>
                    <a:cubicBezTo>
                      <a:pt x="3397" y="590"/>
                      <a:pt x="3174" y="763"/>
                      <a:pt x="3000" y="912"/>
                    </a:cubicBezTo>
                    <a:cubicBezTo>
                      <a:pt x="2603" y="1284"/>
                      <a:pt x="2157" y="1606"/>
                      <a:pt x="1736" y="1879"/>
                    </a:cubicBezTo>
                    <a:cubicBezTo>
                      <a:pt x="1190" y="2226"/>
                      <a:pt x="645" y="2523"/>
                      <a:pt x="273" y="2969"/>
                    </a:cubicBezTo>
                    <a:cubicBezTo>
                      <a:pt x="124" y="3143"/>
                      <a:pt x="0" y="3366"/>
                      <a:pt x="75" y="3564"/>
                    </a:cubicBezTo>
                    <a:cubicBezTo>
                      <a:pt x="149" y="3688"/>
                      <a:pt x="273" y="3738"/>
                      <a:pt x="422" y="3812"/>
                    </a:cubicBezTo>
                    <a:cubicBezTo>
                      <a:pt x="535" y="3850"/>
                      <a:pt x="659" y="3867"/>
                      <a:pt x="788" y="3867"/>
                    </a:cubicBezTo>
                    <a:cubicBezTo>
                      <a:pt x="1085" y="3867"/>
                      <a:pt x="1410" y="3777"/>
                      <a:pt x="1686" y="3639"/>
                    </a:cubicBezTo>
                    <a:cubicBezTo>
                      <a:pt x="2108" y="3465"/>
                      <a:pt x="2405" y="3192"/>
                      <a:pt x="2678" y="2895"/>
                    </a:cubicBezTo>
                    <a:cubicBezTo>
                      <a:pt x="3223" y="2399"/>
                      <a:pt x="3645" y="1854"/>
                      <a:pt x="3992" y="1259"/>
                    </a:cubicBezTo>
                    <a:cubicBezTo>
                      <a:pt x="4165" y="986"/>
                      <a:pt x="4264" y="664"/>
                      <a:pt x="4413" y="391"/>
                    </a:cubicBezTo>
                    <a:cubicBezTo>
                      <a:pt x="4463" y="342"/>
                      <a:pt x="4587" y="242"/>
                      <a:pt x="4587" y="143"/>
                    </a:cubicBezTo>
                    <a:cubicBezTo>
                      <a:pt x="4587" y="51"/>
                      <a:pt x="4477" y="0"/>
                      <a:pt x="4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30"/>
              <p:cNvSpPr/>
              <p:nvPr/>
            </p:nvSpPr>
            <p:spPr>
              <a:xfrm>
                <a:off x="3886875" y="368075"/>
                <a:ext cx="58275" cy="52075"/>
              </a:xfrm>
              <a:custGeom>
                <a:avLst/>
                <a:gdLst/>
                <a:ahLst/>
                <a:cxnLst/>
                <a:rect l="l" t="t" r="r" b="b"/>
                <a:pathLst>
                  <a:path w="2331" h="2083" extrusionOk="0">
                    <a:moveTo>
                      <a:pt x="2206" y="0"/>
                    </a:moveTo>
                    <a:cubicBezTo>
                      <a:pt x="1711" y="74"/>
                      <a:pt x="1190" y="471"/>
                      <a:pt x="843" y="793"/>
                    </a:cubicBezTo>
                    <a:cubicBezTo>
                      <a:pt x="570" y="1041"/>
                      <a:pt x="273" y="1240"/>
                      <a:pt x="0" y="1487"/>
                    </a:cubicBezTo>
                    <a:cubicBezTo>
                      <a:pt x="322" y="1339"/>
                      <a:pt x="620" y="1165"/>
                      <a:pt x="942" y="967"/>
                    </a:cubicBezTo>
                    <a:lnTo>
                      <a:pt x="942" y="967"/>
                    </a:lnTo>
                    <a:cubicBezTo>
                      <a:pt x="645" y="1314"/>
                      <a:pt x="372" y="1611"/>
                      <a:pt x="75" y="1958"/>
                    </a:cubicBezTo>
                    <a:cubicBezTo>
                      <a:pt x="397" y="1686"/>
                      <a:pt x="744" y="1438"/>
                      <a:pt x="1116" y="1190"/>
                    </a:cubicBezTo>
                    <a:lnTo>
                      <a:pt x="1116" y="1190"/>
                    </a:lnTo>
                    <a:cubicBezTo>
                      <a:pt x="1017" y="1487"/>
                      <a:pt x="868" y="1785"/>
                      <a:pt x="719" y="2082"/>
                    </a:cubicBezTo>
                    <a:cubicBezTo>
                      <a:pt x="1388" y="1487"/>
                      <a:pt x="1859" y="793"/>
                      <a:pt x="2306" y="74"/>
                    </a:cubicBezTo>
                    <a:cubicBezTo>
                      <a:pt x="2306" y="74"/>
                      <a:pt x="2330" y="50"/>
                      <a:pt x="2306" y="50"/>
                    </a:cubicBezTo>
                    <a:cubicBezTo>
                      <a:pt x="2306" y="0"/>
                      <a:pt x="2231" y="0"/>
                      <a:pt x="220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30"/>
              <p:cNvSpPr/>
              <p:nvPr/>
            </p:nvSpPr>
            <p:spPr>
              <a:xfrm>
                <a:off x="3971150" y="346325"/>
                <a:ext cx="98575" cy="76925"/>
              </a:xfrm>
              <a:custGeom>
                <a:avLst/>
                <a:gdLst/>
                <a:ahLst/>
                <a:cxnLst/>
                <a:rect l="l" t="t" r="r" b="b"/>
                <a:pathLst>
                  <a:path w="3943" h="3077" extrusionOk="0">
                    <a:moveTo>
                      <a:pt x="666" y="1"/>
                    </a:moveTo>
                    <a:cubicBezTo>
                      <a:pt x="651" y="1"/>
                      <a:pt x="636" y="1"/>
                      <a:pt x="620" y="2"/>
                    </a:cubicBezTo>
                    <a:cubicBezTo>
                      <a:pt x="1" y="27"/>
                      <a:pt x="620" y="1168"/>
                      <a:pt x="719" y="1341"/>
                    </a:cubicBezTo>
                    <a:cubicBezTo>
                      <a:pt x="819" y="1564"/>
                      <a:pt x="943" y="1812"/>
                      <a:pt x="1091" y="2035"/>
                    </a:cubicBezTo>
                    <a:cubicBezTo>
                      <a:pt x="1414" y="2432"/>
                      <a:pt x="1860" y="2779"/>
                      <a:pt x="2430" y="2952"/>
                    </a:cubicBezTo>
                    <a:cubicBezTo>
                      <a:pt x="2603" y="3027"/>
                      <a:pt x="2802" y="3076"/>
                      <a:pt x="3025" y="3076"/>
                    </a:cubicBezTo>
                    <a:cubicBezTo>
                      <a:pt x="3198" y="3076"/>
                      <a:pt x="3446" y="3052"/>
                      <a:pt x="3595" y="2928"/>
                    </a:cubicBezTo>
                    <a:cubicBezTo>
                      <a:pt x="3893" y="2704"/>
                      <a:pt x="3942" y="2407"/>
                      <a:pt x="3818" y="2159"/>
                    </a:cubicBezTo>
                    <a:cubicBezTo>
                      <a:pt x="3694" y="1886"/>
                      <a:pt x="3446" y="1713"/>
                      <a:pt x="3198" y="1564"/>
                    </a:cubicBezTo>
                    <a:cubicBezTo>
                      <a:pt x="2901" y="1316"/>
                      <a:pt x="2579" y="1093"/>
                      <a:pt x="2207" y="920"/>
                    </a:cubicBezTo>
                    <a:cubicBezTo>
                      <a:pt x="1934" y="697"/>
                      <a:pt x="1661" y="498"/>
                      <a:pt x="1339" y="325"/>
                    </a:cubicBezTo>
                    <a:cubicBezTo>
                      <a:pt x="1151" y="207"/>
                      <a:pt x="941"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30"/>
              <p:cNvSpPr/>
              <p:nvPr/>
            </p:nvSpPr>
            <p:spPr>
              <a:xfrm>
                <a:off x="3960000" y="353700"/>
                <a:ext cx="59525" cy="87275"/>
              </a:xfrm>
              <a:custGeom>
                <a:avLst/>
                <a:gdLst/>
                <a:ahLst/>
                <a:cxnLst/>
                <a:rect l="l" t="t" r="r" b="b"/>
                <a:pathLst>
                  <a:path w="2381" h="3491" extrusionOk="0">
                    <a:moveTo>
                      <a:pt x="623" y="0"/>
                    </a:moveTo>
                    <a:cubicBezTo>
                      <a:pt x="394" y="0"/>
                      <a:pt x="269" y="236"/>
                      <a:pt x="248" y="402"/>
                    </a:cubicBezTo>
                    <a:cubicBezTo>
                      <a:pt x="199" y="699"/>
                      <a:pt x="149" y="1021"/>
                      <a:pt x="124" y="1319"/>
                    </a:cubicBezTo>
                    <a:cubicBezTo>
                      <a:pt x="50" y="1765"/>
                      <a:pt x="0" y="2236"/>
                      <a:pt x="124" y="2633"/>
                    </a:cubicBezTo>
                    <a:cubicBezTo>
                      <a:pt x="248" y="3029"/>
                      <a:pt x="620" y="3401"/>
                      <a:pt x="1165" y="3475"/>
                    </a:cubicBezTo>
                    <a:cubicBezTo>
                      <a:pt x="1238" y="3485"/>
                      <a:pt x="1307" y="3490"/>
                      <a:pt x="1373" y="3490"/>
                    </a:cubicBezTo>
                    <a:cubicBezTo>
                      <a:pt x="1487" y="3490"/>
                      <a:pt x="1592" y="3473"/>
                      <a:pt x="1686" y="3426"/>
                    </a:cubicBezTo>
                    <a:cubicBezTo>
                      <a:pt x="2008" y="3351"/>
                      <a:pt x="2256" y="3104"/>
                      <a:pt x="2306" y="2856"/>
                    </a:cubicBezTo>
                    <a:cubicBezTo>
                      <a:pt x="2380" y="2608"/>
                      <a:pt x="2306" y="2360"/>
                      <a:pt x="2231" y="2137"/>
                    </a:cubicBezTo>
                    <a:cubicBezTo>
                      <a:pt x="1984" y="1567"/>
                      <a:pt x="1513" y="1145"/>
                      <a:pt x="1190" y="625"/>
                    </a:cubicBezTo>
                    <a:cubicBezTo>
                      <a:pt x="1116" y="426"/>
                      <a:pt x="1017" y="129"/>
                      <a:pt x="769" y="30"/>
                    </a:cubicBezTo>
                    <a:cubicBezTo>
                      <a:pt x="716" y="9"/>
                      <a:pt x="667"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30"/>
              <p:cNvSpPr/>
              <p:nvPr/>
            </p:nvSpPr>
            <p:spPr>
              <a:xfrm>
                <a:off x="3964325" y="361875"/>
                <a:ext cx="34750" cy="42775"/>
              </a:xfrm>
              <a:custGeom>
                <a:avLst/>
                <a:gdLst/>
                <a:ahLst/>
                <a:cxnLst/>
                <a:rect l="l" t="t" r="r" b="b"/>
                <a:pathLst>
                  <a:path w="1390" h="1711" extrusionOk="0">
                    <a:moveTo>
                      <a:pt x="348" y="0"/>
                    </a:moveTo>
                    <a:cubicBezTo>
                      <a:pt x="100" y="25"/>
                      <a:pt x="100" y="223"/>
                      <a:pt x="75" y="347"/>
                    </a:cubicBezTo>
                    <a:cubicBezTo>
                      <a:pt x="1" y="719"/>
                      <a:pt x="1" y="1066"/>
                      <a:pt x="100" y="1413"/>
                    </a:cubicBezTo>
                    <a:cubicBezTo>
                      <a:pt x="125" y="1537"/>
                      <a:pt x="199" y="1661"/>
                      <a:pt x="323" y="1711"/>
                    </a:cubicBezTo>
                    <a:cubicBezTo>
                      <a:pt x="323" y="1463"/>
                      <a:pt x="323" y="1190"/>
                      <a:pt x="348" y="917"/>
                    </a:cubicBezTo>
                    <a:cubicBezTo>
                      <a:pt x="497" y="1165"/>
                      <a:pt x="695" y="1413"/>
                      <a:pt x="893" y="1611"/>
                    </a:cubicBezTo>
                    <a:cubicBezTo>
                      <a:pt x="992" y="1314"/>
                      <a:pt x="745" y="1066"/>
                      <a:pt x="769" y="744"/>
                    </a:cubicBezTo>
                    <a:lnTo>
                      <a:pt x="769" y="744"/>
                    </a:lnTo>
                    <a:cubicBezTo>
                      <a:pt x="968" y="967"/>
                      <a:pt x="1191" y="1190"/>
                      <a:pt x="1389" y="1364"/>
                    </a:cubicBezTo>
                    <a:cubicBezTo>
                      <a:pt x="1265" y="992"/>
                      <a:pt x="1092" y="620"/>
                      <a:pt x="819" y="322"/>
                    </a:cubicBezTo>
                    <a:cubicBezTo>
                      <a:pt x="720" y="198"/>
                      <a:pt x="596" y="50"/>
                      <a:pt x="348"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30"/>
              <p:cNvSpPr/>
              <p:nvPr/>
            </p:nvSpPr>
            <p:spPr>
              <a:xfrm>
                <a:off x="3748050" y="320350"/>
                <a:ext cx="191525" cy="67575"/>
              </a:xfrm>
              <a:custGeom>
                <a:avLst/>
                <a:gdLst/>
                <a:ahLst/>
                <a:cxnLst/>
                <a:rect l="l" t="t" r="r" b="b"/>
                <a:pathLst>
                  <a:path w="7661" h="2703" extrusionOk="0">
                    <a:moveTo>
                      <a:pt x="7660" y="0"/>
                    </a:moveTo>
                    <a:lnTo>
                      <a:pt x="7660" y="0"/>
                    </a:lnTo>
                    <a:cubicBezTo>
                      <a:pt x="5892" y="489"/>
                      <a:pt x="3992" y="1174"/>
                      <a:pt x="2207" y="1174"/>
                    </a:cubicBezTo>
                    <a:cubicBezTo>
                      <a:pt x="2091" y="1174"/>
                      <a:pt x="1975" y="1171"/>
                      <a:pt x="1860" y="1165"/>
                    </a:cubicBezTo>
                    <a:cubicBezTo>
                      <a:pt x="1661" y="1165"/>
                      <a:pt x="1452" y="1143"/>
                      <a:pt x="1239" y="1143"/>
                    </a:cubicBezTo>
                    <a:cubicBezTo>
                      <a:pt x="1132" y="1143"/>
                      <a:pt x="1025" y="1149"/>
                      <a:pt x="918" y="1165"/>
                    </a:cubicBezTo>
                    <a:cubicBezTo>
                      <a:pt x="570" y="1240"/>
                      <a:pt x="223" y="1413"/>
                      <a:pt x="99" y="1661"/>
                    </a:cubicBezTo>
                    <a:cubicBezTo>
                      <a:pt x="0" y="1859"/>
                      <a:pt x="75" y="2083"/>
                      <a:pt x="199" y="2207"/>
                    </a:cubicBezTo>
                    <a:cubicBezTo>
                      <a:pt x="323" y="2355"/>
                      <a:pt x="496" y="2454"/>
                      <a:pt x="694" y="2504"/>
                    </a:cubicBezTo>
                    <a:cubicBezTo>
                      <a:pt x="1025" y="2636"/>
                      <a:pt x="1344" y="2702"/>
                      <a:pt x="1704" y="2702"/>
                    </a:cubicBezTo>
                    <a:cubicBezTo>
                      <a:pt x="1884" y="2702"/>
                      <a:pt x="2074" y="2686"/>
                      <a:pt x="2281" y="2653"/>
                    </a:cubicBezTo>
                    <a:cubicBezTo>
                      <a:pt x="2802" y="2628"/>
                      <a:pt x="3322" y="2504"/>
                      <a:pt x="3818" y="2355"/>
                    </a:cubicBezTo>
                    <a:cubicBezTo>
                      <a:pt x="3843" y="2355"/>
                      <a:pt x="3843" y="2355"/>
                      <a:pt x="3867" y="2330"/>
                    </a:cubicBezTo>
                    <a:cubicBezTo>
                      <a:pt x="4933" y="1983"/>
                      <a:pt x="5950" y="1488"/>
                      <a:pt x="6842" y="868"/>
                    </a:cubicBezTo>
                    <a:cubicBezTo>
                      <a:pt x="7214" y="620"/>
                      <a:pt x="7586" y="347"/>
                      <a:pt x="7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30"/>
              <p:cNvSpPr/>
              <p:nvPr/>
            </p:nvSpPr>
            <p:spPr>
              <a:xfrm>
                <a:off x="3821800" y="339700"/>
                <a:ext cx="91750" cy="32875"/>
              </a:xfrm>
              <a:custGeom>
                <a:avLst/>
                <a:gdLst/>
                <a:ahLst/>
                <a:cxnLst/>
                <a:rect l="l" t="t" r="r" b="b"/>
                <a:pathLst>
                  <a:path w="3670" h="1315" extrusionOk="0">
                    <a:moveTo>
                      <a:pt x="3231" y="0"/>
                    </a:moveTo>
                    <a:cubicBezTo>
                      <a:pt x="2812" y="0"/>
                      <a:pt x="2303" y="122"/>
                      <a:pt x="1983" y="193"/>
                    </a:cubicBezTo>
                    <a:cubicBezTo>
                      <a:pt x="1314" y="317"/>
                      <a:pt x="645" y="515"/>
                      <a:pt x="25" y="763"/>
                    </a:cubicBezTo>
                    <a:cubicBezTo>
                      <a:pt x="521" y="763"/>
                      <a:pt x="1017" y="714"/>
                      <a:pt x="1512" y="639"/>
                    </a:cubicBezTo>
                    <a:lnTo>
                      <a:pt x="1512" y="639"/>
                    </a:lnTo>
                    <a:cubicBezTo>
                      <a:pt x="1017" y="862"/>
                      <a:pt x="521" y="1085"/>
                      <a:pt x="0" y="1309"/>
                    </a:cubicBezTo>
                    <a:cubicBezTo>
                      <a:pt x="52" y="1313"/>
                      <a:pt x="105" y="1315"/>
                      <a:pt x="157" y="1315"/>
                    </a:cubicBezTo>
                    <a:cubicBezTo>
                      <a:pt x="703" y="1315"/>
                      <a:pt x="1263" y="1091"/>
                      <a:pt x="1760" y="887"/>
                    </a:cubicBezTo>
                    <a:cubicBezTo>
                      <a:pt x="2380" y="639"/>
                      <a:pt x="3099" y="391"/>
                      <a:pt x="3669" y="69"/>
                    </a:cubicBezTo>
                    <a:cubicBezTo>
                      <a:pt x="3549" y="20"/>
                      <a:pt x="3397" y="0"/>
                      <a:pt x="3231" y="0"/>
                    </a:cubicBezTo>
                    <a:close/>
                  </a:path>
                </a:pathLst>
              </a:custGeom>
              <a:solidFill>
                <a:srgbClr val="CA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30"/>
              <p:cNvSpPr/>
              <p:nvPr/>
            </p:nvSpPr>
            <p:spPr>
              <a:xfrm>
                <a:off x="3787700" y="336450"/>
                <a:ext cx="158675" cy="96475"/>
              </a:xfrm>
              <a:custGeom>
                <a:avLst/>
                <a:gdLst/>
                <a:ahLst/>
                <a:cxnLst/>
                <a:rect l="l" t="t" r="r" b="b"/>
                <a:pathLst>
                  <a:path w="6347" h="3859" extrusionOk="0">
                    <a:moveTo>
                      <a:pt x="6347" y="1"/>
                    </a:moveTo>
                    <a:cubicBezTo>
                      <a:pt x="5876" y="224"/>
                      <a:pt x="5380" y="397"/>
                      <a:pt x="4934" y="621"/>
                    </a:cubicBezTo>
                    <a:cubicBezTo>
                      <a:pt x="4463" y="868"/>
                      <a:pt x="4017" y="1116"/>
                      <a:pt x="3521" y="1339"/>
                    </a:cubicBezTo>
                    <a:cubicBezTo>
                      <a:pt x="2629" y="1686"/>
                      <a:pt x="1711" y="1959"/>
                      <a:pt x="844" y="2331"/>
                    </a:cubicBezTo>
                    <a:cubicBezTo>
                      <a:pt x="521" y="2455"/>
                      <a:pt x="224" y="2628"/>
                      <a:pt x="100" y="2876"/>
                    </a:cubicBezTo>
                    <a:cubicBezTo>
                      <a:pt x="1" y="3050"/>
                      <a:pt x="26" y="3223"/>
                      <a:pt x="100" y="3422"/>
                    </a:cubicBezTo>
                    <a:cubicBezTo>
                      <a:pt x="150" y="3570"/>
                      <a:pt x="249" y="3719"/>
                      <a:pt x="422" y="3818"/>
                    </a:cubicBezTo>
                    <a:cubicBezTo>
                      <a:pt x="502" y="3847"/>
                      <a:pt x="590" y="3859"/>
                      <a:pt x="683" y="3859"/>
                    </a:cubicBezTo>
                    <a:cubicBezTo>
                      <a:pt x="1079" y="3859"/>
                      <a:pt x="1563" y="3637"/>
                      <a:pt x="1885" y="3496"/>
                    </a:cubicBezTo>
                    <a:cubicBezTo>
                      <a:pt x="2356" y="3323"/>
                      <a:pt x="2827" y="3099"/>
                      <a:pt x="3273" y="2852"/>
                    </a:cubicBezTo>
                    <a:cubicBezTo>
                      <a:pt x="4141" y="2381"/>
                      <a:pt x="4959" y="1810"/>
                      <a:pt x="5603" y="1191"/>
                    </a:cubicBezTo>
                    <a:cubicBezTo>
                      <a:pt x="5975" y="819"/>
                      <a:pt x="6322" y="397"/>
                      <a:pt x="6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30"/>
              <p:cNvSpPr/>
              <p:nvPr/>
            </p:nvSpPr>
            <p:spPr>
              <a:xfrm>
                <a:off x="3853400" y="354275"/>
                <a:ext cx="74025" cy="46050"/>
              </a:xfrm>
              <a:custGeom>
                <a:avLst/>
                <a:gdLst/>
                <a:ahLst/>
                <a:cxnLst/>
                <a:rect l="l" t="t" r="r" b="b"/>
                <a:pathLst>
                  <a:path w="2961" h="1842" extrusionOk="0">
                    <a:moveTo>
                      <a:pt x="2754" y="0"/>
                    </a:moveTo>
                    <a:cubicBezTo>
                      <a:pt x="2734" y="0"/>
                      <a:pt x="2709" y="2"/>
                      <a:pt x="2678" y="7"/>
                    </a:cubicBezTo>
                    <a:cubicBezTo>
                      <a:pt x="2108" y="56"/>
                      <a:pt x="1463" y="552"/>
                      <a:pt x="992" y="800"/>
                    </a:cubicBezTo>
                    <a:cubicBezTo>
                      <a:pt x="819" y="899"/>
                      <a:pt x="298" y="1246"/>
                      <a:pt x="1" y="1246"/>
                    </a:cubicBezTo>
                    <a:cubicBezTo>
                      <a:pt x="29" y="1248"/>
                      <a:pt x="58" y="1249"/>
                      <a:pt x="87" y="1249"/>
                    </a:cubicBezTo>
                    <a:cubicBezTo>
                      <a:pt x="501" y="1249"/>
                      <a:pt x="895" y="1086"/>
                      <a:pt x="1290" y="924"/>
                    </a:cubicBezTo>
                    <a:lnTo>
                      <a:pt x="1290" y="924"/>
                    </a:lnTo>
                    <a:cubicBezTo>
                      <a:pt x="918" y="1246"/>
                      <a:pt x="546" y="1519"/>
                      <a:pt x="174" y="1841"/>
                    </a:cubicBezTo>
                    <a:cubicBezTo>
                      <a:pt x="719" y="1668"/>
                      <a:pt x="1215" y="1395"/>
                      <a:pt x="1661" y="1097"/>
                    </a:cubicBezTo>
                    <a:cubicBezTo>
                      <a:pt x="1959" y="850"/>
                      <a:pt x="2232" y="602"/>
                      <a:pt x="2529" y="329"/>
                    </a:cubicBezTo>
                    <a:cubicBezTo>
                      <a:pt x="2642" y="216"/>
                      <a:pt x="2961" y="0"/>
                      <a:pt x="275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30"/>
              <p:cNvSpPr/>
              <p:nvPr/>
            </p:nvSpPr>
            <p:spPr>
              <a:xfrm>
                <a:off x="3982300" y="331650"/>
                <a:ext cx="138850" cy="57125"/>
              </a:xfrm>
              <a:custGeom>
                <a:avLst/>
                <a:gdLst/>
                <a:ahLst/>
                <a:cxnLst/>
                <a:rect l="l" t="t" r="r" b="b"/>
                <a:pathLst>
                  <a:path w="5554" h="2285" extrusionOk="0">
                    <a:moveTo>
                      <a:pt x="579" y="0"/>
                    </a:moveTo>
                    <a:cubicBezTo>
                      <a:pt x="496" y="0"/>
                      <a:pt x="417" y="13"/>
                      <a:pt x="348" y="44"/>
                    </a:cubicBezTo>
                    <a:cubicBezTo>
                      <a:pt x="1" y="193"/>
                      <a:pt x="224" y="515"/>
                      <a:pt x="397" y="664"/>
                    </a:cubicBezTo>
                    <a:cubicBezTo>
                      <a:pt x="794" y="1011"/>
                      <a:pt x="1265" y="1308"/>
                      <a:pt x="1761" y="1556"/>
                    </a:cubicBezTo>
                    <a:cubicBezTo>
                      <a:pt x="2331" y="1829"/>
                      <a:pt x="2951" y="2077"/>
                      <a:pt x="3620" y="2201"/>
                    </a:cubicBezTo>
                    <a:cubicBezTo>
                      <a:pt x="3825" y="2257"/>
                      <a:pt x="4043" y="2284"/>
                      <a:pt x="4265" y="2284"/>
                    </a:cubicBezTo>
                    <a:cubicBezTo>
                      <a:pt x="4339" y="2284"/>
                      <a:pt x="4413" y="2281"/>
                      <a:pt x="4488" y="2275"/>
                    </a:cubicBezTo>
                    <a:cubicBezTo>
                      <a:pt x="4810" y="2250"/>
                      <a:pt x="5083" y="2151"/>
                      <a:pt x="5256" y="1953"/>
                    </a:cubicBezTo>
                    <a:cubicBezTo>
                      <a:pt x="5355" y="1878"/>
                      <a:pt x="5430" y="1755"/>
                      <a:pt x="5455" y="1655"/>
                    </a:cubicBezTo>
                    <a:cubicBezTo>
                      <a:pt x="5479" y="1531"/>
                      <a:pt x="5554" y="1383"/>
                      <a:pt x="5504" y="1259"/>
                    </a:cubicBezTo>
                    <a:cubicBezTo>
                      <a:pt x="5479" y="1036"/>
                      <a:pt x="5306" y="837"/>
                      <a:pt x="5083" y="713"/>
                    </a:cubicBezTo>
                    <a:cubicBezTo>
                      <a:pt x="4835" y="565"/>
                      <a:pt x="4562" y="515"/>
                      <a:pt x="4265" y="441"/>
                    </a:cubicBezTo>
                    <a:cubicBezTo>
                      <a:pt x="3323" y="267"/>
                      <a:pt x="2257" y="317"/>
                      <a:pt x="1290" y="143"/>
                    </a:cubicBezTo>
                    <a:cubicBezTo>
                      <a:pt x="1105" y="106"/>
                      <a:pt x="823"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30"/>
              <p:cNvSpPr/>
              <p:nvPr/>
            </p:nvSpPr>
            <p:spPr>
              <a:xfrm>
                <a:off x="3995325" y="338950"/>
                <a:ext cx="89275" cy="34725"/>
              </a:xfrm>
              <a:custGeom>
                <a:avLst/>
                <a:gdLst/>
                <a:ahLst/>
                <a:cxnLst/>
                <a:rect l="l" t="t" r="r" b="b"/>
                <a:pathLst>
                  <a:path w="3571" h="1389" extrusionOk="0">
                    <a:moveTo>
                      <a:pt x="3570" y="521"/>
                    </a:moveTo>
                    <a:cubicBezTo>
                      <a:pt x="3539" y="521"/>
                      <a:pt x="3508" y="521"/>
                      <a:pt x="3477" y="521"/>
                    </a:cubicBezTo>
                    <a:lnTo>
                      <a:pt x="3477" y="521"/>
                    </a:lnTo>
                    <a:cubicBezTo>
                      <a:pt x="3493" y="522"/>
                      <a:pt x="3509" y="523"/>
                      <a:pt x="3525" y="523"/>
                    </a:cubicBezTo>
                    <a:cubicBezTo>
                      <a:pt x="3540" y="523"/>
                      <a:pt x="3555" y="522"/>
                      <a:pt x="3570" y="521"/>
                    </a:cubicBezTo>
                    <a:close/>
                    <a:moveTo>
                      <a:pt x="687" y="1"/>
                    </a:moveTo>
                    <a:cubicBezTo>
                      <a:pt x="492" y="1"/>
                      <a:pt x="296" y="9"/>
                      <a:pt x="100" y="25"/>
                    </a:cubicBezTo>
                    <a:lnTo>
                      <a:pt x="75" y="25"/>
                    </a:lnTo>
                    <a:cubicBezTo>
                      <a:pt x="0" y="50"/>
                      <a:pt x="25" y="124"/>
                      <a:pt x="75" y="173"/>
                    </a:cubicBezTo>
                    <a:cubicBezTo>
                      <a:pt x="223" y="372"/>
                      <a:pt x="347" y="545"/>
                      <a:pt x="595" y="669"/>
                    </a:cubicBezTo>
                    <a:cubicBezTo>
                      <a:pt x="769" y="768"/>
                      <a:pt x="1017" y="868"/>
                      <a:pt x="1240" y="967"/>
                    </a:cubicBezTo>
                    <a:cubicBezTo>
                      <a:pt x="1463" y="1041"/>
                      <a:pt x="1636" y="1140"/>
                      <a:pt x="1860" y="1215"/>
                    </a:cubicBezTo>
                    <a:cubicBezTo>
                      <a:pt x="1991" y="1258"/>
                      <a:pt x="2295" y="1283"/>
                      <a:pt x="2433" y="1356"/>
                    </a:cubicBezTo>
                    <a:lnTo>
                      <a:pt x="2433" y="1356"/>
                    </a:lnTo>
                    <a:cubicBezTo>
                      <a:pt x="2198" y="1190"/>
                      <a:pt x="1942" y="1006"/>
                      <a:pt x="1686" y="843"/>
                    </a:cubicBezTo>
                    <a:lnTo>
                      <a:pt x="1686" y="843"/>
                    </a:lnTo>
                    <a:cubicBezTo>
                      <a:pt x="2132" y="967"/>
                      <a:pt x="2603" y="1041"/>
                      <a:pt x="3099" y="1140"/>
                    </a:cubicBezTo>
                    <a:cubicBezTo>
                      <a:pt x="2702" y="917"/>
                      <a:pt x="2331" y="744"/>
                      <a:pt x="1934" y="521"/>
                    </a:cubicBezTo>
                    <a:lnTo>
                      <a:pt x="1934" y="521"/>
                    </a:lnTo>
                    <a:cubicBezTo>
                      <a:pt x="2107" y="529"/>
                      <a:pt x="2284" y="532"/>
                      <a:pt x="2463" y="532"/>
                    </a:cubicBezTo>
                    <a:cubicBezTo>
                      <a:pt x="2792" y="532"/>
                      <a:pt x="3130" y="522"/>
                      <a:pt x="3477" y="521"/>
                    </a:cubicBezTo>
                    <a:lnTo>
                      <a:pt x="3477" y="521"/>
                    </a:lnTo>
                    <a:cubicBezTo>
                      <a:pt x="3258" y="501"/>
                      <a:pt x="2964" y="359"/>
                      <a:pt x="2727" y="273"/>
                    </a:cubicBezTo>
                    <a:cubicBezTo>
                      <a:pt x="2455" y="223"/>
                      <a:pt x="2207" y="173"/>
                      <a:pt x="1934" y="124"/>
                    </a:cubicBezTo>
                    <a:cubicBezTo>
                      <a:pt x="1527" y="39"/>
                      <a:pt x="1109" y="1"/>
                      <a:pt x="687" y="1"/>
                    </a:cubicBezTo>
                    <a:close/>
                    <a:moveTo>
                      <a:pt x="2433" y="1356"/>
                    </a:moveTo>
                    <a:cubicBezTo>
                      <a:pt x="2449" y="1367"/>
                      <a:pt x="2464" y="1377"/>
                      <a:pt x="2479" y="1388"/>
                    </a:cubicBezTo>
                    <a:cubicBezTo>
                      <a:pt x="2467" y="1376"/>
                      <a:pt x="2452" y="1366"/>
                      <a:pt x="2433" y="1356"/>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30"/>
              <p:cNvSpPr/>
              <p:nvPr/>
            </p:nvSpPr>
            <p:spPr>
              <a:xfrm>
                <a:off x="3966200" y="285650"/>
                <a:ext cx="176650" cy="50825"/>
              </a:xfrm>
              <a:custGeom>
                <a:avLst/>
                <a:gdLst/>
                <a:ahLst/>
                <a:cxnLst/>
                <a:rect l="l" t="t" r="r" b="b"/>
                <a:pathLst>
                  <a:path w="7066" h="2033" extrusionOk="0">
                    <a:moveTo>
                      <a:pt x="6099" y="0"/>
                    </a:moveTo>
                    <a:cubicBezTo>
                      <a:pt x="5355" y="0"/>
                      <a:pt x="4611" y="174"/>
                      <a:pt x="3867" y="372"/>
                    </a:cubicBezTo>
                    <a:cubicBezTo>
                      <a:pt x="3272" y="545"/>
                      <a:pt x="2653" y="694"/>
                      <a:pt x="2058" y="892"/>
                    </a:cubicBezTo>
                    <a:cubicBezTo>
                      <a:pt x="1686" y="1016"/>
                      <a:pt x="0" y="1537"/>
                      <a:pt x="1041" y="1760"/>
                    </a:cubicBezTo>
                    <a:cubicBezTo>
                      <a:pt x="1364" y="1810"/>
                      <a:pt x="1661" y="1884"/>
                      <a:pt x="1934" y="1909"/>
                    </a:cubicBezTo>
                    <a:cubicBezTo>
                      <a:pt x="2479" y="1983"/>
                      <a:pt x="3000" y="2033"/>
                      <a:pt x="3545" y="2033"/>
                    </a:cubicBezTo>
                    <a:cubicBezTo>
                      <a:pt x="4165" y="2033"/>
                      <a:pt x="4785" y="2008"/>
                      <a:pt x="5404" y="1810"/>
                    </a:cubicBezTo>
                    <a:cubicBezTo>
                      <a:pt x="6024" y="1636"/>
                      <a:pt x="6619" y="1289"/>
                      <a:pt x="6892" y="868"/>
                    </a:cubicBezTo>
                    <a:cubicBezTo>
                      <a:pt x="6991" y="744"/>
                      <a:pt x="7065" y="570"/>
                      <a:pt x="7016" y="421"/>
                    </a:cubicBezTo>
                    <a:cubicBezTo>
                      <a:pt x="6966" y="124"/>
                      <a:pt x="6495" y="0"/>
                      <a:pt x="6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30"/>
              <p:cNvSpPr/>
              <p:nvPr/>
            </p:nvSpPr>
            <p:spPr>
              <a:xfrm>
                <a:off x="4002150" y="298650"/>
                <a:ext cx="79350" cy="32000"/>
              </a:xfrm>
              <a:custGeom>
                <a:avLst/>
                <a:gdLst/>
                <a:ahLst/>
                <a:cxnLst/>
                <a:rect l="l" t="t" r="r" b="b"/>
                <a:pathLst>
                  <a:path w="3174" h="1280" extrusionOk="0">
                    <a:moveTo>
                      <a:pt x="3173" y="1"/>
                    </a:moveTo>
                    <a:lnTo>
                      <a:pt x="3173" y="1"/>
                    </a:lnTo>
                    <a:cubicBezTo>
                      <a:pt x="2950" y="50"/>
                      <a:pt x="2653" y="50"/>
                      <a:pt x="2454" y="125"/>
                    </a:cubicBezTo>
                    <a:cubicBezTo>
                      <a:pt x="1686" y="249"/>
                      <a:pt x="818" y="546"/>
                      <a:pt x="124" y="893"/>
                    </a:cubicBezTo>
                    <a:cubicBezTo>
                      <a:pt x="99" y="893"/>
                      <a:pt x="74" y="918"/>
                      <a:pt x="50" y="967"/>
                    </a:cubicBezTo>
                    <a:cubicBezTo>
                      <a:pt x="0" y="1017"/>
                      <a:pt x="99" y="1042"/>
                      <a:pt x="174" y="1091"/>
                    </a:cubicBezTo>
                    <a:cubicBezTo>
                      <a:pt x="595" y="1240"/>
                      <a:pt x="1116" y="1240"/>
                      <a:pt x="1611" y="1265"/>
                    </a:cubicBezTo>
                    <a:cubicBezTo>
                      <a:pt x="1766" y="1274"/>
                      <a:pt x="1923" y="1280"/>
                      <a:pt x="2083" y="1280"/>
                    </a:cubicBezTo>
                    <a:cubicBezTo>
                      <a:pt x="2359" y="1280"/>
                      <a:pt x="2642" y="1262"/>
                      <a:pt x="2925" y="1215"/>
                    </a:cubicBezTo>
                    <a:cubicBezTo>
                      <a:pt x="2429" y="1141"/>
                      <a:pt x="1958" y="1091"/>
                      <a:pt x="1537" y="967"/>
                    </a:cubicBezTo>
                    <a:cubicBezTo>
                      <a:pt x="2033" y="843"/>
                      <a:pt x="2529" y="720"/>
                      <a:pt x="3024" y="546"/>
                    </a:cubicBezTo>
                    <a:lnTo>
                      <a:pt x="3024" y="546"/>
                    </a:lnTo>
                    <a:cubicBezTo>
                      <a:pt x="2779" y="568"/>
                      <a:pt x="2544" y="581"/>
                      <a:pt x="2315" y="581"/>
                    </a:cubicBezTo>
                    <a:cubicBezTo>
                      <a:pt x="2033" y="581"/>
                      <a:pt x="1760" y="562"/>
                      <a:pt x="1487" y="521"/>
                    </a:cubicBezTo>
                    <a:cubicBezTo>
                      <a:pt x="2058" y="348"/>
                      <a:pt x="2603" y="174"/>
                      <a:pt x="3173"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30"/>
              <p:cNvSpPr/>
              <p:nvPr/>
            </p:nvSpPr>
            <p:spPr>
              <a:xfrm>
                <a:off x="3902350" y="193300"/>
                <a:ext cx="53325" cy="112900"/>
              </a:xfrm>
              <a:custGeom>
                <a:avLst/>
                <a:gdLst/>
                <a:ahLst/>
                <a:cxnLst/>
                <a:rect l="l" t="t" r="r" b="b"/>
                <a:pathLst>
                  <a:path w="2133" h="4516" extrusionOk="0">
                    <a:moveTo>
                      <a:pt x="1340" y="0"/>
                    </a:moveTo>
                    <a:cubicBezTo>
                      <a:pt x="1191" y="0"/>
                      <a:pt x="993" y="50"/>
                      <a:pt x="869" y="149"/>
                    </a:cubicBezTo>
                    <a:cubicBezTo>
                      <a:pt x="348" y="496"/>
                      <a:pt x="26" y="992"/>
                      <a:pt x="1" y="1488"/>
                    </a:cubicBezTo>
                    <a:cubicBezTo>
                      <a:pt x="1" y="1711"/>
                      <a:pt x="75" y="1909"/>
                      <a:pt x="125" y="2132"/>
                    </a:cubicBezTo>
                    <a:cubicBezTo>
                      <a:pt x="348" y="2777"/>
                      <a:pt x="720" y="3347"/>
                      <a:pt x="1067" y="3892"/>
                    </a:cubicBezTo>
                    <a:cubicBezTo>
                      <a:pt x="1191" y="4066"/>
                      <a:pt x="1364" y="4487"/>
                      <a:pt x="1687" y="4512"/>
                    </a:cubicBezTo>
                    <a:cubicBezTo>
                      <a:pt x="1701" y="4514"/>
                      <a:pt x="1714" y="4515"/>
                      <a:pt x="1727" y="4515"/>
                    </a:cubicBezTo>
                    <a:cubicBezTo>
                      <a:pt x="2017" y="4515"/>
                      <a:pt x="2108" y="4009"/>
                      <a:pt x="2108" y="3843"/>
                    </a:cubicBezTo>
                    <a:cubicBezTo>
                      <a:pt x="2133" y="3644"/>
                      <a:pt x="2058" y="3471"/>
                      <a:pt x="2009" y="3273"/>
                    </a:cubicBezTo>
                    <a:cubicBezTo>
                      <a:pt x="1885" y="2777"/>
                      <a:pt x="1984" y="2281"/>
                      <a:pt x="2009" y="1760"/>
                    </a:cubicBezTo>
                    <a:cubicBezTo>
                      <a:pt x="2058" y="1240"/>
                      <a:pt x="2058" y="719"/>
                      <a:pt x="1761" y="273"/>
                    </a:cubicBezTo>
                    <a:cubicBezTo>
                      <a:pt x="1711" y="149"/>
                      <a:pt x="1563"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30"/>
              <p:cNvSpPr/>
              <p:nvPr/>
            </p:nvSpPr>
            <p:spPr>
              <a:xfrm>
                <a:off x="3907950" y="216225"/>
                <a:ext cx="44025" cy="79400"/>
              </a:xfrm>
              <a:custGeom>
                <a:avLst/>
                <a:gdLst/>
                <a:ahLst/>
                <a:cxnLst/>
                <a:rect l="l" t="t" r="r" b="b"/>
                <a:pathLst>
                  <a:path w="1761" h="3176" extrusionOk="0">
                    <a:moveTo>
                      <a:pt x="719" y="1"/>
                    </a:moveTo>
                    <a:cubicBezTo>
                      <a:pt x="521" y="298"/>
                      <a:pt x="471" y="596"/>
                      <a:pt x="496" y="918"/>
                    </a:cubicBezTo>
                    <a:cubicBezTo>
                      <a:pt x="298" y="720"/>
                      <a:pt x="149" y="571"/>
                      <a:pt x="0" y="372"/>
                    </a:cubicBezTo>
                    <a:lnTo>
                      <a:pt x="0" y="372"/>
                    </a:lnTo>
                    <a:cubicBezTo>
                      <a:pt x="174" y="918"/>
                      <a:pt x="347" y="1414"/>
                      <a:pt x="521" y="1934"/>
                    </a:cubicBezTo>
                    <a:cubicBezTo>
                      <a:pt x="620" y="2232"/>
                      <a:pt x="719" y="2529"/>
                      <a:pt x="892" y="2802"/>
                    </a:cubicBezTo>
                    <a:cubicBezTo>
                      <a:pt x="1010" y="2966"/>
                      <a:pt x="1217" y="3176"/>
                      <a:pt x="1492" y="3176"/>
                    </a:cubicBezTo>
                    <a:cubicBezTo>
                      <a:pt x="1506" y="3176"/>
                      <a:pt x="1522" y="3175"/>
                      <a:pt x="1537" y="3174"/>
                    </a:cubicBezTo>
                    <a:cubicBezTo>
                      <a:pt x="1611" y="3174"/>
                      <a:pt x="1661" y="3149"/>
                      <a:pt x="1711" y="3099"/>
                    </a:cubicBezTo>
                    <a:cubicBezTo>
                      <a:pt x="1760" y="3050"/>
                      <a:pt x="1760" y="2975"/>
                      <a:pt x="1760" y="2926"/>
                    </a:cubicBezTo>
                    <a:cubicBezTo>
                      <a:pt x="1735" y="2529"/>
                      <a:pt x="1711" y="2108"/>
                      <a:pt x="1587" y="1711"/>
                    </a:cubicBezTo>
                    <a:cubicBezTo>
                      <a:pt x="1487" y="1314"/>
                      <a:pt x="1512" y="843"/>
                      <a:pt x="1487" y="422"/>
                    </a:cubicBezTo>
                    <a:cubicBezTo>
                      <a:pt x="1487" y="298"/>
                      <a:pt x="1463" y="125"/>
                      <a:pt x="1339" y="75"/>
                    </a:cubicBezTo>
                    <a:cubicBezTo>
                      <a:pt x="1165" y="323"/>
                      <a:pt x="1091" y="596"/>
                      <a:pt x="992" y="843"/>
                    </a:cubicBezTo>
                    <a:cubicBezTo>
                      <a:pt x="868" y="670"/>
                      <a:pt x="793" y="447"/>
                      <a:pt x="769" y="224"/>
                    </a:cubicBezTo>
                    <a:cubicBezTo>
                      <a:pt x="769" y="174"/>
                      <a:pt x="744" y="75"/>
                      <a:pt x="719"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30"/>
              <p:cNvSpPr/>
              <p:nvPr/>
            </p:nvSpPr>
            <p:spPr>
              <a:xfrm>
                <a:off x="3930250" y="180275"/>
                <a:ext cx="71925" cy="121325"/>
              </a:xfrm>
              <a:custGeom>
                <a:avLst/>
                <a:gdLst/>
                <a:ahLst/>
                <a:cxnLst/>
                <a:rect l="l" t="t" r="r" b="b"/>
                <a:pathLst>
                  <a:path w="2877" h="4853" extrusionOk="0">
                    <a:moveTo>
                      <a:pt x="1711" y="1"/>
                    </a:moveTo>
                    <a:cubicBezTo>
                      <a:pt x="1587" y="26"/>
                      <a:pt x="1488" y="75"/>
                      <a:pt x="1438" y="174"/>
                    </a:cubicBezTo>
                    <a:cubicBezTo>
                      <a:pt x="323" y="1414"/>
                      <a:pt x="0" y="3000"/>
                      <a:pt x="620" y="4240"/>
                    </a:cubicBezTo>
                    <a:cubicBezTo>
                      <a:pt x="710" y="4374"/>
                      <a:pt x="820" y="4852"/>
                      <a:pt x="1059" y="4852"/>
                    </a:cubicBezTo>
                    <a:cubicBezTo>
                      <a:pt x="1085" y="4852"/>
                      <a:pt x="1112" y="4847"/>
                      <a:pt x="1141" y="4835"/>
                    </a:cubicBezTo>
                    <a:cubicBezTo>
                      <a:pt x="1438" y="4736"/>
                      <a:pt x="1637" y="4339"/>
                      <a:pt x="1761" y="4141"/>
                    </a:cubicBezTo>
                    <a:cubicBezTo>
                      <a:pt x="2256" y="3298"/>
                      <a:pt x="2752" y="2430"/>
                      <a:pt x="2851" y="1538"/>
                    </a:cubicBezTo>
                    <a:cubicBezTo>
                      <a:pt x="2876" y="1240"/>
                      <a:pt x="2851" y="893"/>
                      <a:pt x="2727" y="621"/>
                    </a:cubicBezTo>
                    <a:cubicBezTo>
                      <a:pt x="2579" y="323"/>
                      <a:pt x="2306" y="75"/>
                      <a:pt x="1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30"/>
              <p:cNvSpPr/>
              <p:nvPr/>
            </p:nvSpPr>
            <p:spPr>
              <a:xfrm>
                <a:off x="3944500" y="206925"/>
                <a:ext cx="47750" cy="90825"/>
              </a:xfrm>
              <a:custGeom>
                <a:avLst/>
                <a:gdLst/>
                <a:ahLst/>
                <a:cxnLst/>
                <a:rect l="l" t="t" r="r" b="b"/>
                <a:pathLst>
                  <a:path w="1910" h="3633" extrusionOk="0">
                    <a:moveTo>
                      <a:pt x="1414" y="1"/>
                    </a:moveTo>
                    <a:lnTo>
                      <a:pt x="1414" y="1"/>
                    </a:lnTo>
                    <a:cubicBezTo>
                      <a:pt x="1166" y="348"/>
                      <a:pt x="918" y="695"/>
                      <a:pt x="744" y="1042"/>
                    </a:cubicBezTo>
                    <a:cubicBezTo>
                      <a:pt x="695" y="720"/>
                      <a:pt x="645" y="447"/>
                      <a:pt x="620" y="125"/>
                    </a:cubicBezTo>
                    <a:cubicBezTo>
                      <a:pt x="620" y="199"/>
                      <a:pt x="447" y="373"/>
                      <a:pt x="397" y="472"/>
                    </a:cubicBezTo>
                    <a:cubicBezTo>
                      <a:pt x="323" y="596"/>
                      <a:pt x="273" y="720"/>
                      <a:pt x="249" y="844"/>
                    </a:cubicBezTo>
                    <a:cubicBezTo>
                      <a:pt x="149" y="1067"/>
                      <a:pt x="75" y="1315"/>
                      <a:pt x="50" y="1563"/>
                    </a:cubicBezTo>
                    <a:cubicBezTo>
                      <a:pt x="1" y="1984"/>
                      <a:pt x="25" y="2430"/>
                      <a:pt x="125" y="2827"/>
                    </a:cubicBezTo>
                    <a:cubicBezTo>
                      <a:pt x="174" y="3025"/>
                      <a:pt x="224" y="3223"/>
                      <a:pt x="323" y="3422"/>
                    </a:cubicBezTo>
                    <a:cubicBezTo>
                      <a:pt x="375" y="3527"/>
                      <a:pt x="416" y="3632"/>
                      <a:pt x="505" y="3632"/>
                    </a:cubicBezTo>
                    <a:cubicBezTo>
                      <a:pt x="542" y="3632"/>
                      <a:pt x="587" y="3614"/>
                      <a:pt x="645" y="3570"/>
                    </a:cubicBezTo>
                    <a:cubicBezTo>
                      <a:pt x="819" y="3422"/>
                      <a:pt x="943" y="3050"/>
                      <a:pt x="1042" y="2827"/>
                    </a:cubicBezTo>
                    <a:cubicBezTo>
                      <a:pt x="1166" y="2579"/>
                      <a:pt x="1290" y="2331"/>
                      <a:pt x="1389" y="2083"/>
                    </a:cubicBezTo>
                    <a:cubicBezTo>
                      <a:pt x="1587" y="1563"/>
                      <a:pt x="1785" y="1067"/>
                      <a:pt x="1909" y="546"/>
                    </a:cubicBezTo>
                    <a:lnTo>
                      <a:pt x="1909" y="546"/>
                    </a:lnTo>
                    <a:cubicBezTo>
                      <a:pt x="1686" y="670"/>
                      <a:pt x="1513" y="819"/>
                      <a:pt x="1314" y="992"/>
                    </a:cubicBezTo>
                    <a:cubicBezTo>
                      <a:pt x="1364" y="695"/>
                      <a:pt x="1389" y="348"/>
                      <a:pt x="1414"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30"/>
              <p:cNvSpPr/>
              <p:nvPr/>
            </p:nvSpPr>
            <p:spPr>
              <a:xfrm>
                <a:off x="3761675" y="297625"/>
                <a:ext cx="145675" cy="48775"/>
              </a:xfrm>
              <a:custGeom>
                <a:avLst/>
                <a:gdLst/>
                <a:ahLst/>
                <a:cxnLst/>
                <a:rect l="l" t="t" r="r" b="b"/>
                <a:pathLst>
                  <a:path w="5827" h="1951" extrusionOk="0">
                    <a:moveTo>
                      <a:pt x="853" y="0"/>
                    </a:moveTo>
                    <a:cubicBezTo>
                      <a:pt x="740" y="0"/>
                      <a:pt x="627" y="18"/>
                      <a:pt x="521" y="66"/>
                    </a:cubicBezTo>
                    <a:cubicBezTo>
                      <a:pt x="249" y="190"/>
                      <a:pt x="25" y="513"/>
                      <a:pt x="25" y="761"/>
                    </a:cubicBezTo>
                    <a:cubicBezTo>
                      <a:pt x="1" y="1008"/>
                      <a:pt x="149" y="1207"/>
                      <a:pt x="323" y="1331"/>
                    </a:cubicBezTo>
                    <a:cubicBezTo>
                      <a:pt x="521" y="1455"/>
                      <a:pt x="769" y="1554"/>
                      <a:pt x="1017" y="1628"/>
                    </a:cubicBezTo>
                    <a:cubicBezTo>
                      <a:pt x="1736" y="1802"/>
                      <a:pt x="2504" y="1950"/>
                      <a:pt x="3298" y="1950"/>
                    </a:cubicBezTo>
                    <a:cubicBezTo>
                      <a:pt x="3645" y="1950"/>
                      <a:pt x="5727" y="1826"/>
                      <a:pt x="5777" y="1331"/>
                    </a:cubicBezTo>
                    <a:cubicBezTo>
                      <a:pt x="5826" y="1033"/>
                      <a:pt x="5206" y="1033"/>
                      <a:pt x="4983" y="1033"/>
                    </a:cubicBezTo>
                    <a:cubicBezTo>
                      <a:pt x="4413" y="1008"/>
                      <a:pt x="3917" y="934"/>
                      <a:pt x="3471" y="810"/>
                    </a:cubicBezTo>
                    <a:cubicBezTo>
                      <a:pt x="2728" y="637"/>
                      <a:pt x="2033" y="339"/>
                      <a:pt x="1364" y="91"/>
                    </a:cubicBezTo>
                    <a:cubicBezTo>
                      <a:pt x="1212" y="46"/>
                      <a:pt x="1033"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30"/>
              <p:cNvSpPr/>
              <p:nvPr/>
            </p:nvSpPr>
            <p:spPr>
              <a:xfrm>
                <a:off x="3824900" y="320350"/>
                <a:ext cx="75000" cy="19750"/>
              </a:xfrm>
              <a:custGeom>
                <a:avLst/>
                <a:gdLst/>
                <a:ahLst/>
                <a:cxnLst/>
                <a:rect l="l" t="t" r="r" b="b"/>
                <a:pathLst>
                  <a:path w="3000" h="790" extrusionOk="0">
                    <a:moveTo>
                      <a:pt x="25" y="0"/>
                    </a:moveTo>
                    <a:cubicBezTo>
                      <a:pt x="347" y="174"/>
                      <a:pt x="719" y="347"/>
                      <a:pt x="1116" y="471"/>
                    </a:cubicBezTo>
                    <a:cubicBezTo>
                      <a:pt x="744" y="496"/>
                      <a:pt x="372" y="496"/>
                      <a:pt x="0" y="521"/>
                    </a:cubicBezTo>
                    <a:cubicBezTo>
                      <a:pt x="573" y="689"/>
                      <a:pt x="1111" y="789"/>
                      <a:pt x="1701" y="789"/>
                    </a:cubicBezTo>
                    <a:cubicBezTo>
                      <a:pt x="1979" y="789"/>
                      <a:pt x="2268" y="767"/>
                      <a:pt x="2578" y="719"/>
                    </a:cubicBezTo>
                    <a:cubicBezTo>
                      <a:pt x="2677" y="670"/>
                      <a:pt x="2752" y="670"/>
                      <a:pt x="2851" y="620"/>
                    </a:cubicBezTo>
                    <a:cubicBezTo>
                      <a:pt x="2950" y="595"/>
                      <a:pt x="3000" y="496"/>
                      <a:pt x="2975" y="422"/>
                    </a:cubicBezTo>
                    <a:cubicBezTo>
                      <a:pt x="2950" y="347"/>
                      <a:pt x="2826" y="298"/>
                      <a:pt x="2702" y="273"/>
                    </a:cubicBezTo>
                    <a:cubicBezTo>
                      <a:pt x="2454" y="223"/>
                      <a:pt x="2256" y="174"/>
                      <a:pt x="2058" y="174"/>
                    </a:cubicBezTo>
                    <a:lnTo>
                      <a:pt x="1934" y="174"/>
                    </a:lnTo>
                    <a:cubicBezTo>
                      <a:pt x="1826" y="190"/>
                      <a:pt x="1722" y="196"/>
                      <a:pt x="1619" y="196"/>
                    </a:cubicBezTo>
                    <a:cubicBezTo>
                      <a:pt x="1413" y="196"/>
                      <a:pt x="1215" y="174"/>
                      <a:pt x="1017" y="174"/>
                    </a:cubicBezTo>
                    <a:cubicBezTo>
                      <a:pt x="694" y="149"/>
                      <a:pt x="347" y="99"/>
                      <a:pt x="25"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30"/>
              <p:cNvSpPr/>
              <p:nvPr/>
            </p:nvSpPr>
            <p:spPr>
              <a:xfrm>
                <a:off x="3820550" y="232725"/>
                <a:ext cx="100425" cy="79600"/>
              </a:xfrm>
              <a:custGeom>
                <a:avLst/>
                <a:gdLst/>
                <a:ahLst/>
                <a:cxnLst/>
                <a:rect l="l" t="t" r="r" b="b"/>
                <a:pathLst>
                  <a:path w="4017" h="3184" extrusionOk="0">
                    <a:moveTo>
                      <a:pt x="572" y="0"/>
                    </a:moveTo>
                    <a:cubicBezTo>
                      <a:pt x="485" y="0"/>
                      <a:pt x="402" y="15"/>
                      <a:pt x="323" y="60"/>
                    </a:cubicBezTo>
                    <a:cubicBezTo>
                      <a:pt x="273" y="84"/>
                      <a:pt x="199" y="159"/>
                      <a:pt x="174" y="208"/>
                    </a:cubicBezTo>
                    <a:cubicBezTo>
                      <a:pt x="50" y="407"/>
                      <a:pt x="1" y="654"/>
                      <a:pt x="25" y="828"/>
                    </a:cubicBezTo>
                    <a:cubicBezTo>
                      <a:pt x="75" y="1051"/>
                      <a:pt x="249" y="1249"/>
                      <a:pt x="397" y="1423"/>
                    </a:cubicBezTo>
                    <a:cubicBezTo>
                      <a:pt x="1042" y="2117"/>
                      <a:pt x="1934" y="2613"/>
                      <a:pt x="2975" y="2985"/>
                    </a:cubicBezTo>
                    <a:cubicBezTo>
                      <a:pt x="3104" y="3017"/>
                      <a:pt x="3501" y="3184"/>
                      <a:pt x="3766" y="3184"/>
                    </a:cubicBezTo>
                    <a:cubicBezTo>
                      <a:pt x="3911" y="3184"/>
                      <a:pt x="4017" y="3134"/>
                      <a:pt x="4017" y="2985"/>
                    </a:cubicBezTo>
                    <a:cubicBezTo>
                      <a:pt x="4017" y="2786"/>
                      <a:pt x="3769" y="2638"/>
                      <a:pt x="3670" y="2514"/>
                    </a:cubicBezTo>
                    <a:lnTo>
                      <a:pt x="3223" y="1944"/>
                    </a:lnTo>
                    <a:cubicBezTo>
                      <a:pt x="2901" y="1572"/>
                      <a:pt x="2604" y="1150"/>
                      <a:pt x="2182" y="778"/>
                    </a:cubicBezTo>
                    <a:cubicBezTo>
                      <a:pt x="1860" y="431"/>
                      <a:pt x="1438" y="159"/>
                      <a:pt x="893" y="35"/>
                    </a:cubicBezTo>
                    <a:cubicBezTo>
                      <a:pt x="785" y="21"/>
                      <a:pt x="676"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30"/>
              <p:cNvSpPr/>
              <p:nvPr/>
            </p:nvSpPr>
            <p:spPr>
              <a:xfrm>
                <a:off x="3851550" y="255900"/>
                <a:ext cx="64475" cy="51925"/>
              </a:xfrm>
              <a:custGeom>
                <a:avLst/>
                <a:gdLst/>
                <a:ahLst/>
                <a:cxnLst/>
                <a:rect l="l" t="t" r="r" b="b"/>
                <a:pathLst>
                  <a:path w="2579" h="2077" extrusionOk="0">
                    <a:moveTo>
                      <a:pt x="546" y="0"/>
                    </a:moveTo>
                    <a:cubicBezTo>
                      <a:pt x="546" y="347"/>
                      <a:pt x="793" y="645"/>
                      <a:pt x="1017" y="942"/>
                    </a:cubicBezTo>
                    <a:cubicBezTo>
                      <a:pt x="645" y="769"/>
                      <a:pt x="298" y="595"/>
                      <a:pt x="0" y="372"/>
                    </a:cubicBezTo>
                    <a:lnTo>
                      <a:pt x="0" y="372"/>
                    </a:lnTo>
                    <a:cubicBezTo>
                      <a:pt x="50" y="843"/>
                      <a:pt x="397" y="1240"/>
                      <a:pt x="818" y="1512"/>
                    </a:cubicBezTo>
                    <a:cubicBezTo>
                      <a:pt x="994" y="1610"/>
                      <a:pt x="1862" y="2077"/>
                      <a:pt x="2295" y="2077"/>
                    </a:cubicBezTo>
                    <a:cubicBezTo>
                      <a:pt x="2412" y="2077"/>
                      <a:pt x="2497" y="2043"/>
                      <a:pt x="2529" y="1959"/>
                    </a:cubicBezTo>
                    <a:cubicBezTo>
                      <a:pt x="2578" y="1735"/>
                      <a:pt x="2256" y="1463"/>
                      <a:pt x="2083" y="1314"/>
                    </a:cubicBezTo>
                    <a:cubicBezTo>
                      <a:pt x="1884" y="1091"/>
                      <a:pt x="1636" y="843"/>
                      <a:pt x="1388" y="620"/>
                    </a:cubicBezTo>
                    <a:cubicBezTo>
                      <a:pt x="1264" y="496"/>
                      <a:pt x="1091" y="397"/>
                      <a:pt x="942" y="273"/>
                    </a:cubicBezTo>
                    <a:cubicBezTo>
                      <a:pt x="917" y="248"/>
                      <a:pt x="546" y="75"/>
                      <a:pt x="54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30"/>
              <p:cNvSpPr/>
              <p:nvPr/>
            </p:nvSpPr>
            <p:spPr>
              <a:xfrm>
                <a:off x="3788325" y="253150"/>
                <a:ext cx="127075" cy="69325"/>
              </a:xfrm>
              <a:custGeom>
                <a:avLst/>
                <a:gdLst/>
                <a:ahLst/>
                <a:cxnLst/>
                <a:rect l="l" t="t" r="r" b="b"/>
                <a:pathLst>
                  <a:path w="5083" h="2773" extrusionOk="0">
                    <a:moveTo>
                      <a:pt x="949" y="0"/>
                    </a:moveTo>
                    <a:cubicBezTo>
                      <a:pt x="608" y="0"/>
                      <a:pt x="227" y="125"/>
                      <a:pt x="100" y="358"/>
                    </a:cubicBezTo>
                    <a:cubicBezTo>
                      <a:pt x="1" y="507"/>
                      <a:pt x="1" y="705"/>
                      <a:pt x="75" y="854"/>
                    </a:cubicBezTo>
                    <a:cubicBezTo>
                      <a:pt x="249" y="1275"/>
                      <a:pt x="744" y="1598"/>
                      <a:pt x="1215" y="1870"/>
                    </a:cubicBezTo>
                    <a:cubicBezTo>
                      <a:pt x="1686" y="2118"/>
                      <a:pt x="2133" y="2366"/>
                      <a:pt x="2628" y="2515"/>
                    </a:cubicBezTo>
                    <a:cubicBezTo>
                      <a:pt x="2975" y="2639"/>
                      <a:pt x="3322" y="2713"/>
                      <a:pt x="3694" y="2738"/>
                    </a:cubicBezTo>
                    <a:cubicBezTo>
                      <a:pt x="3823" y="2750"/>
                      <a:pt x="4023" y="2772"/>
                      <a:pt x="4224" y="2772"/>
                    </a:cubicBezTo>
                    <a:cubicBezTo>
                      <a:pt x="4450" y="2772"/>
                      <a:pt x="4679" y="2744"/>
                      <a:pt x="4810" y="2639"/>
                    </a:cubicBezTo>
                    <a:cubicBezTo>
                      <a:pt x="5083" y="2440"/>
                      <a:pt x="4686" y="2217"/>
                      <a:pt x="4488" y="2118"/>
                    </a:cubicBezTo>
                    <a:cubicBezTo>
                      <a:pt x="4190" y="1969"/>
                      <a:pt x="3917" y="1746"/>
                      <a:pt x="3595" y="1548"/>
                    </a:cubicBezTo>
                    <a:cubicBezTo>
                      <a:pt x="3075" y="1176"/>
                      <a:pt x="2579" y="804"/>
                      <a:pt x="2058" y="457"/>
                    </a:cubicBezTo>
                    <a:cubicBezTo>
                      <a:pt x="1785" y="259"/>
                      <a:pt x="1488" y="85"/>
                      <a:pt x="1116" y="11"/>
                    </a:cubicBezTo>
                    <a:cubicBezTo>
                      <a:pt x="1062" y="4"/>
                      <a:pt x="1006" y="0"/>
                      <a:pt x="9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30"/>
              <p:cNvSpPr/>
              <p:nvPr/>
            </p:nvSpPr>
            <p:spPr>
              <a:xfrm>
                <a:off x="3832950" y="279450"/>
                <a:ext cx="71650" cy="40975"/>
              </a:xfrm>
              <a:custGeom>
                <a:avLst/>
                <a:gdLst/>
                <a:ahLst/>
                <a:cxnLst/>
                <a:rect l="l" t="t" r="r" b="b"/>
                <a:pathLst>
                  <a:path w="2866" h="1639" extrusionOk="0">
                    <a:moveTo>
                      <a:pt x="571" y="0"/>
                    </a:moveTo>
                    <a:cubicBezTo>
                      <a:pt x="670" y="322"/>
                      <a:pt x="893" y="645"/>
                      <a:pt x="1190" y="868"/>
                    </a:cubicBezTo>
                    <a:cubicBezTo>
                      <a:pt x="769" y="793"/>
                      <a:pt x="323" y="645"/>
                      <a:pt x="0" y="446"/>
                    </a:cubicBezTo>
                    <a:lnTo>
                      <a:pt x="0" y="446"/>
                    </a:lnTo>
                    <a:cubicBezTo>
                      <a:pt x="149" y="669"/>
                      <a:pt x="298" y="893"/>
                      <a:pt x="546" y="1041"/>
                    </a:cubicBezTo>
                    <a:cubicBezTo>
                      <a:pt x="744" y="1165"/>
                      <a:pt x="942" y="1240"/>
                      <a:pt x="1166" y="1314"/>
                    </a:cubicBezTo>
                    <a:cubicBezTo>
                      <a:pt x="1562" y="1438"/>
                      <a:pt x="2008" y="1562"/>
                      <a:pt x="2430" y="1636"/>
                    </a:cubicBezTo>
                    <a:cubicBezTo>
                      <a:pt x="2449" y="1638"/>
                      <a:pt x="2467" y="1638"/>
                      <a:pt x="2485" y="1638"/>
                    </a:cubicBezTo>
                    <a:cubicBezTo>
                      <a:pt x="2809" y="1638"/>
                      <a:pt x="2866" y="1429"/>
                      <a:pt x="2678" y="1264"/>
                    </a:cubicBezTo>
                    <a:cubicBezTo>
                      <a:pt x="2430" y="1017"/>
                      <a:pt x="1984" y="818"/>
                      <a:pt x="1661" y="645"/>
                    </a:cubicBezTo>
                    <a:cubicBezTo>
                      <a:pt x="1314" y="422"/>
                      <a:pt x="942" y="198"/>
                      <a:pt x="571"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30"/>
              <p:cNvSpPr/>
              <p:nvPr/>
            </p:nvSpPr>
            <p:spPr>
              <a:xfrm>
                <a:off x="3863925" y="210375"/>
                <a:ext cx="76875" cy="99000"/>
              </a:xfrm>
              <a:custGeom>
                <a:avLst/>
                <a:gdLst/>
                <a:ahLst/>
                <a:cxnLst/>
                <a:rect l="l" t="t" r="r" b="b"/>
                <a:pathLst>
                  <a:path w="3075" h="3960" extrusionOk="0">
                    <a:moveTo>
                      <a:pt x="735" y="0"/>
                    </a:moveTo>
                    <a:cubicBezTo>
                      <a:pt x="673" y="0"/>
                      <a:pt x="609" y="11"/>
                      <a:pt x="546" y="36"/>
                    </a:cubicBezTo>
                    <a:cubicBezTo>
                      <a:pt x="422" y="86"/>
                      <a:pt x="323" y="210"/>
                      <a:pt x="274" y="309"/>
                    </a:cubicBezTo>
                    <a:cubicBezTo>
                      <a:pt x="1" y="805"/>
                      <a:pt x="1" y="1201"/>
                      <a:pt x="174" y="1672"/>
                    </a:cubicBezTo>
                    <a:cubicBezTo>
                      <a:pt x="546" y="2540"/>
                      <a:pt x="1364" y="3383"/>
                      <a:pt x="2381" y="3879"/>
                    </a:cubicBezTo>
                    <a:cubicBezTo>
                      <a:pt x="2467" y="3913"/>
                      <a:pt x="2589" y="3960"/>
                      <a:pt x="2714" y="3960"/>
                    </a:cubicBezTo>
                    <a:cubicBezTo>
                      <a:pt x="2769" y="3960"/>
                      <a:pt x="2824" y="3951"/>
                      <a:pt x="2877" y="3928"/>
                    </a:cubicBezTo>
                    <a:cubicBezTo>
                      <a:pt x="3075" y="3829"/>
                      <a:pt x="3025" y="3581"/>
                      <a:pt x="3025" y="3432"/>
                    </a:cubicBezTo>
                    <a:cubicBezTo>
                      <a:pt x="3001" y="2937"/>
                      <a:pt x="2777" y="2416"/>
                      <a:pt x="2530" y="1945"/>
                    </a:cubicBezTo>
                    <a:cubicBezTo>
                      <a:pt x="2430" y="1772"/>
                      <a:pt x="2356" y="1598"/>
                      <a:pt x="2257" y="1425"/>
                    </a:cubicBezTo>
                    <a:cubicBezTo>
                      <a:pt x="2009" y="954"/>
                      <a:pt x="1736" y="557"/>
                      <a:pt x="1240" y="185"/>
                    </a:cubicBezTo>
                    <a:cubicBezTo>
                      <a:pt x="1093" y="93"/>
                      <a:pt x="91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30"/>
              <p:cNvSpPr/>
              <p:nvPr/>
            </p:nvSpPr>
            <p:spPr>
              <a:xfrm>
                <a:off x="3887475" y="245350"/>
                <a:ext cx="45625" cy="58625"/>
              </a:xfrm>
              <a:custGeom>
                <a:avLst/>
                <a:gdLst/>
                <a:ahLst/>
                <a:cxnLst/>
                <a:rect l="l" t="t" r="r" b="b"/>
                <a:pathLst>
                  <a:path w="1825" h="2345" extrusionOk="0">
                    <a:moveTo>
                      <a:pt x="1" y="620"/>
                    </a:moveTo>
                    <a:lnTo>
                      <a:pt x="1" y="620"/>
                    </a:lnTo>
                    <a:cubicBezTo>
                      <a:pt x="6" y="623"/>
                      <a:pt x="11" y="626"/>
                      <a:pt x="16" y="629"/>
                    </a:cubicBezTo>
                    <a:lnTo>
                      <a:pt x="16" y="629"/>
                    </a:lnTo>
                    <a:cubicBezTo>
                      <a:pt x="11" y="625"/>
                      <a:pt x="6" y="622"/>
                      <a:pt x="1" y="620"/>
                    </a:cubicBezTo>
                    <a:close/>
                    <a:moveTo>
                      <a:pt x="670" y="1"/>
                    </a:moveTo>
                    <a:lnTo>
                      <a:pt x="670" y="1"/>
                    </a:lnTo>
                    <a:cubicBezTo>
                      <a:pt x="695" y="397"/>
                      <a:pt x="720" y="794"/>
                      <a:pt x="918" y="1166"/>
                    </a:cubicBezTo>
                    <a:cubicBezTo>
                      <a:pt x="601" y="995"/>
                      <a:pt x="309" y="801"/>
                      <a:pt x="16" y="629"/>
                    </a:cubicBezTo>
                    <a:lnTo>
                      <a:pt x="16" y="629"/>
                    </a:lnTo>
                    <a:cubicBezTo>
                      <a:pt x="75" y="681"/>
                      <a:pt x="77" y="897"/>
                      <a:pt x="100" y="943"/>
                    </a:cubicBezTo>
                    <a:cubicBezTo>
                      <a:pt x="125" y="1067"/>
                      <a:pt x="199" y="1166"/>
                      <a:pt x="249" y="1265"/>
                    </a:cubicBezTo>
                    <a:cubicBezTo>
                      <a:pt x="373" y="1488"/>
                      <a:pt x="546" y="1662"/>
                      <a:pt x="720" y="1860"/>
                    </a:cubicBezTo>
                    <a:cubicBezTo>
                      <a:pt x="918" y="2033"/>
                      <a:pt x="1117" y="2182"/>
                      <a:pt x="1414" y="2306"/>
                    </a:cubicBezTo>
                    <a:cubicBezTo>
                      <a:pt x="1477" y="2332"/>
                      <a:pt x="1532" y="2344"/>
                      <a:pt x="1579" y="2344"/>
                    </a:cubicBezTo>
                    <a:cubicBezTo>
                      <a:pt x="1756" y="2344"/>
                      <a:pt x="1825" y="2179"/>
                      <a:pt x="1786" y="1984"/>
                    </a:cubicBezTo>
                    <a:cubicBezTo>
                      <a:pt x="1612" y="1240"/>
                      <a:pt x="1216" y="546"/>
                      <a:pt x="670"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30"/>
              <p:cNvSpPr/>
              <p:nvPr/>
            </p:nvSpPr>
            <p:spPr>
              <a:xfrm>
                <a:off x="3943275" y="194050"/>
                <a:ext cx="132650" cy="117125"/>
              </a:xfrm>
              <a:custGeom>
                <a:avLst/>
                <a:gdLst/>
                <a:ahLst/>
                <a:cxnLst/>
                <a:rect l="l" t="t" r="r" b="b"/>
                <a:pathLst>
                  <a:path w="5306" h="4685" extrusionOk="0">
                    <a:moveTo>
                      <a:pt x="4819" y="1"/>
                    </a:moveTo>
                    <a:cubicBezTo>
                      <a:pt x="4640" y="1"/>
                      <a:pt x="4445" y="47"/>
                      <a:pt x="4264" y="119"/>
                    </a:cubicBezTo>
                    <a:cubicBezTo>
                      <a:pt x="3595" y="367"/>
                      <a:pt x="3074" y="838"/>
                      <a:pt x="2653" y="1309"/>
                    </a:cubicBezTo>
                    <a:cubicBezTo>
                      <a:pt x="2330" y="1607"/>
                      <a:pt x="0" y="4581"/>
                      <a:pt x="719" y="4680"/>
                    </a:cubicBezTo>
                    <a:cubicBezTo>
                      <a:pt x="735" y="4683"/>
                      <a:pt x="751" y="4684"/>
                      <a:pt x="767" y="4684"/>
                    </a:cubicBezTo>
                    <a:cubicBezTo>
                      <a:pt x="900" y="4684"/>
                      <a:pt x="1033" y="4601"/>
                      <a:pt x="1165" y="4556"/>
                    </a:cubicBezTo>
                    <a:cubicBezTo>
                      <a:pt x="2727" y="3714"/>
                      <a:pt x="4041" y="2573"/>
                      <a:pt x="4933" y="1309"/>
                    </a:cubicBezTo>
                    <a:cubicBezTo>
                      <a:pt x="5057" y="1111"/>
                      <a:pt x="5181" y="937"/>
                      <a:pt x="5231" y="739"/>
                    </a:cubicBezTo>
                    <a:cubicBezTo>
                      <a:pt x="5305" y="565"/>
                      <a:pt x="5305" y="342"/>
                      <a:pt x="5181" y="194"/>
                    </a:cubicBezTo>
                    <a:cubicBezTo>
                      <a:pt x="5156" y="119"/>
                      <a:pt x="5082" y="70"/>
                      <a:pt x="5008" y="20"/>
                    </a:cubicBezTo>
                    <a:cubicBezTo>
                      <a:pt x="4948" y="7"/>
                      <a:pt x="4884" y="1"/>
                      <a:pt x="4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30"/>
              <p:cNvSpPr/>
              <p:nvPr/>
            </p:nvSpPr>
            <p:spPr>
              <a:xfrm>
                <a:off x="3964725" y="229875"/>
                <a:ext cx="65325" cy="74425"/>
              </a:xfrm>
              <a:custGeom>
                <a:avLst/>
                <a:gdLst/>
                <a:ahLst/>
                <a:cxnLst/>
                <a:rect l="l" t="t" r="r" b="b"/>
                <a:pathLst>
                  <a:path w="2613" h="2977" extrusionOk="0">
                    <a:moveTo>
                      <a:pt x="2464" y="0"/>
                    </a:moveTo>
                    <a:lnTo>
                      <a:pt x="2464" y="0"/>
                    </a:lnTo>
                    <a:cubicBezTo>
                      <a:pt x="2365" y="124"/>
                      <a:pt x="2092" y="273"/>
                      <a:pt x="1993" y="397"/>
                    </a:cubicBezTo>
                    <a:cubicBezTo>
                      <a:pt x="1819" y="521"/>
                      <a:pt x="1695" y="669"/>
                      <a:pt x="1547" y="793"/>
                    </a:cubicBezTo>
                    <a:cubicBezTo>
                      <a:pt x="1249" y="1066"/>
                      <a:pt x="1001" y="1363"/>
                      <a:pt x="753" y="1661"/>
                    </a:cubicBezTo>
                    <a:cubicBezTo>
                      <a:pt x="505" y="1934"/>
                      <a:pt x="332" y="2206"/>
                      <a:pt x="134" y="2529"/>
                    </a:cubicBezTo>
                    <a:cubicBezTo>
                      <a:pt x="36" y="2684"/>
                      <a:pt x="0" y="2976"/>
                      <a:pt x="204" y="2976"/>
                    </a:cubicBezTo>
                    <a:cubicBezTo>
                      <a:pt x="260" y="2976"/>
                      <a:pt x="335" y="2954"/>
                      <a:pt x="431" y="2900"/>
                    </a:cubicBezTo>
                    <a:cubicBezTo>
                      <a:pt x="1224" y="2429"/>
                      <a:pt x="1943" y="1884"/>
                      <a:pt x="2538" y="1264"/>
                    </a:cubicBezTo>
                    <a:lnTo>
                      <a:pt x="2538" y="1264"/>
                    </a:lnTo>
                    <a:cubicBezTo>
                      <a:pt x="2216" y="1388"/>
                      <a:pt x="1869" y="1512"/>
                      <a:pt x="1571" y="1636"/>
                    </a:cubicBezTo>
                    <a:cubicBezTo>
                      <a:pt x="1943" y="1314"/>
                      <a:pt x="2315" y="967"/>
                      <a:pt x="2613" y="645"/>
                    </a:cubicBezTo>
                    <a:lnTo>
                      <a:pt x="2613" y="645"/>
                    </a:lnTo>
                    <a:cubicBezTo>
                      <a:pt x="2216" y="818"/>
                      <a:pt x="1844" y="1041"/>
                      <a:pt x="1497" y="1264"/>
                    </a:cubicBezTo>
                    <a:cubicBezTo>
                      <a:pt x="1869" y="868"/>
                      <a:pt x="2191" y="421"/>
                      <a:pt x="246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30"/>
              <p:cNvSpPr/>
              <p:nvPr/>
            </p:nvSpPr>
            <p:spPr>
              <a:xfrm>
                <a:off x="3979825" y="219250"/>
                <a:ext cx="136375" cy="96100"/>
              </a:xfrm>
              <a:custGeom>
                <a:avLst/>
                <a:gdLst/>
                <a:ahLst/>
                <a:cxnLst/>
                <a:rect l="l" t="t" r="r" b="b"/>
                <a:pathLst>
                  <a:path w="5455" h="3844" extrusionOk="0">
                    <a:moveTo>
                      <a:pt x="4664" y="1"/>
                    </a:moveTo>
                    <a:cubicBezTo>
                      <a:pt x="4639" y="1"/>
                      <a:pt x="4614" y="2"/>
                      <a:pt x="4587" y="4"/>
                    </a:cubicBezTo>
                    <a:cubicBezTo>
                      <a:pt x="4240" y="53"/>
                      <a:pt x="4041" y="177"/>
                      <a:pt x="3793" y="375"/>
                    </a:cubicBezTo>
                    <a:cubicBezTo>
                      <a:pt x="3099" y="946"/>
                      <a:pt x="2430" y="1491"/>
                      <a:pt x="1761" y="2061"/>
                    </a:cubicBezTo>
                    <a:lnTo>
                      <a:pt x="744" y="2904"/>
                    </a:lnTo>
                    <a:cubicBezTo>
                      <a:pt x="496" y="3102"/>
                      <a:pt x="1" y="3350"/>
                      <a:pt x="75" y="3672"/>
                    </a:cubicBezTo>
                    <a:cubicBezTo>
                      <a:pt x="87" y="3804"/>
                      <a:pt x="208" y="3843"/>
                      <a:pt x="355" y="3843"/>
                    </a:cubicBezTo>
                    <a:cubicBezTo>
                      <a:pt x="514" y="3843"/>
                      <a:pt x="703" y="3797"/>
                      <a:pt x="819" y="3772"/>
                    </a:cubicBezTo>
                    <a:cubicBezTo>
                      <a:pt x="2058" y="3449"/>
                      <a:pt x="3223" y="2954"/>
                      <a:pt x="4240" y="2309"/>
                    </a:cubicBezTo>
                    <a:cubicBezTo>
                      <a:pt x="4537" y="2111"/>
                      <a:pt x="4810" y="1937"/>
                      <a:pt x="5033" y="1714"/>
                    </a:cubicBezTo>
                    <a:cubicBezTo>
                      <a:pt x="5454" y="1293"/>
                      <a:pt x="5430" y="822"/>
                      <a:pt x="5206" y="375"/>
                    </a:cubicBezTo>
                    <a:cubicBezTo>
                      <a:pt x="5114" y="146"/>
                      <a:pt x="498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30"/>
              <p:cNvSpPr/>
              <p:nvPr/>
            </p:nvSpPr>
            <p:spPr>
              <a:xfrm>
                <a:off x="3983900" y="256500"/>
                <a:ext cx="86425" cy="55650"/>
              </a:xfrm>
              <a:custGeom>
                <a:avLst/>
                <a:gdLst/>
                <a:ahLst/>
                <a:cxnLst/>
                <a:rect l="l" t="t" r="r" b="b"/>
                <a:pathLst>
                  <a:path w="3457" h="2226" extrusionOk="0">
                    <a:moveTo>
                      <a:pt x="2961" y="1"/>
                    </a:moveTo>
                    <a:lnTo>
                      <a:pt x="2961" y="1"/>
                    </a:lnTo>
                    <a:cubicBezTo>
                      <a:pt x="2193" y="373"/>
                      <a:pt x="1523" y="869"/>
                      <a:pt x="804" y="1364"/>
                    </a:cubicBezTo>
                    <a:cubicBezTo>
                      <a:pt x="606" y="1538"/>
                      <a:pt x="110" y="1786"/>
                      <a:pt x="61" y="1959"/>
                    </a:cubicBezTo>
                    <a:cubicBezTo>
                      <a:pt x="1" y="2170"/>
                      <a:pt x="168" y="2225"/>
                      <a:pt x="365" y="2225"/>
                    </a:cubicBezTo>
                    <a:cubicBezTo>
                      <a:pt x="493" y="2225"/>
                      <a:pt x="633" y="2202"/>
                      <a:pt x="730" y="2182"/>
                    </a:cubicBezTo>
                    <a:cubicBezTo>
                      <a:pt x="1697" y="1860"/>
                      <a:pt x="2564" y="1439"/>
                      <a:pt x="3457" y="993"/>
                    </a:cubicBezTo>
                    <a:lnTo>
                      <a:pt x="3457" y="993"/>
                    </a:lnTo>
                    <a:cubicBezTo>
                      <a:pt x="2912" y="1092"/>
                      <a:pt x="2341" y="1216"/>
                      <a:pt x="1796" y="1364"/>
                    </a:cubicBezTo>
                    <a:cubicBezTo>
                      <a:pt x="2267" y="1092"/>
                      <a:pt x="2688" y="794"/>
                      <a:pt x="3135" y="472"/>
                    </a:cubicBezTo>
                    <a:lnTo>
                      <a:pt x="3135" y="472"/>
                    </a:lnTo>
                    <a:cubicBezTo>
                      <a:pt x="2589" y="720"/>
                      <a:pt x="2069" y="968"/>
                      <a:pt x="1523" y="1191"/>
                    </a:cubicBezTo>
                    <a:cubicBezTo>
                      <a:pt x="2019" y="794"/>
                      <a:pt x="2465" y="422"/>
                      <a:pt x="2961"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30"/>
              <p:cNvSpPr/>
              <p:nvPr/>
            </p:nvSpPr>
            <p:spPr>
              <a:xfrm>
                <a:off x="3881300" y="287075"/>
                <a:ext cx="138825" cy="91775"/>
              </a:xfrm>
              <a:custGeom>
                <a:avLst/>
                <a:gdLst/>
                <a:ahLst/>
                <a:cxnLst/>
                <a:rect l="l" t="t" r="r" b="b"/>
                <a:pathLst>
                  <a:path w="5553" h="3671" extrusionOk="0">
                    <a:moveTo>
                      <a:pt x="3255" y="0"/>
                    </a:moveTo>
                    <a:cubicBezTo>
                      <a:pt x="3149" y="0"/>
                      <a:pt x="3039" y="6"/>
                      <a:pt x="2925" y="17"/>
                    </a:cubicBezTo>
                    <a:cubicBezTo>
                      <a:pt x="2801" y="17"/>
                      <a:pt x="2677" y="67"/>
                      <a:pt x="2553" y="92"/>
                    </a:cubicBezTo>
                    <a:cubicBezTo>
                      <a:pt x="2033" y="191"/>
                      <a:pt x="1537" y="389"/>
                      <a:pt x="1165" y="712"/>
                    </a:cubicBezTo>
                    <a:cubicBezTo>
                      <a:pt x="744" y="984"/>
                      <a:pt x="446" y="1381"/>
                      <a:pt x="248" y="1728"/>
                    </a:cubicBezTo>
                    <a:cubicBezTo>
                      <a:pt x="74" y="2075"/>
                      <a:pt x="0" y="2447"/>
                      <a:pt x="174" y="2744"/>
                    </a:cubicBezTo>
                    <a:cubicBezTo>
                      <a:pt x="372" y="3190"/>
                      <a:pt x="868" y="3488"/>
                      <a:pt x="1463" y="3612"/>
                    </a:cubicBezTo>
                    <a:cubicBezTo>
                      <a:pt x="1660" y="3651"/>
                      <a:pt x="1878" y="3671"/>
                      <a:pt x="2102" y="3671"/>
                    </a:cubicBezTo>
                    <a:cubicBezTo>
                      <a:pt x="2579" y="3671"/>
                      <a:pt x="3082" y="3582"/>
                      <a:pt x="3471" y="3414"/>
                    </a:cubicBezTo>
                    <a:cubicBezTo>
                      <a:pt x="3768" y="3290"/>
                      <a:pt x="4016" y="3116"/>
                      <a:pt x="4264" y="2967"/>
                    </a:cubicBezTo>
                    <a:cubicBezTo>
                      <a:pt x="4661" y="2719"/>
                      <a:pt x="5032" y="2397"/>
                      <a:pt x="5280" y="2075"/>
                    </a:cubicBezTo>
                    <a:cubicBezTo>
                      <a:pt x="5503" y="1753"/>
                      <a:pt x="5553" y="1430"/>
                      <a:pt x="5454" y="1108"/>
                    </a:cubicBezTo>
                    <a:cubicBezTo>
                      <a:pt x="5330" y="811"/>
                      <a:pt x="5082" y="513"/>
                      <a:pt x="4760" y="364"/>
                    </a:cubicBezTo>
                    <a:cubicBezTo>
                      <a:pt x="4280" y="156"/>
                      <a:pt x="3818" y="0"/>
                      <a:pt x="3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30"/>
              <p:cNvSpPr/>
              <p:nvPr/>
            </p:nvSpPr>
            <p:spPr>
              <a:xfrm>
                <a:off x="3892450" y="289975"/>
                <a:ext cx="115300" cy="78625"/>
              </a:xfrm>
              <a:custGeom>
                <a:avLst/>
                <a:gdLst/>
                <a:ahLst/>
                <a:cxnLst/>
                <a:rect l="l" t="t" r="r" b="b"/>
                <a:pathLst>
                  <a:path w="4612" h="3145" extrusionOk="0">
                    <a:moveTo>
                      <a:pt x="2727" y="1"/>
                    </a:moveTo>
                    <a:cubicBezTo>
                      <a:pt x="2107" y="75"/>
                      <a:pt x="1661" y="323"/>
                      <a:pt x="1141" y="571"/>
                    </a:cubicBezTo>
                    <a:cubicBezTo>
                      <a:pt x="595" y="843"/>
                      <a:pt x="347" y="1240"/>
                      <a:pt x="124" y="1686"/>
                    </a:cubicBezTo>
                    <a:cubicBezTo>
                      <a:pt x="50" y="1810"/>
                      <a:pt x="0" y="1959"/>
                      <a:pt x="99" y="2058"/>
                    </a:cubicBezTo>
                    <a:cubicBezTo>
                      <a:pt x="149" y="2108"/>
                      <a:pt x="248" y="2132"/>
                      <a:pt x="273" y="2207"/>
                    </a:cubicBezTo>
                    <a:cubicBezTo>
                      <a:pt x="273" y="2256"/>
                      <a:pt x="273" y="2306"/>
                      <a:pt x="248" y="2331"/>
                    </a:cubicBezTo>
                    <a:cubicBezTo>
                      <a:pt x="174" y="2455"/>
                      <a:pt x="149" y="2603"/>
                      <a:pt x="298" y="2678"/>
                    </a:cubicBezTo>
                    <a:cubicBezTo>
                      <a:pt x="340" y="2699"/>
                      <a:pt x="390" y="2706"/>
                      <a:pt x="444" y="2706"/>
                    </a:cubicBezTo>
                    <a:cubicBezTo>
                      <a:pt x="518" y="2706"/>
                      <a:pt x="598" y="2692"/>
                      <a:pt x="670" y="2678"/>
                    </a:cubicBezTo>
                    <a:cubicBezTo>
                      <a:pt x="732" y="2678"/>
                      <a:pt x="806" y="2665"/>
                      <a:pt x="871" y="2665"/>
                    </a:cubicBezTo>
                    <a:cubicBezTo>
                      <a:pt x="936" y="2665"/>
                      <a:pt x="992" y="2678"/>
                      <a:pt x="1017" y="2727"/>
                    </a:cubicBezTo>
                    <a:cubicBezTo>
                      <a:pt x="1116" y="2827"/>
                      <a:pt x="1017" y="2951"/>
                      <a:pt x="1041" y="3050"/>
                    </a:cubicBezTo>
                    <a:cubicBezTo>
                      <a:pt x="1077" y="3103"/>
                      <a:pt x="1190" y="3144"/>
                      <a:pt x="1325" y="3144"/>
                    </a:cubicBezTo>
                    <a:cubicBezTo>
                      <a:pt x="1377" y="3144"/>
                      <a:pt x="1432" y="3138"/>
                      <a:pt x="1488" y="3124"/>
                    </a:cubicBezTo>
                    <a:cubicBezTo>
                      <a:pt x="2479" y="3000"/>
                      <a:pt x="3446" y="2579"/>
                      <a:pt x="4239" y="2058"/>
                    </a:cubicBezTo>
                    <a:cubicBezTo>
                      <a:pt x="4388" y="1959"/>
                      <a:pt x="4562" y="1810"/>
                      <a:pt x="4487" y="1686"/>
                    </a:cubicBezTo>
                    <a:cubicBezTo>
                      <a:pt x="4462" y="1612"/>
                      <a:pt x="4338" y="1587"/>
                      <a:pt x="4215" y="1562"/>
                    </a:cubicBezTo>
                    <a:cubicBezTo>
                      <a:pt x="4091" y="1513"/>
                      <a:pt x="3967" y="1488"/>
                      <a:pt x="3967" y="1389"/>
                    </a:cubicBezTo>
                    <a:cubicBezTo>
                      <a:pt x="3967" y="1314"/>
                      <a:pt x="4066" y="1240"/>
                      <a:pt x="4190" y="1190"/>
                    </a:cubicBezTo>
                    <a:cubicBezTo>
                      <a:pt x="4314" y="1141"/>
                      <a:pt x="4438" y="1116"/>
                      <a:pt x="4512" y="1017"/>
                    </a:cubicBezTo>
                    <a:cubicBezTo>
                      <a:pt x="4611" y="943"/>
                      <a:pt x="4586" y="769"/>
                      <a:pt x="4487" y="719"/>
                    </a:cubicBezTo>
                    <a:cubicBezTo>
                      <a:pt x="4438" y="695"/>
                      <a:pt x="4363" y="645"/>
                      <a:pt x="4314" y="645"/>
                    </a:cubicBezTo>
                    <a:cubicBezTo>
                      <a:pt x="4091" y="620"/>
                      <a:pt x="3892" y="571"/>
                      <a:pt x="3719" y="521"/>
                    </a:cubicBezTo>
                    <a:cubicBezTo>
                      <a:pt x="3644" y="521"/>
                      <a:pt x="3595" y="496"/>
                      <a:pt x="3595" y="472"/>
                    </a:cubicBezTo>
                    <a:cubicBezTo>
                      <a:pt x="3545" y="397"/>
                      <a:pt x="3744" y="348"/>
                      <a:pt x="3818" y="248"/>
                    </a:cubicBezTo>
                    <a:cubicBezTo>
                      <a:pt x="3843" y="149"/>
                      <a:pt x="3719" y="100"/>
                      <a:pt x="3595" y="75"/>
                    </a:cubicBezTo>
                    <a:cubicBezTo>
                      <a:pt x="3273" y="1"/>
                      <a:pt x="2975" y="1"/>
                      <a:pt x="2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30"/>
              <p:cNvSpPr/>
              <p:nvPr/>
            </p:nvSpPr>
            <p:spPr>
              <a:xfrm>
                <a:off x="3935925" y="302250"/>
                <a:ext cx="4275" cy="3300"/>
              </a:xfrm>
              <a:custGeom>
                <a:avLst/>
                <a:gdLst/>
                <a:ahLst/>
                <a:cxnLst/>
                <a:rect l="l" t="t" r="r" b="b"/>
                <a:pathLst>
                  <a:path w="171" h="132" extrusionOk="0">
                    <a:moveTo>
                      <a:pt x="93" y="1"/>
                    </a:moveTo>
                    <a:cubicBezTo>
                      <a:pt x="48" y="1"/>
                      <a:pt x="1" y="45"/>
                      <a:pt x="21" y="107"/>
                    </a:cubicBezTo>
                    <a:cubicBezTo>
                      <a:pt x="46" y="107"/>
                      <a:pt x="46" y="131"/>
                      <a:pt x="121" y="131"/>
                    </a:cubicBezTo>
                    <a:cubicBezTo>
                      <a:pt x="170" y="107"/>
                      <a:pt x="170" y="7"/>
                      <a:pt x="121" y="7"/>
                    </a:cubicBezTo>
                    <a:cubicBezTo>
                      <a:pt x="112" y="3"/>
                      <a:pt x="102"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30"/>
              <p:cNvSpPr/>
              <p:nvPr/>
            </p:nvSpPr>
            <p:spPr>
              <a:xfrm>
                <a:off x="3905100" y="326475"/>
                <a:ext cx="3875" cy="2450"/>
              </a:xfrm>
              <a:custGeom>
                <a:avLst/>
                <a:gdLst/>
                <a:ahLst/>
                <a:cxnLst/>
                <a:rect l="l" t="t" r="r" b="b"/>
                <a:pathLst>
                  <a:path w="155" h="98" extrusionOk="0">
                    <a:moveTo>
                      <a:pt x="73" y="1"/>
                    </a:moveTo>
                    <a:cubicBezTo>
                      <a:pt x="48" y="1"/>
                      <a:pt x="24" y="9"/>
                      <a:pt x="15" y="28"/>
                    </a:cubicBezTo>
                    <a:cubicBezTo>
                      <a:pt x="0" y="71"/>
                      <a:pt x="36" y="98"/>
                      <a:pt x="74" y="98"/>
                    </a:cubicBezTo>
                    <a:cubicBezTo>
                      <a:pt x="101" y="98"/>
                      <a:pt x="128" y="84"/>
                      <a:pt x="139" y="53"/>
                    </a:cubicBezTo>
                    <a:cubicBezTo>
                      <a:pt x="154" y="22"/>
                      <a:pt x="113"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30"/>
              <p:cNvSpPr/>
              <p:nvPr/>
            </p:nvSpPr>
            <p:spPr>
              <a:xfrm>
                <a:off x="3958750" y="300775"/>
                <a:ext cx="12425" cy="7400"/>
              </a:xfrm>
              <a:custGeom>
                <a:avLst/>
                <a:gdLst/>
                <a:ahLst/>
                <a:cxnLst/>
                <a:rect l="l" t="t" r="r" b="b"/>
                <a:pathLst>
                  <a:path w="497" h="296" extrusionOk="0">
                    <a:moveTo>
                      <a:pt x="263" y="0"/>
                    </a:moveTo>
                    <a:cubicBezTo>
                      <a:pt x="172" y="0"/>
                      <a:pt x="94" y="53"/>
                      <a:pt x="75" y="91"/>
                    </a:cubicBezTo>
                    <a:cubicBezTo>
                      <a:pt x="1" y="166"/>
                      <a:pt x="75" y="265"/>
                      <a:pt x="174" y="289"/>
                    </a:cubicBezTo>
                    <a:cubicBezTo>
                      <a:pt x="196" y="294"/>
                      <a:pt x="218" y="296"/>
                      <a:pt x="240" y="296"/>
                    </a:cubicBezTo>
                    <a:cubicBezTo>
                      <a:pt x="339" y="296"/>
                      <a:pt x="427" y="252"/>
                      <a:pt x="447" y="190"/>
                    </a:cubicBezTo>
                    <a:cubicBezTo>
                      <a:pt x="497" y="91"/>
                      <a:pt x="447" y="42"/>
                      <a:pt x="348" y="17"/>
                    </a:cubicBezTo>
                    <a:cubicBezTo>
                      <a:pt x="319" y="5"/>
                      <a:pt x="29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30"/>
              <p:cNvSpPr/>
              <p:nvPr/>
            </p:nvSpPr>
            <p:spPr>
              <a:xfrm>
                <a:off x="3915725" y="334075"/>
                <a:ext cx="12350" cy="7100"/>
              </a:xfrm>
              <a:custGeom>
                <a:avLst/>
                <a:gdLst/>
                <a:ahLst/>
                <a:cxnLst/>
                <a:rect l="l" t="t" r="r" b="b"/>
                <a:pathLst>
                  <a:path w="494" h="284" extrusionOk="0">
                    <a:moveTo>
                      <a:pt x="267" y="1"/>
                    </a:moveTo>
                    <a:cubicBezTo>
                      <a:pt x="190" y="1"/>
                      <a:pt x="109" y="31"/>
                      <a:pt x="61" y="98"/>
                    </a:cubicBezTo>
                    <a:cubicBezTo>
                      <a:pt x="1" y="218"/>
                      <a:pt x="113" y="283"/>
                      <a:pt x="234" y="283"/>
                    </a:cubicBezTo>
                    <a:cubicBezTo>
                      <a:pt x="312" y="283"/>
                      <a:pt x="394" y="256"/>
                      <a:pt x="433" y="197"/>
                    </a:cubicBezTo>
                    <a:cubicBezTo>
                      <a:pt x="493" y="75"/>
                      <a:pt x="38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30"/>
              <p:cNvSpPr/>
              <p:nvPr/>
            </p:nvSpPr>
            <p:spPr>
              <a:xfrm>
                <a:off x="3914125" y="309100"/>
                <a:ext cx="8700" cy="6800"/>
              </a:xfrm>
              <a:custGeom>
                <a:avLst/>
                <a:gdLst/>
                <a:ahLst/>
                <a:cxnLst/>
                <a:rect l="l" t="t" r="r" b="b"/>
                <a:pathLst>
                  <a:path w="348" h="272" extrusionOk="0">
                    <a:moveTo>
                      <a:pt x="188" y="0"/>
                    </a:moveTo>
                    <a:cubicBezTo>
                      <a:pt x="176" y="0"/>
                      <a:pt x="163" y="1"/>
                      <a:pt x="150" y="4"/>
                    </a:cubicBezTo>
                    <a:cubicBezTo>
                      <a:pt x="51" y="54"/>
                      <a:pt x="1" y="103"/>
                      <a:pt x="1" y="178"/>
                    </a:cubicBezTo>
                    <a:cubicBezTo>
                      <a:pt x="19" y="231"/>
                      <a:pt x="75" y="272"/>
                      <a:pt x="143" y="272"/>
                    </a:cubicBezTo>
                    <a:cubicBezTo>
                      <a:pt x="169" y="272"/>
                      <a:pt x="196" y="266"/>
                      <a:pt x="224" y="252"/>
                    </a:cubicBezTo>
                    <a:cubicBezTo>
                      <a:pt x="274" y="227"/>
                      <a:pt x="348" y="202"/>
                      <a:pt x="348" y="128"/>
                    </a:cubicBezTo>
                    <a:cubicBezTo>
                      <a:pt x="348" y="84"/>
                      <a:pt x="289"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30"/>
              <p:cNvSpPr/>
              <p:nvPr/>
            </p:nvSpPr>
            <p:spPr>
              <a:xfrm>
                <a:off x="3949850" y="324525"/>
                <a:ext cx="9825" cy="5850"/>
              </a:xfrm>
              <a:custGeom>
                <a:avLst/>
                <a:gdLst/>
                <a:ahLst/>
                <a:cxnLst/>
                <a:rect l="l" t="t" r="r" b="b"/>
                <a:pathLst>
                  <a:path w="393" h="234" extrusionOk="0">
                    <a:moveTo>
                      <a:pt x="224" y="1"/>
                    </a:moveTo>
                    <a:cubicBezTo>
                      <a:pt x="164" y="1"/>
                      <a:pt x="98" y="25"/>
                      <a:pt x="59" y="83"/>
                    </a:cubicBezTo>
                    <a:cubicBezTo>
                      <a:pt x="1" y="171"/>
                      <a:pt x="89" y="233"/>
                      <a:pt x="182" y="233"/>
                    </a:cubicBezTo>
                    <a:cubicBezTo>
                      <a:pt x="246" y="233"/>
                      <a:pt x="312" y="204"/>
                      <a:pt x="332" y="133"/>
                    </a:cubicBezTo>
                    <a:cubicBezTo>
                      <a:pt x="392" y="58"/>
                      <a:pt x="31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30"/>
              <p:cNvSpPr/>
              <p:nvPr/>
            </p:nvSpPr>
            <p:spPr>
              <a:xfrm>
                <a:off x="3987650" y="319600"/>
                <a:ext cx="10700" cy="6125"/>
              </a:xfrm>
              <a:custGeom>
                <a:avLst/>
                <a:gdLst/>
                <a:ahLst/>
                <a:cxnLst/>
                <a:rect l="l" t="t" r="r" b="b"/>
                <a:pathLst>
                  <a:path w="428" h="245" extrusionOk="0">
                    <a:moveTo>
                      <a:pt x="228" y="1"/>
                    </a:moveTo>
                    <a:cubicBezTo>
                      <a:pt x="164" y="1"/>
                      <a:pt x="97" y="25"/>
                      <a:pt x="59" y="82"/>
                    </a:cubicBezTo>
                    <a:cubicBezTo>
                      <a:pt x="1" y="185"/>
                      <a:pt x="99" y="244"/>
                      <a:pt x="204" y="244"/>
                    </a:cubicBezTo>
                    <a:cubicBezTo>
                      <a:pt x="276" y="244"/>
                      <a:pt x="352" y="217"/>
                      <a:pt x="382" y="156"/>
                    </a:cubicBezTo>
                    <a:cubicBezTo>
                      <a:pt x="428" y="64"/>
                      <a:pt x="33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30"/>
              <p:cNvSpPr/>
              <p:nvPr/>
            </p:nvSpPr>
            <p:spPr>
              <a:xfrm>
                <a:off x="3951475" y="347500"/>
                <a:ext cx="10700" cy="6550"/>
              </a:xfrm>
              <a:custGeom>
                <a:avLst/>
                <a:gdLst/>
                <a:ahLst/>
                <a:cxnLst/>
                <a:rect l="l" t="t" r="r" b="b"/>
                <a:pathLst>
                  <a:path w="428" h="262" extrusionOk="0">
                    <a:moveTo>
                      <a:pt x="219" y="0"/>
                    </a:moveTo>
                    <a:cubicBezTo>
                      <a:pt x="152" y="0"/>
                      <a:pt x="82" y="25"/>
                      <a:pt x="44" y="81"/>
                    </a:cubicBezTo>
                    <a:cubicBezTo>
                      <a:pt x="1" y="197"/>
                      <a:pt x="83" y="262"/>
                      <a:pt x="179" y="262"/>
                    </a:cubicBezTo>
                    <a:cubicBezTo>
                      <a:pt x="249" y="262"/>
                      <a:pt x="325" y="228"/>
                      <a:pt x="366" y="156"/>
                    </a:cubicBezTo>
                    <a:cubicBezTo>
                      <a:pt x="427" y="64"/>
                      <a:pt x="328"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30"/>
              <p:cNvSpPr/>
              <p:nvPr/>
            </p:nvSpPr>
            <p:spPr>
              <a:xfrm>
                <a:off x="3934325" y="338725"/>
                <a:ext cx="12700" cy="7375"/>
              </a:xfrm>
              <a:custGeom>
                <a:avLst/>
                <a:gdLst/>
                <a:ahLst/>
                <a:cxnLst/>
                <a:rect l="l" t="t" r="r" b="b"/>
                <a:pathLst>
                  <a:path w="508" h="295" extrusionOk="0">
                    <a:moveTo>
                      <a:pt x="275" y="1"/>
                    </a:moveTo>
                    <a:cubicBezTo>
                      <a:pt x="195" y="1"/>
                      <a:pt x="109" y="33"/>
                      <a:pt x="61" y="110"/>
                    </a:cubicBezTo>
                    <a:cubicBezTo>
                      <a:pt x="0" y="216"/>
                      <a:pt x="115" y="294"/>
                      <a:pt x="236" y="294"/>
                    </a:cubicBezTo>
                    <a:cubicBezTo>
                      <a:pt x="313" y="294"/>
                      <a:pt x="394" y="262"/>
                      <a:pt x="432" y="184"/>
                    </a:cubicBezTo>
                    <a:cubicBezTo>
                      <a:pt x="508" y="79"/>
                      <a:pt x="39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30"/>
              <p:cNvSpPr/>
              <p:nvPr/>
            </p:nvSpPr>
            <p:spPr>
              <a:xfrm>
                <a:off x="3970375" y="334075"/>
                <a:ext cx="11625" cy="6775"/>
              </a:xfrm>
              <a:custGeom>
                <a:avLst/>
                <a:gdLst/>
                <a:ahLst/>
                <a:cxnLst/>
                <a:rect l="l" t="t" r="r" b="b"/>
                <a:pathLst>
                  <a:path w="465" h="271" extrusionOk="0">
                    <a:moveTo>
                      <a:pt x="249" y="1"/>
                    </a:moveTo>
                    <a:cubicBezTo>
                      <a:pt x="180" y="1"/>
                      <a:pt x="110" y="31"/>
                      <a:pt x="81" y="98"/>
                    </a:cubicBezTo>
                    <a:cubicBezTo>
                      <a:pt x="0" y="195"/>
                      <a:pt x="109" y="271"/>
                      <a:pt x="229" y="271"/>
                    </a:cubicBezTo>
                    <a:cubicBezTo>
                      <a:pt x="293" y="271"/>
                      <a:pt x="360" y="249"/>
                      <a:pt x="403" y="197"/>
                    </a:cubicBezTo>
                    <a:cubicBezTo>
                      <a:pt x="464" y="75"/>
                      <a:pt x="35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30"/>
              <p:cNvSpPr/>
              <p:nvPr/>
            </p:nvSpPr>
            <p:spPr>
              <a:xfrm>
                <a:off x="3922800" y="363375"/>
                <a:ext cx="10575" cy="7400"/>
              </a:xfrm>
              <a:custGeom>
                <a:avLst/>
                <a:gdLst/>
                <a:ahLst/>
                <a:cxnLst/>
                <a:rect l="l" t="t" r="r" b="b"/>
                <a:pathLst>
                  <a:path w="423" h="296" extrusionOk="0">
                    <a:moveTo>
                      <a:pt x="229" y="0"/>
                    </a:moveTo>
                    <a:cubicBezTo>
                      <a:pt x="148" y="0"/>
                      <a:pt x="70" y="58"/>
                      <a:pt x="51" y="116"/>
                    </a:cubicBezTo>
                    <a:cubicBezTo>
                      <a:pt x="1" y="165"/>
                      <a:pt x="51" y="264"/>
                      <a:pt x="150" y="289"/>
                    </a:cubicBezTo>
                    <a:cubicBezTo>
                      <a:pt x="167" y="294"/>
                      <a:pt x="186" y="296"/>
                      <a:pt x="204" y="296"/>
                    </a:cubicBezTo>
                    <a:cubicBezTo>
                      <a:pt x="290" y="296"/>
                      <a:pt x="377" y="251"/>
                      <a:pt x="398" y="190"/>
                    </a:cubicBezTo>
                    <a:cubicBezTo>
                      <a:pt x="422" y="116"/>
                      <a:pt x="398" y="41"/>
                      <a:pt x="298" y="17"/>
                    </a:cubicBezTo>
                    <a:cubicBezTo>
                      <a:pt x="276" y="5"/>
                      <a:pt x="252"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30"/>
            <p:cNvGrpSpPr/>
            <p:nvPr/>
          </p:nvGrpSpPr>
          <p:grpSpPr>
            <a:xfrm rot="-9286199" flipH="1">
              <a:off x="8402054" y="1563351"/>
              <a:ext cx="800246" cy="593090"/>
              <a:chOff x="3748050" y="180275"/>
              <a:chExt cx="394800" cy="292600"/>
            </a:xfrm>
          </p:grpSpPr>
          <p:sp>
            <p:nvSpPr>
              <p:cNvPr id="11819" name="Google Shape;11819;p30"/>
              <p:cNvSpPr/>
              <p:nvPr/>
            </p:nvSpPr>
            <p:spPr>
              <a:xfrm>
                <a:off x="3896775" y="358500"/>
                <a:ext cx="66975" cy="114375"/>
              </a:xfrm>
              <a:custGeom>
                <a:avLst/>
                <a:gdLst/>
                <a:ahLst/>
                <a:cxnLst/>
                <a:rect l="l" t="t" r="r" b="b"/>
                <a:pathLst>
                  <a:path w="2679" h="4575" extrusionOk="0">
                    <a:moveTo>
                      <a:pt x="2292" y="1"/>
                    </a:moveTo>
                    <a:cubicBezTo>
                      <a:pt x="2137" y="1"/>
                      <a:pt x="1948" y="192"/>
                      <a:pt x="1860" y="333"/>
                    </a:cubicBezTo>
                    <a:cubicBezTo>
                      <a:pt x="1736" y="557"/>
                      <a:pt x="1711" y="755"/>
                      <a:pt x="1662" y="978"/>
                    </a:cubicBezTo>
                    <a:cubicBezTo>
                      <a:pt x="1463" y="1474"/>
                      <a:pt x="1116" y="2044"/>
                      <a:pt x="720" y="2565"/>
                    </a:cubicBezTo>
                    <a:cubicBezTo>
                      <a:pt x="546" y="2812"/>
                      <a:pt x="348" y="3060"/>
                      <a:pt x="199" y="3308"/>
                    </a:cubicBezTo>
                    <a:cubicBezTo>
                      <a:pt x="75" y="3556"/>
                      <a:pt x="1" y="3854"/>
                      <a:pt x="75" y="4101"/>
                    </a:cubicBezTo>
                    <a:cubicBezTo>
                      <a:pt x="174" y="4349"/>
                      <a:pt x="447" y="4572"/>
                      <a:pt x="794" y="4572"/>
                    </a:cubicBezTo>
                    <a:cubicBezTo>
                      <a:pt x="815" y="4574"/>
                      <a:pt x="836" y="4575"/>
                      <a:pt x="857" y="4575"/>
                    </a:cubicBezTo>
                    <a:cubicBezTo>
                      <a:pt x="1163" y="4575"/>
                      <a:pt x="1504" y="4409"/>
                      <a:pt x="1736" y="4201"/>
                    </a:cubicBezTo>
                    <a:cubicBezTo>
                      <a:pt x="1984" y="3978"/>
                      <a:pt x="2108" y="3705"/>
                      <a:pt x="2207" y="3457"/>
                    </a:cubicBezTo>
                    <a:cubicBezTo>
                      <a:pt x="2455" y="2788"/>
                      <a:pt x="2554" y="2094"/>
                      <a:pt x="2604" y="1449"/>
                    </a:cubicBezTo>
                    <a:cubicBezTo>
                      <a:pt x="2653" y="978"/>
                      <a:pt x="2678" y="507"/>
                      <a:pt x="2455" y="110"/>
                    </a:cubicBezTo>
                    <a:cubicBezTo>
                      <a:pt x="2412" y="32"/>
                      <a:pt x="2355"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30"/>
              <p:cNvSpPr/>
              <p:nvPr/>
            </p:nvSpPr>
            <p:spPr>
              <a:xfrm>
                <a:off x="3920325" y="370950"/>
                <a:ext cx="41550" cy="52925"/>
              </a:xfrm>
              <a:custGeom>
                <a:avLst/>
                <a:gdLst/>
                <a:ahLst/>
                <a:cxnLst/>
                <a:rect l="l" t="t" r="r" b="b"/>
                <a:pathLst>
                  <a:path w="1662" h="2117" extrusionOk="0">
                    <a:moveTo>
                      <a:pt x="1327" y="0"/>
                    </a:moveTo>
                    <a:cubicBezTo>
                      <a:pt x="1115" y="0"/>
                      <a:pt x="937" y="151"/>
                      <a:pt x="893" y="282"/>
                    </a:cubicBezTo>
                    <a:cubicBezTo>
                      <a:pt x="794" y="530"/>
                      <a:pt x="695" y="777"/>
                      <a:pt x="571" y="1050"/>
                    </a:cubicBezTo>
                    <a:cubicBezTo>
                      <a:pt x="422" y="1422"/>
                      <a:pt x="249" y="1744"/>
                      <a:pt x="1" y="2116"/>
                    </a:cubicBezTo>
                    <a:cubicBezTo>
                      <a:pt x="373" y="1843"/>
                      <a:pt x="596" y="1496"/>
                      <a:pt x="794" y="1125"/>
                    </a:cubicBezTo>
                    <a:cubicBezTo>
                      <a:pt x="844" y="1372"/>
                      <a:pt x="868" y="1596"/>
                      <a:pt x="868" y="1843"/>
                    </a:cubicBezTo>
                    <a:cubicBezTo>
                      <a:pt x="918" y="1521"/>
                      <a:pt x="1042" y="1224"/>
                      <a:pt x="1240" y="951"/>
                    </a:cubicBezTo>
                    <a:cubicBezTo>
                      <a:pt x="1315" y="1125"/>
                      <a:pt x="1414" y="1348"/>
                      <a:pt x="1563" y="1496"/>
                    </a:cubicBezTo>
                    <a:cubicBezTo>
                      <a:pt x="1414" y="1323"/>
                      <a:pt x="1488" y="951"/>
                      <a:pt x="1513" y="728"/>
                    </a:cubicBezTo>
                    <a:cubicBezTo>
                      <a:pt x="1513" y="579"/>
                      <a:pt x="1662" y="83"/>
                      <a:pt x="1414" y="9"/>
                    </a:cubicBezTo>
                    <a:cubicBezTo>
                      <a:pt x="1384" y="3"/>
                      <a:pt x="1355" y="0"/>
                      <a:pt x="1327"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30"/>
              <p:cNvSpPr/>
              <p:nvPr/>
            </p:nvSpPr>
            <p:spPr>
              <a:xfrm>
                <a:off x="3832950" y="360775"/>
                <a:ext cx="114675" cy="96675"/>
              </a:xfrm>
              <a:custGeom>
                <a:avLst/>
                <a:gdLst/>
                <a:ahLst/>
                <a:cxnLst/>
                <a:rect l="l" t="t" r="r" b="b"/>
                <a:pathLst>
                  <a:path w="4587" h="3867" extrusionOk="0">
                    <a:moveTo>
                      <a:pt x="4371" y="0"/>
                    </a:moveTo>
                    <a:cubicBezTo>
                      <a:pt x="4333" y="0"/>
                      <a:pt x="4296" y="7"/>
                      <a:pt x="4264" y="19"/>
                    </a:cubicBezTo>
                    <a:cubicBezTo>
                      <a:pt x="4240" y="19"/>
                      <a:pt x="4215" y="44"/>
                      <a:pt x="4165" y="44"/>
                    </a:cubicBezTo>
                    <a:cubicBezTo>
                      <a:pt x="3967" y="168"/>
                      <a:pt x="3744" y="267"/>
                      <a:pt x="3570" y="416"/>
                    </a:cubicBezTo>
                    <a:cubicBezTo>
                      <a:pt x="3397" y="590"/>
                      <a:pt x="3174" y="763"/>
                      <a:pt x="3000" y="912"/>
                    </a:cubicBezTo>
                    <a:cubicBezTo>
                      <a:pt x="2603" y="1284"/>
                      <a:pt x="2157" y="1606"/>
                      <a:pt x="1736" y="1879"/>
                    </a:cubicBezTo>
                    <a:cubicBezTo>
                      <a:pt x="1190" y="2226"/>
                      <a:pt x="645" y="2523"/>
                      <a:pt x="273" y="2969"/>
                    </a:cubicBezTo>
                    <a:cubicBezTo>
                      <a:pt x="124" y="3143"/>
                      <a:pt x="0" y="3366"/>
                      <a:pt x="75" y="3564"/>
                    </a:cubicBezTo>
                    <a:cubicBezTo>
                      <a:pt x="149" y="3688"/>
                      <a:pt x="273" y="3738"/>
                      <a:pt x="422" y="3812"/>
                    </a:cubicBezTo>
                    <a:cubicBezTo>
                      <a:pt x="535" y="3850"/>
                      <a:pt x="659" y="3867"/>
                      <a:pt x="788" y="3867"/>
                    </a:cubicBezTo>
                    <a:cubicBezTo>
                      <a:pt x="1085" y="3867"/>
                      <a:pt x="1410" y="3777"/>
                      <a:pt x="1686" y="3639"/>
                    </a:cubicBezTo>
                    <a:cubicBezTo>
                      <a:pt x="2108" y="3465"/>
                      <a:pt x="2405" y="3192"/>
                      <a:pt x="2678" y="2895"/>
                    </a:cubicBezTo>
                    <a:cubicBezTo>
                      <a:pt x="3223" y="2399"/>
                      <a:pt x="3645" y="1854"/>
                      <a:pt x="3992" y="1259"/>
                    </a:cubicBezTo>
                    <a:cubicBezTo>
                      <a:pt x="4165" y="986"/>
                      <a:pt x="4264" y="664"/>
                      <a:pt x="4413" y="391"/>
                    </a:cubicBezTo>
                    <a:cubicBezTo>
                      <a:pt x="4463" y="342"/>
                      <a:pt x="4587" y="242"/>
                      <a:pt x="4587" y="143"/>
                    </a:cubicBezTo>
                    <a:cubicBezTo>
                      <a:pt x="4587" y="51"/>
                      <a:pt x="4477" y="0"/>
                      <a:pt x="4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30"/>
              <p:cNvSpPr/>
              <p:nvPr/>
            </p:nvSpPr>
            <p:spPr>
              <a:xfrm>
                <a:off x="3886875" y="368075"/>
                <a:ext cx="58275" cy="52075"/>
              </a:xfrm>
              <a:custGeom>
                <a:avLst/>
                <a:gdLst/>
                <a:ahLst/>
                <a:cxnLst/>
                <a:rect l="l" t="t" r="r" b="b"/>
                <a:pathLst>
                  <a:path w="2331" h="2083" extrusionOk="0">
                    <a:moveTo>
                      <a:pt x="2206" y="0"/>
                    </a:moveTo>
                    <a:cubicBezTo>
                      <a:pt x="1711" y="74"/>
                      <a:pt x="1190" y="471"/>
                      <a:pt x="843" y="793"/>
                    </a:cubicBezTo>
                    <a:cubicBezTo>
                      <a:pt x="570" y="1041"/>
                      <a:pt x="273" y="1240"/>
                      <a:pt x="0" y="1487"/>
                    </a:cubicBezTo>
                    <a:cubicBezTo>
                      <a:pt x="322" y="1339"/>
                      <a:pt x="620" y="1165"/>
                      <a:pt x="942" y="967"/>
                    </a:cubicBezTo>
                    <a:lnTo>
                      <a:pt x="942" y="967"/>
                    </a:lnTo>
                    <a:cubicBezTo>
                      <a:pt x="645" y="1314"/>
                      <a:pt x="372" y="1611"/>
                      <a:pt x="75" y="1958"/>
                    </a:cubicBezTo>
                    <a:cubicBezTo>
                      <a:pt x="397" y="1686"/>
                      <a:pt x="744" y="1438"/>
                      <a:pt x="1116" y="1190"/>
                    </a:cubicBezTo>
                    <a:lnTo>
                      <a:pt x="1116" y="1190"/>
                    </a:lnTo>
                    <a:cubicBezTo>
                      <a:pt x="1017" y="1487"/>
                      <a:pt x="868" y="1785"/>
                      <a:pt x="719" y="2082"/>
                    </a:cubicBezTo>
                    <a:cubicBezTo>
                      <a:pt x="1388" y="1487"/>
                      <a:pt x="1859" y="793"/>
                      <a:pt x="2306" y="74"/>
                    </a:cubicBezTo>
                    <a:cubicBezTo>
                      <a:pt x="2306" y="74"/>
                      <a:pt x="2330" y="50"/>
                      <a:pt x="2306" y="50"/>
                    </a:cubicBezTo>
                    <a:cubicBezTo>
                      <a:pt x="2306" y="0"/>
                      <a:pt x="2231" y="0"/>
                      <a:pt x="220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30"/>
              <p:cNvSpPr/>
              <p:nvPr/>
            </p:nvSpPr>
            <p:spPr>
              <a:xfrm>
                <a:off x="3971150" y="346325"/>
                <a:ext cx="98575" cy="76925"/>
              </a:xfrm>
              <a:custGeom>
                <a:avLst/>
                <a:gdLst/>
                <a:ahLst/>
                <a:cxnLst/>
                <a:rect l="l" t="t" r="r" b="b"/>
                <a:pathLst>
                  <a:path w="3943" h="3077" extrusionOk="0">
                    <a:moveTo>
                      <a:pt x="666" y="1"/>
                    </a:moveTo>
                    <a:cubicBezTo>
                      <a:pt x="651" y="1"/>
                      <a:pt x="636" y="1"/>
                      <a:pt x="620" y="2"/>
                    </a:cubicBezTo>
                    <a:cubicBezTo>
                      <a:pt x="1" y="27"/>
                      <a:pt x="620" y="1168"/>
                      <a:pt x="719" y="1341"/>
                    </a:cubicBezTo>
                    <a:cubicBezTo>
                      <a:pt x="819" y="1564"/>
                      <a:pt x="943" y="1812"/>
                      <a:pt x="1091" y="2035"/>
                    </a:cubicBezTo>
                    <a:cubicBezTo>
                      <a:pt x="1414" y="2432"/>
                      <a:pt x="1860" y="2779"/>
                      <a:pt x="2430" y="2952"/>
                    </a:cubicBezTo>
                    <a:cubicBezTo>
                      <a:pt x="2603" y="3027"/>
                      <a:pt x="2802" y="3076"/>
                      <a:pt x="3025" y="3076"/>
                    </a:cubicBezTo>
                    <a:cubicBezTo>
                      <a:pt x="3198" y="3076"/>
                      <a:pt x="3446" y="3052"/>
                      <a:pt x="3595" y="2928"/>
                    </a:cubicBezTo>
                    <a:cubicBezTo>
                      <a:pt x="3893" y="2704"/>
                      <a:pt x="3942" y="2407"/>
                      <a:pt x="3818" y="2159"/>
                    </a:cubicBezTo>
                    <a:cubicBezTo>
                      <a:pt x="3694" y="1886"/>
                      <a:pt x="3446" y="1713"/>
                      <a:pt x="3198" y="1564"/>
                    </a:cubicBezTo>
                    <a:cubicBezTo>
                      <a:pt x="2901" y="1316"/>
                      <a:pt x="2579" y="1093"/>
                      <a:pt x="2207" y="920"/>
                    </a:cubicBezTo>
                    <a:cubicBezTo>
                      <a:pt x="1934" y="697"/>
                      <a:pt x="1661" y="498"/>
                      <a:pt x="1339" y="325"/>
                    </a:cubicBezTo>
                    <a:cubicBezTo>
                      <a:pt x="1151" y="207"/>
                      <a:pt x="941"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30"/>
              <p:cNvSpPr/>
              <p:nvPr/>
            </p:nvSpPr>
            <p:spPr>
              <a:xfrm>
                <a:off x="3960000" y="353700"/>
                <a:ext cx="59525" cy="87275"/>
              </a:xfrm>
              <a:custGeom>
                <a:avLst/>
                <a:gdLst/>
                <a:ahLst/>
                <a:cxnLst/>
                <a:rect l="l" t="t" r="r" b="b"/>
                <a:pathLst>
                  <a:path w="2381" h="3491" extrusionOk="0">
                    <a:moveTo>
                      <a:pt x="623" y="0"/>
                    </a:moveTo>
                    <a:cubicBezTo>
                      <a:pt x="394" y="0"/>
                      <a:pt x="269" y="236"/>
                      <a:pt x="248" y="402"/>
                    </a:cubicBezTo>
                    <a:cubicBezTo>
                      <a:pt x="199" y="699"/>
                      <a:pt x="149" y="1021"/>
                      <a:pt x="124" y="1319"/>
                    </a:cubicBezTo>
                    <a:cubicBezTo>
                      <a:pt x="50" y="1765"/>
                      <a:pt x="0" y="2236"/>
                      <a:pt x="124" y="2633"/>
                    </a:cubicBezTo>
                    <a:cubicBezTo>
                      <a:pt x="248" y="3029"/>
                      <a:pt x="620" y="3401"/>
                      <a:pt x="1165" y="3475"/>
                    </a:cubicBezTo>
                    <a:cubicBezTo>
                      <a:pt x="1238" y="3485"/>
                      <a:pt x="1307" y="3490"/>
                      <a:pt x="1373" y="3490"/>
                    </a:cubicBezTo>
                    <a:cubicBezTo>
                      <a:pt x="1487" y="3490"/>
                      <a:pt x="1592" y="3473"/>
                      <a:pt x="1686" y="3426"/>
                    </a:cubicBezTo>
                    <a:cubicBezTo>
                      <a:pt x="2008" y="3351"/>
                      <a:pt x="2256" y="3104"/>
                      <a:pt x="2306" y="2856"/>
                    </a:cubicBezTo>
                    <a:cubicBezTo>
                      <a:pt x="2380" y="2608"/>
                      <a:pt x="2306" y="2360"/>
                      <a:pt x="2231" y="2137"/>
                    </a:cubicBezTo>
                    <a:cubicBezTo>
                      <a:pt x="1984" y="1567"/>
                      <a:pt x="1513" y="1145"/>
                      <a:pt x="1190" y="625"/>
                    </a:cubicBezTo>
                    <a:cubicBezTo>
                      <a:pt x="1116" y="426"/>
                      <a:pt x="1017" y="129"/>
                      <a:pt x="769" y="30"/>
                    </a:cubicBezTo>
                    <a:cubicBezTo>
                      <a:pt x="716" y="9"/>
                      <a:pt x="667"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30"/>
              <p:cNvSpPr/>
              <p:nvPr/>
            </p:nvSpPr>
            <p:spPr>
              <a:xfrm>
                <a:off x="3964325" y="361875"/>
                <a:ext cx="34750" cy="42775"/>
              </a:xfrm>
              <a:custGeom>
                <a:avLst/>
                <a:gdLst/>
                <a:ahLst/>
                <a:cxnLst/>
                <a:rect l="l" t="t" r="r" b="b"/>
                <a:pathLst>
                  <a:path w="1390" h="1711" extrusionOk="0">
                    <a:moveTo>
                      <a:pt x="348" y="0"/>
                    </a:moveTo>
                    <a:cubicBezTo>
                      <a:pt x="100" y="25"/>
                      <a:pt x="100" y="223"/>
                      <a:pt x="75" y="347"/>
                    </a:cubicBezTo>
                    <a:cubicBezTo>
                      <a:pt x="1" y="719"/>
                      <a:pt x="1" y="1066"/>
                      <a:pt x="100" y="1413"/>
                    </a:cubicBezTo>
                    <a:cubicBezTo>
                      <a:pt x="125" y="1537"/>
                      <a:pt x="199" y="1661"/>
                      <a:pt x="323" y="1711"/>
                    </a:cubicBezTo>
                    <a:cubicBezTo>
                      <a:pt x="323" y="1463"/>
                      <a:pt x="323" y="1190"/>
                      <a:pt x="348" y="917"/>
                    </a:cubicBezTo>
                    <a:cubicBezTo>
                      <a:pt x="497" y="1165"/>
                      <a:pt x="695" y="1413"/>
                      <a:pt x="893" y="1611"/>
                    </a:cubicBezTo>
                    <a:cubicBezTo>
                      <a:pt x="992" y="1314"/>
                      <a:pt x="745" y="1066"/>
                      <a:pt x="769" y="744"/>
                    </a:cubicBezTo>
                    <a:lnTo>
                      <a:pt x="769" y="744"/>
                    </a:lnTo>
                    <a:cubicBezTo>
                      <a:pt x="968" y="967"/>
                      <a:pt x="1191" y="1190"/>
                      <a:pt x="1389" y="1364"/>
                    </a:cubicBezTo>
                    <a:cubicBezTo>
                      <a:pt x="1265" y="992"/>
                      <a:pt x="1092" y="620"/>
                      <a:pt x="819" y="322"/>
                    </a:cubicBezTo>
                    <a:cubicBezTo>
                      <a:pt x="720" y="198"/>
                      <a:pt x="596" y="50"/>
                      <a:pt x="348"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30"/>
              <p:cNvSpPr/>
              <p:nvPr/>
            </p:nvSpPr>
            <p:spPr>
              <a:xfrm>
                <a:off x="3748050" y="320350"/>
                <a:ext cx="191525" cy="67575"/>
              </a:xfrm>
              <a:custGeom>
                <a:avLst/>
                <a:gdLst/>
                <a:ahLst/>
                <a:cxnLst/>
                <a:rect l="l" t="t" r="r" b="b"/>
                <a:pathLst>
                  <a:path w="7661" h="2703" extrusionOk="0">
                    <a:moveTo>
                      <a:pt x="7660" y="0"/>
                    </a:moveTo>
                    <a:lnTo>
                      <a:pt x="7660" y="0"/>
                    </a:lnTo>
                    <a:cubicBezTo>
                      <a:pt x="5892" y="489"/>
                      <a:pt x="3992" y="1174"/>
                      <a:pt x="2207" y="1174"/>
                    </a:cubicBezTo>
                    <a:cubicBezTo>
                      <a:pt x="2091" y="1174"/>
                      <a:pt x="1975" y="1171"/>
                      <a:pt x="1860" y="1165"/>
                    </a:cubicBezTo>
                    <a:cubicBezTo>
                      <a:pt x="1661" y="1165"/>
                      <a:pt x="1452" y="1143"/>
                      <a:pt x="1239" y="1143"/>
                    </a:cubicBezTo>
                    <a:cubicBezTo>
                      <a:pt x="1132" y="1143"/>
                      <a:pt x="1025" y="1149"/>
                      <a:pt x="918" y="1165"/>
                    </a:cubicBezTo>
                    <a:cubicBezTo>
                      <a:pt x="570" y="1240"/>
                      <a:pt x="223" y="1413"/>
                      <a:pt x="99" y="1661"/>
                    </a:cubicBezTo>
                    <a:cubicBezTo>
                      <a:pt x="0" y="1859"/>
                      <a:pt x="75" y="2083"/>
                      <a:pt x="199" y="2207"/>
                    </a:cubicBezTo>
                    <a:cubicBezTo>
                      <a:pt x="323" y="2355"/>
                      <a:pt x="496" y="2454"/>
                      <a:pt x="694" y="2504"/>
                    </a:cubicBezTo>
                    <a:cubicBezTo>
                      <a:pt x="1025" y="2636"/>
                      <a:pt x="1344" y="2702"/>
                      <a:pt x="1704" y="2702"/>
                    </a:cubicBezTo>
                    <a:cubicBezTo>
                      <a:pt x="1884" y="2702"/>
                      <a:pt x="2074" y="2686"/>
                      <a:pt x="2281" y="2653"/>
                    </a:cubicBezTo>
                    <a:cubicBezTo>
                      <a:pt x="2802" y="2628"/>
                      <a:pt x="3322" y="2504"/>
                      <a:pt x="3818" y="2355"/>
                    </a:cubicBezTo>
                    <a:cubicBezTo>
                      <a:pt x="3843" y="2355"/>
                      <a:pt x="3843" y="2355"/>
                      <a:pt x="3867" y="2330"/>
                    </a:cubicBezTo>
                    <a:cubicBezTo>
                      <a:pt x="4933" y="1983"/>
                      <a:pt x="5950" y="1488"/>
                      <a:pt x="6842" y="868"/>
                    </a:cubicBezTo>
                    <a:cubicBezTo>
                      <a:pt x="7214" y="620"/>
                      <a:pt x="7586" y="347"/>
                      <a:pt x="7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30"/>
              <p:cNvSpPr/>
              <p:nvPr/>
            </p:nvSpPr>
            <p:spPr>
              <a:xfrm>
                <a:off x="3821800" y="339700"/>
                <a:ext cx="91750" cy="32875"/>
              </a:xfrm>
              <a:custGeom>
                <a:avLst/>
                <a:gdLst/>
                <a:ahLst/>
                <a:cxnLst/>
                <a:rect l="l" t="t" r="r" b="b"/>
                <a:pathLst>
                  <a:path w="3670" h="1315" extrusionOk="0">
                    <a:moveTo>
                      <a:pt x="3231" y="0"/>
                    </a:moveTo>
                    <a:cubicBezTo>
                      <a:pt x="2812" y="0"/>
                      <a:pt x="2303" y="122"/>
                      <a:pt x="1983" y="193"/>
                    </a:cubicBezTo>
                    <a:cubicBezTo>
                      <a:pt x="1314" y="317"/>
                      <a:pt x="645" y="515"/>
                      <a:pt x="25" y="763"/>
                    </a:cubicBezTo>
                    <a:cubicBezTo>
                      <a:pt x="521" y="763"/>
                      <a:pt x="1017" y="714"/>
                      <a:pt x="1512" y="639"/>
                    </a:cubicBezTo>
                    <a:lnTo>
                      <a:pt x="1512" y="639"/>
                    </a:lnTo>
                    <a:cubicBezTo>
                      <a:pt x="1017" y="862"/>
                      <a:pt x="521" y="1085"/>
                      <a:pt x="0" y="1309"/>
                    </a:cubicBezTo>
                    <a:cubicBezTo>
                      <a:pt x="52" y="1313"/>
                      <a:pt x="105" y="1315"/>
                      <a:pt x="157" y="1315"/>
                    </a:cubicBezTo>
                    <a:cubicBezTo>
                      <a:pt x="703" y="1315"/>
                      <a:pt x="1263" y="1091"/>
                      <a:pt x="1760" y="887"/>
                    </a:cubicBezTo>
                    <a:cubicBezTo>
                      <a:pt x="2380" y="639"/>
                      <a:pt x="3099" y="391"/>
                      <a:pt x="3669" y="69"/>
                    </a:cubicBezTo>
                    <a:cubicBezTo>
                      <a:pt x="3549" y="20"/>
                      <a:pt x="3397" y="0"/>
                      <a:pt x="3231" y="0"/>
                    </a:cubicBezTo>
                    <a:close/>
                  </a:path>
                </a:pathLst>
              </a:custGeom>
              <a:solidFill>
                <a:srgbClr val="CA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30"/>
              <p:cNvSpPr/>
              <p:nvPr/>
            </p:nvSpPr>
            <p:spPr>
              <a:xfrm>
                <a:off x="3787700" y="336450"/>
                <a:ext cx="158675" cy="96475"/>
              </a:xfrm>
              <a:custGeom>
                <a:avLst/>
                <a:gdLst/>
                <a:ahLst/>
                <a:cxnLst/>
                <a:rect l="l" t="t" r="r" b="b"/>
                <a:pathLst>
                  <a:path w="6347" h="3859" extrusionOk="0">
                    <a:moveTo>
                      <a:pt x="6347" y="1"/>
                    </a:moveTo>
                    <a:cubicBezTo>
                      <a:pt x="5876" y="224"/>
                      <a:pt x="5380" y="397"/>
                      <a:pt x="4934" y="621"/>
                    </a:cubicBezTo>
                    <a:cubicBezTo>
                      <a:pt x="4463" y="868"/>
                      <a:pt x="4017" y="1116"/>
                      <a:pt x="3521" y="1339"/>
                    </a:cubicBezTo>
                    <a:cubicBezTo>
                      <a:pt x="2629" y="1686"/>
                      <a:pt x="1711" y="1959"/>
                      <a:pt x="844" y="2331"/>
                    </a:cubicBezTo>
                    <a:cubicBezTo>
                      <a:pt x="521" y="2455"/>
                      <a:pt x="224" y="2628"/>
                      <a:pt x="100" y="2876"/>
                    </a:cubicBezTo>
                    <a:cubicBezTo>
                      <a:pt x="1" y="3050"/>
                      <a:pt x="26" y="3223"/>
                      <a:pt x="100" y="3422"/>
                    </a:cubicBezTo>
                    <a:cubicBezTo>
                      <a:pt x="150" y="3570"/>
                      <a:pt x="249" y="3719"/>
                      <a:pt x="422" y="3818"/>
                    </a:cubicBezTo>
                    <a:cubicBezTo>
                      <a:pt x="502" y="3847"/>
                      <a:pt x="590" y="3859"/>
                      <a:pt x="683" y="3859"/>
                    </a:cubicBezTo>
                    <a:cubicBezTo>
                      <a:pt x="1079" y="3859"/>
                      <a:pt x="1563" y="3637"/>
                      <a:pt x="1885" y="3496"/>
                    </a:cubicBezTo>
                    <a:cubicBezTo>
                      <a:pt x="2356" y="3323"/>
                      <a:pt x="2827" y="3099"/>
                      <a:pt x="3273" y="2852"/>
                    </a:cubicBezTo>
                    <a:cubicBezTo>
                      <a:pt x="4141" y="2381"/>
                      <a:pt x="4959" y="1810"/>
                      <a:pt x="5603" y="1191"/>
                    </a:cubicBezTo>
                    <a:cubicBezTo>
                      <a:pt x="5975" y="819"/>
                      <a:pt x="6322" y="397"/>
                      <a:pt x="6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30"/>
              <p:cNvSpPr/>
              <p:nvPr/>
            </p:nvSpPr>
            <p:spPr>
              <a:xfrm>
                <a:off x="3853400" y="354275"/>
                <a:ext cx="74025" cy="46050"/>
              </a:xfrm>
              <a:custGeom>
                <a:avLst/>
                <a:gdLst/>
                <a:ahLst/>
                <a:cxnLst/>
                <a:rect l="l" t="t" r="r" b="b"/>
                <a:pathLst>
                  <a:path w="2961" h="1842" extrusionOk="0">
                    <a:moveTo>
                      <a:pt x="2754" y="0"/>
                    </a:moveTo>
                    <a:cubicBezTo>
                      <a:pt x="2734" y="0"/>
                      <a:pt x="2709" y="2"/>
                      <a:pt x="2678" y="7"/>
                    </a:cubicBezTo>
                    <a:cubicBezTo>
                      <a:pt x="2108" y="56"/>
                      <a:pt x="1463" y="552"/>
                      <a:pt x="992" y="800"/>
                    </a:cubicBezTo>
                    <a:cubicBezTo>
                      <a:pt x="819" y="899"/>
                      <a:pt x="298" y="1246"/>
                      <a:pt x="1" y="1246"/>
                    </a:cubicBezTo>
                    <a:cubicBezTo>
                      <a:pt x="29" y="1248"/>
                      <a:pt x="58" y="1249"/>
                      <a:pt x="87" y="1249"/>
                    </a:cubicBezTo>
                    <a:cubicBezTo>
                      <a:pt x="501" y="1249"/>
                      <a:pt x="895" y="1086"/>
                      <a:pt x="1290" y="924"/>
                    </a:cubicBezTo>
                    <a:lnTo>
                      <a:pt x="1290" y="924"/>
                    </a:lnTo>
                    <a:cubicBezTo>
                      <a:pt x="918" y="1246"/>
                      <a:pt x="546" y="1519"/>
                      <a:pt x="174" y="1841"/>
                    </a:cubicBezTo>
                    <a:cubicBezTo>
                      <a:pt x="719" y="1668"/>
                      <a:pt x="1215" y="1395"/>
                      <a:pt x="1661" y="1097"/>
                    </a:cubicBezTo>
                    <a:cubicBezTo>
                      <a:pt x="1959" y="850"/>
                      <a:pt x="2232" y="602"/>
                      <a:pt x="2529" y="329"/>
                    </a:cubicBezTo>
                    <a:cubicBezTo>
                      <a:pt x="2642" y="216"/>
                      <a:pt x="2961" y="0"/>
                      <a:pt x="275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30"/>
              <p:cNvSpPr/>
              <p:nvPr/>
            </p:nvSpPr>
            <p:spPr>
              <a:xfrm>
                <a:off x="3982300" y="331650"/>
                <a:ext cx="138850" cy="57125"/>
              </a:xfrm>
              <a:custGeom>
                <a:avLst/>
                <a:gdLst/>
                <a:ahLst/>
                <a:cxnLst/>
                <a:rect l="l" t="t" r="r" b="b"/>
                <a:pathLst>
                  <a:path w="5554" h="2285" extrusionOk="0">
                    <a:moveTo>
                      <a:pt x="579" y="0"/>
                    </a:moveTo>
                    <a:cubicBezTo>
                      <a:pt x="496" y="0"/>
                      <a:pt x="417" y="13"/>
                      <a:pt x="348" y="44"/>
                    </a:cubicBezTo>
                    <a:cubicBezTo>
                      <a:pt x="1" y="193"/>
                      <a:pt x="224" y="515"/>
                      <a:pt x="397" y="664"/>
                    </a:cubicBezTo>
                    <a:cubicBezTo>
                      <a:pt x="794" y="1011"/>
                      <a:pt x="1265" y="1308"/>
                      <a:pt x="1761" y="1556"/>
                    </a:cubicBezTo>
                    <a:cubicBezTo>
                      <a:pt x="2331" y="1829"/>
                      <a:pt x="2951" y="2077"/>
                      <a:pt x="3620" y="2201"/>
                    </a:cubicBezTo>
                    <a:cubicBezTo>
                      <a:pt x="3825" y="2257"/>
                      <a:pt x="4043" y="2284"/>
                      <a:pt x="4265" y="2284"/>
                    </a:cubicBezTo>
                    <a:cubicBezTo>
                      <a:pt x="4339" y="2284"/>
                      <a:pt x="4413" y="2281"/>
                      <a:pt x="4488" y="2275"/>
                    </a:cubicBezTo>
                    <a:cubicBezTo>
                      <a:pt x="4810" y="2250"/>
                      <a:pt x="5083" y="2151"/>
                      <a:pt x="5256" y="1953"/>
                    </a:cubicBezTo>
                    <a:cubicBezTo>
                      <a:pt x="5355" y="1878"/>
                      <a:pt x="5430" y="1755"/>
                      <a:pt x="5455" y="1655"/>
                    </a:cubicBezTo>
                    <a:cubicBezTo>
                      <a:pt x="5479" y="1531"/>
                      <a:pt x="5554" y="1383"/>
                      <a:pt x="5504" y="1259"/>
                    </a:cubicBezTo>
                    <a:cubicBezTo>
                      <a:pt x="5479" y="1036"/>
                      <a:pt x="5306" y="837"/>
                      <a:pt x="5083" y="713"/>
                    </a:cubicBezTo>
                    <a:cubicBezTo>
                      <a:pt x="4835" y="565"/>
                      <a:pt x="4562" y="515"/>
                      <a:pt x="4265" y="441"/>
                    </a:cubicBezTo>
                    <a:cubicBezTo>
                      <a:pt x="3323" y="267"/>
                      <a:pt x="2257" y="317"/>
                      <a:pt x="1290" y="143"/>
                    </a:cubicBezTo>
                    <a:cubicBezTo>
                      <a:pt x="1105" y="106"/>
                      <a:pt x="823"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30"/>
              <p:cNvSpPr/>
              <p:nvPr/>
            </p:nvSpPr>
            <p:spPr>
              <a:xfrm>
                <a:off x="3995325" y="338950"/>
                <a:ext cx="89275" cy="34725"/>
              </a:xfrm>
              <a:custGeom>
                <a:avLst/>
                <a:gdLst/>
                <a:ahLst/>
                <a:cxnLst/>
                <a:rect l="l" t="t" r="r" b="b"/>
                <a:pathLst>
                  <a:path w="3571" h="1389" extrusionOk="0">
                    <a:moveTo>
                      <a:pt x="3570" y="521"/>
                    </a:moveTo>
                    <a:cubicBezTo>
                      <a:pt x="3539" y="521"/>
                      <a:pt x="3508" y="521"/>
                      <a:pt x="3477" y="521"/>
                    </a:cubicBezTo>
                    <a:lnTo>
                      <a:pt x="3477" y="521"/>
                    </a:lnTo>
                    <a:cubicBezTo>
                      <a:pt x="3493" y="522"/>
                      <a:pt x="3509" y="523"/>
                      <a:pt x="3525" y="523"/>
                    </a:cubicBezTo>
                    <a:cubicBezTo>
                      <a:pt x="3540" y="523"/>
                      <a:pt x="3555" y="522"/>
                      <a:pt x="3570" y="521"/>
                    </a:cubicBezTo>
                    <a:close/>
                    <a:moveTo>
                      <a:pt x="687" y="1"/>
                    </a:moveTo>
                    <a:cubicBezTo>
                      <a:pt x="492" y="1"/>
                      <a:pt x="296" y="9"/>
                      <a:pt x="100" y="25"/>
                    </a:cubicBezTo>
                    <a:lnTo>
                      <a:pt x="75" y="25"/>
                    </a:lnTo>
                    <a:cubicBezTo>
                      <a:pt x="0" y="50"/>
                      <a:pt x="25" y="124"/>
                      <a:pt x="75" y="173"/>
                    </a:cubicBezTo>
                    <a:cubicBezTo>
                      <a:pt x="223" y="372"/>
                      <a:pt x="347" y="545"/>
                      <a:pt x="595" y="669"/>
                    </a:cubicBezTo>
                    <a:cubicBezTo>
                      <a:pt x="769" y="768"/>
                      <a:pt x="1017" y="868"/>
                      <a:pt x="1240" y="967"/>
                    </a:cubicBezTo>
                    <a:cubicBezTo>
                      <a:pt x="1463" y="1041"/>
                      <a:pt x="1636" y="1140"/>
                      <a:pt x="1860" y="1215"/>
                    </a:cubicBezTo>
                    <a:cubicBezTo>
                      <a:pt x="1991" y="1258"/>
                      <a:pt x="2295" y="1283"/>
                      <a:pt x="2433" y="1356"/>
                    </a:cubicBezTo>
                    <a:lnTo>
                      <a:pt x="2433" y="1356"/>
                    </a:lnTo>
                    <a:cubicBezTo>
                      <a:pt x="2198" y="1190"/>
                      <a:pt x="1942" y="1006"/>
                      <a:pt x="1686" y="843"/>
                    </a:cubicBezTo>
                    <a:lnTo>
                      <a:pt x="1686" y="843"/>
                    </a:lnTo>
                    <a:cubicBezTo>
                      <a:pt x="2132" y="967"/>
                      <a:pt x="2603" y="1041"/>
                      <a:pt x="3099" y="1140"/>
                    </a:cubicBezTo>
                    <a:cubicBezTo>
                      <a:pt x="2702" y="917"/>
                      <a:pt x="2331" y="744"/>
                      <a:pt x="1934" y="521"/>
                    </a:cubicBezTo>
                    <a:lnTo>
                      <a:pt x="1934" y="521"/>
                    </a:lnTo>
                    <a:cubicBezTo>
                      <a:pt x="2107" y="529"/>
                      <a:pt x="2284" y="532"/>
                      <a:pt x="2463" y="532"/>
                    </a:cubicBezTo>
                    <a:cubicBezTo>
                      <a:pt x="2792" y="532"/>
                      <a:pt x="3130" y="522"/>
                      <a:pt x="3477" y="521"/>
                    </a:cubicBezTo>
                    <a:lnTo>
                      <a:pt x="3477" y="521"/>
                    </a:lnTo>
                    <a:cubicBezTo>
                      <a:pt x="3258" y="501"/>
                      <a:pt x="2964" y="359"/>
                      <a:pt x="2727" y="273"/>
                    </a:cubicBezTo>
                    <a:cubicBezTo>
                      <a:pt x="2455" y="223"/>
                      <a:pt x="2207" y="173"/>
                      <a:pt x="1934" y="124"/>
                    </a:cubicBezTo>
                    <a:cubicBezTo>
                      <a:pt x="1527" y="39"/>
                      <a:pt x="1109" y="1"/>
                      <a:pt x="687" y="1"/>
                    </a:cubicBezTo>
                    <a:close/>
                    <a:moveTo>
                      <a:pt x="2433" y="1356"/>
                    </a:moveTo>
                    <a:cubicBezTo>
                      <a:pt x="2449" y="1367"/>
                      <a:pt x="2464" y="1377"/>
                      <a:pt x="2479" y="1388"/>
                    </a:cubicBezTo>
                    <a:cubicBezTo>
                      <a:pt x="2467" y="1376"/>
                      <a:pt x="2452" y="1366"/>
                      <a:pt x="2433" y="1356"/>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30"/>
              <p:cNvSpPr/>
              <p:nvPr/>
            </p:nvSpPr>
            <p:spPr>
              <a:xfrm>
                <a:off x="3966200" y="285650"/>
                <a:ext cx="176650" cy="50825"/>
              </a:xfrm>
              <a:custGeom>
                <a:avLst/>
                <a:gdLst/>
                <a:ahLst/>
                <a:cxnLst/>
                <a:rect l="l" t="t" r="r" b="b"/>
                <a:pathLst>
                  <a:path w="7066" h="2033" extrusionOk="0">
                    <a:moveTo>
                      <a:pt x="6099" y="0"/>
                    </a:moveTo>
                    <a:cubicBezTo>
                      <a:pt x="5355" y="0"/>
                      <a:pt x="4611" y="174"/>
                      <a:pt x="3867" y="372"/>
                    </a:cubicBezTo>
                    <a:cubicBezTo>
                      <a:pt x="3272" y="545"/>
                      <a:pt x="2653" y="694"/>
                      <a:pt x="2058" y="892"/>
                    </a:cubicBezTo>
                    <a:cubicBezTo>
                      <a:pt x="1686" y="1016"/>
                      <a:pt x="0" y="1537"/>
                      <a:pt x="1041" y="1760"/>
                    </a:cubicBezTo>
                    <a:cubicBezTo>
                      <a:pt x="1364" y="1810"/>
                      <a:pt x="1661" y="1884"/>
                      <a:pt x="1934" y="1909"/>
                    </a:cubicBezTo>
                    <a:cubicBezTo>
                      <a:pt x="2479" y="1983"/>
                      <a:pt x="3000" y="2033"/>
                      <a:pt x="3545" y="2033"/>
                    </a:cubicBezTo>
                    <a:cubicBezTo>
                      <a:pt x="4165" y="2033"/>
                      <a:pt x="4785" y="2008"/>
                      <a:pt x="5404" y="1810"/>
                    </a:cubicBezTo>
                    <a:cubicBezTo>
                      <a:pt x="6024" y="1636"/>
                      <a:pt x="6619" y="1289"/>
                      <a:pt x="6892" y="868"/>
                    </a:cubicBezTo>
                    <a:cubicBezTo>
                      <a:pt x="6991" y="744"/>
                      <a:pt x="7065" y="570"/>
                      <a:pt x="7016" y="421"/>
                    </a:cubicBezTo>
                    <a:cubicBezTo>
                      <a:pt x="6966" y="124"/>
                      <a:pt x="6495" y="0"/>
                      <a:pt x="6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30"/>
              <p:cNvSpPr/>
              <p:nvPr/>
            </p:nvSpPr>
            <p:spPr>
              <a:xfrm>
                <a:off x="4002150" y="298650"/>
                <a:ext cx="79350" cy="32000"/>
              </a:xfrm>
              <a:custGeom>
                <a:avLst/>
                <a:gdLst/>
                <a:ahLst/>
                <a:cxnLst/>
                <a:rect l="l" t="t" r="r" b="b"/>
                <a:pathLst>
                  <a:path w="3174" h="1280" extrusionOk="0">
                    <a:moveTo>
                      <a:pt x="3173" y="1"/>
                    </a:moveTo>
                    <a:lnTo>
                      <a:pt x="3173" y="1"/>
                    </a:lnTo>
                    <a:cubicBezTo>
                      <a:pt x="2950" y="50"/>
                      <a:pt x="2653" y="50"/>
                      <a:pt x="2454" y="125"/>
                    </a:cubicBezTo>
                    <a:cubicBezTo>
                      <a:pt x="1686" y="249"/>
                      <a:pt x="818" y="546"/>
                      <a:pt x="124" y="893"/>
                    </a:cubicBezTo>
                    <a:cubicBezTo>
                      <a:pt x="99" y="893"/>
                      <a:pt x="74" y="918"/>
                      <a:pt x="50" y="967"/>
                    </a:cubicBezTo>
                    <a:cubicBezTo>
                      <a:pt x="0" y="1017"/>
                      <a:pt x="99" y="1042"/>
                      <a:pt x="174" y="1091"/>
                    </a:cubicBezTo>
                    <a:cubicBezTo>
                      <a:pt x="595" y="1240"/>
                      <a:pt x="1116" y="1240"/>
                      <a:pt x="1611" y="1265"/>
                    </a:cubicBezTo>
                    <a:cubicBezTo>
                      <a:pt x="1766" y="1274"/>
                      <a:pt x="1923" y="1280"/>
                      <a:pt x="2083" y="1280"/>
                    </a:cubicBezTo>
                    <a:cubicBezTo>
                      <a:pt x="2359" y="1280"/>
                      <a:pt x="2642" y="1262"/>
                      <a:pt x="2925" y="1215"/>
                    </a:cubicBezTo>
                    <a:cubicBezTo>
                      <a:pt x="2429" y="1141"/>
                      <a:pt x="1958" y="1091"/>
                      <a:pt x="1537" y="967"/>
                    </a:cubicBezTo>
                    <a:cubicBezTo>
                      <a:pt x="2033" y="843"/>
                      <a:pt x="2529" y="720"/>
                      <a:pt x="3024" y="546"/>
                    </a:cubicBezTo>
                    <a:lnTo>
                      <a:pt x="3024" y="546"/>
                    </a:lnTo>
                    <a:cubicBezTo>
                      <a:pt x="2779" y="568"/>
                      <a:pt x="2544" y="581"/>
                      <a:pt x="2315" y="581"/>
                    </a:cubicBezTo>
                    <a:cubicBezTo>
                      <a:pt x="2033" y="581"/>
                      <a:pt x="1760" y="562"/>
                      <a:pt x="1487" y="521"/>
                    </a:cubicBezTo>
                    <a:cubicBezTo>
                      <a:pt x="2058" y="348"/>
                      <a:pt x="2603" y="174"/>
                      <a:pt x="3173"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30"/>
              <p:cNvSpPr/>
              <p:nvPr/>
            </p:nvSpPr>
            <p:spPr>
              <a:xfrm>
                <a:off x="3902350" y="193300"/>
                <a:ext cx="53325" cy="112900"/>
              </a:xfrm>
              <a:custGeom>
                <a:avLst/>
                <a:gdLst/>
                <a:ahLst/>
                <a:cxnLst/>
                <a:rect l="l" t="t" r="r" b="b"/>
                <a:pathLst>
                  <a:path w="2133" h="4516" extrusionOk="0">
                    <a:moveTo>
                      <a:pt x="1340" y="0"/>
                    </a:moveTo>
                    <a:cubicBezTo>
                      <a:pt x="1191" y="0"/>
                      <a:pt x="993" y="50"/>
                      <a:pt x="869" y="149"/>
                    </a:cubicBezTo>
                    <a:cubicBezTo>
                      <a:pt x="348" y="496"/>
                      <a:pt x="26" y="992"/>
                      <a:pt x="1" y="1488"/>
                    </a:cubicBezTo>
                    <a:cubicBezTo>
                      <a:pt x="1" y="1711"/>
                      <a:pt x="75" y="1909"/>
                      <a:pt x="125" y="2132"/>
                    </a:cubicBezTo>
                    <a:cubicBezTo>
                      <a:pt x="348" y="2777"/>
                      <a:pt x="720" y="3347"/>
                      <a:pt x="1067" y="3892"/>
                    </a:cubicBezTo>
                    <a:cubicBezTo>
                      <a:pt x="1191" y="4066"/>
                      <a:pt x="1364" y="4487"/>
                      <a:pt x="1687" y="4512"/>
                    </a:cubicBezTo>
                    <a:cubicBezTo>
                      <a:pt x="1701" y="4514"/>
                      <a:pt x="1714" y="4515"/>
                      <a:pt x="1727" y="4515"/>
                    </a:cubicBezTo>
                    <a:cubicBezTo>
                      <a:pt x="2017" y="4515"/>
                      <a:pt x="2108" y="4009"/>
                      <a:pt x="2108" y="3843"/>
                    </a:cubicBezTo>
                    <a:cubicBezTo>
                      <a:pt x="2133" y="3644"/>
                      <a:pt x="2058" y="3471"/>
                      <a:pt x="2009" y="3273"/>
                    </a:cubicBezTo>
                    <a:cubicBezTo>
                      <a:pt x="1885" y="2777"/>
                      <a:pt x="1984" y="2281"/>
                      <a:pt x="2009" y="1760"/>
                    </a:cubicBezTo>
                    <a:cubicBezTo>
                      <a:pt x="2058" y="1240"/>
                      <a:pt x="2058" y="719"/>
                      <a:pt x="1761" y="273"/>
                    </a:cubicBezTo>
                    <a:cubicBezTo>
                      <a:pt x="1711" y="149"/>
                      <a:pt x="1563"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30"/>
              <p:cNvSpPr/>
              <p:nvPr/>
            </p:nvSpPr>
            <p:spPr>
              <a:xfrm>
                <a:off x="3907950" y="216225"/>
                <a:ext cx="44025" cy="79400"/>
              </a:xfrm>
              <a:custGeom>
                <a:avLst/>
                <a:gdLst/>
                <a:ahLst/>
                <a:cxnLst/>
                <a:rect l="l" t="t" r="r" b="b"/>
                <a:pathLst>
                  <a:path w="1761" h="3176" extrusionOk="0">
                    <a:moveTo>
                      <a:pt x="719" y="1"/>
                    </a:moveTo>
                    <a:cubicBezTo>
                      <a:pt x="521" y="298"/>
                      <a:pt x="471" y="596"/>
                      <a:pt x="496" y="918"/>
                    </a:cubicBezTo>
                    <a:cubicBezTo>
                      <a:pt x="298" y="720"/>
                      <a:pt x="149" y="571"/>
                      <a:pt x="0" y="372"/>
                    </a:cubicBezTo>
                    <a:lnTo>
                      <a:pt x="0" y="372"/>
                    </a:lnTo>
                    <a:cubicBezTo>
                      <a:pt x="174" y="918"/>
                      <a:pt x="347" y="1414"/>
                      <a:pt x="521" y="1934"/>
                    </a:cubicBezTo>
                    <a:cubicBezTo>
                      <a:pt x="620" y="2232"/>
                      <a:pt x="719" y="2529"/>
                      <a:pt x="892" y="2802"/>
                    </a:cubicBezTo>
                    <a:cubicBezTo>
                      <a:pt x="1010" y="2966"/>
                      <a:pt x="1217" y="3176"/>
                      <a:pt x="1492" y="3176"/>
                    </a:cubicBezTo>
                    <a:cubicBezTo>
                      <a:pt x="1506" y="3176"/>
                      <a:pt x="1522" y="3175"/>
                      <a:pt x="1537" y="3174"/>
                    </a:cubicBezTo>
                    <a:cubicBezTo>
                      <a:pt x="1611" y="3174"/>
                      <a:pt x="1661" y="3149"/>
                      <a:pt x="1711" y="3099"/>
                    </a:cubicBezTo>
                    <a:cubicBezTo>
                      <a:pt x="1760" y="3050"/>
                      <a:pt x="1760" y="2975"/>
                      <a:pt x="1760" y="2926"/>
                    </a:cubicBezTo>
                    <a:cubicBezTo>
                      <a:pt x="1735" y="2529"/>
                      <a:pt x="1711" y="2108"/>
                      <a:pt x="1587" y="1711"/>
                    </a:cubicBezTo>
                    <a:cubicBezTo>
                      <a:pt x="1487" y="1314"/>
                      <a:pt x="1512" y="843"/>
                      <a:pt x="1487" y="422"/>
                    </a:cubicBezTo>
                    <a:cubicBezTo>
                      <a:pt x="1487" y="298"/>
                      <a:pt x="1463" y="125"/>
                      <a:pt x="1339" y="75"/>
                    </a:cubicBezTo>
                    <a:cubicBezTo>
                      <a:pt x="1165" y="323"/>
                      <a:pt x="1091" y="596"/>
                      <a:pt x="992" y="843"/>
                    </a:cubicBezTo>
                    <a:cubicBezTo>
                      <a:pt x="868" y="670"/>
                      <a:pt x="793" y="447"/>
                      <a:pt x="769" y="224"/>
                    </a:cubicBezTo>
                    <a:cubicBezTo>
                      <a:pt x="769" y="174"/>
                      <a:pt x="744" y="75"/>
                      <a:pt x="719"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30"/>
              <p:cNvSpPr/>
              <p:nvPr/>
            </p:nvSpPr>
            <p:spPr>
              <a:xfrm>
                <a:off x="3930250" y="180275"/>
                <a:ext cx="71925" cy="121325"/>
              </a:xfrm>
              <a:custGeom>
                <a:avLst/>
                <a:gdLst/>
                <a:ahLst/>
                <a:cxnLst/>
                <a:rect l="l" t="t" r="r" b="b"/>
                <a:pathLst>
                  <a:path w="2877" h="4853" extrusionOk="0">
                    <a:moveTo>
                      <a:pt x="1711" y="1"/>
                    </a:moveTo>
                    <a:cubicBezTo>
                      <a:pt x="1587" y="26"/>
                      <a:pt x="1488" y="75"/>
                      <a:pt x="1438" y="174"/>
                    </a:cubicBezTo>
                    <a:cubicBezTo>
                      <a:pt x="323" y="1414"/>
                      <a:pt x="0" y="3000"/>
                      <a:pt x="620" y="4240"/>
                    </a:cubicBezTo>
                    <a:cubicBezTo>
                      <a:pt x="710" y="4374"/>
                      <a:pt x="820" y="4852"/>
                      <a:pt x="1059" y="4852"/>
                    </a:cubicBezTo>
                    <a:cubicBezTo>
                      <a:pt x="1085" y="4852"/>
                      <a:pt x="1112" y="4847"/>
                      <a:pt x="1141" y="4835"/>
                    </a:cubicBezTo>
                    <a:cubicBezTo>
                      <a:pt x="1438" y="4736"/>
                      <a:pt x="1637" y="4339"/>
                      <a:pt x="1761" y="4141"/>
                    </a:cubicBezTo>
                    <a:cubicBezTo>
                      <a:pt x="2256" y="3298"/>
                      <a:pt x="2752" y="2430"/>
                      <a:pt x="2851" y="1538"/>
                    </a:cubicBezTo>
                    <a:cubicBezTo>
                      <a:pt x="2876" y="1240"/>
                      <a:pt x="2851" y="893"/>
                      <a:pt x="2727" y="621"/>
                    </a:cubicBezTo>
                    <a:cubicBezTo>
                      <a:pt x="2579" y="323"/>
                      <a:pt x="2306" y="75"/>
                      <a:pt x="1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30"/>
              <p:cNvSpPr/>
              <p:nvPr/>
            </p:nvSpPr>
            <p:spPr>
              <a:xfrm>
                <a:off x="3944500" y="206925"/>
                <a:ext cx="47750" cy="90825"/>
              </a:xfrm>
              <a:custGeom>
                <a:avLst/>
                <a:gdLst/>
                <a:ahLst/>
                <a:cxnLst/>
                <a:rect l="l" t="t" r="r" b="b"/>
                <a:pathLst>
                  <a:path w="1910" h="3633" extrusionOk="0">
                    <a:moveTo>
                      <a:pt x="1414" y="1"/>
                    </a:moveTo>
                    <a:lnTo>
                      <a:pt x="1414" y="1"/>
                    </a:lnTo>
                    <a:cubicBezTo>
                      <a:pt x="1166" y="348"/>
                      <a:pt x="918" y="695"/>
                      <a:pt x="744" y="1042"/>
                    </a:cubicBezTo>
                    <a:cubicBezTo>
                      <a:pt x="695" y="720"/>
                      <a:pt x="645" y="447"/>
                      <a:pt x="620" y="125"/>
                    </a:cubicBezTo>
                    <a:cubicBezTo>
                      <a:pt x="620" y="199"/>
                      <a:pt x="447" y="373"/>
                      <a:pt x="397" y="472"/>
                    </a:cubicBezTo>
                    <a:cubicBezTo>
                      <a:pt x="323" y="596"/>
                      <a:pt x="273" y="720"/>
                      <a:pt x="249" y="844"/>
                    </a:cubicBezTo>
                    <a:cubicBezTo>
                      <a:pt x="149" y="1067"/>
                      <a:pt x="75" y="1315"/>
                      <a:pt x="50" y="1563"/>
                    </a:cubicBezTo>
                    <a:cubicBezTo>
                      <a:pt x="1" y="1984"/>
                      <a:pt x="25" y="2430"/>
                      <a:pt x="125" y="2827"/>
                    </a:cubicBezTo>
                    <a:cubicBezTo>
                      <a:pt x="174" y="3025"/>
                      <a:pt x="224" y="3223"/>
                      <a:pt x="323" y="3422"/>
                    </a:cubicBezTo>
                    <a:cubicBezTo>
                      <a:pt x="375" y="3527"/>
                      <a:pt x="416" y="3632"/>
                      <a:pt x="505" y="3632"/>
                    </a:cubicBezTo>
                    <a:cubicBezTo>
                      <a:pt x="542" y="3632"/>
                      <a:pt x="587" y="3614"/>
                      <a:pt x="645" y="3570"/>
                    </a:cubicBezTo>
                    <a:cubicBezTo>
                      <a:pt x="819" y="3422"/>
                      <a:pt x="943" y="3050"/>
                      <a:pt x="1042" y="2827"/>
                    </a:cubicBezTo>
                    <a:cubicBezTo>
                      <a:pt x="1166" y="2579"/>
                      <a:pt x="1290" y="2331"/>
                      <a:pt x="1389" y="2083"/>
                    </a:cubicBezTo>
                    <a:cubicBezTo>
                      <a:pt x="1587" y="1563"/>
                      <a:pt x="1785" y="1067"/>
                      <a:pt x="1909" y="546"/>
                    </a:cubicBezTo>
                    <a:lnTo>
                      <a:pt x="1909" y="546"/>
                    </a:lnTo>
                    <a:cubicBezTo>
                      <a:pt x="1686" y="670"/>
                      <a:pt x="1513" y="819"/>
                      <a:pt x="1314" y="992"/>
                    </a:cubicBezTo>
                    <a:cubicBezTo>
                      <a:pt x="1364" y="695"/>
                      <a:pt x="1389" y="348"/>
                      <a:pt x="1414"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30"/>
              <p:cNvSpPr/>
              <p:nvPr/>
            </p:nvSpPr>
            <p:spPr>
              <a:xfrm>
                <a:off x="3761675" y="297625"/>
                <a:ext cx="145675" cy="48775"/>
              </a:xfrm>
              <a:custGeom>
                <a:avLst/>
                <a:gdLst/>
                <a:ahLst/>
                <a:cxnLst/>
                <a:rect l="l" t="t" r="r" b="b"/>
                <a:pathLst>
                  <a:path w="5827" h="1951" extrusionOk="0">
                    <a:moveTo>
                      <a:pt x="853" y="0"/>
                    </a:moveTo>
                    <a:cubicBezTo>
                      <a:pt x="740" y="0"/>
                      <a:pt x="627" y="18"/>
                      <a:pt x="521" y="66"/>
                    </a:cubicBezTo>
                    <a:cubicBezTo>
                      <a:pt x="249" y="190"/>
                      <a:pt x="25" y="513"/>
                      <a:pt x="25" y="761"/>
                    </a:cubicBezTo>
                    <a:cubicBezTo>
                      <a:pt x="1" y="1008"/>
                      <a:pt x="149" y="1207"/>
                      <a:pt x="323" y="1331"/>
                    </a:cubicBezTo>
                    <a:cubicBezTo>
                      <a:pt x="521" y="1455"/>
                      <a:pt x="769" y="1554"/>
                      <a:pt x="1017" y="1628"/>
                    </a:cubicBezTo>
                    <a:cubicBezTo>
                      <a:pt x="1736" y="1802"/>
                      <a:pt x="2504" y="1950"/>
                      <a:pt x="3298" y="1950"/>
                    </a:cubicBezTo>
                    <a:cubicBezTo>
                      <a:pt x="3645" y="1950"/>
                      <a:pt x="5727" y="1826"/>
                      <a:pt x="5777" y="1331"/>
                    </a:cubicBezTo>
                    <a:cubicBezTo>
                      <a:pt x="5826" y="1033"/>
                      <a:pt x="5206" y="1033"/>
                      <a:pt x="4983" y="1033"/>
                    </a:cubicBezTo>
                    <a:cubicBezTo>
                      <a:pt x="4413" y="1008"/>
                      <a:pt x="3917" y="934"/>
                      <a:pt x="3471" y="810"/>
                    </a:cubicBezTo>
                    <a:cubicBezTo>
                      <a:pt x="2728" y="637"/>
                      <a:pt x="2033" y="339"/>
                      <a:pt x="1364" y="91"/>
                    </a:cubicBezTo>
                    <a:cubicBezTo>
                      <a:pt x="1212" y="46"/>
                      <a:pt x="1033"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30"/>
              <p:cNvSpPr/>
              <p:nvPr/>
            </p:nvSpPr>
            <p:spPr>
              <a:xfrm>
                <a:off x="3824900" y="320350"/>
                <a:ext cx="75000" cy="19750"/>
              </a:xfrm>
              <a:custGeom>
                <a:avLst/>
                <a:gdLst/>
                <a:ahLst/>
                <a:cxnLst/>
                <a:rect l="l" t="t" r="r" b="b"/>
                <a:pathLst>
                  <a:path w="3000" h="790" extrusionOk="0">
                    <a:moveTo>
                      <a:pt x="25" y="0"/>
                    </a:moveTo>
                    <a:cubicBezTo>
                      <a:pt x="347" y="174"/>
                      <a:pt x="719" y="347"/>
                      <a:pt x="1116" y="471"/>
                    </a:cubicBezTo>
                    <a:cubicBezTo>
                      <a:pt x="744" y="496"/>
                      <a:pt x="372" y="496"/>
                      <a:pt x="0" y="521"/>
                    </a:cubicBezTo>
                    <a:cubicBezTo>
                      <a:pt x="573" y="689"/>
                      <a:pt x="1111" y="789"/>
                      <a:pt x="1701" y="789"/>
                    </a:cubicBezTo>
                    <a:cubicBezTo>
                      <a:pt x="1979" y="789"/>
                      <a:pt x="2268" y="767"/>
                      <a:pt x="2578" y="719"/>
                    </a:cubicBezTo>
                    <a:cubicBezTo>
                      <a:pt x="2677" y="670"/>
                      <a:pt x="2752" y="670"/>
                      <a:pt x="2851" y="620"/>
                    </a:cubicBezTo>
                    <a:cubicBezTo>
                      <a:pt x="2950" y="595"/>
                      <a:pt x="3000" y="496"/>
                      <a:pt x="2975" y="422"/>
                    </a:cubicBezTo>
                    <a:cubicBezTo>
                      <a:pt x="2950" y="347"/>
                      <a:pt x="2826" y="298"/>
                      <a:pt x="2702" y="273"/>
                    </a:cubicBezTo>
                    <a:cubicBezTo>
                      <a:pt x="2454" y="223"/>
                      <a:pt x="2256" y="174"/>
                      <a:pt x="2058" y="174"/>
                    </a:cubicBezTo>
                    <a:lnTo>
                      <a:pt x="1934" y="174"/>
                    </a:lnTo>
                    <a:cubicBezTo>
                      <a:pt x="1826" y="190"/>
                      <a:pt x="1722" y="196"/>
                      <a:pt x="1619" y="196"/>
                    </a:cubicBezTo>
                    <a:cubicBezTo>
                      <a:pt x="1413" y="196"/>
                      <a:pt x="1215" y="174"/>
                      <a:pt x="1017" y="174"/>
                    </a:cubicBezTo>
                    <a:cubicBezTo>
                      <a:pt x="694" y="149"/>
                      <a:pt x="347" y="99"/>
                      <a:pt x="25"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30"/>
              <p:cNvSpPr/>
              <p:nvPr/>
            </p:nvSpPr>
            <p:spPr>
              <a:xfrm>
                <a:off x="3820550" y="232725"/>
                <a:ext cx="100425" cy="79600"/>
              </a:xfrm>
              <a:custGeom>
                <a:avLst/>
                <a:gdLst/>
                <a:ahLst/>
                <a:cxnLst/>
                <a:rect l="l" t="t" r="r" b="b"/>
                <a:pathLst>
                  <a:path w="4017" h="3184" extrusionOk="0">
                    <a:moveTo>
                      <a:pt x="572" y="0"/>
                    </a:moveTo>
                    <a:cubicBezTo>
                      <a:pt x="485" y="0"/>
                      <a:pt x="402" y="15"/>
                      <a:pt x="323" y="60"/>
                    </a:cubicBezTo>
                    <a:cubicBezTo>
                      <a:pt x="273" y="84"/>
                      <a:pt x="199" y="159"/>
                      <a:pt x="174" y="208"/>
                    </a:cubicBezTo>
                    <a:cubicBezTo>
                      <a:pt x="50" y="407"/>
                      <a:pt x="1" y="654"/>
                      <a:pt x="25" y="828"/>
                    </a:cubicBezTo>
                    <a:cubicBezTo>
                      <a:pt x="75" y="1051"/>
                      <a:pt x="249" y="1249"/>
                      <a:pt x="397" y="1423"/>
                    </a:cubicBezTo>
                    <a:cubicBezTo>
                      <a:pt x="1042" y="2117"/>
                      <a:pt x="1934" y="2613"/>
                      <a:pt x="2975" y="2985"/>
                    </a:cubicBezTo>
                    <a:cubicBezTo>
                      <a:pt x="3104" y="3017"/>
                      <a:pt x="3501" y="3184"/>
                      <a:pt x="3766" y="3184"/>
                    </a:cubicBezTo>
                    <a:cubicBezTo>
                      <a:pt x="3911" y="3184"/>
                      <a:pt x="4017" y="3134"/>
                      <a:pt x="4017" y="2985"/>
                    </a:cubicBezTo>
                    <a:cubicBezTo>
                      <a:pt x="4017" y="2786"/>
                      <a:pt x="3769" y="2638"/>
                      <a:pt x="3670" y="2514"/>
                    </a:cubicBezTo>
                    <a:lnTo>
                      <a:pt x="3223" y="1944"/>
                    </a:lnTo>
                    <a:cubicBezTo>
                      <a:pt x="2901" y="1572"/>
                      <a:pt x="2604" y="1150"/>
                      <a:pt x="2182" y="778"/>
                    </a:cubicBezTo>
                    <a:cubicBezTo>
                      <a:pt x="1860" y="431"/>
                      <a:pt x="1438" y="159"/>
                      <a:pt x="893" y="35"/>
                    </a:cubicBezTo>
                    <a:cubicBezTo>
                      <a:pt x="785" y="21"/>
                      <a:pt x="676"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30"/>
              <p:cNvSpPr/>
              <p:nvPr/>
            </p:nvSpPr>
            <p:spPr>
              <a:xfrm>
                <a:off x="3851550" y="255900"/>
                <a:ext cx="64475" cy="51925"/>
              </a:xfrm>
              <a:custGeom>
                <a:avLst/>
                <a:gdLst/>
                <a:ahLst/>
                <a:cxnLst/>
                <a:rect l="l" t="t" r="r" b="b"/>
                <a:pathLst>
                  <a:path w="2579" h="2077" extrusionOk="0">
                    <a:moveTo>
                      <a:pt x="546" y="0"/>
                    </a:moveTo>
                    <a:cubicBezTo>
                      <a:pt x="546" y="347"/>
                      <a:pt x="793" y="645"/>
                      <a:pt x="1017" y="942"/>
                    </a:cubicBezTo>
                    <a:cubicBezTo>
                      <a:pt x="645" y="769"/>
                      <a:pt x="298" y="595"/>
                      <a:pt x="0" y="372"/>
                    </a:cubicBezTo>
                    <a:lnTo>
                      <a:pt x="0" y="372"/>
                    </a:lnTo>
                    <a:cubicBezTo>
                      <a:pt x="50" y="843"/>
                      <a:pt x="397" y="1240"/>
                      <a:pt x="818" y="1512"/>
                    </a:cubicBezTo>
                    <a:cubicBezTo>
                      <a:pt x="994" y="1610"/>
                      <a:pt x="1862" y="2077"/>
                      <a:pt x="2295" y="2077"/>
                    </a:cubicBezTo>
                    <a:cubicBezTo>
                      <a:pt x="2412" y="2077"/>
                      <a:pt x="2497" y="2043"/>
                      <a:pt x="2529" y="1959"/>
                    </a:cubicBezTo>
                    <a:cubicBezTo>
                      <a:pt x="2578" y="1735"/>
                      <a:pt x="2256" y="1463"/>
                      <a:pt x="2083" y="1314"/>
                    </a:cubicBezTo>
                    <a:cubicBezTo>
                      <a:pt x="1884" y="1091"/>
                      <a:pt x="1636" y="843"/>
                      <a:pt x="1388" y="620"/>
                    </a:cubicBezTo>
                    <a:cubicBezTo>
                      <a:pt x="1264" y="496"/>
                      <a:pt x="1091" y="397"/>
                      <a:pt x="942" y="273"/>
                    </a:cubicBezTo>
                    <a:cubicBezTo>
                      <a:pt x="917" y="248"/>
                      <a:pt x="546" y="75"/>
                      <a:pt x="54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30"/>
              <p:cNvSpPr/>
              <p:nvPr/>
            </p:nvSpPr>
            <p:spPr>
              <a:xfrm>
                <a:off x="3788325" y="253150"/>
                <a:ext cx="127075" cy="69325"/>
              </a:xfrm>
              <a:custGeom>
                <a:avLst/>
                <a:gdLst/>
                <a:ahLst/>
                <a:cxnLst/>
                <a:rect l="l" t="t" r="r" b="b"/>
                <a:pathLst>
                  <a:path w="5083" h="2773" extrusionOk="0">
                    <a:moveTo>
                      <a:pt x="949" y="0"/>
                    </a:moveTo>
                    <a:cubicBezTo>
                      <a:pt x="608" y="0"/>
                      <a:pt x="227" y="125"/>
                      <a:pt x="100" y="358"/>
                    </a:cubicBezTo>
                    <a:cubicBezTo>
                      <a:pt x="1" y="507"/>
                      <a:pt x="1" y="705"/>
                      <a:pt x="75" y="854"/>
                    </a:cubicBezTo>
                    <a:cubicBezTo>
                      <a:pt x="249" y="1275"/>
                      <a:pt x="744" y="1598"/>
                      <a:pt x="1215" y="1870"/>
                    </a:cubicBezTo>
                    <a:cubicBezTo>
                      <a:pt x="1686" y="2118"/>
                      <a:pt x="2133" y="2366"/>
                      <a:pt x="2628" y="2515"/>
                    </a:cubicBezTo>
                    <a:cubicBezTo>
                      <a:pt x="2975" y="2639"/>
                      <a:pt x="3322" y="2713"/>
                      <a:pt x="3694" y="2738"/>
                    </a:cubicBezTo>
                    <a:cubicBezTo>
                      <a:pt x="3823" y="2750"/>
                      <a:pt x="4023" y="2772"/>
                      <a:pt x="4224" y="2772"/>
                    </a:cubicBezTo>
                    <a:cubicBezTo>
                      <a:pt x="4450" y="2772"/>
                      <a:pt x="4679" y="2744"/>
                      <a:pt x="4810" y="2639"/>
                    </a:cubicBezTo>
                    <a:cubicBezTo>
                      <a:pt x="5083" y="2440"/>
                      <a:pt x="4686" y="2217"/>
                      <a:pt x="4488" y="2118"/>
                    </a:cubicBezTo>
                    <a:cubicBezTo>
                      <a:pt x="4190" y="1969"/>
                      <a:pt x="3917" y="1746"/>
                      <a:pt x="3595" y="1548"/>
                    </a:cubicBezTo>
                    <a:cubicBezTo>
                      <a:pt x="3075" y="1176"/>
                      <a:pt x="2579" y="804"/>
                      <a:pt x="2058" y="457"/>
                    </a:cubicBezTo>
                    <a:cubicBezTo>
                      <a:pt x="1785" y="259"/>
                      <a:pt x="1488" y="85"/>
                      <a:pt x="1116" y="11"/>
                    </a:cubicBezTo>
                    <a:cubicBezTo>
                      <a:pt x="1062" y="4"/>
                      <a:pt x="1006" y="0"/>
                      <a:pt x="9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30"/>
              <p:cNvSpPr/>
              <p:nvPr/>
            </p:nvSpPr>
            <p:spPr>
              <a:xfrm>
                <a:off x="3832950" y="279450"/>
                <a:ext cx="71650" cy="40975"/>
              </a:xfrm>
              <a:custGeom>
                <a:avLst/>
                <a:gdLst/>
                <a:ahLst/>
                <a:cxnLst/>
                <a:rect l="l" t="t" r="r" b="b"/>
                <a:pathLst>
                  <a:path w="2866" h="1639" extrusionOk="0">
                    <a:moveTo>
                      <a:pt x="571" y="0"/>
                    </a:moveTo>
                    <a:cubicBezTo>
                      <a:pt x="670" y="322"/>
                      <a:pt x="893" y="645"/>
                      <a:pt x="1190" y="868"/>
                    </a:cubicBezTo>
                    <a:cubicBezTo>
                      <a:pt x="769" y="793"/>
                      <a:pt x="323" y="645"/>
                      <a:pt x="0" y="446"/>
                    </a:cubicBezTo>
                    <a:lnTo>
                      <a:pt x="0" y="446"/>
                    </a:lnTo>
                    <a:cubicBezTo>
                      <a:pt x="149" y="669"/>
                      <a:pt x="298" y="893"/>
                      <a:pt x="546" y="1041"/>
                    </a:cubicBezTo>
                    <a:cubicBezTo>
                      <a:pt x="744" y="1165"/>
                      <a:pt x="942" y="1240"/>
                      <a:pt x="1166" y="1314"/>
                    </a:cubicBezTo>
                    <a:cubicBezTo>
                      <a:pt x="1562" y="1438"/>
                      <a:pt x="2008" y="1562"/>
                      <a:pt x="2430" y="1636"/>
                    </a:cubicBezTo>
                    <a:cubicBezTo>
                      <a:pt x="2449" y="1638"/>
                      <a:pt x="2467" y="1638"/>
                      <a:pt x="2485" y="1638"/>
                    </a:cubicBezTo>
                    <a:cubicBezTo>
                      <a:pt x="2809" y="1638"/>
                      <a:pt x="2866" y="1429"/>
                      <a:pt x="2678" y="1264"/>
                    </a:cubicBezTo>
                    <a:cubicBezTo>
                      <a:pt x="2430" y="1017"/>
                      <a:pt x="1984" y="818"/>
                      <a:pt x="1661" y="645"/>
                    </a:cubicBezTo>
                    <a:cubicBezTo>
                      <a:pt x="1314" y="422"/>
                      <a:pt x="942" y="198"/>
                      <a:pt x="571"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30"/>
              <p:cNvSpPr/>
              <p:nvPr/>
            </p:nvSpPr>
            <p:spPr>
              <a:xfrm>
                <a:off x="3863925" y="210375"/>
                <a:ext cx="76875" cy="99000"/>
              </a:xfrm>
              <a:custGeom>
                <a:avLst/>
                <a:gdLst/>
                <a:ahLst/>
                <a:cxnLst/>
                <a:rect l="l" t="t" r="r" b="b"/>
                <a:pathLst>
                  <a:path w="3075" h="3960" extrusionOk="0">
                    <a:moveTo>
                      <a:pt x="735" y="0"/>
                    </a:moveTo>
                    <a:cubicBezTo>
                      <a:pt x="673" y="0"/>
                      <a:pt x="609" y="11"/>
                      <a:pt x="546" y="36"/>
                    </a:cubicBezTo>
                    <a:cubicBezTo>
                      <a:pt x="422" y="86"/>
                      <a:pt x="323" y="210"/>
                      <a:pt x="274" y="309"/>
                    </a:cubicBezTo>
                    <a:cubicBezTo>
                      <a:pt x="1" y="805"/>
                      <a:pt x="1" y="1201"/>
                      <a:pt x="174" y="1672"/>
                    </a:cubicBezTo>
                    <a:cubicBezTo>
                      <a:pt x="546" y="2540"/>
                      <a:pt x="1364" y="3383"/>
                      <a:pt x="2381" y="3879"/>
                    </a:cubicBezTo>
                    <a:cubicBezTo>
                      <a:pt x="2467" y="3913"/>
                      <a:pt x="2589" y="3960"/>
                      <a:pt x="2714" y="3960"/>
                    </a:cubicBezTo>
                    <a:cubicBezTo>
                      <a:pt x="2769" y="3960"/>
                      <a:pt x="2824" y="3951"/>
                      <a:pt x="2877" y="3928"/>
                    </a:cubicBezTo>
                    <a:cubicBezTo>
                      <a:pt x="3075" y="3829"/>
                      <a:pt x="3025" y="3581"/>
                      <a:pt x="3025" y="3432"/>
                    </a:cubicBezTo>
                    <a:cubicBezTo>
                      <a:pt x="3001" y="2937"/>
                      <a:pt x="2777" y="2416"/>
                      <a:pt x="2530" y="1945"/>
                    </a:cubicBezTo>
                    <a:cubicBezTo>
                      <a:pt x="2430" y="1772"/>
                      <a:pt x="2356" y="1598"/>
                      <a:pt x="2257" y="1425"/>
                    </a:cubicBezTo>
                    <a:cubicBezTo>
                      <a:pt x="2009" y="954"/>
                      <a:pt x="1736" y="557"/>
                      <a:pt x="1240" y="185"/>
                    </a:cubicBezTo>
                    <a:cubicBezTo>
                      <a:pt x="1093" y="93"/>
                      <a:pt x="91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30"/>
              <p:cNvSpPr/>
              <p:nvPr/>
            </p:nvSpPr>
            <p:spPr>
              <a:xfrm>
                <a:off x="3887475" y="245350"/>
                <a:ext cx="45625" cy="58625"/>
              </a:xfrm>
              <a:custGeom>
                <a:avLst/>
                <a:gdLst/>
                <a:ahLst/>
                <a:cxnLst/>
                <a:rect l="l" t="t" r="r" b="b"/>
                <a:pathLst>
                  <a:path w="1825" h="2345" extrusionOk="0">
                    <a:moveTo>
                      <a:pt x="1" y="620"/>
                    </a:moveTo>
                    <a:lnTo>
                      <a:pt x="1" y="620"/>
                    </a:lnTo>
                    <a:cubicBezTo>
                      <a:pt x="6" y="623"/>
                      <a:pt x="11" y="626"/>
                      <a:pt x="16" y="629"/>
                    </a:cubicBezTo>
                    <a:lnTo>
                      <a:pt x="16" y="629"/>
                    </a:lnTo>
                    <a:cubicBezTo>
                      <a:pt x="11" y="625"/>
                      <a:pt x="6" y="622"/>
                      <a:pt x="1" y="620"/>
                    </a:cubicBezTo>
                    <a:close/>
                    <a:moveTo>
                      <a:pt x="670" y="1"/>
                    </a:moveTo>
                    <a:lnTo>
                      <a:pt x="670" y="1"/>
                    </a:lnTo>
                    <a:cubicBezTo>
                      <a:pt x="695" y="397"/>
                      <a:pt x="720" y="794"/>
                      <a:pt x="918" y="1166"/>
                    </a:cubicBezTo>
                    <a:cubicBezTo>
                      <a:pt x="601" y="995"/>
                      <a:pt x="309" y="801"/>
                      <a:pt x="16" y="629"/>
                    </a:cubicBezTo>
                    <a:lnTo>
                      <a:pt x="16" y="629"/>
                    </a:lnTo>
                    <a:cubicBezTo>
                      <a:pt x="75" y="681"/>
                      <a:pt x="77" y="897"/>
                      <a:pt x="100" y="943"/>
                    </a:cubicBezTo>
                    <a:cubicBezTo>
                      <a:pt x="125" y="1067"/>
                      <a:pt x="199" y="1166"/>
                      <a:pt x="249" y="1265"/>
                    </a:cubicBezTo>
                    <a:cubicBezTo>
                      <a:pt x="373" y="1488"/>
                      <a:pt x="546" y="1662"/>
                      <a:pt x="720" y="1860"/>
                    </a:cubicBezTo>
                    <a:cubicBezTo>
                      <a:pt x="918" y="2033"/>
                      <a:pt x="1117" y="2182"/>
                      <a:pt x="1414" y="2306"/>
                    </a:cubicBezTo>
                    <a:cubicBezTo>
                      <a:pt x="1477" y="2332"/>
                      <a:pt x="1532" y="2344"/>
                      <a:pt x="1579" y="2344"/>
                    </a:cubicBezTo>
                    <a:cubicBezTo>
                      <a:pt x="1756" y="2344"/>
                      <a:pt x="1825" y="2179"/>
                      <a:pt x="1786" y="1984"/>
                    </a:cubicBezTo>
                    <a:cubicBezTo>
                      <a:pt x="1612" y="1240"/>
                      <a:pt x="1216" y="546"/>
                      <a:pt x="670"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30"/>
              <p:cNvSpPr/>
              <p:nvPr/>
            </p:nvSpPr>
            <p:spPr>
              <a:xfrm>
                <a:off x="3943275" y="194050"/>
                <a:ext cx="132650" cy="117125"/>
              </a:xfrm>
              <a:custGeom>
                <a:avLst/>
                <a:gdLst/>
                <a:ahLst/>
                <a:cxnLst/>
                <a:rect l="l" t="t" r="r" b="b"/>
                <a:pathLst>
                  <a:path w="5306" h="4685" extrusionOk="0">
                    <a:moveTo>
                      <a:pt x="4819" y="1"/>
                    </a:moveTo>
                    <a:cubicBezTo>
                      <a:pt x="4640" y="1"/>
                      <a:pt x="4445" y="47"/>
                      <a:pt x="4264" y="119"/>
                    </a:cubicBezTo>
                    <a:cubicBezTo>
                      <a:pt x="3595" y="367"/>
                      <a:pt x="3074" y="838"/>
                      <a:pt x="2653" y="1309"/>
                    </a:cubicBezTo>
                    <a:cubicBezTo>
                      <a:pt x="2330" y="1607"/>
                      <a:pt x="0" y="4581"/>
                      <a:pt x="719" y="4680"/>
                    </a:cubicBezTo>
                    <a:cubicBezTo>
                      <a:pt x="735" y="4683"/>
                      <a:pt x="751" y="4684"/>
                      <a:pt x="767" y="4684"/>
                    </a:cubicBezTo>
                    <a:cubicBezTo>
                      <a:pt x="900" y="4684"/>
                      <a:pt x="1033" y="4601"/>
                      <a:pt x="1165" y="4556"/>
                    </a:cubicBezTo>
                    <a:cubicBezTo>
                      <a:pt x="2727" y="3714"/>
                      <a:pt x="4041" y="2573"/>
                      <a:pt x="4933" y="1309"/>
                    </a:cubicBezTo>
                    <a:cubicBezTo>
                      <a:pt x="5057" y="1111"/>
                      <a:pt x="5181" y="937"/>
                      <a:pt x="5231" y="739"/>
                    </a:cubicBezTo>
                    <a:cubicBezTo>
                      <a:pt x="5305" y="565"/>
                      <a:pt x="5305" y="342"/>
                      <a:pt x="5181" y="194"/>
                    </a:cubicBezTo>
                    <a:cubicBezTo>
                      <a:pt x="5156" y="119"/>
                      <a:pt x="5082" y="70"/>
                      <a:pt x="5008" y="20"/>
                    </a:cubicBezTo>
                    <a:cubicBezTo>
                      <a:pt x="4948" y="7"/>
                      <a:pt x="4884" y="1"/>
                      <a:pt x="4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30"/>
              <p:cNvSpPr/>
              <p:nvPr/>
            </p:nvSpPr>
            <p:spPr>
              <a:xfrm>
                <a:off x="3964725" y="229875"/>
                <a:ext cx="65325" cy="74425"/>
              </a:xfrm>
              <a:custGeom>
                <a:avLst/>
                <a:gdLst/>
                <a:ahLst/>
                <a:cxnLst/>
                <a:rect l="l" t="t" r="r" b="b"/>
                <a:pathLst>
                  <a:path w="2613" h="2977" extrusionOk="0">
                    <a:moveTo>
                      <a:pt x="2464" y="0"/>
                    </a:moveTo>
                    <a:lnTo>
                      <a:pt x="2464" y="0"/>
                    </a:lnTo>
                    <a:cubicBezTo>
                      <a:pt x="2365" y="124"/>
                      <a:pt x="2092" y="273"/>
                      <a:pt x="1993" y="397"/>
                    </a:cubicBezTo>
                    <a:cubicBezTo>
                      <a:pt x="1819" y="521"/>
                      <a:pt x="1695" y="669"/>
                      <a:pt x="1547" y="793"/>
                    </a:cubicBezTo>
                    <a:cubicBezTo>
                      <a:pt x="1249" y="1066"/>
                      <a:pt x="1001" y="1363"/>
                      <a:pt x="753" y="1661"/>
                    </a:cubicBezTo>
                    <a:cubicBezTo>
                      <a:pt x="505" y="1934"/>
                      <a:pt x="332" y="2206"/>
                      <a:pt x="134" y="2529"/>
                    </a:cubicBezTo>
                    <a:cubicBezTo>
                      <a:pt x="36" y="2684"/>
                      <a:pt x="0" y="2976"/>
                      <a:pt x="204" y="2976"/>
                    </a:cubicBezTo>
                    <a:cubicBezTo>
                      <a:pt x="260" y="2976"/>
                      <a:pt x="335" y="2954"/>
                      <a:pt x="431" y="2900"/>
                    </a:cubicBezTo>
                    <a:cubicBezTo>
                      <a:pt x="1224" y="2429"/>
                      <a:pt x="1943" y="1884"/>
                      <a:pt x="2538" y="1264"/>
                    </a:cubicBezTo>
                    <a:lnTo>
                      <a:pt x="2538" y="1264"/>
                    </a:lnTo>
                    <a:cubicBezTo>
                      <a:pt x="2216" y="1388"/>
                      <a:pt x="1869" y="1512"/>
                      <a:pt x="1571" y="1636"/>
                    </a:cubicBezTo>
                    <a:cubicBezTo>
                      <a:pt x="1943" y="1314"/>
                      <a:pt x="2315" y="967"/>
                      <a:pt x="2613" y="645"/>
                    </a:cubicBezTo>
                    <a:lnTo>
                      <a:pt x="2613" y="645"/>
                    </a:lnTo>
                    <a:cubicBezTo>
                      <a:pt x="2216" y="818"/>
                      <a:pt x="1844" y="1041"/>
                      <a:pt x="1497" y="1264"/>
                    </a:cubicBezTo>
                    <a:cubicBezTo>
                      <a:pt x="1869" y="868"/>
                      <a:pt x="2191" y="421"/>
                      <a:pt x="246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30"/>
              <p:cNvSpPr/>
              <p:nvPr/>
            </p:nvSpPr>
            <p:spPr>
              <a:xfrm>
                <a:off x="3979825" y="219250"/>
                <a:ext cx="136375" cy="96100"/>
              </a:xfrm>
              <a:custGeom>
                <a:avLst/>
                <a:gdLst/>
                <a:ahLst/>
                <a:cxnLst/>
                <a:rect l="l" t="t" r="r" b="b"/>
                <a:pathLst>
                  <a:path w="5455" h="3844" extrusionOk="0">
                    <a:moveTo>
                      <a:pt x="4664" y="1"/>
                    </a:moveTo>
                    <a:cubicBezTo>
                      <a:pt x="4639" y="1"/>
                      <a:pt x="4614" y="2"/>
                      <a:pt x="4587" y="4"/>
                    </a:cubicBezTo>
                    <a:cubicBezTo>
                      <a:pt x="4240" y="53"/>
                      <a:pt x="4041" y="177"/>
                      <a:pt x="3793" y="375"/>
                    </a:cubicBezTo>
                    <a:cubicBezTo>
                      <a:pt x="3099" y="946"/>
                      <a:pt x="2430" y="1491"/>
                      <a:pt x="1761" y="2061"/>
                    </a:cubicBezTo>
                    <a:lnTo>
                      <a:pt x="744" y="2904"/>
                    </a:lnTo>
                    <a:cubicBezTo>
                      <a:pt x="496" y="3102"/>
                      <a:pt x="1" y="3350"/>
                      <a:pt x="75" y="3672"/>
                    </a:cubicBezTo>
                    <a:cubicBezTo>
                      <a:pt x="87" y="3804"/>
                      <a:pt x="208" y="3843"/>
                      <a:pt x="355" y="3843"/>
                    </a:cubicBezTo>
                    <a:cubicBezTo>
                      <a:pt x="514" y="3843"/>
                      <a:pt x="703" y="3797"/>
                      <a:pt x="819" y="3772"/>
                    </a:cubicBezTo>
                    <a:cubicBezTo>
                      <a:pt x="2058" y="3449"/>
                      <a:pt x="3223" y="2954"/>
                      <a:pt x="4240" y="2309"/>
                    </a:cubicBezTo>
                    <a:cubicBezTo>
                      <a:pt x="4537" y="2111"/>
                      <a:pt x="4810" y="1937"/>
                      <a:pt x="5033" y="1714"/>
                    </a:cubicBezTo>
                    <a:cubicBezTo>
                      <a:pt x="5454" y="1293"/>
                      <a:pt x="5430" y="822"/>
                      <a:pt x="5206" y="375"/>
                    </a:cubicBezTo>
                    <a:cubicBezTo>
                      <a:pt x="5114" y="146"/>
                      <a:pt x="498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30"/>
              <p:cNvSpPr/>
              <p:nvPr/>
            </p:nvSpPr>
            <p:spPr>
              <a:xfrm>
                <a:off x="3983900" y="256500"/>
                <a:ext cx="86425" cy="55650"/>
              </a:xfrm>
              <a:custGeom>
                <a:avLst/>
                <a:gdLst/>
                <a:ahLst/>
                <a:cxnLst/>
                <a:rect l="l" t="t" r="r" b="b"/>
                <a:pathLst>
                  <a:path w="3457" h="2226" extrusionOk="0">
                    <a:moveTo>
                      <a:pt x="2961" y="1"/>
                    </a:moveTo>
                    <a:lnTo>
                      <a:pt x="2961" y="1"/>
                    </a:lnTo>
                    <a:cubicBezTo>
                      <a:pt x="2193" y="373"/>
                      <a:pt x="1523" y="869"/>
                      <a:pt x="804" y="1364"/>
                    </a:cubicBezTo>
                    <a:cubicBezTo>
                      <a:pt x="606" y="1538"/>
                      <a:pt x="110" y="1786"/>
                      <a:pt x="61" y="1959"/>
                    </a:cubicBezTo>
                    <a:cubicBezTo>
                      <a:pt x="1" y="2170"/>
                      <a:pt x="168" y="2225"/>
                      <a:pt x="365" y="2225"/>
                    </a:cubicBezTo>
                    <a:cubicBezTo>
                      <a:pt x="493" y="2225"/>
                      <a:pt x="633" y="2202"/>
                      <a:pt x="730" y="2182"/>
                    </a:cubicBezTo>
                    <a:cubicBezTo>
                      <a:pt x="1697" y="1860"/>
                      <a:pt x="2564" y="1439"/>
                      <a:pt x="3457" y="993"/>
                    </a:cubicBezTo>
                    <a:lnTo>
                      <a:pt x="3457" y="993"/>
                    </a:lnTo>
                    <a:cubicBezTo>
                      <a:pt x="2912" y="1092"/>
                      <a:pt x="2341" y="1216"/>
                      <a:pt x="1796" y="1364"/>
                    </a:cubicBezTo>
                    <a:cubicBezTo>
                      <a:pt x="2267" y="1092"/>
                      <a:pt x="2688" y="794"/>
                      <a:pt x="3135" y="472"/>
                    </a:cubicBezTo>
                    <a:lnTo>
                      <a:pt x="3135" y="472"/>
                    </a:lnTo>
                    <a:cubicBezTo>
                      <a:pt x="2589" y="720"/>
                      <a:pt x="2069" y="968"/>
                      <a:pt x="1523" y="1191"/>
                    </a:cubicBezTo>
                    <a:cubicBezTo>
                      <a:pt x="2019" y="794"/>
                      <a:pt x="2465" y="422"/>
                      <a:pt x="2961"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30"/>
              <p:cNvSpPr/>
              <p:nvPr/>
            </p:nvSpPr>
            <p:spPr>
              <a:xfrm>
                <a:off x="3881300" y="287075"/>
                <a:ext cx="138825" cy="91775"/>
              </a:xfrm>
              <a:custGeom>
                <a:avLst/>
                <a:gdLst/>
                <a:ahLst/>
                <a:cxnLst/>
                <a:rect l="l" t="t" r="r" b="b"/>
                <a:pathLst>
                  <a:path w="5553" h="3671" extrusionOk="0">
                    <a:moveTo>
                      <a:pt x="3255" y="0"/>
                    </a:moveTo>
                    <a:cubicBezTo>
                      <a:pt x="3149" y="0"/>
                      <a:pt x="3039" y="6"/>
                      <a:pt x="2925" y="17"/>
                    </a:cubicBezTo>
                    <a:cubicBezTo>
                      <a:pt x="2801" y="17"/>
                      <a:pt x="2677" y="67"/>
                      <a:pt x="2553" y="92"/>
                    </a:cubicBezTo>
                    <a:cubicBezTo>
                      <a:pt x="2033" y="191"/>
                      <a:pt x="1537" y="389"/>
                      <a:pt x="1165" y="712"/>
                    </a:cubicBezTo>
                    <a:cubicBezTo>
                      <a:pt x="744" y="984"/>
                      <a:pt x="446" y="1381"/>
                      <a:pt x="248" y="1728"/>
                    </a:cubicBezTo>
                    <a:cubicBezTo>
                      <a:pt x="74" y="2075"/>
                      <a:pt x="0" y="2447"/>
                      <a:pt x="174" y="2744"/>
                    </a:cubicBezTo>
                    <a:cubicBezTo>
                      <a:pt x="372" y="3190"/>
                      <a:pt x="868" y="3488"/>
                      <a:pt x="1463" y="3612"/>
                    </a:cubicBezTo>
                    <a:cubicBezTo>
                      <a:pt x="1660" y="3651"/>
                      <a:pt x="1878" y="3671"/>
                      <a:pt x="2102" y="3671"/>
                    </a:cubicBezTo>
                    <a:cubicBezTo>
                      <a:pt x="2579" y="3671"/>
                      <a:pt x="3082" y="3582"/>
                      <a:pt x="3471" y="3414"/>
                    </a:cubicBezTo>
                    <a:cubicBezTo>
                      <a:pt x="3768" y="3290"/>
                      <a:pt x="4016" y="3116"/>
                      <a:pt x="4264" y="2967"/>
                    </a:cubicBezTo>
                    <a:cubicBezTo>
                      <a:pt x="4661" y="2719"/>
                      <a:pt x="5032" y="2397"/>
                      <a:pt x="5280" y="2075"/>
                    </a:cubicBezTo>
                    <a:cubicBezTo>
                      <a:pt x="5503" y="1753"/>
                      <a:pt x="5553" y="1430"/>
                      <a:pt x="5454" y="1108"/>
                    </a:cubicBezTo>
                    <a:cubicBezTo>
                      <a:pt x="5330" y="811"/>
                      <a:pt x="5082" y="513"/>
                      <a:pt x="4760" y="364"/>
                    </a:cubicBezTo>
                    <a:cubicBezTo>
                      <a:pt x="4280" y="156"/>
                      <a:pt x="3818" y="0"/>
                      <a:pt x="3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30"/>
              <p:cNvSpPr/>
              <p:nvPr/>
            </p:nvSpPr>
            <p:spPr>
              <a:xfrm>
                <a:off x="3892450" y="289975"/>
                <a:ext cx="115300" cy="78625"/>
              </a:xfrm>
              <a:custGeom>
                <a:avLst/>
                <a:gdLst/>
                <a:ahLst/>
                <a:cxnLst/>
                <a:rect l="l" t="t" r="r" b="b"/>
                <a:pathLst>
                  <a:path w="4612" h="3145" extrusionOk="0">
                    <a:moveTo>
                      <a:pt x="2727" y="1"/>
                    </a:moveTo>
                    <a:cubicBezTo>
                      <a:pt x="2107" y="75"/>
                      <a:pt x="1661" y="323"/>
                      <a:pt x="1141" y="571"/>
                    </a:cubicBezTo>
                    <a:cubicBezTo>
                      <a:pt x="595" y="843"/>
                      <a:pt x="347" y="1240"/>
                      <a:pt x="124" y="1686"/>
                    </a:cubicBezTo>
                    <a:cubicBezTo>
                      <a:pt x="50" y="1810"/>
                      <a:pt x="0" y="1959"/>
                      <a:pt x="99" y="2058"/>
                    </a:cubicBezTo>
                    <a:cubicBezTo>
                      <a:pt x="149" y="2108"/>
                      <a:pt x="248" y="2132"/>
                      <a:pt x="273" y="2207"/>
                    </a:cubicBezTo>
                    <a:cubicBezTo>
                      <a:pt x="273" y="2256"/>
                      <a:pt x="273" y="2306"/>
                      <a:pt x="248" y="2331"/>
                    </a:cubicBezTo>
                    <a:cubicBezTo>
                      <a:pt x="174" y="2455"/>
                      <a:pt x="149" y="2603"/>
                      <a:pt x="298" y="2678"/>
                    </a:cubicBezTo>
                    <a:cubicBezTo>
                      <a:pt x="340" y="2699"/>
                      <a:pt x="390" y="2706"/>
                      <a:pt x="444" y="2706"/>
                    </a:cubicBezTo>
                    <a:cubicBezTo>
                      <a:pt x="518" y="2706"/>
                      <a:pt x="598" y="2692"/>
                      <a:pt x="670" y="2678"/>
                    </a:cubicBezTo>
                    <a:cubicBezTo>
                      <a:pt x="732" y="2678"/>
                      <a:pt x="806" y="2665"/>
                      <a:pt x="871" y="2665"/>
                    </a:cubicBezTo>
                    <a:cubicBezTo>
                      <a:pt x="936" y="2665"/>
                      <a:pt x="992" y="2678"/>
                      <a:pt x="1017" y="2727"/>
                    </a:cubicBezTo>
                    <a:cubicBezTo>
                      <a:pt x="1116" y="2827"/>
                      <a:pt x="1017" y="2951"/>
                      <a:pt x="1041" y="3050"/>
                    </a:cubicBezTo>
                    <a:cubicBezTo>
                      <a:pt x="1077" y="3103"/>
                      <a:pt x="1190" y="3144"/>
                      <a:pt x="1325" y="3144"/>
                    </a:cubicBezTo>
                    <a:cubicBezTo>
                      <a:pt x="1377" y="3144"/>
                      <a:pt x="1432" y="3138"/>
                      <a:pt x="1488" y="3124"/>
                    </a:cubicBezTo>
                    <a:cubicBezTo>
                      <a:pt x="2479" y="3000"/>
                      <a:pt x="3446" y="2579"/>
                      <a:pt x="4239" y="2058"/>
                    </a:cubicBezTo>
                    <a:cubicBezTo>
                      <a:pt x="4388" y="1959"/>
                      <a:pt x="4562" y="1810"/>
                      <a:pt x="4487" y="1686"/>
                    </a:cubicBezTo>
                    <a:cubicBezTo>
                      <a:pt x="4462" y="1612"/>
                      <a:pt x="4338" y="1587"/>
                      <a:pt x="4215" y="1562"/>
                    </a:cubicBezTo>
                    <a:cubicBezTo>
                      <a:pt x="4091" y="1513"/>
                      <a:pt x="3967" y="1488"/>
                      <a:pt x="3967" y="1389"/>
                    </a:cubicBezTo>
                    <a:cubicBezTo>
                      <a:pt x="3967" y="1314"/>
                      <a:pt x="4066" y="1240"/>
                      <a:pt x="4190" y="1190"/>
                    </a:cubicBezTo>
                    <a:cubicBezTo>
                      <a:pt x="4314" y="1141"/>
                      <a:pt x="4438" y="1116"/>
                      <a:pt x="4512" y="1017"/>
                    </a:cubicBezTo>
                    <a:cubicBezTo>
                      <a:pt x="4611" y="943"/>
                      <a:pt x="4586" y="769"/>
                      <a:pt x="4487" y="719"/>
                    </a:cubicBezTo>
                    <a:cubicBezTo>
                      <a:pt x="4438" y="695"/>
                      <a:pt x="4363" y="645"/>
                      <a:pt x="4314" y="645"/>
                    </a:cubicBezTo>
                    <a:cubicBezTo>
                      <a:pt x="4091" y="620"/>
                      <a:pt x="3892" y="571"/>
                      <a:pt x="3719" y="521"/>
                    </a:cubicBezTo>
                    <a:cubicBezTo>
                      <a:pt x="3644" y="521"/>
                      <a:pt x="3595" y="496"/>
                      <a:pt x="3595" y="472"/>
                    </a:cubicBezTo>
                    <a:cubicBezTo>
                      <a:pt x="3545" y="397"/>
                      <a:pt x="3744" y="348"/>
                      <a:pt x="3818" y="248"/>
                    </a:cubicBezTo>
                    <a:cubicBezTo>
                      <a:pt x="3843" y="149"/>
                      <a:pt x="3719" y="100"/>
                      <a:pt x="3595" y="75"/>
                    </a:cubicBezTo>
                    <a:cubicBezTo>
                      <a:pt x="3273" y="1"/>
                      <a:pt x="2975" y="1"/>
                      <a:pt x="2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30"/>
              <p:cNvSpPr/>
              <p:nvPr/>
            </p:nvSpPr>
            <p:spPr>
              <a:xfrm>
                <a:off x="3935925" y="302250"/>
                <a:ext cx="4275" cy="3300"/>
              </a:xfrm>
              <a:custGeom>
                <a:avLst/>
                <a:gdLst/>
                <a:ahLst/>
                <a:cxnLst/>
                <a:rect l="l" t="t" r="r" b="b"/>
                <a:pathLst>
                  <a:path w="171" h="132" extrusionOk="0">
                    <a:moveTo>
                      <a:pt x="93" y="1"/>
                    </a:moveTo>
                    <a:cubicBezTo>
                      <a:pt x="48" y="1"/>
                      <a:pt x="1" y="45"/>
                      <a:pt x="21" y="107"/>
                    </a:cubicBezTo>
                    <a:cubicBezTo>
                      <a:pt x="46" y="107"/>
                      <a:pt x="46" y="131"/>
                      <a:pt x="121" y="131"/>
                    </a:cubicBezTo>
                    <a:cubicBezTo>
                      <a:pt x="170" y="107"/>
                      <a:pt x="170" y="7"/>
                      <a:pt x="121" y="7"/>
                    </a:cubicBezTo>
                    <a:cubicBezTo>
                      <a:pt x="112" y="3"/>
                      <a:pt x="102"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30"/>
              <p:cNvSpPr/>
              <p:nvPr/>
            </p:nvSpPr>
            <p:spPr>
              <a:xfrm>
                <a:off x="3905100" y="326475"/>
                <a:ext cx="3875" cy="2450"/>
              </a:xfrm>
              <a:custGeom>
                <a:avLst/>
                <a:gdLst/>
                <a:ahLst/>
                <a:cxnLst/>
                <a:rect l="l" t="t" r="r" b="b"/>
                <a:pathLst>
                  <a:path w="155" h="98" extrusionOk="0">
                    <a:moveTo>
                      <a:pt x="73" y="1"/>
                    </a:moveTo>
                    <a:cubicBezTo>
                      <a:pt x="48" y="1"/>
                      <a:pt x="24" y="9"/>
                      <a:pt x="15" y="28"/>
                    </a:cubicBezTo>
                    <a:cubicBezTo>
                      <a:pt x="0" y="71"/>
                      <a:pt x="36" y="98"/>
                      <a:pt x="74" y="98"/>
                    </a:cubicBezTo>
                    <a:cubicBezTo>
                      <a:pt x="101" y="98"/>
                      <a:pt x="128" y="84"/>
                      <a:pt x="139" y="53"/>
                    </a:cubicBezTo>
                    <a:cubicBezTo>
                      <a:pt x="154" y="22"/>
                      <a:pt x="113"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30"/>
              <p:cNvSpPr/>
              <p:nvPr/>
            </p:nvSpPr>
            <p:spPr>
              <a:xfrm>
                <a:off x="3958750" y="300775"/>
                <a:ext cx="12425" cy="7400"/>
              </a:xfrm>
              <a:custGeom>
                <a:avLst/>
                <a:gdLst/>
                <a:ahLst/>
                <a:cxnLst/>
                <a:rect l="l" t="t" r="r" b="b"/>
                <a:pathLst>
                  <a:path w="497" h="296" extrusionOk="0">
                    <a:moveTo>
                      <a:pt x="263" y="0"/>
                    </a:moveTo>
                    <a:cubicBezTo>
                      <a:pt x="172" y="0"/>
                      <a:pt x="94" y="53"/>
                      <a:pt x="75" y="91"/>
                    </a:cubicBezTo>
                    <a:cubicBezTo>
                      <a:pt x="1" y="166"/>
                      <a:pt x="75" y="265"/>
                      <a:pt x="174" y="289"/>
                    </a:cubicBezTo>
                    <a:cubicBezTo>
                      <a:pt x="196" y="294"/>
                      <a:pt x="218" y="296"/>
                      <a:pt x="240" y="296"/>
                    </a:cubicBezTo>
                    <a:cubicBezTo>
                      <a:pt x="339" y="296"/>
                      <a:pt x="427" y="252"/>
                      <a:pt x="447" y="190"/>
                    </a:cubicBezTo>
                    <a:cubicBezTo>
                      <a:pt x="497" y="91"/>
                      <a:pt x="447" y="42"/>
                      <a:pt x="348" y="17"/>
                    </a:cubicBezTo>
                    <a:cubicBezTo>
                      <a:pt x="319" y="5"/>
                      <a:pt x="29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30"/>
              <p:cNvSpPr/>
              <p:nvPr/>
            </p:nvSpPr>
            <p:spPr>
              <a:xfrm>
                <a:off x="3915725" y="334075"/>
                <a:ext cx="12350" cy="7100"/>
              </a:xfrm>
              <a:custGeom>
                <a:avLst/>
                <a:gdLst/>
                <a:ahLst/>
                <a:cxnLst/>
                <a:rect l="l" t="t" r="r" b="b"/>
                <a:pathLst>
                  <a:path w="494" h="284" extrusionOk="0">
                    <a:moveTo>
                      <a:pt x="267" y="1"/>
                    </a:moveTo>
                    <a:cubicBezTo>
                      <a:pt x="190" y="1"/>
                      <a:pt x="109" y="31"/>
                      <a:pt x="61" y="98"/>
                    </a:cubicBezTo>
                    <a:cubicBezTo>
                      <a:pt x="1" y="218"/>
                      <a:pt x="113" y="283"/>
                      <a:pt x="234" y="283"/>
                    </a:cubicBezTo>
                    <a:cubicBezTo>
                      <a:pt x="312" y="283"/>
                      <a:pt x="394" y="256"/>
                      <a:pt x="433" y="197"/>
                    </a:cubicBezTo>
                    <a:cubicBezTo>
                      <a:pt x="493" y="75"/>
                      <a:pt x="38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30"/>
              <p:cNvSpPr/>
              <p:nvPr/>
            </p:nvSpPr>
            <p:spPr>
              <a:xfrm>
                <a:off x="3914125" y="309100"/>
                <a:ext cx="8700" cy="6800"/>
              </a:xfrm>
              <a:custGeom>
                <a:avLst/>
                <a:gdLst/>
                <a:ahLst/>
                <a:cxnLst/>
                <a:rect l="l" t="t" r="r" b="b"/>
                <a:pathLst>
                  <a:path w="348" h="272" extrusionOk="0">
                    <a:moveTo>
                      <a:pt x="188" y="0"/>
                    </a:moveTo>
                    <a:cubicBezTo>
                      <a:pt x="176" y="0"/>
                      <a:pt x="163" y="1"/>
                      <a:pt x="150" y="4"/>
                    </a:cubicBezTo>
                    <a:cubicBezTo>
                      <a:pt x="51" y="54"/>
                      <a:pt x="1" y="103"/>
                      <a:pt x="1" y="178"/>
                    </a:cubicBezTo>
                    <a:cubicBezTo>
                      <a:pt x="19" y="231"/>
                      <a:pt x="75" y="272"/>
                      <a:pt x="143" y="272"/>
                    </a:cubicBezTo>
                    <a:cubicBezTo>
                      <a:pt x="169" y="272"/>
                      <a:pt x="196" y="266"/>
                      <a:pt x="224" y="252"/>
                    </a:cubicBezTo>
                    <a:cubicBezTo>
                      <a:pt x="274" y="227"/>
                      <a:pt x="348" y="202"/>
                      <a:pt x="348" y="128"/>
                    </a:cubicBezTo>
                    <a:cubicBezTo>
                      <a:pt x="348" y="84"/>
                      <a:pt x="289"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30"/>
              <p:cNvSpPr/>
              <p:nvPr/>
            </p:nvSpPr>
            <p:spPr>
              <a:xfrm>
                <a:off x="3949850" y="324525"/>
                <a:ext cx="9825" cy="5850"/>
              </a:xfrm>
              <a:custGeom>
                <a:avLst/>
                <a:gdLst/>
                <a:ahLst/>
                <a:cxnLst/>
                <a:rect l="l" t="t" r="r" b="b"/>
                <a:pathLst>
                  <a:path w="393" h="234" extrusionOk="0">
                    <a:moveTo>
                      <a:pt x="224" y="1"/>
                    </a:moveTo>
                    <a:cubicBezTo>
                      <a:pt x="164" y="1"/>
                      <a:pt x="98" y="25"/>
                      <a:pt x="59" y="83"/>
                    </a:cubicBezTo>
                    <a:cubicBezTo>
                      <a:pt x="1" y="171"/>
                      <a:pt x="89" y="233"/>
                      <a:pt x="182" y="233"/>
                    </a:cubicBezTo>
                    <a:cubicBezTo>
                      <a:pt x="246" y="233"/>
                      <a:pt x="312" y="204"/>
                      <a:pt x="332" y="133"/>
                    </a:cubicBezTo>
                    <a:cubicBezTo>
                      <a:pt x="392" y="58"/>
                      <a:pt x="31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30"/>
              <p:cNvSpPr/>
              <p:nvPr/>
            </p:nvSpPr>
            <p:spPr>
              <a:xfrm>
                <a:off x="3987650" y="319600"/>
                <a:ext cx="10700" cy="6125"/>
              </a:xfrm>
              <a:custGeom>
                <a:avLst/>
                <a:gdLst/>
                <a:ahLst/>
                <a:cxnLst/>
                <a:rect l="l" t="t" r="r" b="b"/>
                <a:pathLst>
                  <a:path w="428" h="245" extrusionOk="0">
                    <a:moveTo>
                      <a:pt x="228" y="1"/>
                    </a:moveTo>
                    <a:cubicBezTo>
                      <a:pt x="164" y="1"/>
                      <a:pt x="97" y="25"/>
                      <a:pt x="59" y="82"/>
                    </a:cubicBezTo>
                    <a:cubicBezTo>
                      <a:pt x="1" y="185"/>
                      <a:pt x="99" y="244"/>
                      <a:pt x="204" y="244"/>
                    </a:cubicBezTo>
                    <a:cubicBezTo>
                      <a:pt x="276" y="244"/>
                      <a:pt x="352" y="217"/>
                      <a:pt x="382" y="156"/>
                    </a:cubicBezTo>
                    <a:cubicBezTo>
                      <a:pt x="428" y="64"/>
                      <a:pt x="33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30"/>
              <p:cNvSpPr/>
              <p:nvPr/>
            </p:nvSpPr>
            <p:spPr>
              <a:xfrm>
                <a:off x="3951475" y="347500"/>
                <a:ext cx="10700" cy="6550"/>
              </a:xfrm>
              <a:custGeom>
                <a:avLst/>
                <a:gdLst/>
                <a:ahLst/>
                <a:cxnLst/>
                <a:rect l="l" t="t" r="r" b="b"/>
                <a:pathLst>
                  <a:path w="428" h="262" extrusionOk="0">
                    <a:moveTo>
                      <a:pt x="219" y="0"/>
                    </a:moveTo>
                    <a:cubicBezTo>
                      <a:pt x="152" y="0"/>
                      <a:pt x="82" y="25"/>
                      <a:pt x="44" y="81"/>
                    </a:cubicBezTo>
                    <a:cubicBezTo>
                      <a:pt x="1" y="197"/>
                      <a:pt x="83" y="262"/>
                      <a:pt x="179" y="262"/>
                    </a:cubicBezTo>
                    <a:cubicBezTo>
                      <a:pt x="249" y="262"/>
                      <a:pt x="325" y="228"/>
                      <a:pt x="366" y="156"/>
                    </a:cubicBezTo>
                    <a:cubicBezTo>
                      <a:pt x="427" y="64"/>
                      <a:pt x="328"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30"/>
              <p:cNvSpPr/>
              <p:nvPr/>
            </p:nvSpPr>
            <p:spPr>
              <a:xfrm>
                <a:off x="3934325" y="338725"/>
                <a:ext cx="12700" cy="7375"/>
              </a:xfrm>
              <a:custGeom>
                <a:avLst/>
                <a:gdLst/>
                <a:ahLst/>
                <a:cxnLst/>
                <a:rect l="l" t="t" r="r" b="b"/>
                <a:pathLst>
                  <a:path w="508" h="295" extrusionOk="0">
                    <a:moveTo>
                      <a:pt x="275" y="1"/>
                    </a:moveTo>
                    <a:cubicBezTo>
                      <a:pt x="195" y="1"/>
                      <a:pt x="109" y="33"/>
                      <a:pt x="61" y="110"/>
                    </a:cubicBezTo>
                    <a:cubicBezTo>
                      <a:pt x="0" y="216"/>
                      <a:pt x="115" y="294"/>
                      <a:pt x="236" y="294"/>
                    </a:cubicBezTo>
                    <a:cubicBezTo>
                      <a:pt x="313" y="294"/>
                      <a:pt x="394" y="262"/>
                      <a:pt x="432" y="184"/>
                    </a:cubicBezTo>
                    <a:cubicBezTo>
                      <a:pt x="508" y="79"/>
                      <a:pt x="39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30"/>
              <p:cNvSpPr/>
              <p:nvPr/>
            </p:nvSpPr>
            <p:spPr>
              <a:xfrm>
                <a:off x="3970375" y="334075"/>
                <a:ext cx="11625" cy="6775"/>
              </a:xfrm>
              <a:custGeom>
                <a:avLst/>
                <a:gdLst/>
                <a:ahLst/>
                <a:cxnLst/>
                <a:rect l="l" t="t" r="r" b="b"/>
                <a:pathLst>
                  <a:path w="465" h="271" extrusionOk="0">
                    <a:moveTo>
                      <a:pt x="249" y="1"/>
                    </a:moveTo>
                    <a:cubicBezTo>
                      <a:pt x="180" y="1"/>
                      <a:pt x="110" y="31"/>
                      <a:pt x="81" y="98"/>
                    </a:cubicBezTo>
                    <a:cubicBezTo>
                      <a:pt x="0" y="195"/>
                      <a:pt x="109" y="271"/>
                      <a:pt x="229" y="271"/>
                    </a:cubicBezTo>
                    <a:cubicBezTo>
                      <a:pt x="293" y="271"/>
                      <a:pt x="360" y="249"/>
                      <a:pt x="403" y="197"/>
                    </a:cubicBezTo>
                    <a:cubicBezTo>
                      <a:pt x="464" y="75"/>
                      <a:pt x="35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30"/>
              <p:cNvSpPr/>
              <p:nvPr/>
            </p:nvSpPr>
            <p:spPr>
              <a:xfrm>
                <a:off x="3922800" y="363375"/>
                <a:ext cx="10575" cy="7400"/>
              </a:xfrm>
              <a:custGeom>
                <a:avLst/>
                <a:gdLst/>
                <a:ahLst/>
                <a:cxnLst/>
                <a:rect l="l" t="t" r="r" b="b"/>
                <a:pathLst>
                  <a:path w="423" h="296" extrusionOk="0">
                    <a:moveTo>
                      <a:pt x="229" y="0"/>
                    </a:moveTo>
                    <a:cubicBezTo>
                      <a:pt x="148" y="0"/>
                      <a:pt x="70" y="58"/>
                      <a:pt x="51" y="116"/>
                    </a:cubicBezTo>
                    <a:cubicBezTo>
                      <a:pt x="1" y="165"/>
                      <a:pt x="51" y="264"/>
                      <a:pt x="150" y="289"/>
                    </a:cubicBezTo>
                    <a:cubicBezTo>
                      <a:pt x="167" y="294"/>
                      <a:pt x="186" y="296"/>
                      <a:pt x="204" y="296"/>
                    </a:cubicBezTo>
                    <a:cubicBezTo>
                      <a:pt x="290" y="296"/>
                      <a:pt x="377" y="251"/>
                      <a:pt x="398" y="190"/>
                    </a:cubicBezTo>
                    <a:cubicBezTo>
                      <a:pt x="422" y="116"/>
                      <a:pt x="398" y="41"/>
                      <a:pt x="298" y="17"/>
                    </a:cubicBezTo>
                    <a:cubicBezTo>
                      <a:pt x="276" y="5"/>
                      <a:pt x="252"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30"/>
            <p:cNvGrpSpPr/>
            <p:nvPr/>
          </p:nvGrpSpPr>
          <p:grpSpPr>
            <a:xfrm rot="-6334814" flipH="1">
              <a:off x="8586724" y="540497"/>
              <a:ext cx="535525" cy="403819"/>
              <a:chOff x="3693500" y="1118850"/>
              <a:chExt cx="535500" cy="403800"/>
            </a:xfrm>
          </p:grpSpPr>
          <p:sp>
            <p:nvSpPr>
              <p:cNvPr id="11864" name="Google Shape;11864;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30"/>
            <p:cNvGrpSpPr/>
            <p:nvPr/>
          </p:nvGrpSpPr>
          <p:grpSpPr>
            <a:xfrm rot="-8354311" flipH="1">
              <a:off x="8751997" y="1353748"/>
              <a:ext cx="452899" cy="341514"/>
              <a:chOff x="3693500" y="1118850"/>
              <a:chExt cx="535500" cy="403800"/>
            </a:xfrm>
          </p:grpSpPr>
          <p:sp>
            <p:nvSpPr>
              <p:cNvPr id="11931" name="Google Shape;11931;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30"/>
            <p:cNvGrpSpPr/>
            <p:nvPr/>
          </p:nvGrpSpPr>
          <p:grpSpPr>
            <a:xfrm rot="-8354311" flipH="1">
              <a:off x="8918722" y="2026948"/>
              <a:ext cx="452899" cy="341514"/>
              <a:chOff x="3693500" y="1118850"/>
              <a:chExt cx="535500" cy="403800"/>
            </a:xfrm>
          </p:grpSpPr>
          <p:sp>
            <p:nvSpPr>
              <p:cNvPr id="11998" name="Google Shape;11998;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64" name="Google Shape;12064;p30"/>
          <p:cNvGrpSpPr/>
          <p:nvPr/>
        </p:nvGrpSpPr>
        <p:grpSpPr>
          <a:xfrm flipH="1">
            <a:off x="-501454" y="-79702"/>
            <a:ext cx="2447777" cy="2918376"/>
            <a:chOff x="7175309" y="-79702"/>
            <a:chExt cx="2447777" cy="2918376"/>
          </a:xfrm>
        </p:grpSpPr>
        <p:pic>
          <p:nvPicPr>
            <p:cNvPr id="12065" name="Google Shape;12065;p30"/>
            <p:cNvPicPr preferRelativeResize="0"/>
            <p:nvPr/>
          </p:nvPicPr>
          <p:blipFill>
            <a:blip r:embed="rId2">
              <a:alphaModFix/>
            </a:blip>
            <a:stretch>
              <a:fillRect/>
            </a:stretch>
          </p:blipFill>
          <p:spPr>
            <a:xfrm flipH="1">
              <a:off x="8116236" y="-79702"/>
              <a:ext cx="1371525" cy="1957401"/>
            </a:xfrm>
            <a:prstGeom prst="rect">
              <a:avLst/>
            </a:prstGeom>
            <a:noFill/>
            <a:ln>
              <a:noFill/>
            </a:ln>
          </p:spPr>
        </p:pic>
        <p:pic>
          <p:nvPicPr>
            <p:cNvPr id="12066" name="Google Shape;12066;p30"/>
            <p:cNvPicPr preferRelativeResize="0"/>
            <p:nvPr/>
          </p:nvPicPr>
          <p:blipFill rotWithShape="1">
            <a:blip r:embed="rId2">
              <a:alphaModFix/>
            </a:blip>
            <a:srcRect t="30603"/>
            <a:stretch/>
          </p:blipFill>
          <p:spPr>
            <a:xfrm flipH="1">
              <a:off x="7588284" y="0"/>
              <a:ext cx="1371525" cy="1358351"/>
            </a:xfrm>
            <a:prstGeom prst="rect">
              <a:avLst/>
            </a:prstGeom>
            <a:noFill/>
            <a:ln>
              <a:noFill/>
            </a:ln>
          </p:spPr>
        </p:pic>
        <p:pic>
          <p:nvPicPr>
            <p:cNvPr id="12067" name="Google Shape;12067;p30"/>
            <p:cNvPicPr preferRelativeResize="0"/>
            <p:nvPr/>
          </p:nvPicPr>
          <p:blipFill rotWithShape="1">
            <a:blip r:embed="rId2">
              <a:alphaModFix/>
            </a:blip>
            <a:srcRect t="56636"/>
            <a:stretch/>
          </p:blipFill>
          <p:spPr>
            <a:xfrm flipH="1">
              <a:off x="7175309" y="-1"/>
              <a:ext cx="1371525" cy="848775"/>
            </a:xfrm>
            <a:prstGeom prst="rect">
              <a:avLst/>
            </a:prstGeom>
            <a:noFill/>
            <a:ln>
              <a:noFill/>
            </a:ln>
          </p:spPr>
        </p:pic>
        <p:pic>
          <p:nvPicPr>
            <p:cNvPr id="12068" name="Google Shape;12068;p30"/>
            <p:cNvPicPr preferRelativeResize="0"/>
            <p:nvPr/>
          </p:nvPicPr>
          <p:blipFill>
            <a:blip r:embed="rId2">
              <a:alphaModFix/>
            </a:blip>
            <a:stretch>
              <a:fillRect/>
            </a:stretch>
          </p:blipFill>
          <p:spPr>
            <a:xfrm flipH="1">
              <a:off x="8251561" y="881273"/>
              <a:ext cx="1371525" cy="1957401"/>
            </a:xfrm>
            <a:prstGeom prst="rect">
              <a:avLst/>
            </a:prstGeom>
            <a:noFill/>
            <a:ln>
              <a:noFill/>
            </a:ln>
          </p:spPr>
        </p:pic>
        <p:grpSp>
          <p:nvGrpSpPr>
            <p:cNvPr id="12069" name="Google Shape;12069;p30"/>
            <p:cNvGrpSpPr/>
            <p:nvPr/>
          </p:nvGrpSpPr>
          <p:grpSpPr>
            <a:xfrm rot="-7420510" flipH="1">
              <a:off x="7491636" y="353484"/>
              <a:ext cx="800232" cy="593080"/>
              <a:chOff x="3748050" y="180275"/>
              <a:chExt cx="394800" cy="292600"/>
            </a:xfrm>
          </p:grpSpPr>
          <p:sp>
            <p:nvSpPr>
              <p:cNvPr id="12070" name="Google Shape;12070;p30"/>
              <p:cNvSpPr/>
              <p:nvPr/>
            </p:nvSpPr>
            <p:spPr>
              <a:xfrm>
                <a:off x="3896775" y="358500"/>
                <a:ext cx="66975" cy="114375"/>
              </a:xfrm>
              <a:custGeom>
                <a:avLst/>
                <a:gdLst/>
                <a:ahLst/>
                <a:cxnLst/>
                <a:rect l="l" t="t" r="r" b="b"/>
                <a:pathLst>
                  <a:path w="2679" h="4575" extrusionOk="0">
                    <a:moveTo>
                      <a:pt x="2292" y="1"/>
                    </a:moveTo>
                    <a:cubicBezTo>
                      <a:pt x="2137" y="1"/>
                      <a:pt x="1948" y="192"/>
                      <a:pt x="1860" y="333"/>
                    </a:cubicBezTo>
                    <a:cubicBezTo>
                      <a:pt x="1736" y="557"/>
                      <a:pt x="1711" y="755"/>
                      <a:pt x="1662" y="978"/>
                    </a:cubicBezTo>
                    <a:cubicBezTo>
                      <a:pt x="1463" y="1474"/>
                      <a:pt x="1116" y="2044"/>
                      <a:pt x="720" y="2565"/>
                    </a:cubicBezTo>
                    <a:cubicBezTo>
                      <a:pt x="546" y="2812"/>
                      <a:pt x="348" y="3060"/>
                      <a:pt x="199" y="3308"/>
                    </a:cubicBezTo>
                    <a:cubicBezTo>
                      <a:pt x="75" y="3556"/>
                      <a:pt x="1" y="3854"/>
                      <a:pt x="75" y="4101"/>
                    </a:cubicBezTo>
                    <a:cubicBezTo>
                      <a:pt x="174" y="4349"/>
                      <a:pt x="447" y="4572"/>
                      <a:pt x="794" y="4572"/>
                    </a:cubicBezTo>
                    <a:cubicBezTo>
                      <a:pt x="815" y="4574"/>
                      <a:pt x="836" y="4575"/>
                      <a:pt x="857" y="4575"/>
                    </a:cubicBezTo>
                    <a:cubicBezTo>
                      <a:pt x="1163" y="4575"/>
                      <a:pt x="1504" y="4409"/>
                      <a:pt x="1736" y="4201"/>
                    </a:cubicBezTo>
                    <a:cubicBezTo>
                      <a:pt x="1984" y="3978"/>
                      <a:pt x="2108" y="3705"/>
                      <a:pt x="2207" y="3457"/>
                    </a:cubicBezTo>
                    <a:cubicBezTo>
                      <a:pt x="2455" y="2788"/>
                      <a:pt x="2554" y="2094"/>
                      <a:pt x="2604" y="1449"/>
                    </a:cubicBezTo>
                    <a:cubicBezTo>
                      <a:pt x="2653" y="978"/>
                      <a:pt x="2678" y="507"/>
                      <a:pt x="2455" y="110"/>
                    </a:cubicBezTo>
                    <a:cubicBezTo>
                      <a:pt x="2412" y="32"/>
                      <a:pt x="2355"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30"/>
              <p:cNvSpPr/>
              <p:nvPr/>
            </p:nvSpPr>
            <p:spPr>
              <a:xfrm>
                <a:off x="3920325" y="370950"/>
                <a:ext cx="41550" cy="52925"/>
              </a:xfrm>
              <a:custGeom>
                <a:avLst/>
                <a:gdLst/>
                <a:ahLst/>
                <a:cxnLst/>
                <a:rect l="l" t="t" r="r" b="b"/>
                <a:pathLst>
                  <a:path w="1662" h="2117" extrusionOk="0">
                    <a:moveTo>
                      <a:pt x="1327" y="0"/>
                    </a:moveTo>
                    <a:cubicBezTo>
                      <a:pt x="1115" y="0"/>
                      <a:pt x="937" y="151"/>
                      <a:pt x="893" y="282"/>
                    </a:cubicBezTo>
                    <a:cubicBezTo>
                      <a:pt x="794" y="530"/>
                      <a:pt x="695" y="777"/>
                      <a:pt x="571" y="1050"/>
                    </a:cubicBezTo>
                    <a:cubicBezTo>
                      <a:pt x="422" y="1422"/>
                      <a:pt x="249" y="1744"/>
                      <a:pt x="1" y="2116"/>
                    </a:cubicBezTo>
                    <a:cubicBezTo>
                      <a:pt x="373" y="1843"/>
                      <a:pt x="596" y="1496"/>
                      <a:pt x="794" y="1125"/>
                    </a:cubicBezTo>
                    <a:cubicBezTo>
                      <a:pt x="844" y="1372"/>
                      <a:pt x="868" y="1596"/>
                      <a:pt x="868" y="1843"/>
                    </a:cubicBezTo>
                    <a:cubicBezTo>
                      <a:pt x="918" y="1521"/>
                      <a:pt x="1042" y="1224"/>
                      <a:pt x="1240" y="951"/>
                    </a:cubicBezTo>
                    <a:cubicBezTo>
                      <a:pt x="1315" y="1125"/>
                      <a:pt x="1414" y="1348"/>
                      <a:pt x="1563" y="1496"/>
                    </a:cubicBezTo>
                    <a:cubicBezTo>
                      <a:pt x="1414" y="1323"/>
                      <a:pt x="1488" y="951"/>
                      <a:pt x="1513" y="728"/>
                    </a:cubicBezTo>
                    <a:cubicBezTo>
                      <a:pt x="1513" y="579"/>
                      <a:pt x="1662" y="83"/>
                      <a:pt x="1414" y="9"/>
                    </a:cubicBezTo>
                    <a:cubicBezTo>
                      <a:pt x="1384" y="3"/>
                      <a:pt x="1355" y="0"/>
                      <a:pt x="1327"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30"/>
              <p:cNvSpPr/>
              <p:nvPr/>
            </p:nvSpPr>
            <p:spPr>
              <a:xfrm>
                <a:off x="3832950" y="360775"/>
                <a:ext cx="114675" cy="96675"/>
              </a:xfrm>
              <a:custGeom>
                <a:avLst/>
                <a:gdLst/>
                <a:ahLst/>
                <a:cxnLst/>
                <a:rect l="l" t="t" r="r" b="b"/>
                <a:pathLst>
                  <a:path w="4587" h="3867" extrusionOk="0">
                    <a:moveTo>
                      <a:pt x="4371" y="0"/>
                    </a:moveTo>
                    <a:cubicBezTo>
                      <a:pt x="4333" y="0"/>
                      <a:pt x="4296" y="7"/>
                      <a:pt x="4264" y="19"/>
                    </a:cubicBezTo>
                    <a:cubicBezTo>
                      <a:pt x="4240" y="19"/>
                      <a:pt x="4215" y="44"/>
                      <a:pt x="4165" y="44"/>
                    </a:cubicBezTo>
                    <a:cubicBezTo>
                      <a:pt x="3967" y="168"/>
                      <a:pt x="3744" y="267"/>
                      <a:pt x="3570" y="416"/>
                    </a:cubicBezTo>
                    <a:cubicBezTo>
                      <a:pt x="3397" y="590"/>
                      <a:pt x="3174" y="763"/>
                      <a:pt x="3000" y="912"/>
                    </a:cubicBezTo>
                    <a:cubicBezTo>
                      <a:pt x="2603" y="1284"/>
                      <a:pt x="2157" y="1606"/>
                      <a:pt x="1736" y="1879"/>
                    </a:cubicBezTo>
                    <a:cubicBezTo>
                      <a:pt x="1190" y="2226"/>
                      <a:pt x="645" y="2523"/>
                      <a:pt x="273" y="2969"/>
                    </a:cubicBezTo>
                    <a:cubicBezTo>
                      <a:pt x="124" y="3143"/>
                      <a:pt x="0" y="3366"/>
                      <a:pt x="75" y="3564"/>
                    </a:cubicBezTo>
                    <a:cubicBezTo>
                      <a:pt x="149" y="3688"/>
                      <a:pt x="273" y="3738"/>
                      <a:pt x="422" y="3812"/>
                    </a:cubicBezTo>
                    <a:cubicBezTo>
                      <a:pt x="535" y="3850"/>
                      <a:pt x="659" y="3867"/>
                      <a:pt x="788" y="3867"/>
                    </a:cubicBezTo>
                    <a:cubicBezTo>
                      <a:pt x="1085" y="3867"/>
                      <a:pt x="1410" y="3777"/>
                      <a:pt x="1686" y="3639"/>
                    </a:cubicBezTo>
                    <a:cubicBezTo>
                      <a:pt x="2108" y="3465"/>
                      <a:pt x="2405" y="3192"/>
                      <a:pt x="2678" y="2895"/>
                    </a:cubicBezTo>
                    <a:cubicBezTo>
                      <a:pt x="3223" y="2399"/>
                      <a:pt x="3645" y="1854"/>
                      <a:pt x="3992" y="1259"/>
                    </a:cubicBezTo>
                    <a:cubicBezTo>
                      <a:pt x="4165" y="986"/>
                      <a:pt x="4264" y="664"/>
                      <a:pt x="4413" y="391"/>
                    </a:cubicBezTo>
                    <a:cubicBezTo>
                      <a:pt x="4463" y="342"/>
                      <a:pt x="4587" y="242"/>
                      <a:pt x="4587" y="143"/>
                    </a:cubicBezTo>
                    <a:cubicBezTo>
                      <a:pt x="4587" y="51"/>
                      <a:pt x="4477" y="0"/>
                      <a:pt x="4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30"/>
              <p:cNvSpPr/>
              <p:nvPr/>
            </p:nvSpPr>
            <p:spPr>
              <a:xfrm>
                <a:off x="3886875" y="368075"/>
                <a:ext cx="58275" cy="52075"/>
              </a:xfrm>
              <a:custGeom>
                <a:avLst/>
                <a:gdLst/>
                <a:ahLst/>
                <a:cxnLst/>
                <a:rect l="l" t="t" r="r" b="b"/>
                <a:pathLst>
                  <a:path w="2331" h="2083" extrusionOk="0">
                    <a:moveTo>
                      <a:pt x="2206" y="0"/>
                    </a:moveTo>
                    <a:cubicBezTo>
                      <a:pt x="1711" y="74"/>
                      <a:pt x="1190" y="471"/>
                      <a:pt x="843" y="793"/>
                    </a:cubicBezTo>
                    <a:cubicBezTo>
                      <a:pt x="570" y="1041"/>
                      <a:pt x="273" y="1240"/>
                      <a:pt x="0" y="1487"/>
                    </a:cubicBezTo>
                    <a:cubicBezTo>
                      <a:pt x="322" y="1339"/>
                      <a:pt x="620" y="1165"/>
                      <a:pt x="942" y="967"/>
                    </a:cubicBezTo>
                    <a:lnTo>
                      <a:pt x="942" y="967"/>
                    </a:lnTo>
                    <a:cubicBezTo>
                      <a:pt x="645" y="1314"/>
                      <a:pt x="372" y="1611"/>
                      <a:pt x="75" y="1958"/>
                    </a:cubicBezTo>
                    <a:cubicBezTo>
                      <a:pt x="397" y="1686"/>
                      <a:pt x="744" y="1438"/>
                      <a:pt x="1116" y="1190"/>
                    </a:cubicBezTo>
                    <a:lnTo>
                      <a:pt x="1116" y="1190"/>
                    </a:lnTo>
                    <a:cubicBezTo>
                      <a:pt x="1017" y="1487"/>
                      <a:pt x="868" y="1785"/>
                      <a:pt x="719" y="2082"/>
                    </a:cubicBezTo>
                    <a:cubicBezTo>
                      <a:pt x="1388" y="1487"/>
                      <a:pt x="1859" y="793"/>
                      <a:pt x="2306" y="74"/>
                    </a:cubicBezTo>
                    <a:cubicBezTo>
                      <a:pt x="2306" y="74"/>
                      <a:pt x="2330" y="50"/>
                      <a:pt x="2306" y="50"/>
                    </a:cubicBezTo>
                    <a:cubicBezTo>
                      <a:pt x="2306" y="0"/>
                      <a:pt x="2231" y="0"/>
                      <a:pt x="220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30"/>
              <p:cNvSpPr/>
              <p:nvPr/>
            </p:nvSpPr>
            <p:spPr>
              <a:xfrm>
                <a:off x="3971150" y="346325"/>
                <a:ext cx="98575" cy="76925"/>
              </a:xfrm>
              <a:custGeom>
                <a:avLst/>
                <a:gdLst/>
                <a:ahLst/>
                <a:cxnLst/>
                <a:rect l="l" t="t" r="r" b="b"/>
                <a:pathLst>
                  <a:path w="3943" h="3077" extrusionOk="0">
                    <a:moveTo>
                      <a:pt x="666" y="1"/>
                    </a:moveTo>
                    <a:cubicBezTo>
                      <a:pt x="651" y="1"/>
                      <a:pt x="636" y="1"/>
                      <a:pt x="620" y="2"/>
                    </a:cubicBezTo>
                    <a:cubicBezTo>
                      <a:pt x="1" y="27"/>
                      <a:pt x="620" y="1168"/>
                      <a:pt x="719" y="1341"/>
                    </a:cubicBezTo>
                    <a:cubicBezTo>
                      <a:pt x="819" y="1564"/>
                      <a:pt x="943" y="1812"/>
                      <a:pt x="1091" y="2035"/>
                    </a:cubicBezTo>
                    <a:cubicBezTo>
                      <a:pt x="1414" y="2432"/>
                      <a:pt x="1860" y="2779"/>
                      <a:pt x="2430" y="2952"/>
                    </a:cubicBezTo>
                    <a:cubicBezTo>
                      <a:pt x="2603" y="3027"/>
                      <a:pt x="2802" y="3076"/>
                      <a:pt x="3025" y="3076"/>
                    </a:cubicBezTo>
                    <a:cubicBezTo>
                      <a:pt x="3198" y="3076"/>
                      <a:pt x="3446" y="3052"/>
                      <a:pt x="3595" y="2928"/>
                    </a:cubicBezTo>
                    <a:cubicBezTo>
                      <a:pt x="3893" y="2704"/>
                      <a:pt x="3942" y="2407"/>
                      <a:pt x="3818" y="2159"/>
                    </a:cubicBezTo>
                    <a:cubicBezTo>
                      <a:pt x="3694" y="1886"/>
                      <a:pt x="3446" y="1713"/>
                      <a:pt x="3198" y="1564"/>
                    </a:cubicBezTo>
                    <a:cubicBezTo>
                      <a:pt x="2901" y="1316"/>
                      <a:pt x="2579" y="1093"/>
                      <a:pt x="2207" y="920"/>
                    </a:cubicBezTo>
                    <a:cubicBezTo>
                      <a:pt x="1934" y="697"/>
                      <a:pt x="1661" y="498"/>
                      <a:pt x="1339" y="325"/>
                    </a:cubicBezTo>
                    <a:cubicBezTo>
                      <a:pt x="1151" y="207"/>
                      <a:pt x="941"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30"/>
              <p:cNvSpPr/>
              <p:nvPr/>
            </p:nvSpPr>
            <p:spPr>
              <a:xfrm>
                <a:off x="3960000" y="353700"/>
                <a:ext cx="59525" cy="87275"/>
              </a:xfrm>
              <a:custGeom>
                <a:avLst/>
                <a:gdLst/>
                <a:ahLst/>
                <a:cxnLst/>
                <a:rect l="l" t="t" r="r" b="b"/>
                <a:pathLst>
                  <a:path w="2381" h="3491" extrusionOk="0">
                    <a:moveTo>
                      <a:pt x="623" y="0"/>
                    </a:moveTo>
                    <a:cubicBezTo>
                      <a:pt x="394" y="0"/>
                      <a:pt x="269" y="236"/>
                      <a:pt x="248" y="402"/>
                    </a:cubicBezTo>
                    <a:cubicBezTo>
                      <a:pt x="199" y="699"/>
                      <a:pt x="149" y="1021"/>
                      <a:pt x="124" y="1319"/>
                    </a:cubicBezTo>
                    <a:cubicBezTo>
                      <a:pt x="50" y="1765"/>
                      <a:pt x="0" y="2236"/>
                      <a:pt x="124" y="2633"/>
                    </a:cubicBezTo>
                    <a:cubicBezTo>
                      <a:pt x="248" y="3029"/>
                      <a:pt x="620" y="3401"/>
                      <a:pt x="1165" y="3475"/>
                    </a:cubicBezTo>
                    <a:cubicBezTo>
                      <a:pt x="1238" y="3485"/>
                      <a:pt x="1307" y="3490"/>
                      <a:pt x="1373" y="3490"/>
                    </a:cubicBezTo>
                    <a:cubicBezTo>
                      <a:pt x="1487" y="3490"/>
                      <a:pt x="1592" y="3473"/>
                      <a:pt x="1686" y="3426"/>
                    </a:cubicBezTo>
                    <a:cubicBezTo>
                      <a:pt x="2008" y="3351"/>
                      <a:pt x="2256" y="3104"/>
                      <a:pt x="2306" y="2856"/>
                    </a:cubicBezTo>
                    <a:cubicBezTo>
                      <a:pt x="2380" y="2608"/>
                      <a:pt x="2306" y="2360"/>
                      <a:pt x="2231" y="2137"/>
                    </a:cubicBezTo>
                    <a:cubicBezTo>
                      <a:pt x="1984" y="1567"/>
                      <a:pt x="1513" y="1145"/>
                      <a:pt x="1190" y="625"/>
                    </a:cubicBezTo>
                    <a:cubicBezTo>
                      <a:pt x="1116" y="426"/>
                      <a:pt x="1017" y="129"/>
                      <a:pt x="769" y="30"/>
                    </a:cubicBezTo>
                    <a:cubicBezTo>
                      <a:pt x="716" y="9"/>
                      <a:pt x="667"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30"/>
              <p:cNvSpPr/>
              <p:nvPr/>
            </p:nvSpPr>
            <p:spPr>
              <a:xfrm>
                <a:off x="3964325" y="361875"/>
                <a:ext cx="34750" cy="42775"/>
              </a:xfrm>
              <a:custGeom>
                <a:avLst/>
                <a:gdLst/>
                <a:ahLst/>
                <a:cxnLst/>
                <a:rect l="l" t="t" r="r" b="b"/>
                <a:pathLst>
                  <a:path w="1390" h="1711" extrusionOk="0">
                    <a:moveTo>
                      <a:pt x="348" y="0"/>
                    </a:moveTo>
                    <a:cubicBezTo>
                      <a:pt x="100" y="25"/>
                      <a:pt x="100" y="223"/>
                      <a:pt x="75" y="347"/>
                    </a:cubicBezTo>
                    <a:cubicBezTo>
                      <a:pt x="1" y="719"/>
                      <a:pt x="1" y="1066"/>
                      <a:pt x="100" y="1413"/>
                    </a:cubicBezTo>
                    <a:cubicBezTo>
                      <a:pt x="125" y="1537"/>
                      <a:pt x="199" y="1661"/>
                      <a:pt x="323" y="1711"/>
                    </a:cubicBezTo>
                    <a:cubicBezTo>
                      <a:pt x="323" y="1463"/>
                      <a:pt x="323" y="1190"/>
                      <a:pt x="348" y="917"/>
                    </a:cubicBezTo>
                    <a:cubicBezTo>
                      <a:pt x="497" y="1165"/>
                      <a:pt x="695" y="1413"/>
                      <a:pt x="893" y="1611"/>
                    </a:cubicBezTo>
                    <a:cubicBezTo>
                      <a:pt x="992" y="1314"/>
                      <a:pt x="745" y="1066"/>
                      <a:pt x="769" y="744"/>
                    </a:cubicBezTo>
                    <a:lnTo>
                      <a:pt x="769" y="744"/>
                    </a:lnTo>
                    <a:cubicBezTo>
                      <a:pt x="968" y="967"/>
                      <a:pt x="1191" y="1190"/>
                      <a:pt x="1389" y="1364"/>
                    </a:cubicBezTo>
                    <a:cubicBezTo>
                      <a:pt x="1265" y="992"/>
                      <a:pt x="1092" y="620"/>
                      <a:pt x="819" y="322"/>
                    </a:cubicBezTo>
                    <a:cubicBezTo>
                      <a:pt x="720" y="198"/>
                      <a:pt x="596" y="50"/>
                      <a:pt x="348"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30"/>
              <p:cNvSpPr/>
              <p:nvPr/>
            </p:nvSpPr>
            <p:spPr>
              <a:xfrm>
                <a:off x="3748050" y="320350"/>
                <a:ext cx="191525" cy="67575"/>
              </a:xfrm>
              <a:custGeom>
                <a:avLst/>
                <a:gdLst/>
                <a:ahLst/>
                <a:cxnLst/>
                <a:rect l="l" t="t" r="r" b="b"/>
                <a:pathLst>
                  <a:path w="7661" h="2703" extrusionOk="0">
                    <a:moveTo>
                      <a:pt x="7660" y="0"/>
                    </a:moveTo>
                    <a:lnTo>
                      <a:pt x="7660" y="0"/>
                    </a:lnTo>
                    <a:cubicBezTo>
                      <a:pt x="5892" y="489"/>
                      <a:pt x="3992" y="1174"/>
                      <a:pt x="2207" y="1174"/>
                    </a:cubicBezTo>
                    <a:cubicBezTo>
                      <a:pt x="2091" y="1174"/>
                      <a:pt x="1975" y="1171"/>
                      <a:pt x="1860" y="1165"/>
                    </a:cubicBezTo>
                    <a:cubicBezTo>
                      <a:pt x="1661" y="1165"/>
                      <a:pt x="1452" y="1143"/>
                      <a:pt x="1239" y="1143"/>
                    </a:cubicBezTo>
                    <a:cubicBezTo>
                      <a:pt x="1132" y="1143"/>
                      <a:pt x="1025" y="1149"/>
                      <a:pt x="918" y="1165"/>
                    </a:cubicBezTo>
                    <a:cubicBezTo>
                      <a:pt x="570" y="1240"/>
                      <a:pt x="223" y="1413"/>
                      <a:pt x="99" y="1661"/>
                    </a:cubicBezTo>
                    <a:cubicBezTo>
                      <a:pt x="0" y="1859"/>
                      <a:pt x="75" y="2083"/>
                      <a:pt x="199" y="2207"/>
                    </a:cubicBezTo>
                    <a:cubicBezTo>
                      <a:pt x="323" y="2355"/>
                      <a:pt x="496" y="2454"/>
                      <a:pt x="694" y="2504"/>
                    </a:cubicBezTo>
                    <a:cubicBezTo>
                      <a:pt x="1025" y="2636"/>
                      <a:pt x="1344" y="2702"/>
                      <a:pt x="1704" y="2702"/>
                    </a:cubicBezTo>
                    <a:cubicBezTo>
                      <a:pt x="1884" y="2702"/>
                      <a:pt x="2074" y="2686"/>
                      <a:pt x="2281" y="2653"/>
                    </a:cubicBezTo>
                    <a:cubicBezTo>
                      <a:pt x="2802" y="2628"/>
                      <a:pt x="3322" y="2504"/>
                      <a:pt x="3818" y="2355"/>
                    </a:cubicBezTo>
                    <a:cubicBezTo>
                      <a:pt x="3843" y="2355"/>
                      <a:pt x="3843" y="2355"/>
                      <a:pt x="3867" y="2330"/>
                    </a:cubicBezTo>
                    <a:cubicBezTo>
                      <a:pt x="4933" y="1983"/>
                      <a:pt x="5950" y="1488"/>
                      <a:pt x="6842" y="868"/>
                    </a:cubicBezTo>
                    <a:cubicBezTo>
                      <a:pt x="7214" y="620"/>
                      <a:pt x="7586" y="347"/>
                      <a:pt x="7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30"/>
              <p:cNvSpPr/>
              <p:nvPr/>
            </p:nvSpPr>
            <p:spPr>
              <a:xfrm>
                <a:off x="3821800" y="339700"/>
                <a:ext cx="91750" cy="32875"/>
              </a:xfrm>
              <a:custGeom>
                <a:avLst/>
                <a:gdLst/>
                <a:ahLst/>
                <a:cxnLst/>
                <a:rect l="l" t="t" r="r" b="b"/>
                <a:pathLst>
                  <a:path w="3670" h="1315" extrusionOk="0">
                    <a:moveTo>
                      <a:pt x="3231" y="0"/>
                    </a:moveTo>
                    <a:cubicBezTo>
                      <a:pt x="2812" y="0"/>
                      <a:pt x="2303" y="122"/>
                      <a:pt x="1983" y="193"/>
                    </a:cubicBezTo>
                    <a:cubicBezTo>
                      <a:pt x="1314" y="317"/>
                      <a:pt x="645" y="515"/>
                      <a:pt x="25" y="763"/>
                    </a:cubicBezTo>
                    <a:cubicBezTo>
                      <a:pt x="521" y="763"/>
                      <a:pt x="1017" y="714"/>
                      <a:pt x="1512" y="639"/>
                    </a:cubicBezTo>
                    <a:lnTo>
                      <a:pt x="1512" y="639"/>
                    </a:lnTo>
                    <a:cubicBezTo>
                      <a:pt x="1017" y="862"/>
                      <a:pt x="521" y="1085"/>
                      <a:pt x="0" y="1309"/>
                    </a:cubicBezTo>
                    <a:cubicBezTo>
                      <a:pt x="52" y="1313"/>
                      <a:pt x="105" y="1315"/>
                      <a:pt x="157" y="1315"/>
                    </a:cubicBezTo>
                    <a:cubicBezTo>
                      <a:pt x="703" y="1315"/>
                      <a:pt x="1263" y="1091"/>
                      <a:pt x="1760" y="887"/>
                    </a:cubicBezTo>
                    <a:cubicBezTo>
                      <a:pt x="2380" y="639"/>
                      <a:pt x="3099" y="391"/>
                      <a:pt x="3669" y="69"/>
                    </a:cubicBezTo>
                    <a:cubicBezTo>
                      <a:pt x="3549" y="20"/>
                      <a:pt x="3397" y="0"/>
                      <a:pt x="3231" y="0"/>
                    </a:cubicBezTo>
                    <a:close/>
                  </a:path>
                </a:pathLst>
              </a:custGeom>
              <a:solidFill>
                <a:srgbClr val="CA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30"/>
              <p:cNvSpPr/>
              <p:nvPr/>
            </p:nvSpPr>
            <p:spPr>
              <a:xfrm>
                <a:off x="3787700" y="336450"/>
                <a:ext cx="158675" cy="96475"/>
              </a:xfrm>
              <a:custGeom>
                <a:avLst/>
                <a:gdLst/>
                <a:ahLst/>
                <a:cxnLst/>
                <a:rect l="l" t="t" r="r" b="b"/>
                <a:pathLst>
                  <a:path w="6347" h="3859" extrusionOk="0">
                    <a:moveTo>
                      <a:pt x="6347" y="1"/>
                    </a:moveTo>
                    <a:cubicBezTo>
                      <a:pt x="5876" y="224"/>
                      <a:pt x="5380" y="397"/>
                      <a:pt x="4934" y="621"/>
                    </a:cubicBezTo>
                    <a:cubicBezTo>
                      <a:pt x="4463" y="868"/>
                      <a:pt x="4017" y="1116"/>
                      <a:pt x="3521" y="1339"/>
                    </a:cubicBezTo>
                    <a:cubicBezTo>
                      <a:pt x="2629" y="1686"/>
                      <a:pt x="1711" y="1959"/>
                      <a:pt x="844" y="2331"/>
                    </a:cubicBezTo>
                    <a:cubicBezTo>
                      <a:pt x="521" y="2455"/>
                      <a:pt x="224" y="2628"/>
                      <a:pt x="100" y="2876"/>
                    </a:cubicBezTo>
                    <a:cubicBezTo>
                      <a:pt x="1" y="3050"/>
                      <a:pt x="26" y="3223"/>
                      <a:pt x="100" y="3422"/>
                    </a:cubicBezTo>
                    <a:cubicBezTo>
                      <a:pt x="150" y="3570"/>
                      <a:pt x="249" y="3719"/>
                      <a:pt x="422" y="3818"/>
                    </a:cubicBezTo>
                    <a:cubicBezTo>
                      <a:pt x="502" y="3847"/>
                      <a:pt x="590" y="3859"/>
                      <a:pt x="683" y="3859"/>
                    </a:cubicBezTo>
                    <a:cubicBezTo>
                      <a:pt x="1079" y="3859"/>
                      <a:pt x="1563" y="3637"/>
                      <a:pt x="1885" y="3496"/>
                    </a:cubicBezTo>
                    <a:cubicBezTo>
                      <a:pt x="2356" y="3323"/>
                      <a:pt x="2827" y="3099"/>
                      <a:pt x="3273" y="2852"/>
                    </a:cubicBezTo>
                    <a:cubicBezTo>
                      <a:pt x="4141" y="2381"/>
                      <a:pt x="4959" y="1810"/>
                      <a:pt x="5603" y="1191"/>
                    </a:cubicBezTo>
                    <a:cubicBezTo>
                      <a:pt x="5975" y="819"/>
                      <a:pt x="6322" y="397"/>
                      <a:pt x="6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30"/>
              <p:cNvSpPr/>
              <p:nvPr/>
            </p:nvSpPr>
            <p:spPr>
              <a:xfrm>
                <a:off x="3853400" y="354275"/>
                <a:ext cx="74025" cy="46050"/>
              </a:xfrm>
              <a:custGeom>
                <a:avLst/>
                <a:gdLst/>
                <a:ahLst/>
                <a:cxnLst/>
                <a:rect l="l" t="t" r="r" b="b"/>
                <a:pathLst>
                  <a:path w="2961" h="1842" extrusionOk="0">
                    <a:moveTo>
                      <a:pt x="2754" y="0"/>
                    </a:moveTo>
                    <a:cubicBezTo>
                      <a:pt x="2734" y="0"/>
                      <a:pt x="2709" y="2"/>
                      <a:pt x="2678" y="7"/>
                    </a:cubicBezTo>
                    <a:cubicBezTo>
                      <a:pt x="2108" y="56"/>
                      <a:pt x="1463" y="552"/>
                      <a:pt x="992" y="800"/>
                    </a:cubicBezTo>
                    <a:cubicBezTo>
                      <a:pt x="819" y="899"/>
                      <a:pt x="298" y="1246"/>
                      <a:pt x="1" y="1246"/>
                    </a:cubicBezTo>
                    <a:cubicBezTo>
                      <a:pt x="29" y="1248"/>
                      <a:pt x="58" y="1249"/>
                      <a:pt x="87" y="1249"/>
                    </a:cubicBezTo>
                    <a:cubicBezTo>
                      <a:pt x="501" y="1249"/>
                      <a:pt x="895" y="1086"/>
                      <a:pt x="1290" y="924"/>
                    </a:cubicBezTo>
                    <a:lnTo>
                      <a:pt x="1290" y="924"/>
                    </a:lnTo>
                    <a:cubicBezTo>
                      <a:pt x="918" y="1246"/>
                      <a:pt x="546" y="1519"/>
                      <a:pt x="174" y="1841"/>
                    </a:cubicBezTo>
                    <a:cubicBezTo>
                      <a:pt x="719" y="1668"/>
                      <a:pt x="1215" y="1395"/>
                      <a:pt x="1661" y="1097"/>
                    </a:cubicBezTo>
                    <a:cubicBezTo>
                      <a:pt x="1959" y="850"/>
                      <a:pt x="2232" y="602"/>
                      <a:pt x="2529" y="329"/>
                    </a:cubicBezTo>
                    <a:cubicBezTo>
                      <a:pt x="2642" y="216"/>
                      <a:pt x="2961" y="0"/>
                      <a:pt x="275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30"/>
              <p:cNvSpPr/>
              <p:nvPr/>
            </p:nvSpPr>
            <p:spPr>
              <a:xfrm>
                <a:off x="3982300" y="331650"/>
                <a:ext cx="138850" cy="57125"/>
              </a:xfrm>
              <a:custGeom>
                <a:avLst/>
                <a:gdLst/>
                <a:ahLst/>
                <a:cxnLst/>
                <a:rect l="l" t="t" r="r" b="b"/>
                <a:pathLst>
                  <a:path w="5554" h="2285" extrusionOk="0">
                    <a:moveTo>
                      <a:pt x="579" y="0"/>
                    </a:moveTo>
                    <a:cubicBezTo>
                      <a:pt x="496" y="0"/>
                      <a:pt x="417" y="13"/>
                      <a:pt x="348" y="44"/>
                    </a:cubicBezTo>
                    <a:cubicBezTo>
                      <a:pt x="1" y="193"/>
                      <a:pt x="224" y="515"/>
                      <a:pt x="397" y="664"/>
                    </a:cubicBezTo>
                    <a:cubicBezTo>
                      <a:pt x="794" y="1011"/>
                      <a:pt x="1265" y="1308"/>
                      <a:pt x="1761" y="1556"/>
                    </a:cubicBezTo>
                    <a:cubicBezTo>
                      <a:pt x="2331" y="1829"/>
                      <a:pt x="2951" y="2077"/>
                      <a:pt x="3620" y="2201"/>
                    </a:cubicBezTo>
                    <a:cubicBezTo>
                      <a:pt x="3825" y="2257"/>
                      <a:pt x="4043" y="2284"/>
                      <a:pt x="4265" y="2284"/>
                    </a:cubicBezTo>
                    <a:cubicBezTo>
                      <a:pt x="4339" y="2284"/>
                      <a:pt x="4413" y="2281"/>
                      <a:pt x="4488" y="2275"/>
                    </a:cubicBezTo>
                    <a:cubicBezTo>
                      <a:pt x="4810" y="2250"/>
                      <a:pt x="5083" y="2151"/>
                      <a:pt x="5256" y="1953"/>
                    </a:cubicBezTo>
                    <a:cubicBezTo>
                      <a:pt x="5355" y="1878"/>
                      <a:pt x="5430" y="1755"/>
                      <a:pt x="5455" y="1655"/>
                    </a:cubicBezTo>
                    <a:cubicBezTo>
                      <a:pt x="5479" y="1531"/>
                      <a:pt x="5554" y="1383"/>
                      <a:pt x="5504" y="1259"/>
                    </a:cubicBezTo>
                    <a:cubicBezTo>
                      <a:pt x="5479" y="1036"/>
                      <a:pt x="5306" y="837"/>
                      <a:pt x="5083" y="713"/>
                    </a:cubicBezTo>
                    <a:cubicBezTo>
                      <a:pt x="4835" y="565"/>
                      <a:pt x="4562" y="515"/>
                      <a:pt x="4265" y="441"/>
                    </a:cubicBezTo>
                    <a:cubicBezTo>
                      <a:pt x="3323" y="267"/>
                      <a:pt x="2257" y="317"/>
                      <a:pt x="1290" y="143"/>
                    </a:cubicBezTo>
                    <a:cubicBezTo>
                      <a:pt x="1105" y="106"/>
                      <a:pt x="823"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30"/>
              <p:cNvSpPr/>
              <p:nvPr/>
            </p:nvSpPr>
            <p:spPr>
              <a:xfrm>
                <a:off x="3995325" y="338950"/>
                <a:ext cx="89275" cy="34725"/>
              </a:xfrm>
              <a:custGeom>
                <a:avLst/>
                <a:gdLst/>
                <a:ahLst/>
                <a:cxnLst/>
                <a:rect l="l" t="t" r="r" b="b"/>
                <a:pathLst>
                  <a:path w="3571" h="1389" extrusionOk="0">
                    <a:moveTo>
                      <a:pt x="3570" y="521"/>
                    </a:moveTo>
                    <a:cubicBezTo>
                      <a:pt x="3539" y="521"/>
                      <a:pt x="3508" y="521"/>
                      <a:pt x="3477" y="521"/>
                    </a:cubicBezTo>
                    <a:lnTo>
                      <a:pt x="3477" y="521"/>
                    </a:lnTo>
                    <a:cubicBezTo>
                      <a:pt x="3493" y="522"/>
                      <a:pt x="3509" y="523"/>
                      <a:pt x="3525" y="523"/>
                    </a:cubicBezTo>
                    <a:cubicBezTo>
                      <a:pt x="3540" y="523"/>
                      <a:pt x="3555" y="522"/>
                      <a:pt x="3570" y="521"/>
                    </a:cubicBezTo>
                    <a:close/>
                    <a:moveTo>
                      <a:pt x="687" y="1"/>
                    </a:moveTo>
                    <a:cubicBezTo>
                      <a:pt x="492" y="1"/>
                      <a:pt x="296" y="9"/>
                      <a:pt x="100" y="25"/>
                    </a:cubicBezTo>
                    <a:lnTo>
                      <a:pt x="75" y="25"/>
                    </a:lnTo>
                    <a:cubicBezTo>
                      <a:pt x="0" y="50"/>
                      <a:pt x="25" y="124"/>
                      <a:pt x="75" y="173"/>
                    </a:cubicBezTo>
                    <a:cubicBezTo>
                      <a:pt x="223" y="372"/>
                      <a:pt x="347" y="545"/>
                      <a:pt x="595" y="669"/>
                    </a:cubicBezTo>
                    <a:cubicBezTo>
                      <a:pt x="769" y="768"/>
                      <a:pt x="1017" y="868"/>
                      <a:pt x="1240" y="967"/>
                    </a:cubicBezTo>
                    <a:cubicBezTo>
                      <a:pt x="1463" y="1041"/>
                      <a:pt x="1636" y="1140"/>
                      <a:pt x="1860" y="1215"/>
                    </a:cubicBezTo>
                    <a:cubicBezTo>
                      <a:pt x="1991" y="1258"/>
                      <a:pt x="2295" y="1283"/>
                      <a:pt x="2433" y="1356"/>
                    </a:cubicBezTo>
                    <a:lnTo>
                      <a:pt x="2433" y="1356"/>
                    </a:lnTo>
                    <a:cubicBezTo>
                      <a:pt x="2198" y="1190"/>
                      <a:pt x="1942" y="1006"/>
                      <a:pt x="1686" y="843"/>
                    </a:cubicBezTo>
                    <a:lnTo>
                      <a:pt x="1686" y="843"/>
                    </a:lnTo>
                    <a:cubicBezTo>
                      <a:pt x="2132" y="967"/>
                      <a:pt x="2603" y="1041"/>
                      <a:pt x="3099" y="1140"/>
                    </a:cubicBezTo>
                    <a:cubicBezTo>
                      <a:pt x="2702" y="917"/>
                      <a:pt x="2331" y="744"/>
                      <a:pt x="1934" y="521"/>
                    </a:cubicBezTo>
                    <a:lnTo>
                      <a:pt x="1934" y="521"/>
                    </a:lnTo>
                    <a:cubicBezTo>
                      <a:pt x="2107" y="529"/>
                      <a:pt x="2284" y="532"/>
                      <a:pt x="2463" y="532"/>
                    </a:cubicBezTo>
                    <a:cubicBezTo>
                      <a:pt x="2792" y="532"/>
                      <a:pt x="3130" y="522"/>
                      <a:pt x="3477" y="521"/>
                    </a:cubicBezTo>
                    <a:lnTo>
                      <a:pt x="3477" y="521"/>
                    </a:lnTo>
                    <a:cubicBezTo>
                      <a:pt x="3258" y="501"/>
                      <a:pt x="2964" y="359"/>
                      <a:pt x="2727" y="273"/>
                    </a:cubicBezTo>
                    <a:cubicBezTo>
                      <a:pt x="2455" y="223"/>
                      <a:pt x="2207" y="173"/>
                      <a:pt x="1934" y="124"/>
                    </a:cubicBezTo>
                    <a:cubicBezTo>
                      <a:pt x="1527" y="39"/>
                      <a:pt x="1109" y="1"/>
                      <a:pt x="687" y="1"/>
                    </a:cubicBezTo>
                    <a:close/>
                    <a:moveTo>
                      <a:pt x="2433" y="1356"/>
                    </a:moveTo>
                    <a:cubicBezTo>
                      <a:pt x="2449" y="1367"/>
                      <a:pt x="2464" y="1377"/>
                      <a:pt x="2479" y="1388"/>
                    </a:cubicBezTo>
                    <a:cubicBezTo>
                      <a:pt x="2467" y="1376"/>
                      <a:pt x="2452" y="1366"/>
                      <a:pt x="2433" y="1356"/>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30"/>
              <p:cNvSpPr/>
              <p:nvPr/>
            </p:nvSpPr>
            <p:spPr>
              <a:xfrm>
                <a:off x="3966200" y="285650"/>
                <a:ext cx="176650" cy="50825"/>
              </a:xfrm>
              <a:custGeom>
                <a:avLst/>
                <a:gdLst/>
                <a:ahLst/>
                <a:cxnLst/>
                <a:rect l="l" t="t" r="r" b="b"/>
                <a:pathLst>
                  <a:path w="7066" h="2033" extrusionOk="0">
                    <a:moveTo>
                      <a:pt x="6099" y="0"/>
                    </a:moveTo>
                    <a:cubicBezTo>
                      <a:pt x="5355" y="0"/>
                      <a:pt x="4611" y="174"/>
                      <a:pt x="3867" y="372"/>
                    </a:cubicBezTo>
                    <a:cubicBezTo>
                      <a:pt x="3272" y="545"/>
                      <a:pt x="2653" y="694"/>
                      <a:pt x="2058" y="892"/>
                    </a:cubicBezTo>
                    <a:cubicBezTo>
                      <a:pt x="1686" y="1016"/>
                      <a:pt x="0" y="1537"/>
                      <a:pt x="1041" y="1760"/>
                    </a:cubicBezTo>
                    <a:cubicBezTo>
                      <a:pt x="1364" y="1810"/>
                      <a:pt x="1661" y="1884"/>
                      <a:pt x="1934" y="1909"/>
                    </a:cubicBezTo>
                    <a:cubicBezTo>
                      <a:pt x="2479" y="1983"/>
                      <a:pt x="3000" y="2033"/>
                      <a:pt x="3545" y="2033"/>
                    </a:cubicBezTo>
                    <a:cubicBezTo>
                      <a:pt x="4165" y="2033"/>
                      <a:pt x="4785" y="2008"/>
                      <a:pt x="5404" y="1810"/>
                    </a:cubicBezTo>
                    <a:cubicBezTo>
                      <a:pt x="6024" y="1636"/>
                      <a:pt x="6619" y="1289"/>
                      <a:pt x="6892" y="868"/>
                    </a:cubicBezTo>
                    <a:cubicBezTo>
                      <a:pt x="6991" y="744"/>
                      <a:pt x="7065" y="570"/>
                      <a:pt x="7016" y="421"/>
                    </a:cubicBezTo>
                    <a:cubicBezTo>
                      <a:pt x="6966" y="124"/>
                      <a:pt x="6495" y="0"/>
                      <a:pt x="6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30"/>
              <p:cNvSpPr/>
              <p:nvPr/>
            </p:nvSpPr>
            <p:spPr>
              <a:xfrm>
                <a:off x="4002150" y="298650"/>
                <a:ext cx="79350" cy="32000"/>
              </a:xfrm>
              <a:custGeom>
                <a:avLst/>
                <a:gdLst/>
                <a:ahLst/>
                <a:cxnLst/>
                <a:rect l="l" t="t" r="r" b="b"/>
                <a:pathLst>
                  <a:path w="3174" h="1280" extrusionOk="0">
                    <a:moveTo>
                      <a:pt x="3173" y="1"/>
                    </a:moveTo>
                    <a:lnTo>
                      <a:pt x="3173" y="1"/>
                    </a:lnTo>
                    <a:cubicBezTo>
                      <a:pt x="2950" y="50"/>
                      <a:pt x="2653" y="50"/>
                      <a:pt x="2454" y="125"/>
                    </a:cubicBezTo>
                    <a:cubicBezTo>
                      <a:pt x="1686" y="249"/>
                      <a:pt x="818" y="546"/>
                      <a:pt x="124" y="893"/>
                    </a:cubicBezTo>
                    <a:cubicBezTo>
                      <a:pt x="99" y="893"/>
                      <a:pt x="74" y="918"/>
                      <a:pt x="50" y="967"/>
                    </a:cubicBezTo>
                    <a:cubicBezTo>
                      <a:pt x="0" y="1017"/>
                      <a:pt x="99" y="1042"/>
                      <a:pt x="174" y="1091"/>
                    </a:cubicBezTo>
                    <a:cubicBezTo>
                      <a:pt x="595" y="1240"/>
                      <a:pt x="1116" y="1240"/>
                      <a:pt x="1611" y="1265"/>
                    </a:cubicBezTo>
                    <a:cubicBezTo>
                      <a:pt x="1766" y="1274"/>
                      <a:pt x="1923" y="1280"/>
                      <a:pt x="2083" y="1280"/>
                    </a:cubicBezTo>
                    <a:cubicBezTo>
                      <a:pt x="2359" y="1280"/>
                      <a:pt x="2642" y="1262"/>
                      <a:pt x="2925" y="1215"/>
                    </a:cubicBezTo>
                    <a:cubicBezTo>
                      <a:pt x="2429" y="1141"/>
                      <a:pt x="1958" y="1091"/>
                      <a:pt x="1537" y="967"/>
                    </a:cubicBezTo>
                    <a:cubicBezTo>
                      <a:pt x="2033" y="843"/>
                      <a:pt x="2529" y="720"/>
                      <a:pt x="3024" y="546"/>
                    </a:cubicBezTo>
                    <a:lnTo>
                      <a:pt x="3024" y="546"/>
                    </a:lnTo>
                    <a:cubicBezTo>
                      <a:pt x="2779" y="568"/>
                      <a:pt x="2544" y="581"/>
                      <a:pt x="2315" y="581"/>
                    </a:cubicBezTo>
                    <a:cubicBezTo>
                      <a:pt x="2033" y="581"/>
                      <a:pt x="1760" y="562"/>
                      <a:pt x="1487" y="521"/>
                    </a:cubicBezTo>
                    <a:cubicBezTo>
                      <a:pt x="2058" y="348"/>
                      <a:pt x="2603" y="174"/>
                      <a:pt x="3173"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30"/>
              <p:cNvSpPr/>
              <p:nvPr/>
            </p:nvSpPr>
            <p:spPr>
              <a:xfrm>
                <a:off x="3902350" y="193300"/>
                <a:ext cx="53325" cy="112900"/>
              </a:xfrm>
              <a:custGeom>
                <a:avLst/>
                <a:gdLst/>
                <a:ahLst/>
                <a:cxnLst/>
                <a:rect l="l" t="t" r="r" b="b"/>
                <a:pathLst>
                  <a:path w="2133" h="4516" extrusionOk="0">
                    <a:moveTo>
                      <a:pt x="1340" y="0"/>
                    </a:moveTo>
                    <a:cubicBezTo>
                      <a:pt x="1191" y="0"/>
                      <a:pt x="993" y="50"/>
                      <a:pt x="869" y="149"/>
                    </a:cubicBezTo>
                    <a:cubicBezTo>
                      <a:pt x="348" y="496"/>
                      <a:pt x="26" y="992"/>
                      <a:pt x="1" y="1488"/>
                    </a:cubicBezTo>
                    <a:cubicBezTo>
                      <a:pt x="1" y="1711"/>
                      <a:pt x="75" y="1909"/>
                      <a:pt x="125" y="2132"/>
                    </a:cubicBezTo>
                    <a:cubicBezTo>
                      <a:pt x="348" y="2777"/>
                      <a:pt x="720" y="3347"/>
                      <a:pt x="1067" y="3892"/>
                    </a:cubicBezTo>
                    <a:cubicBezTo>
                      <a:pt x="1191" y="4066"/>
                      <a:pt x="1364" y="4487"/>
                      <a:pt x="1687" y="4512"/>
                    </a:cubicBezTo>
                    <a:cubicBezTo>
                      <a:pt x="1701" y="4514"/>
                      <a:pt x="1714" y="4515"/>
                      <a:pt x="1727" y="4515"/>
                    </a:cubicBezTo>
                    <a:cubicBezTo>
                      <a:pt x="2017" y="4515"/>
                      <a:pt x="2108" y="4009"/>
                      <a:pt x="2108" y="3843"/>
                    </a:cubicBezTo>
                    <a:cubicBezTo>
                      <a:pt x="2133" y="3644"/>
                      <a:pt x="2058" y="3471"/>
                      <a:pt x="2009" y="3273"/>
                    </a:cubicBezTo>
                    <a:cubicBezTo>
                      <a:pt x="1885" y="2777"/>
                      <a:pt x="1984" y="2281"/>
                      <a:pt x="2009" y="1760"/>
                    </a:cubicBezTo>
                    <a:cubicBezTo>
                      <a:pt x="2058" y="1240"/>
                      <a:pt x="2058" y="719"/>
                      <a:pt x="1761" y="273"/>
                    </a:cubicBezTo>
                    <a:cubicBezTo>
                      <a:pt x="1711" y="149"/>
                      <a:pt x="1563"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30"/>
              <p:cNvSpPr/>
              <p:nvPr/>
            </p:nvSpPr>
            <p:spPr>
              <a:xfrm>
                <a:off x="3907950" y="216225"/>
                <a:ext cx="44025" cy="79400"/>
              </a:xfrm>
              <a:custGeom>
                <a:avLst/>
                <a:gdLst/>
                <a:ahLst/>
                <a:cxnLst/>
                <a:rect l="l" t="t" r="r" b="b"/>
                <a:pathLst>
                  <a:path w="1761" h="3176" extrusionOk="0">
                    <a:moveTo>
                      <a:pt x="719" y="1"/>
                    </a:moveTo>
                    <a:cubicBezTo>
                      <a:pt x="521" y="298"/>
                      <a:pt x="471" y="596"/>
                      <a:pt x="496" y="918"/>
                    </a:cubicBezTo>
                    <a:cubicBezTo>
                      <a:pt x="298" y="720"/>
                      <a:pt x="149" y="571"/>
                      <a:pt x="0" y="372"/>
                    </a:cubicBezTo>
                    <a:lnTo>
                      <a:pt x="0" y="372"/>
                    </a:lnTo>
                    <a:cubicBezTo>
                      <a:pt x="174" y="918"/>
                      <a:pt x="347" y="1414"/>
                      <a:pt x="521" y="1934"/>
                    </a:cubicBezTo>
                    <a:cubicBezTo>
                      <a:pt x="620" y="2232"/>
                      <a:pt x="719" y="2529"/>
                      <a:pt x="892" y="2802"/>
                    </a:cubicBezTo>
                    <a:cubicBezTo>
                      <a:pt x="1010" y="2966"/>
                      <a:pt x="1217" y="3176"/>
                      <a:pt x="1492" y="3176"/>
                    </a:cubicBezTo>
                    <a:cubicBezTo>
                      <a:pt x="1506" y="3176"/>
                      <a:pt x="1522" y="3175"/>
                      <a:pt x="1537" y="3174"/>
                    </a:cubicBezTo>
                    <a:cubicBezTo>
                      <a:pt x="1611" y="3174"/>
                      <a:pt x="1661" y="3149"/>
                      <a:pt x="1711" y="3099"/>
                    </a:cubicBezTo>
                    <a:cubicBezTo>
                      <a:pt x="1760" y="3050"/>
                      <a:pt x="1760" y="2975"/>
                      <a:pt x="1760" y="2926"/>
                    </a:cubicBezTo>
                    <a:cubicBezTo>
                      <a:pt x="1735" y="2529"/>
                      <a:pt x="1711" y="2108"/>
                      <a:pt x="1587" y="1711"/>
                    </a:cubicBezTo>
                    <a:cubicBezTo>
                      <a:pt x="1487" y="1314"/>
                      <a:pt x="1512" y="843"/>
                      <a:pt x="1487" y="422"/>
                    </a:cubicBezTo>
                    <a:cubicBezTo>
                      <a:pt x="1487" y="298"/>
                      <a:pt x="1463" y="125"/>
                      <a:pt x="1339" y="75"/>
                    </a:cubicBezTo>
                    <a:cubicBezTo>
                      <a:pt x="1165" y="323"/>
                      <a:pt x="1091" y="596"/>
                      <a:pt x="992" y="843"/>
                    </a:cubicBezTo>
                    <a:cubicBezTo>
                      <a:pt x="868" y="670"/>
                      <a:pt x="793" y="447"/>
                      <a:pt x="769" y="224"/>
                    </a:cubicBezTo>
                    <a:cubicBezTo>
                      <a:pt x="769" y="174"/>
                      <a:pt x="744" y="75"/>
                      <a:pt x="719"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30"/>
              <p:cNvSpPr/>
              <p:nvPr/>
            </p:nvSpPr>
            <p:spPr>
              <a:xfrm>
                <a:off x="3930250" y="180275"/>
                <a:ext cx="71925" cy="121325"/>
              </a:xfrm>
              <a:custGeom>
                <a:avLst/>
                <a:gdLst/>
                <a:ahLst/>
                <a:cxnLst/>
                <a:rect l="l" t="t" r="r" b="b"/>
                <a:pathLst>
                  <a:path w="2877" h="4853" extrusionOk="0">
                    <a:moveTo>
                      <a:pt x="1711" y="1"/>
                    </a:moveTo>
                    <a:cubicBezTo>
                      <a:pt x="1587" y="26"/>
                      <a:pt x="1488" y="75"/>
                      <a:pt x="1438" y="174"/>
                    </a:cubicBezTo>
                    <a:cubicBezTo>
                      <a:pt x="323" y="1414"/>
                      <a:pt x="0" y="3000"/>
                      <a:pt x="620" y="4240"/>
                    </a:cubicBezTo>
                    <a:cubicBezTo>
                      <a:pt x="710" y="4374"/>
                      <a:pt x="820" y="4852"/>
                      <a:pt x="1059" y="4852"/>
                    </a:cubicBezTo>
                    <a:cubicBezTo>
                      <a:pt x="1085" y="4852"/>
                      <a:pt x="1112" y="4847"/>
                      <a:pt x="1141" y="4835"/>
                    </a:cubicBezTo>
                    <a:cubicBezTo>
                      <a:pt x="1438" y="4736"/>
                      <a:pt x="1637" y="4339"/>
                      <a:pt x="1761" y="4141"/>
                    </a:cubicBezTo>
                    <a:cubicBezTo>
                      <a:pt x="2256" y="3298"/>
                      <a:pt x="2752" y="2430"/>
                      <a:pt x="2851" y="1538"/>
                    </a:cubicBezTo>
                    <a:cubicBezTo>
                      <a:pt x="2876" y="1240"/>
                      <a:pt x="2851" y="893"/>
                      <a:pt x="2727" y="621"/>
                    </a:cubicBezTo>
                    <a:cubicBezTo>
                      <a:pt x="2579" y="323"/>
                      <a:pt x="2306" y="75"/>
                      <a:pt x="1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30"/>
              <p:cNvSpPr/>
              <p:nvPr/>
            </p:nvSpPr>
            <p:spPr>
              <a:xfrm>
                <a:off x="3944500" y="206925"/>
                <a:ext cx="47750" cy="90825"/>
              </a:xfrm>
              <a:custGeom>
                <a:avLst/>
                <a:gdLst/>
                <a:ahLst/>
                <a:cxnLst/>
                <a:rect l="l" t="t" r="r" b="b"/>
                <a:pathLst>
                  <a:path w="1910" h="3633" extrusionOk="0">
                    <a:moveTo>
                      <a:pt x="1414" y="1"/>
                    </a:moveTo>
                    <a:lnTo>
                      <a:pt x="1414" y="1"/>
                    </a:lnTo>
                    <a:cubicBezTo>
                      <a:pt x="1166" y="348"/>
                      <a:pt x="918" y="695"/>
                      <a:pt x="744" y="1042"/>
                    </a:cubicBezTo>
                    <a:cubicBezTo>
                      <a:pt x="695" y="720"/>
                      <a:pt x="645" y="447"/>
                      <a:pt x="620" y="125"/>
                    </a:cubicBezTo>
                    <a:cubicBezTo>
                      <a:pt x="620" y="199"/>
                      <a:pt x="447" y="373"/>
                      <a:pt x="397" y="472"/>
                    </a:cubicBezTo>
                    <a:cubicBezTo>
                      <a:pt x="323" y="596"/>
                      <a:pt x="273" y="720"/>
                      <a:pt x="249" y="844"/>
                    </a:cubicBezTo>
                    <a:cubicBezTo>
                      <a:pt x="149" y="1067"/>
                      <a:pt x="75" y="1315"/>
                      <a:pt x="50" y="1563"/>
                    </a:cubicBezTo>
                    <a:cubicBezTo>
                      <a:pt x="1" y="1984"/>
                      <a:pt x="25" y="2430"/>
                      <a:pt x="125" y="2827"/>
                    </a:cubicBezTo>
                    <a:cubicBezTo>
                      <a:pt x="174" y="3025"/>
                      <a:pt x="224" y="3223"/>
                      <a:pt x="323" y="3422"/>
                    </a:cubicBezTo>
                    <a:cubicBezTo>
                      <a:pt x="375" y="3527"/>
                      <a:pt x="416" y="3632"/>
                      <a:pt x="505" y="3632"/>
                    </a:cubicBezTo>
                    <a:cubicBezTo>
                      <a:pt x="542" y="3632"/>
                      <a:pt x="587" y="3614"/>
                      <a:pt x="645" y="3570"/>
                    </a:cubicBezTo>
                    <a:cubicBezTo>
                      <a:pt x="819" y="3422"/>
                      <a:pt x="943" y="3050"/>
                      <a:pt x="1042" y="2827"/>
                    </a:cubicBezTo>
                    <a:cubicBezTo>
                      <a:pt x="1166" y="2579"/>
                      <a:pt x="1290" y="2331"/>
                      <a:pt x="1389" y="2083"/>
                    </a:cubicBezTo>
                    <a:cubicBezTo>
                      <a:pt x="1587" y="1563"/>
                      <a:pt x="1785" y="1067"/>
                      <a:pt x="1909" y="546"/>
                    </a:cubicBezTo>
                    <a:lnTo>
                      <a:pt x="1909" y="546"/>
                    </a:lnTo>
                    <a:cubicBezTo>
                      <a:pt x="1686" y="670"/>
                      <a:pt x="1513" y="819"/>
                      <a:pt x="1314" y="992"/>
                    </a:cubicBezTo>
                    <a:cubicBezTo>
                      <a:pt x="1364" y="695"/>
                      <a:pt x="1389" y="348"/>
                      <a:pt x="1414"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30"/>
              <p:cNvSpPr/>
              <p:nvPr/>
            </p:nvSpPr>
            <p:spPr>
              <a:xfrm>
                <a:off x="3761675" y="297625"/>
                <a:ext cx="145675" cy="48775"/>
              </a:xfrm>
              <a:custGeom>
                <a:avLst/>
                <a:gdLst/>
                <a:ahLst/>
                <a:cxnLst/>
                <a:rect l="l" t="t" r="r" b="b"/>
                <a:pathLst>
                  <a:path w="5827" h="1951" extrusionOk="0">
                    <a:moveTo>
                      <a:pt x="853" y="0"/>
                    </a:moveTo>
                    <a:cubicBezTo>
                      <a:pt x="740" y="0"/>
                      <a:pt x="627" y="18"/>
                      <a:pt x="521" y="66"/>
                    </a:cubicBezTo>
                    <a:cubicBezTo>
                      <a:pt x="249" y="190"/>
                      <a:pt x="25" y="513"/>
                      <a:pt x="25" y="761"/>
                    </a:cubicBezTo>
                    <a:cubicBezTo>
                      <a:pt x="1" y="1008"/>
                      <a:pt x="149" y="1207"/>
                      <a:pt x="323" y="1331"/>
                    </a:cubicBezTo>
                    <a:cubicBezTo>
                      <a:pt x="521" y="1455"/>
                      <a:pt x="769" y="1554"/>
                      <a:pt x="1017" y="1628"/>
                    </a:cubicBezTo>
                    <a:cubicBezTo>
                      <a:pt x="1736" y="1802"/>
                      <a:pt x="2504" y="1950"/>
                      <a:pt x="3298" y="1950"/>
                    </a:cubicBezTo>
                    <a:cubicBezTo>
                      <a:pt x="3645" y="1950"/>
                      <a:pt x="5727" y="1826"/>
                      <a:pt x="5777" y="1331"/>
                    </a:cubicBezTo>
                    <a:cubicBezTo>
                      <a:pt x="5826" y="1033"/>
                      <a:pt x="5206" y="1033"/>
                      <a:pt x="4983" y="1033"/>
                    </a:cubicBezTo>
                    <a:cubicBezTo>
                      <a:pt x="4413" y="1008"/>
                      <a:pt x="3917" y="934"/>
                      <a:pt x="3471" y="810"/>
                    </a:cubicBezTo>
                    <a:cubicBezTo>
                      <a:pt x="2728" y="637"/>
                      <a:pt x="2033" y="339"/>
                      <a:pt x="1364" y="91"/>
                    </a:cubicBezTo>
                    <a:cubicBezTo>
                      <a:pt x="1212" y="46"/>
                      <a:pt x="1033"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30"/>
              <p:cNvSpPr/>
              <p:nvPr/>
            </p:nvSpPr>
            <p:spPr>
              <a:xfrm>
                <a:off x="3824900" y="320350"/>
                <a:ext cx="75000" cy="19750"/>
              </a:xfrm>
              <a:custGeom>
                <a:avLst/>
                <a:gdLst/>
                <a:ahLst/>
                <a:cxnLst/>
                <a:rect l="l" t="t" r="r" b="b"/>
                <a:pathLst>
                  <a:path w="3000" h="790" extrusionOk="0">
                    <a:moveTo>
                      <a:pt x="25" y="0"/>
                    </a:moveTo>
                    <a:cubicBezTo>
                      <a:pt x="347" y="174"/>
                      <a:pt x="719" y="347"/>
                      <a:pt x="1116" y="471"/>
                    </a:cubicBezTo>
                    <a:cubicBezTo>
                      <a:pt x="744" y="496"/>
                      <a:pt x="372" y="496"/>
                      <a:pt x="0" y="521"/>
                    </a:cubicBezTo>
                    <a:cubicBezTo>
                      <a:pt x="573" y="689"/>
                      <a:pt x="1111" y="789"/>
                      <a:pt x="1701" y="789"/>
                    </a:cubicBezTo>
                    <a:cubicBezTo>
                      <a:pt x="1979" y="789"/>
                      <a:pt x="2268" y="767"/>
                      <a:pt x="2578" y="719"/>
                    </a:cubicBezTo>
                    <a:cubicBezTo>
                      <a:pt x="2677" y="670"/>
                      <a:pt x="2752" y="670"/>
                      <a:pt x="2851" y="620"/>
                    </a:cubicBezTo>
                    <a:cubicBezTo>
                      <a:pt x="2950" y="595"/>
                      <a:pt x="3000" y="496"/>
                      <a:pt x="2975" y="422"/>
                    </a:cubicBezTo>
                    <a:cubicBezTo>
                      <a:pt x="2950" y="347"/>
                      <a:pt x="2826" y="298"/>
                      <a:pt x="2702" y="273"/>
                    </a:cubicBezTo>
                    <a:cubicBezTo>
                      <a:pt x="2454" y="223"/>
                      <a:pt x="2256" y="174"/>
                      <a:pt x="2058" y="174"/>
                    </a:cubicBezTo>
                    <a:lnTo>
                      <a:pt x="1934" y="174"/>
                    </a:lnTo>
                    <a:cubicBezTo>
                      <a:pt x="1826" y="190"/>
                      <a:pt x="1722" y="196"/>
                      <a:pt x="1619" y="196"/>
                    </a:cubicBezTo>
                    <a:cubicBezTo>
                      <a:pt x="1413" y="196"/>
                      <a:pt x="1215" y="174"/>
                      <a:pt x="1017" y="174"/>
                    </a:cubicBezTo>
                    <a:cubicBezTo>
                      <a:pt x="694" y="149"/>
                      <a:pt x="347" y="99"/>
                      <a:pt x="25"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30"/>
              <p:cNvSpPr/>
              <p:nvPr/>
            </p:nvSpPr>
            <p:spPr>
              <a:xfrm>
                <a:off x="3820550" y="232725"/>
                <a:ext cx="100425" cy="79600"/>
              </a:xfrm>
              <a:custGeom>
                <a:avLst/>
                <a:gdLst/>
                <a:ahLst/>
                <a:cxnLst/>
                <a:rect l="l" t="t" r="r" b="b"/>
                <a:pathLst>
                  <a:path w="4017" h="3184" extrusionOk="0">
                    <a:moveTo>
                      <a:pt x="572" y="0"/>
                    </a:moveTo>
                    <a:cubicBezTo>
                      <a:pt x="485" y="0"/>
                      <a:pt x="402" y="15"/>
                      <a:pt x="323" y="60"/>
                    </a:cubicBezTo>
                    <a:cubicBezTo>
                      <a:pt x="273" y="84"/>
                      <a:pt x="199" y="159"/>
                      <a:pt x="174" y="208"/>
                    </a:cubicBezTo>
                    <a:cubicBezTo>
                      <a:pt x="50" y="407"/>
                      <a:pt x="1" y="654"/>
                      <a:pt x="25" y="828"/>
                    </a:cubicBezTo>
                    <a:cubicBezTo>
                      <a:pt x="75" y="1051"/>
                      <a:pt x="249" y="1249"/>
                      <a:pt x="397" y="1423"/>
                    </a:cubicBezTo>
                    <a:cubicBezTo>
                      <a:pt x="1042" y="2117"/>
                      <a:pt x="1934" y="2613"/>
                      <a:pt x="2975" y="2985"/>
                    </a:cubicBezTo>
                    <a:cubicBezTo>
                      <a:pt x="3104" y="3017"/>
                      <a:pt x="3501" y="3184"/>
                      <a:pt x="3766" y="3184"/>
                    </a:cubicBezTo>
                    <a:cubicBezTo>
                      <a:pt x="3911" y="3184"/>
                      <a:pt x="4017" y="3134"/>
                      <a:pt x="4017" y="2985"/>
                    </a:cubicBezTo>
                    <a:cubicBezTo>
                      <a:pt x="4017" y="2786"/>
                      <a:pt x="3769" y="2638"/>
                      <a:pt x="3670" y="2514"/>
                    </a:cubicBezTo>
                    <a:lnTo>
                      <a:pt x="3223" y="1944"/>
                    </a:lnTo>
                    <a:cubicBezTo>
                      <a:pt x="2901" y="1572"/>
                      <a:pt x="2604" y="1150"/>
                      <a:pt x="2182" y="778"/>
                    </a:cubicBezTo>
                    <a:cubicBezTo>
                      <a:pt x="1860" y="431"/>
                      <a:pt x="1438" y="159"/>
                      <a:pt x="893" y="35"/>
                    </a:cubicBezTo>
                    <a:cubicBezTo>
                      <a:pt x="785" y="21"/>
                      <a:pt x="676"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30"/>
              <p:cNvSpPr/>
              <p:nvPr/>
            </p:nvSpPr>
            <p:spPr>
              <a:xfrm>
                <a:off x="3851550" y="255900"/>
                <a:ext cx="64475" cy="51925"/>
              </a:xfrm>
              <a:custGeom>
                <a:avLst/>
                <a:gdLst/>
                <a:ahLst/>
                <a:cxnLst/>
                <a:rect l="l" t="t" r="r" b="b"/>
                <a:pathLst>
                  <a:path w="2579" h="2077" extrusionOk="0">
                    <a:moveTo>
                      <a:pt x="546" y="0"/>
                    </a:moveTo>
                    <a:cubicBezTo>
                      <a:pt x="546" y="347"/>
                      <a:pt x="793" y="645"/>
                      <a:pt x="1017" y="942"/>
                    </a:cubicBezTo>
                    <a:cubicBezTo>
                      <a:pt x="645" y="769"/>
                      <a:pt x="298" y="595"/>
                      <a:pt x="0" y="372"/>
                    </a:cubicBezTo>
                    <a:lnTo>
                      <a:pt x="0" y="372"/>
                    </a:lnTo>
                    <a:cubicBezTo>
                      <a:pt x="50" y="843"/>
                      <a:pt x="397" y="1240"/>
                      <a:pt x="818" y="1512"/>
                    </a:cubicBezTo>
                    <a:cubicBezTo>
                      <a:pt x="994" y="1610"/>
                      <a:pt x="1862" y="2077"/>
                      <a:pt x="2295" y="2077"/>
                    </a:cubicBezTo>
                    <a:cubicBezTo>
                      <a:pt x="2412" y="2077"/>
                      <a:pt x="2497" y="2043"/>
                      <a:pt x="2529" y="1959"/>
                    </a:cubicBezTo>
                    <a:cubicBezTo>
                      <a:pt x="2578" y="1735"/>
                      <a:pt x="2256" y="1463"/>
                      <a:pt x="2083" y="1314"/>
                    </a:cubicBezTo>
                    <a:cubicBezTo>
                      <a:pt x="1884" y="1091"/>
                      <a:pt x="1636" y="843"/>
                      <a:pt x="1388" y="620"/>
                    </a:cubicBezTo>
                    <a:cubicBezTo>
                      <a:pt x="1264" y="496"/>
                      <a:pt x="1091" y="397"/>
                      <a:pt x="942" y="273"/>
                    </a:cubicBezTo>
                    <a:cubicBezTo>
                      <a:pt x="917" y="248"/>
                      <a:pt x="546" y="75"/>
                      <a:pt x="54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30"/>
              <p:cNvSpPr/>
              <p:nvPr/>
            </p:nvSpPr>
            <p:spPr>
              <a:xfrm>
                <a:off x="3788325" y="253150"/>
                <a:ext cx="127075" cy="69325"/>
              </a:xfrm>
              <a:custGeom>
                <a:avLst/>
                <a:gdLst/>
                <a:ahLst/>
                <a:cxnLst/>
                <a:rect l="l" t="t" r="r" b="b"/>
                <a:pathLst>
                  <a:path w="5083" h="2773" extrusionOk="0">
                    <a:moveTo>
                      <a:pt x="949" y="0"/>
                    </a:moveTo>
                    <a:cubicBezTo>
                      <a:pt x="608" y="0"/>
                      <a:pt x="227" y="125"/>
                      <a:pt x="100" y="358"/>
                    </a:cubicBezTo>
                    <a:cubicBezTo>
                      <a:pt x="1" y="507"/>
                      <a:pt x="1" y="705"/>
                      <a:pt x="75" y="854"/>
                    </a:cubicBezTo>
                    <a:cubicBezTo>
                      <a:pt x="249" y="1275"/>
                      <a:pt x="744" y="1598"/>
                      <a:pt x="1215" y="1870"/>
                    </a:cubicBezTo>
                    <a:cubicBezTo>
                      <a:pt x="1686" y="2118"/>
                      <a:pt x="2133" y="2366"/>
                      <a:pt x="2628" y="2515"/>
                    </a:cubicBezTo>
                    <a:cubicBezTo>
                      <a:pt x="2975" y="2639"/>
                      <a:pt x="3322" y="2713"/>
                      <a:pt x="3694" y="2738"/>
                    </a:cubicBezTo>
                    <a:cubicBezTo>
                      <a:pt x="3823" y="2750"/>
                      <a:pt x="4023" y="2772"/>
                      <a:pt x="4224" y="2772"/>
                    </a:cubicBezTo>
                    <a:cubicBezTo>
                      <a:pt x="4450" y="2772"/>
                      <a:pt x="4679" y="2744"/>
                      <a:pt x="4810" y="2639"/>
                    </a:cubicBezTo>
                    <a:cubicBezTo>
                      <a:pt x="5083" y="2440"/>
                      <a:pt x="4686" y="2217"/>
                      <a:pt x="4488" y="2118"/>
                    </a:cubicBezTo>
                    <a:cubicBezTo>
                      <a:pt x="4190" y="1969"/>
                      <a:pt x="3917" y="1746"/>
                      <a:pt x="3595" y="1548"/>
                    </a:cubicBezTo>
                    <a:cubicBezTo>
                      <a:pt x="3075" y="1176"/>
                      <a:pt x="2579" y="804"/>
                      <a:pt x="2058" y="457"/>
                    </a:cubicBezTo>
                    <a:cubicBezTo>
                      <a:pt x="1785" y="259"/>
                      <a:pt x="1488" y="85"/>
                      <a:pt x="1116" y="11"/>
                    </a:cubicBezTo>
                    <a:cubicBezTo>
                      <a:pt x="1062" y="4"/>
                      <a:pt x="1006" y="0"/>
                      <a:pt x="9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30"/>
              <p:cNvSpPr/>
              <p:nvPr/>
            </p:nvSpPr>
            <p:spPr>
              <a:xfrm>
                <a:off x="3832950" y="279450"/>
                <a:ext cx="71650" cy="40975"/>
              </a:xfrm>
              <a:custGeom>
                <a:avLst/>
                <a:gdLst/>
                <a:ahLst/>
                <a:cxnLst/>
                <a:rect l="l" t="t" r="r" b="b"/>
                <a:pathLst>
                  <a:path w="2866" h="1639" extrusionOk="0">
                    <a:moveTo>
                      <a:pt x="571" y="0"/>
                    </a:moveTo>
                    <a:cubicBezTo>
                      <a:pt x="670" y="322"/>
                      <a:pt x="893" y="645"/>
                      <a:pt x="1190" y="868"/>
                    </a:cubicBezTo>
                    <a:cubicBezTo>
                      <a:pt x="769" y="793"/>
                      <a:pt x="323" y="645"/>
                      <a:pt x="0" y="446"/>
                    </a:cubicBezTo>
                    <a:lnTo>
                      <a:pt x="0" y="446"/>
                    </a:lnTo>
                    <a:cubicBezTo>
                      <a:pt x="149" y="669"/>
                      <a:pt x="298" y="893"/>
                      <a:pt x="546" y="1041"/>
                    </a:cubicBezTo>
                    <a:cubicBezTo>
                      <a:pt x="744" y="1165"/>
                      <a:pt x="942" y="1240"/>
                      <a:pt x="1166" y="1314"/>
                    </a:cubicBezTo>
                    <a:cubicBezTo>
                      <a:pt x="1562" y="1438"/>
                      <a:pt x="2008" y="1562"/>
                      <a:pt x="2430" y="1636"/>
                    </a:cubicBezTo>
                    <a:cubicBezTo>
                      <a:pt x="2449" y="1638"/>
                      <a:pt x="2467" y="1638"/>
                      <a:pt x="2485" y="1638"/>
                    </a:cubicBezTo>
                    <a:cubicBezTo>
                      <a:pt x="2809" y="1638"/>
                      <a:pt x="2866" y="1429"/>
                      <a:pt x="2678" y="1264"/>
                    </a:cubicBezTo>
                    <a:cubicBezTo>
                      <a:pt x="2430" y="1017"/>
                      <a:pt x="1984" y="818"/>
                      <a:pt x="1661" y="645"/>
                    </a:cubicBezTo>
                    <a:cubicBezTo>
                      <a:pt x="1314" y="422"/>
                      <a:pt x="942" y="198"/>
                      <a:pt x="571"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30"/>
              <p:cNvSpPr/>
              <p:nvPr/>
            </p:nvSpPr>
            <p:spPr>
              <a:xfrm>
                <a:off x="3863925" y="210375"/>
                <a:ext cx="76875" cy="99000"/>
              </a:xfrm>
              <a:custGeom>
                <a:avLst/>
                <a:gdLst/>
                <a:ahLst/>
                <a:cxnLst/>
                <a:rect l="l" t="t" r="r" b="b"/>
                <a:pathLst>
                  <a:path w="3075" h="3960" extrusionOk="0">
                    <a:moveTo>
                      <a:pt x="735" y="0"/>
                    </a:moveTo>
                    <a:cubicBezTo>
                      <a:pt x="673" y="0"/>
                      <a:pt x="609" y="11"/>
                      <a:pt x="546" y="36"/>
                    </a:cubicBezTo>
                    <a:cubicBezTo>
                      <a:pt x="422" y="86"/>
                      <a:pt x="323" y="210"/>
                      <a:pt x="274" y="309"/>
                    </a:cubicBezTo>
                    <a:cubicBezTo>
                      <a:pt x="1" y="805"/>
                      <a:pt x="1" y="1201"/>
                      <a:pt x="174" y="1672"/>
                    </a:cubicBezTo>
                    <a:cubicBezTo>
                      <a:pt x="546" y="2540"/>
                      <a:pt x="1364" y="3383"/>
                      <a:pt x="2381" y="3879"/>
                    </a:cubicBezTo>
                    <a:cubicBezTo>
                      <a:pt x="2467" y="3913"/>
                      <a:pt x="2589" y="3960"/>
                      <a:pt x="2714" y="3960"/>
                    </a:cubicBezTo>
                    <a:cubicBezTo>
                      <a:pt x="2769" y="3960"/>
                      <a:pt x="2824" y="3951"/>
                      <a:pt x="2877" y="3928"/>
                    </a:cubicBezTo>
                    <a:cubicBezTo>
                      <a:pt x="3075" y="3829"/>
                      <a:pt x="3025" y="3581"/>
                      <a:pt x="3025" y="3432"/>
                    </a:cubicBezTo>
                    <a:cubicBezTo>
                      <a:pt x="3001" y="2937"/>
                      <a:pt x="2777" y="2416"/>
                      <a:pt x="2530" y="1945"/>
                    </a:cubicBezTo>
                    <a:cubicBezTo>
                      <a:pt x="2430" y="1772"/>
                      <a:pt x="2356" y="1598"/>
                      <a:pt x="2257" y="1425"/>
                    </a:cubicBezTo>
                    <a:cubicBezTo>
                      <a:pt x="2009" y="954"/>
                      <a:pt x="1736" y="557"/>
                      <a:pt x="1240" y="185"/>
                    </a:cubicBezTo>
                    <a:cubicBezTo>
                      <a:pt x="1093" y="93"/>
                      <a:pt x="91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30"/>
              <p:cNvSpPr/>
              <p:nvPr/>
            </p:nvSpPr>
            <p:spPr>
              <a:xfrm>
                <a:off x="3887475" y="245350"/>
                <a:ext cx="45625" cy="58625"/>
              </a:xfrm>
              <a:custGeom>
                <a:avLst/>
                <a:gdLst/>
                <a:ahLst/>
                <a:cxnLst/>
                <a:rect l="l" t="t" r="r" b="b"/>
                <a:pathLst>
                  <a:path w="1825" h="2345" extrusionOk="0">
                    <a:moveTo>
                      <a:pt x="1" y="620"/>
                    </a:moveTo>
                    <a:lnTo>
                      <a:pt x="1" y="620"/>
                    </a:lnTo>
                    <a:cubicBezTo>
                      <a:pt x="6" y="623"/>
                      <a:pt x="11" y="626"/>
                      <a:pt x="16" y="629"/>
                    </a:cubicBezTo>
                    <a:lnTo>
                      <a:pt x="16" y="629"/>
                    </a:lnTo>
                    <a:cubicBezTo>
                      <a:pt x="11" y="625"/>
                      <a:pt x="6" y="622"/>
                      <a:pt x="1" y="620"/>
                    </a:cubicBezTo>
                    <a:close/>
                    <a:moveTo>
                      <a:pt x="670" y="1"/>
                    </a:moveTo>
                    <a:lnTo>
                      <a:pt x="670" y="1"/>
                    </a:lnTo>
                    <a:cubicBezTo>
                      <a:pt x="695" y="397"/>
                      <a:pt x="720" y="794"/>
                      <a:pt x="918" y="1166"/>
                    </a:cubicBezTo>
                    <a:cubicBezTo>
                      <a:pt x="601" y="995"/>
                      <a:pt x="309" y="801"/>
                      <a:pt x="16" y="629"/>
                    </a:cubicBezTo>
                    <a:lnTo>
                      <a:pt x="16" y="629"/>
                    </a:lnTo>
                    <a:cubicBezTo>
                      <a:pt x="75" y="681"/>
                      <a:pt x="77" y="897"/>
                      <a:pt x="100" y="943"/>
                    </a:cubicBezTo>
                    <a:cubicBezTo>
                      <a:pt x="125" y="1067"/>
                      <a:pt x="199" y="1166"/>
                      <a:pt x="249" y="1265"/>
                    </a:cubicBezTo>
                    <a:cubicBezTo>
                      <a:pt x="373" y="1488"/>
                      <a:pt x="546" y="1662"/>
                      <a:pt x="720" y="1860"/>
                    </a:cubicBezTo>
                    <a:cubicBezTo>
                      <a:pt x="918" y="2033"/>
                      <a:pt x="1117" y="2182"/>
                      <a:pt x="1414" y="2306"/>
                    </a:cubicBezTo>
                    <a:cubicBezTo>
                      <a:pt x="1477" y="2332"/>
                      <a:pt x="1532" y="2344"/>
                      <a:pt x="1579" y="2344"/>
                    </a:cubicBezTo>
                    <a:cubicBezTo>
                      <a:pt x="1756" y="2344"/>
                      <a:pt x="1825" y="2179"/>
                      <a:pt x="1786" y="1984"/>
                    </a:cubicBezTo>
                    <a:cubicBezTo>
                      <a:pt x="1612" y="1240"/>
                      <a:pt x="1216" y="546"/>
                      <a:pt x="670"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30"/>
              <p:cNvSpPr/>
              <p:nvPr/>
            </p:nvSpPr>
            <p:spPr>
              <a:xfrm>
                <a:off x="3943275" y="194050"/>
                <a:ext cx="132650" cy="117125"/>
              </a:xfrm>
              <a:custGeom>
                <a:avLst/>
                <a:gdLst/>
                <a:ahLst/>
                <a:cxnLst/>
                <a:rect l="l" t="t" r="r" b="b"/>
                <a:pathLst>
                  <a:path w="5306" h="4685" extrusionOk="0">
                    <a:moveTo>
                      <a:pt x="4819" y="1"/>
                    </a:moveTo>
                    <a:cubicBezTo>
                      <a:pt x="4640" y="1"/>
                      <a:pt x="4445" y="47"/>
                      <a:pt x="4264" y="119"/>
                    </a:cubicBezTo>
                    <a:cubicBezTo>
                      <a:pt x="3595" y="367"/>
                      <a:pt x="3074" y="838"/>
                      <a:pt x="2653" y="1309"/>
                    </a:cubicBezTo>
                    <a:cubicBezTo>
                      <a:pt x="2330" y="1607"/>
                      <a:pt x="0" y="4581"/>
                      <a:pt x="719" y="4680"/>
                    </a:cubicBezTo>
                    <a:cubicBezTo>
                      <a:pt x="735" y="4683"/>
                      <a:pt x="751" y="4684"/>
                      <a:pt x="767" y="4684"/>
                    </a:cubicBezTo>
                    <a:cubicBezTo>
                      <a:pt x="900" y="4684"/>
                      <a:pt x="1033" y="4601"/>
                      <a:pt x="1165" y="4556"/>
                    </a:cubicBezTo>
                    <a:cubicBezTo>
                      <a:pt x="2727" y="3714"/>
                      <a:pt x="4041" y="2573"/>
                      <a:pt x="4933" y="1309"/>
                    </a:cubicBezTo>
                    <a:cubicBezTo>
                      <a:pt x="5057" y="1111"/>
                      <a:pt x="5181" y="937"/>
                      <a:pt x="5231" y="739"/>
                    </a:cubicBezTo>
                    <a:cubicBezTo>
                      <a:pt x="5305" y="565"/>
                      <a:pt x="5305" y="342"/>
                      <a:pt x="5181" y="194"/>
                    </a:cubicBezTo>
                    <a:cubicBezTo>
                      <a:pt x="5156" y="119"/>
                      <a:pt x="5082" y="70"/>
                      <a:pt x="5008" y="20"/>
                    </a:cubicBezTo>
                    <a:cubicBezTo>
                      <a:pt x="4948" y="7"/>
                      <a:pt x="4884" y="1"/>
                      <a:pt x="4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30"/>
              <p:cNvSpPr/>
              <p:nvPr/>
            </p:nvSpPr>
            <p:spPr>
              <a:xfrm>
                <a:off x="3964725" y="229875"/>
                <a:ext cx="65325" cy="74425"/>
              </a:xfrm>
              <a:custGeom>
                <a:avLst/>
                <a:gdLst/>
                <a:ahLst/>
                <a:cxnLst/>
                <a:rect l="l" t="t" r="r" b="b"/>
                <a:pathLst>
                  <a:path w="2613" h="2977" extrusionOk="0">
                    <a:moveTo>
                      <a:pt x="2464" y="0"/>
                    </a:moveTo>
                    <a:lnTo>
                      <a:pt x="2464" y="0"/>
                    </a:lnTo>
                    <a:cubicBezTo>
                      <a:pt x="2365" y="124"/>
                      <a:pt x="2092" y="273"/>
                      <a:pt x="1993" y="397"/>
                    </a:cubicBezTo>
                    <a:cubicBezTo>
                      <a:pt x="1819" y="521"/>
                      <a:pt x="1695" y="669"/>
                      <a:pt x="1547" y="793"/>
                    </a:cubicBezTo>
                    <a:cubicBezTo>
                      <a:pt x="1249" y="1066"/>
                      <a:pt x="1001" y="1363"/>
                      <a:pt x="753" y="1661"/>
                    </a:cubicBezTo>
                    <a:cubicBezTo>
                      <a:pt x="505" y="1934"/>
                      <a:pt x="332" y="2206"/>
                      <a:pt x="134" y="2529"/>
                    </a:cubicBezTo>
                    <a:cubicBezTo>
                      <a:pt x="36" y="2684"/>
                      <a:pt x="0" y="2976"/>
                      <a:pt x="204" y="2976"/>
                    </a:cubicBezTo>
                    <a:cubicBezTo>
                      <a:pt x="260" y="2976"/>
                      <a:pt x="335" y="2954"/>
                      <a:pt x="431" y="2900"/>
                    </a:cubicBezTo>
                    <a:cubicBezTo>
                      <a:pt x="1224" y="2429"/>
                      <a:pt x="1943" y="1884"/>
                      <a:pt x="2538" y="1264"/>
                    </a:cubicBezTo>
                    <a:lnTo>
                      <a:pt x="2538" y="1264"/>
                    </a:lnTo>
                    <a:cubicBezTo>
                      <a:pt x="2216" y="1388"/>
                      <a:pt x="1869" y="1512"/>
                      <a:pt x="1571" y="1636"/>
                    </a:cubicBezTo>
                    <a:cubicBezTo>
                      <a:pt x="1943" y="1314"/>
                      <a:pt x="2315" y="967"/>
                      <a:pt x="2613" y="645"/>
                    </a:cubicBezTo>
                    <a:lnTo>
                      <a:pt x="2613" y="645"/>
                    </a:lnTo>
                    <a:cubicBezTo>
                      <a:pt x="2216" y="818"/>
                      <a:pt x="1844" y="1041"/>
                      <a:pt x="1497" y="1264"/>
                    </a:cubicBezTo>
                    <a:cubicBezTo>
                      <a:pt x="1869" y="868"/>
                      <a:pt x="2191" y="421"/>
                      <a:pt x="246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30"/>
              <p:cNvSpPr/>
              <p:nvPr/>
            </p:nvSpPr>
            <p:spPr>
              <a:xfrm>
                <a:off x="3979825" y="219250"/>
                <a:ext cx="136375" cy="96100"/>
              </a:xfrm>
              <a:custGeom>
                <a:avLst/>
                <a:gdLst/>
                <a:ahLst/>
                <a:cxnLst/>
                <a:rect l="l" t="t" r="r" b="b"/>
                <a:pathLst>
                  <a:path w="5455" h="3844" extrusionOk="0">
                    <a:moveTo>
                      <a:pt x="4664" y="1"/>
                    </a:moveTo>
                    <a:cubicBezTo>
                      <a:pt x="4639" y="1"/>
                      <a:pt x="4614" y="2"/>
                      <a:pt x="4587" y="4"/>
                    </a:cubicBezTo>
                    <a:cubicBezTo>
                      <a:pt x="4240" y="53"/>
                      <a:pt x="4041" y="177"/>
                      <a:pt x="3793" y="375"/>
                    </a:cubicBezTo>
                    <a:cubicBezTo>
                      <a:pt x="3099" y="946"/>
                      <a:pt x="2430" y="1491"/>
                      <a:pt x="1761" y="2061"/>
                    </a:cubicBezTo>
                    <a:lnTo>
                      <a:pt x="744" y="2904"/>
                    </a:lnTo>
                    <a:cubicBezTo>
                      <a:pt x="496" y="3102"/>
                      <a:pt x="1" y="3350"/>
                      <a:pt x="75" y="3672"/>
                    </a:cubicBezTo>
                    <a:cubicBezTo>
                      <a:pt x="87" y="3804"/>
                      <a:pt x="208" y="3843"/>
                      <a:pt x="355" y="3843"/>
                    </a:cubicBezTo>
                    <a:cubicBezTo>
                      <a:pt x="514" y="3843"/>
                      <a:pt x="703" y="3797"/>
                      <a:pt x="819" y="3772"/>
                    </a:cubicBezTo>
                    <a:cubicBezTo>
                      <a:pt x="2058" y="3449"/>
                      <a:pt x="3223" y="2954"/>
                      <a:pt x="4240" y="2309"/>
                    </a:cubicBezTo>
                    <a:cubicBezTo>
                      <a:pt x="4537" y="2111"/>
                      <a:pt x="4810" y="1937"/>
                      <a:pt x="5033" y="1714"/>
                    </a:cubicBezTo>
                    <a:cubicBezTo>
                      <a:pt x="5454" y="1293"/>
                      <a:pt x="5430" y="822"/>
                      <a:pt x="5206" y="375"/>
                    </a:cubicBezTo>
                    <a:cubicBezTo>
                      <a:pt x="5114" y="146"/>
                      <a:pt x="498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30"/>
              <p:cNvSpPr/>
              <p:nvPr/>
            </p:nvSpPr>
            <p:spPr>
              <a:xfrm>
                <a:off x="3983900" y="256500"/>
                <a:ext cx="86425" cy="55650"/>
              </a:xfrm>
              <a:custGeom>
                <a:avLst/>
                <a:gdLst/>
                <a:ahLst/>
                <a:cxnLst/>
                <a:rect l="l" t="t" r="r" b="b"/>
                <a:pathLst>
                  <a:path w="3457" h="2226" extrusionOk="0">
                    <a:moveTo>
                      <a:pt x="2961" y="1"/>
                    </a:moveTo>
                    <a:lnTo>
                      <a:pt x="2961" y="1"/>
                    </a:lnTo>
                    <a:cubicBezTo>
                      <a:pt x="2193" y="373"/>
                      <a:pt x="1523" y="869"/>
                      <a:pt x="804" y="1364"/>
                    </a:cubicBezTo>
                    <a:cubicBezTo>
                      <a:pt x="606" y="1538"/>
                      <a:pt x="110" y="1786"/>
                      <a:pt x="61" y="1959"/>
                    </a:cubicBezTo>
                    <a:cubicBezTo>
                      <a:pt x="1" y="2170"/>
                      <a:pt x="168" y="2225"/>
                      <a:pt x="365" y="2225"/>
                    </a:cubicBezTo>
                    <a:cubicBezTo>
                      <a:pt x="493" y="2225"/>
                      <a:pt x="633" y="2202"/>
                      <a:pt x="730" y="2182"/>
                    </a:cubicBezTo>
                    <a:cubicBezTo>
                      <a:pt x="1697" y="1860"/>
                      <a:pt x="2564" y="1439"/>
                      <a:pt x="3457" y="993"/>
                    </a:cubicBezTo>
                    <a:lnTo>
                      <a:pt x="3457" y="993"/>
                    </a:lnTo>
                    <a:cubicBezTo>
                      <a:pt x="2912" y="1092"/>
                      <a:pt x="2341" y="1216"/>
                      <a:pt x="1796" y="1364"/>
                    </a:cubicBezTo>
                    <a:cubicBezTo>
                      <a:pt x="2267" y="1092"/>
                      <a:pt x="2688" y="794"/>
                      <a:pt x="3135" y="472"/>
                    </a:cubicBezTo>
                    <a:lnTo>
                      <a:pt x="3135" y="472"/>
                    </a:lnTo>
                    <a:cubicBezTo>
                      <a:pt x="2589" y="720"/>
                      <a:pt x="2069" y="968"/>
                      <a:pt x="1523" y="1191"/>
                    </a:cubicBezTo>
                    <a:cubicBezTo>
                      <a:pt x="2019" y="794"/>
                      <a:pt x="2465" y="422"/>
                      <a:pt x="2961"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30"/>
              <p:cNvSpPr/>
              <p:nvPr/>
            </p:nvSpPr>
            <p:spPr>
              <a:xfrm>
                <a:off x="3881300" y="287075"/>
                <a:ext cx="138825" cy="91775"/>
              </a:xfrm>
              <a:custGeom>
                <a:avLst/>
                <a:gdLst/>
                <a:ahLst/>
                <a:cxnLst/>
                <a:rect l="l" t="t" r="r" b="b"/>
                <a:pathLst>
                  <a:path w="5553" h="3671" extrusionOk="0">
                    <a:moveTo>
                      <a:pt x="3255" y="0"/>
                    </a:moveTo>
                    <a:cubicBezTo>
                      <a:pt x="3149" y="0"/>
                      <a:pt x="3039" y="6"/>
                      <a:pt x="2925" y="17"/>
                    </a:cubicBezTo>
                    <a:cubicBezTo>
                      <a:pt x="2801" y="17"/>
                      <a:pt x="2677" y="67"/>
                      <a:pt x="2553" y="92"/>
                    </a:cubicBezTo>
                    <a:cubicBezTo>
                      <a:pt x="2033" y="191"/>
                      <a:pt x="1537" y="389"/>
                      <a:pt x="1165" y="712"/>
                    </a:cubicBezTo>
                    <a:cubicBezTo>
                      <a:pt x="744" y="984"/>
                      <a:pt x="446" y="1381"/>
                      <a:pt x="248" y="1728"/>
                    </a:cubicBezTo>
                    <a:cubicBezTo>
                      <a:pt x="74" y="2075"/>
                      <a:pt x="0" y="2447"/>
                      <a:pt x="174" y="2744"/>
                    </a:cubicBezTo>
                    <a:cubicBezTo>
                      <a:pt x="372" y="3190"/>
                      <a:pt x="868" y="3488"/>
                      <a:pt x="1463" y="3612"/>
                    </a:cubicBezTo>
                    <a:cubicBezTo>
                      <a:pt x="1660" y="3651"/>
                      <a:pt x="1878" y="3671"/>
                      <a:pt x="2102" y="3671"/>
                    </a:cubicBezTo>
                    <a:cubicBezTo>
                      <a:pt x="2579" y="3671"/>
                      <a:pt x="3082" y="3582"/>
                      <a:pt x="3471" y="3414"/>
                    </a:cubicBezTo>
                    <a:cubicBezTo>
                      <a:pt x="3768" y="3290"/>
                      <a:pt x="4016" y="3116"/>
                      <a:pt x="4264" y="2967"/>
                    </a:cubicBezTo>
                    <a:cubicBezTo>
                      <a:pt x="4661" y="2719"/>
                      <a:pt x="5032" y="2397"/>
                      <a:pt x="5280" y="2075"/>
                    </a:cubicBezTo>
                    <a:cubicBezTo>
                      <a:pt x="5503" y="1753"/>
                      <a:pt x="5553" y="1430"/>
                      <a:pt x="5454" y="1108"/>
                    </a:cubicBezTo>
                    <a:cubicBezTo>
                      <a:pt x="5330" y="811"/>
                      <a:pt x="5082" y="513"/>
                      <a:pt x="4760" y="364"/>
                    </a:cubicBezTo>
                    <a:cubicBezTo>
                      <a:pt x="4280" y="156"/>
                      <a:pt x="3818" y="0"/>
                      <a:pt x="3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30"/>
              <p:cNvSpPr/>
              <p:nvPr/>
            </p:nvSpPr>
            <p:spPr>
              <a:xfrm>
                <a:off x="3892450" y="289975"/>
                <a:ext cx="115300" cy="78625"/>
              </a:xfrm>
              <a:custGeom>
                <a:avLst/>
                <a:gdLst/>
                <a:ahLst/>
                <a:cxnLst/>
                <a:rect l="l" t="t" r="r" b="b"/>
                <a:pathLst>
                  <a:path w="4612" h="3145" extrusionOk="0">
                    <a:moveTo>
                      <a:pt x="2727" y="1"/>
                    </a:moveTo>
                    <a:cubicBezTo>
                      <a:pt x="2107" y="75"/>
                      <a:pt x="1661" y="323"/>
                      <a:pt x="1141" y="571"/>
                    </a:cubicBezTo>
                    <a:cubicBezTo>
                      <a:pt x="595" y="843"/>
                      <a:pt x="347" y="1240"/>
                      <a:pt x="124" y="1686"/>
                    </a:cubicBezTo>
                    <a:cubicBezTo>
                      <a:pt x="50" y="1810"/>
                      <a:pt x="0" y="1959"/>
                      <a:pt x="99" y="2058"/>
                    </a:cubicBezTo>
                    <a:cubicBezTo>
                      <a:pt x="149" y="2108"/>
                      <a:pt x="248" y="2132"/>
                      <a:pt x="273" y="2207"/>
                    </a:cubicBezTo>
                    <a:cubicBezTo>
                      <a:pt x="273" y="2256"/>
                      <a:pt x="273" y="2306"/>
                      <a:pt x="248" y="2331"/>
                    </a:cubicBezTo>
                    <a:cubicBezTo>
                      <a:pt x="174" y="2455"/>
                      <a:pt x="149" y="2603"/>
                      <a:pt x="298" y="2678"/>
                    </a:cubicBezTo>
                    <a:cubicBezTo>
                      <a:pt x="340" y="2699"/>
                      <a:pt x="390" y="2706"/>
                      <a:pt x="444" y="2706"/>
                    </a:cubicBezTo>
                    <a:cubicBezTo>
                      <a:pt x="518" y="2706"/>
                      <a:pt x="598" y="2692"/>
                      <a:pt x="670" y="2678"/>
                    </a:cubicBezTo>
                    <a:cubicBezTo>
                      <a:pt x="732" y="2678"/>
                      <a:pt x="806" y="2665"/>
                      <a:pt x="871" y="2665"/>
                    </a:cubicBezTo>
                    <a:cubicBezTo>
                      <a:pt x="936" y="2665"/>
                      <a:pt x="992" y="2678"/>
                      <a:pt x="1017" y="2727"/>
                    </a:cubicBezTo>
                    <a:cubicBezTo>
                      <a:pt x="1116" y="2827"/>
                      <a:pt x="1017" y="2951"/>
                      <a:pt x="1041" y="3050"/>
                    </a:cubicBezTo>
                    <a:cubicBezTo>
                      <a:pt x="1077" y="3103"/>
                      <a:pt x="1190" y="3144"/>
                      <a:pt x="1325" y="3144"/>
                    </a:cubicBezTo>
                    <a:cubicBezTo>
                      <a:pt x="1377" y="3144"/>
                      <a:pt x="1432" y="3138"/>
                      <a:pt x="1488" y="3124"/>
                    </a:cubicBezTo>
                    <a:cubicBezTo>
                      <a:pt x="2479" y="3000"/>
                      <a:pt x="3446" y="2579"/>
                      <a:pt x="4239" y="2058"/>
                    </a:cubicBezTo>
                    <a:cubicBezTo>
                      <a:pt x="4388" y="1959"/>
                      <a:pt x="4562" y="1810"/>
                      <a:pt x="4487" y="1686"/>
                    </a:cubicBezTo>
                    <a:cubicBezTo>
                      <a:pt x="4462" y="1612"/>
                      <a:pt x="4338" y="1587"/>
                      <a:pt x="4215" y="1562"/>
                    </a:cubicBezTo>
                    <a:cubicBezTo>
                      <a:pt x="4091" y="1513"/>
                      <a:pt x="3967" y="1488"/>
                      <a:pt x="3967" y="1389"/>
                    </a:cubicBezTo>
                    <a:cubicBezTo>
                      <a:pt x="3967" y="1314"/>
                      <a:pt x="4066" y="1240"/>
                      <a:pt x="4190" y="1190"/>
                    </a:cubicBezTo>
                    <a:cubicBezTo>
                      <a:pt x="4314" y="1141"/>
                      <a:pt x="4438" y="1116"/>
                      <a:pt x="4512" y="1017"/>
                    </a:cubicBezTo>
                    <a:cubicBezTo>
                      <a:pt x="4611" y="943"/>
                      <a:pt x="4586" y="769"/>
                      <a:pt x="4487" y="719"/>
                    </a:cubicBezTo>
                    <a:cubicBezTo>
                      <a:pt x="4438" y="695"/>
                      <a:pt x="4363" y="645"/>
                      <a:pt x="4314" y="645"/>
                    </a:cubicBezTo>
                    <a:cubicBezTo>
                      <a:pt x="4091" y="620"/>
                      <a:pt x="3892" y="571"/>
                      <a:pt x="3719" y="521"/>
                    </a:cubicBezTo>
                    <a:cubicBezTo>
                      <a:pt x="3644" y="521"/>
                      <a:pt x="3595" y="496"/>
                      <a:pt x="3595" y="472"/>
                    </a:cubicBezTo>
                    <a:cubicBezTo>
                      <a:pt x="3545" y="397"/>
                      <a:pt x="3744" y="348"/>
                      <a:pt x="3818" y="248"/>
                    </a:cubicBezTo>
                    <a:cubicBezTo>
                      <a:pt x="3843" y="149"/>
                      <a:pt x="3719" y="100"/>
                      <a:pt x="3595" y="75"/>
                    </a:cubicBezTo>
                    <a:cubicBezTo>
                      <a:pt x="3273" y="1"/>
                      <a:pt x="2975" y="1"/>
                      <a:pt x="2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30"/>
              <p:cNvSpPr/>
              <p:nvPr/>
            </p:nvSpPr>
            <p:spPr>
              <a:xfrm>
                <a:off x="3935925" y="302250"/>
                <a:ext cx="4275" cy="3300"/>
              </a:xfrm>
              <a:custGeom>
                <a:avLst/>
                <a:gdLst/>
                <a:ahLst/>
                <a:cxnLst/>
                <a:rect l="l" t="t" r="r" b="b"/>
                <a:pathLst>
                  <a:path w="171" h="132" extrusionOk="0">
                    <a:moveTo>
                      <a:pt x="93" y="1"/>
                    </a:moveTo>
                    <a:cubicBezTo>
                      <a:pt x="48" y="1"/>
                      <a:pt x="1" y="45"/>
                      <a:pt x="21" y="107"/>
                    </a:cubicBezTo>
                    <a:cubicBezTo>
                      <a:pt x="46" y="107"/>
                      <a:pt x="46" y="131"/>
                      <a:pt x="121" y="131"/>
                    </a:cubicBezTo>
                    <a:cubicBezTo>
                      <a:pt x="170" y="107"/>
                      <a:pt x="170" y="7"/>
                      <a:pt x="121" y="7"/>
                    </a:cubicBezTo>
                    <a:cubicBezTo>
                      <a:pt x="112" y="3"/>
                      <a:pt x="102"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30"/>
              <p:cNvSpPr/>
              <p:nvPr/>
            </p:nvSpPr>
            <p:spPr>
              <a:xfrm>
                <a:off x="3905100" y="326475"/>
                <a:ext cx="3875" cy="2450"/>
              </a:xfrm>
              <a:custGeom>
                <a:avLst/>
                <a:gdLst/>
                <a:ahLst/>
                <a:cxnLst/>
                <a:rect l="l" t="t" r="r" b="b"/>
                <a:pathLst>
                  <a:path w="155" h="98" extrusionOk="0">
                    <a:moveTo>
                      <a:pt x="73" y="1"/>
                    </a:moveTo>
                    <a:cubicBezTo>
                      <a:pt x="48" y="1"/>
                      <a:pt x="24" y="9"/>
                      <a:pt x="15" y="28"/>
                    </a:cubicBezTo>
                    <a:cubicBezTo>
                      <a:pt x="0" y="71"/>
                      <a:pt x="36" y="98"/>
                      <a:pt x="74" y="98"/>
                    </a:cubicBezTo>
                    <a:cubicBezTo>
                      <a:pt x="101" y="98"/>
                      <a:pt x="128" y="84"/>
                      <a:pt x="139" y="53"/>
                    </a:cubicBezTo>
                    <a:cubicBezTo>
                      <a:pt x="154" y="22"/>
                      <a:pt x="113"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30"/>
              <p:cNvSpPr/>
              <p:nvPr/>
            </p:nvSpPr>
            <p:spPr>
              <a:xfrm>
                <a:off x="3958750" y="300775"/>
                <a:ext cx="12425" cy="7400"/>
              </a:xfrm>
              <a:custGeom>
                <a:avLst/>
                <a:gdLst/>
                <a:ahLst/>
                <a:cxnLst/>
                <a:rect l="l" t="t" r="r" b="b"/>
                <a:pathLst>
                  <a:path w="497" h="296" extrusionOk="0">
                    <a:moveTo>
                      <a:pt x="263" y="0"/>
                    </a:moveTo>
                    <a:cubicBezTo>
                      <a:pt x="172" y="0"/>
                      <a:pt x="94" y="53"/>
                      <a:pt x="75" y="91"/>
                    </a:cubicBezTo>
                    <a:cubicBezTo>
                      <a:pt x="1" y="166"/>
                      <a:pt x="75" y="265"/>
                      <a:pt x="174" y="289"/>
                    </a:cubicBezTo>
                    <a:cubicBezTo>
                      <a:pt x="196" y="294"/>
                      <a:pt x="218" y="296"/>
                      <a:pt x="240" y="296"/>
                    </a:cubicBezTo>
                    <a:cubicBezTo>
                      <a:pt x="339" y="296"/>
                      <a:pt x="427" y="252"/>
                      <a:pt x="447" y="190"/>
                    </a:cubicBezTo>
                    <a:cubicBezTo>
                      <a:pt x="497" y="91"/>
                      <a:pt x="447" y="42"/>
                      <a:pt x="348" y="17"/>
                    </a:cubicBezTo>
                    <a:cubicBezTo>
                      <a:pt x="319" y="5"/>
                      <a:pt x="29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30"/>
              <p:cNvSpPr/>
              <p:nvPr/>
            </p:nvSpPr>
            <p:spPr>
              <a:xfrm>
                <a:off x="3915725" y="334075"/>
                <a:ext cx="12350" cy="7100"/>
              </a:xfrm>
              <a:custGeom>
                <a:avLst/>
                <a:gdLst/>
                <a:ahLst/>
                <a:cxnLst/>
                <a:rect l="l" t="t" r="r" b="b"/>
                <a:pathLst>
                  <a:path w="494" h="284" extrusionOk="0">
                    <a:moveTo>
                      <a:pt x="267" y="1"/>
                    </a:moveTo>
                    <a:cubicBezTo>
                      <a:pt x="190" y="1"/>
                      <a:pt x="109" y="31"/>
                      <a:pt x="61" y="98"/>
                    </a:cubicBezTo>
                    <a:cubicBezTo>
                      <a:pt x="1" y="218"/>
                      <a:pt x="113" y="283"/>
                      <a:pt x="234" y="283"/>
                    </a:cubicBezTo>
                    <a:cubicBezTo>
                      <a:pt x="312" y="283"/>
                      <a:pt x="394" y="256"/>
                      <a:pt x="433" y="197"/>
                    </a:cubicBezTo>
                    <a:cubicBezTo>
                      <a:pt x="493" y="75"/>
                      <a:pt x="38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30"/>
              <p:cNvSpPr/>
              <p:nvPr/>
            </p:nvSpPr>
            <p:spPr>
              <a:xfrm>
                <a:off x="3914125" y="309100"/>
                <a:ext cx="8700" cy="6800"/>
              </a:xfrm>
              <a:custGeom>
                <a:avLst/>
                <a:gdLst/>
                <a:ahLst/>
                <a:cxnLst/>
                <a:rect l="l" t="t" r="r" b="b"/>
                <a:pathLst>
                  <a:path w="348" h="272" extrusionOk="0">
                    <a:moveTo>
                      <a:pt x="188" y="0"/>
                    </a:moveTo>
                    <a:cubicBezTo>
                      <a:pt x="176" y="0"/>
                      <a:pt x="163" y="1"/>
                      <a:pt x="150" y="4"/>
                    </a:cubicBezTo>
                    <a:cubicBezTo>
                      <a:pt x="51" y="54"/>
                      <a:pt x="1" y="103"/>
                      <a:pt x="1" y="178"/>
                    </a:cubicBezTo>
                    <a:cubicBezTo>
                      <a:pt x="19" y="231"/>
                      <a:pt x="75" y="272"/>
                      <a:pt x="143" y="272"/>
                    </a:cubicBezTo>
                    <a:cubicBezTo>
                      <a:pt x="169" y="272"/>
                      <a:pt x="196" y="266"/>
                      <a:pt x="224" y="252"/>
                    </a:cubicBezTo>
                    <a:cubicBezTo>
                      <a:pt x="274" y="227"/>
                      <a:pt x="348" y="202"/>
                      <a:pt x="348" y="128"/>
                    </a:cubicBezTo>
                    <a:cubicBezTo>
                      <a:pt x="348" y="84"/>
                      <a:pt x="289"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30"/>
              <p:cNvSpPr/>
              <p:nvPr/>
            </p:nvSpPr>
            <p:spPr>
              <a:xfrm>
                <a:off x="3949850" y="324525"/>
                <a:ext cx="9825" cy="5850"/>
              </a:xfrm>
              <a:custGeom>
                <a:avLst/>
                <a:gdLst/>
                <a:ahLst/>
                <a:cxnLst/>
                <a:rect l="l" t="t" r="r" b="b"/>
                <a:pathLst>
                  <a:path w="393" h="234" extrusionOk="0">
                    <a:moveTo>
                      <a:pt x="224" y="1"/>
                    </a:moveTo>
                    <a:cubicBezTo>
                      <a:pt x="164" y="1"/>
                      <a:pt x="98" y="25"/>
                      <a:pt x="59" y="83"/>
                    </a:cubicBezTo>
                    <a:cubicBezTo>
                      <a:pt x="1" y="171"/>
                      <a:pt x="89" y="233"/>
                      <a:pt x="182" y="233"/>
                    </a:cubicBezTo>
                    <a:cubicBezTo>
                      <a:pt x="246" y="233"/>
                      <a:pt x="312" y="204"/>
                      <a:pt x="332" y="133"/>
                    </a:cubicBezTo>
                    <a:cubicBezTo>
                      <a:pt x="392" y="58"/>
                      <a:pt x="31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30"/>
              <p:cNvSpPr/>
              <p:nvPr/>
            </p:nvSpPr>
            <p:spPr>
              <a:xfrm>
                <a:off x="3987650" y="319600"/>
                <a:ext cx="10700" cy="6125"/>
              </a:xfrm>
              <a:custGeom>
                <a:avLst/>
                <a:gdLst/>
                <a:ahLst/>
                <a:cxnLst/>
                <a:rect l="l" t="t" r="r" b="b"/>
                <a:pathLst>
                  <a:path w="428" h="245" extrusionOk="0">
                    <a:moveTo>
                      <a:pt x="228" y="1"/>
                    </a:moveTo>
                    <a:cubicBezTo>
                      <a:pt x="164" y="1"/>
                      <a:pt x="97" y="25"/>
                      <a:pt x="59" y="82"/>
                    </a:cubicBezTo>
                    <a:cubicBezTo>
                      <a:pt x="1" y="185"/>
                      <a:pt x="99" y="244"/>
                      <a:pt x="204" y="244"/>
                    </a:cubicBezTo>
                    <a:cubicBezTo>
                      <a:pt x="276" y="244"/>
                      <a:pt x="352" y="217"/>
                      <a:pt x="382" y="156"/>
                    </a:cubicBezTo>
                    <a:cubicBezTo>
                      <a:pt x="428" y="64"/>
                      <a:pt x="33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30"/>
              <p:cNvSpPr/>
              <p:nvPr/>
            </p:nvSpPr>
            <p:spPr>
              <a:xfrm>
                <a:off x="3951475" y="347500"/>
                <a:ext cx="10700" cy="6550"/>
              </a:xfrm>
              <a:custGeom>
                <a:avLst/>
                <a:gdLst/>
                <a:ahLst/>
                <a:cxnLst/>
                <a:rect l="l" t="t" r="r" b="b"/>
                <a:pathLst>
                  <a:path w="428" h="262" extrusionOk="0">
                    <a:moveTo>
                      <a:pt x="219" y="0"/>
                    </a:moveTo>
                    <a:cubicBezTo>
                      <a:pt x="152" y="0"/>
                      <a:pt x="82" y="25"/>
                      <a:pt x="44" y="81"/>
                    </a:cubicBezTo>
                    <a:cubicBezTo>
                      <a:pt x="1" y="197"/>
                      <a:pt x="83" y="262"/>
                      <a:pt x="179" y="262"/>
                    </a:cubicBezTo>
                    <a:cubicBezTo>
                      <a:pt x="249" y="262"/>
                      <a:pt x="325" y="228"/>
                      <a:pt x="366" y="156"/>
                    </a:cubicBezTo>
                    <a:cubicBezTo>
                      <a:pt x="427" y="64"/>
                      <a:pt x="328"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30"/>
              <p:cNvSpPr/>
              <p:nvPr/>
            </p:nvSpPr>
            <p:spPr>
              <a:xfrm>
                <a:off x="3934325" y="338725"/>
                <a:ext cx="12700" cy="7375"/>
              </a:xfrm>
              <a:custGeom>
                <a:avLst/>
                <a:gdLst/>
                <a:ahLst/>
                <a:cxnLst/>
                <a:rect l="l" t="t" r="r" b="b"/>
                <a:pathLst>
                  <a:path w="508" h="295" extrusionOk="0">
                    <a:moveTo>
                      <a:pt x="275" y="1"/>
                    </a:moveTo>
                    <a:cubicBezTo>
                      <a:pt x="195" y="1"/>
                      <a:pt x="109" y="33"/>
                      <a:pt x="61" y="110"/>
                    </a:cubicBezTo>
                    <a:cubicBezTo>
                      <a:pt x="0" y="216"/>
                      <a:pt x="115" y="294"/>
                      <a:pt x="236" y="294"/>
                    </a:cubicBezTo>
                    <a:cubicBezTo>
                      <a:pt x="313" y="294"/>
                      <a:pt x="394" y="262"/>
                      <a:pt x="432" y="184"/>
                    </a:cubicBezTo>
                    <a:cubicBezTo>
                      <a:pt x="508" y="79"/>
                      <a:pt x="39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30"/>
              <p:cNvSpPr/>
              <p:nvPr/>
            </p:nvSpPr>
            <p:spPr>
              <a:xfrm>
                <a:off x="3970375" y="334075"/>
                <a:ext cx="11625" cy="6775"/>
              </a:xfrm>
              <a:custGeom>
                <a:avLst/>
                <a:gdLst/>
                <a:ahLst/>
                <a:cxnLst/>
                <a:rect l="l" t="t" r="r" b="b"/>
                <a:pathLst>
                  <a:path w="465" h="271" extrusionOk="0">
                    <a:moveTo>
                      <a:pt x="249" y="1"/>
                    </a:moveTo>
                    <a:cubicBezTo>
                      <a:pt x="180" y="1"/>
                      <a:pt x="110" y="31"/>
                      <a:pt x="81" y="98"/>
                    </a:cubicBezTo>
                    <a:cubicBezTo>
                      <a:pt x="0" y="195"/>
                      <a:pt x="109" y="271"/>
                      <a:pt x="229" y="271"/>
                    </a:cubicBezTo>
                    <a:cubicBezTo>
                      <a:pt x="293" y="271"/>
                      <a:pt x="360" y="249"/>
                      <a:pt x="403" y="197"/>
                    </a:cubicBezTo>
                    <a:cubicBezTo>
                      <a:pt x="464" y="75"/>
                      <a:pt x="35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30"/>
              <p:cNvSpPr/>
              <p:nvPr/>
            </p:nvSpPr>
            <p:spPr>
              <a:xfrm>
                <a:off x="3922800" y="363375"/>
                <a:ext cx="10575" cy="7400"/>
              </a:xfrm>
              <a:custGeom>
                <a:avLst/>
                <a:gdLst/>
                <a:ahLst/>
                <a:cxnLst/>
                <a:rect l="l" t="t" r="r" b="b"/>
                <a:pathLst>
                  <a:path w="423" h="296" extrusionOk="0">
                    <a:moveTo>
                      <a:pt x="229" y="0"/>
                    </a:moveTo>
                    <a:cubicBezTo>
                      <a:pt x="148" y="0"/>
                      <a:pt x="70" y="58"/>
                      <a:pt x="51" y="116"/>
                    </a:cubicBezTo>
                    <a:cubicBezTo>
                      <a:pt x="1" y="165"/>
                      <a:pt x="51" y="264"/>
                      <a:pt x="150" y="289"/>
                    </a:cubicBezTo>
                    <a:cubicBezTo>
                      <a:pt x="167" y="294"/>
                      <a:pt x="186" y="296"/>
                      <a:pt x="204" y="296"/>
                    </a:cubicBezTo>
                    <a:cubicBezTo>
                      <a:pt x="290" y="296"/>
                      <a:pt x="377" y="251"/>
                      <a:pt x="398" y="190"/>
                    </a:cubicBezTo>
                    <a:cubicBezTo>
                      <a:pt x="422" y="116"/>
                      <a:pt x="398" y="41"/>
                      <a:pt x="298" y="17"/>
                    </a:cubicBezTo>
                    <a:cubicBezTo>
                      <a:pt x="276" y="5"/>
                      <a:pt x="252"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30"/>
            <p:cNvGrpSpPr/>
            <p:nvPr/>
          </p:nvGrpSpPr>
          <p:grpSpPr>
            <a:xfrm rot="-9286199" flipH="1">
              <a:off x="8402054" y="1563351"/>
              <a:ext cx="800246" cy="593090"/>
              <a:chOff x="3748050" y="180275"/>
              <a:chExt cx="394800" cy="292600"/>
            </a:xfrm>
          </p:grpSpPr>
          <p:sp>
            <p:nvSpPr>
              <p:cNvPr id="12115" name="Google Shape;12115;p30"/>
              <p:cNvSpPr/>
              <p:nvPr/>
            </p:nvSpPr>
            <p:spPr>
              <a:xfrm>
                <a:off x="3896775" y="358500"/>
                <a:ext cx="66975" cy="114375"/>
              </a:xfrm>
              <a:custGeom>
                <a:avLst/>
                <a:gdLst/>
                <a:ahLst/>
                <a:cxnLst/>
                <a:rect l="l" t="t" r="r" b="b"/>
                <a:pathLst>
                  <a:path w="2679" h="4575" extrusionOk="0">
                    <a:moveTo>
                      <a:pt x="2292" y="1"/>
                    </a:moveTo>
                    <a:cubicBezTo>
                      <a:pt x="2137" y="1"/>
                      <a:pt x="1948" y="192"/>
                      <a:pt x="1860" y="333"/>
                    </a:cubicBezTo>
                    <a:cubicBezTo>
                      <a:pt x="1736" y="557"/>
                      <a:pt x="1711" y="755"/>
                      <a:pt x="1662" y="978"/>
                    </a:cubicBezTo>
                    <a:cubicBezTo>
                      <a:pt x="1463" y="1474"/>
                      <a:pt x="1116" y="2044"/>
                      <a:pt x="720" y="2565"/>
                    </a:cubicBezTo>
                    <a:cubicBezTo>
                      <a:pt x="546" y="2812"/>
                      <a:pt x="348" y="3060"/>
                      <a:pt x="199" y="3308"/>
                    </a:cubicBezTo>
                    <a:cubicBezTo>
                      <a:pt x="75" y="3556"/>
                      <a:pt x="1" y="3854"/>
                      <a:pt x="75" y="4101"/>
                    </a:cubicBezTo>
                    <a:cubicBezTo>
                      <a:pt x="174" y="4349"/>
                      <a:pt x="447" y="4572"/>
                      <a:pt x="794" y="4572"/>
                    </a:cubicBezTo>
                    <a:cubicBezTo>
                      <a:pt x="815" y="4574"/>
                      <a:pt x="836" y="4575"/>
                      <a:pt x="857" y="4575"/>
                    </a:cubicBezTo>
                    <a:cubicBezTo>
                      <a:pt x="1163" y="4575"/>
                      <a:pt x="1504" y="4409"/>
                      <a:pt x="1736" y="4201"/>
                    </a:cubicBezTo>
                    <a:cubicBezTo>
                      <a:pt x="1984" y="3978"/>
                      <a:pt x="2108" y="3705"/>
                      <a:pt x="2207" y="3457"/>
                    </a:cubicBezTo>
                    <a:cubicBezTo>
                      <a:pt x="2455" y="2788"/>
                      <a:pt x="2554" y="2094"/>
                      <a:pt x="2604" y="1449"/>
                    </a:cubicBezTo>
                    <a:cubicBezTo>
                      <a:pt x="2653" y="978"/>
                      <a:pt x="2678" y="507"/>
                      <a:pt x="2455" y="110"/>
                    </a:cubicBezTo>
                    <a:cubicBezTo>
                      <a:pt x="2412" y="32"/>
                      <a:pt x="2355"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30"/>
              <p:cNvSpPr/>
              <p:nvPr/>
            </p:nvSpPr>
            <p:spPr>
              <a:xfrm>
                <a:off x="3920325" y="370950"/>
                <a:ext cx="41550" cy="52925"/>
              </a:xfrm>
              <a:custGeom>
                <a:avLst/>
                <a:gdLst/>
                <a:ahLst/>
                <a:cxnLst/>
                <a:rect l="l" t="t" r="r" b="b"/>
                <a:pathLst>
                  <a:path w="1662" h="2117" extrusionOk="0">
                    <a:moveTo>
                      <a:pt x="1327" y="0"/>
                    </a:moveTo>
                    <a:cubicBezTo>
                      <a:pt x="1115" y="0"/>
                      <a:pt x="937" y="151"/>
                      <a:pt x="893" y="282"/>
                    </a:cubicBezTo>
                    <a:cubicBezTo>
                      <a:pt x="794" y="530"/>
                      <a:pt x="695" y="777"/>
                      <a:pt x="571" y="1050"/>
                    </a:cubicBezTo>
                    <a:cubicBezTo>
                      <a:pt x="422" y="1422"/>
                      <a:pt x="249" y="1744"/>
                      <a:pt x="1" y="2116"/>
                    </a:cubicBezTo>
                    <a:cubicBezTo>
                      <a:pt x="373" y="1843"/>
                      <a:pt x="596" y="1496"/>
                      <a:pt x="794" y="1125"/>
                    </a:cubicBezTo>
                    <a:cubicBezTo>
                      <a:pt x="844" y="1372"/>
                      <a:pt x="868" y="1596"/>
                      <a:pt x="868" y="1843"/>
                    </a:cubicBezTo>
                    <a:cubicBezTo>
                      <a:pt x="918" y="1521"/>
                      <a:pt x="1042" y="1224"/>
                      <a:pt x="1240" y="951"/>
                    </a:cubicBezTo>
                    <a:cubicBezTo>
                      <a:pt x="1315" y="1125"/>
                      <a:pt x="1414" y="1348"/>
                      <a:pt x="1563" y="1496"/>
                    </a:cubicBezTo>
                    <a:cubicBezTo>
                      <a:pt x="1414" y="1323"/>
                      <a:pt x="1488" y="951"/>
                      <a:pt x="1513" y="728"/>
                    </a:cubicBezTo>
                    <a:cubicBezTo>
                      <a:pt x="1513" y="579"/>
                      <a:pt x="1662" y="83"/>
                      <a:pt x="1414" y="9"/>
                    </a:cubicBezTo>
                    <a:cubicBezTo>
                      <a:pt x="1384" y="3"/>
                      <a:pt x="1355" y="0"/>
                      <a:pt x="1327"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30"/>
              <p:cNvSpPr/>
              <p:nvPr/>
            </p:nvSpPr>
            <p:spPr>
              <a:xfrm>
                <a:off x="3832950" y="360775"/>
                <a:ext cx="114675" cy="96675"/>
              </a:xfrm>
              <a:custGeom>
                <a:avLst/>
                <a:gdLst/>
                <a:ahLst/>
                <a:cxnLst/>
                <a:rect l="l" t="t" r="r" b="b"/>
                <a:pathLst>
                  <a:path w="4587" h="3867" extrusionOk="0">
                    <a:moveTo>
                      <a:pt x="4371" y="0"/>
                    </a:moveTo>
                    <a:cubicBezTo>
                      <a:pt x="4333" y="0"/>
                      <a:pt x="4296" y="7"/>
                      <a:pt x="4264" y="19"/>
                    </a:cubicBezTo>
                    <a:cubicBezTo>
                      <a:pt x="4240" y="19"/>
                      <a:pt x="4215" y="44"/>
                      <a:pt x="4165" y="44"/>
                    </a:cubicBezTo>
                    <a:cubicBezTo>
                      <a:pt x="3967" y="168"/>
                      <a:pt x="3744" y="267"/>
                      <a:pt x="3570" y="416"/>
                    </a:cubicBezTo>
                    <a:cubicBezTo>
                      <a:pt x="3397" y="590"/>
                      <a:pt x="3174" y="763"/>
                      <a:pt x="3000" y="912"/>
                    </a:cubicBezTo>
                    <a:cubicBezTo>
                      <a:pt x="2603" y="1284"/>
                      <a:pt x="2157" y="1606"/>
                      <a:pt x="1736" y="1879"/>
                    </a:cubicBezTo>
                    <a:cubicBezTo>
                      <a:pt x="1190" y="2226"/>
                      <a:pt x="645" y="2523"/>
                      <a:pt x="273" y="2969"/>
                    </a:cubicBezTo>
                    <a:cubicBezTo>
                      <a:pt x="124" y="3143"/>
                      <a:pt x="0" y="3366"/>
                      <a:pt x="75" y="3564"/>
                    </a:cubicBezTo>
                    <a:cubicBezTo>
                      <a:pt x="149" y="3688"/>
                      <a:pt x="273" y="3738"/>
                      <a:pt x="422" y="3812"/>
                    </a:cubicBezTo>
                    <a:cubicBezTo>
                      <a:pt x="535" y="3850"/>
                      <a:pt x="659" y="3867"/>
                      <a:pt x="788" y="3867"/>
                    </a:cubicBezTo>
                    <a:cubicBezTo>
                      <a:pt x="1085" y="3867"/>
                      <a:pt x="1410" y="3777"/>
                      <a:pt x="1686" y="3639"/>
                    </a:cubicBezTo>
                    <a:cubicBezTo>
                      <a:pt x="2108" y="3465"/>
                      <a:pt x="2405" y="3192"/>
                      <a:pt x="2678" y="2895"/>
                    </a:cubicBezTo>
                    <a:cubicBezTo>
                      <a:pt x="3223" y="2399"/>
                      <a:pt x="3645" y="1854"/>
                      <a:pt x="3992" y="1259"/>
                    </a:cubicBezTo>
                    <a:cubicBezTo>
                      <a:pt x="4165" y="986"/>
                      <a:pt x="4264" y="664"/>
                      <a:pt x="4413" y="391"/>
                    </a:cubicBezTo>
                    <a:cubicBezTo>
                      <a:pt x="4463" y="342"/>
                      <a:pt x="4587" y="242"/>
                      <a:pt x="4587" y="143"/>
                    </a:cubicBezTo>
                    <a:cubicBezTo>
                      <a:pt x="4587" y="51"/>
                      <a:pt x="4477" y="0"/>
                      <a:pt x="4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30"/>
              <p:cNvSpPr/>
              <p:nvPr/>
            </p:nvSpPr>
            <p:spPr>
              <a:xfrm>
                <a:off x="3886875" y="368075"/>
                <a:ext cx="58275" cy="52075"/>
              </a:xfrm>
              <a:custGeom>
                <a:avLst/>
                <a:gdLst/>
                <a:ahLst/>
                <a:cxnLst/>
                <a:rect l="l" t="t" r="r" b="b"/>
                <a:pathLst>
                  <a:path w="2331" h="2083" extrusionOk="0">
                    <a:moveTo>
                      <a:pt x="2206" y="0"/>
                    </a:moveTo>
                    <a:cubicBezTo>
                      <a:pt x="1711" y="74"/>
                      <a:pt x="1190" y="471"/>
                      <a:pt x="843" y="793"/>
                    </a:cubicBezTo>
                    <a:cubicBezTo>
                      <a:pt x="570" y="1041"/>
                      <a:pt x="273" y="1240"/>
                      <a:pt x="0" y="1487"/>
                    </a:cubicBezTo>
                    <a:cubicBezTo>
                      <a:pt x="322" y="1339"/>
                      <a:pt x="620" y="1165"/>
                      <a:pt x="942" y="967"/>
                    </a:cubicBezTo>
                    <a:lnTo>
                      <a:pt x="942" y="967"/>
                    </a:lnTo>
                    <a:cubicBezTo>
                      <a:pt x="645" y="1314"/>
                      <a:pt x="372" y="1611"/>
                      <a:pt x="75" y="1958"/>
                    </a:cubicBezTo>
                    <a:cubicBezTo>
                      <a:pt x="397" y="1686"/>
                      <a:pt x="744" y="1438"/>
                      <a:pt x="1116" y="1190"/>
                    </a:cubicBezTo>
                    <a:lnTo>
                      <a:pt x="1116" y="1190"/>
                    </a:lnTo>
                    <a:cubicBezTo>
                      <a:pt x="1017" y="1487"/>
                      <a:pt x="868" y="1785"/>
                      <a:pt x="719" y="2082"/>
                    </a:cubicBezTo>
                    <a:cubicBezTo>
                      <a:pt x="1388" y="1487"/>
                      <a:pt x="1859" y="793"/>
                      <a:pt x="2306" y="74"/>
                    </a:cubicBezTo>
                    <a:cubicBezTo>
                      <a:pt x="2306" y="74"/>
                      <a:pt x="2330" y="50"/>
                      <a:pt x="2306" y="50"/>
                    </a:cubicBezTo>
                    <a:cubicBezTo>
                      <a:pt x="2306" y="0"/>
                      <a:pt x="2231" y="0"/>
                      <a:pt x="220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30"/>
              <p:cNvSpPr/>
              <p:nvPr/>
            </p:nvSpPr>
            <p:spPr>
              <a:xfrm>
                <a:off x="3971150" y="346325"/>
                <a:ext cx="98575" cy="76925"/>
              </a:xfrm>
              <a:custGeom>
                <a:avLst/>
                <a:gdLst/>
                <a:ahLst/>
                <a:cxnLst/>
                <a:rect l="l" t="t" r="r" b="b"/>
                <a:pathLst>
                  <a:path w="3943" h="3077" extrusionOk="0">
                    <a:moveTo>
                      <a:pt x="666" y="1"/>
                    </a:moveTo>
                    <a:cubicBezTo>
                      <a:pt x="651" y="1"/>
                      <a:pt x="636" y="1"/>
                      <a:pt x="620" y="2"/>
                    </a:cubicBezTo>
                    <a:cubicBezTo>
                      <a:pt x="1" y="27"/>
                      <a:pt x="620" y="1168"/>
                      <a:pt x="719" y="1341"/>
                    </a:cubicBezTo>
                    <a:cubicBezTo>
                      <a:pt x="819" y="1564"/>
                      <a:pt x="943" y="1812"/>
                      <a:pt x="1091" y="2035"/>
                    </a:cubicBezTo>
                    <a:cubicBezTo>
                      <a:pt x="1414" y="2432"/>
                      <a:pt x="1860" y="2779"/>
                      <a:pt x="2430" y="2952"/>
                    </a:cubicBezTo>
                    <a:cubicBezTo>
                      <a:pt x="2603" y="3027"/>
                      <a:pt x="2802" y="3076"/>
                      <a:pt x="3025" y="3076"/>
                    </a:cubicBezTo>
                    <a:cubicBezTo>
                      <a:pt x="3198" y="3076"/>
                      <a:pt x="3446" y="3052"/>
                      <a:pt x="3595" y="2928"/>
                    </a:cubicBezTo>
                    <a:cubicBezTo>
                      <a:pt x="3893" y="2704"/>
                      <a:pt x="3942" y="2407"/>
                      <a:pt x="3818" y="2159"/>
                    </a:cubicBezTo>
                    <a:cubicBezTo>
                      <a:pt x="3694" y="1886"/>
                      <a:pt x="3446" y="1713"/>
                      <a:pt x="3198" y="1564"/>
                    </a:cubicBezTo>
                    <a:cubicBezTo>
                      <a:pt x="2901" y="1316"/>
                      <a:pt x="2579" y="1093"/>
                      <a:pt x="2207" y="920"/>
                    </a:cubicBezTo>
                    <a:cubicBezTo>
                      <a:pt x="1934" y="697"/>
                      <a:pt x="1661" y="498"/>
                      <a:pt x="1339" y="325"/>
                    </a:cubicBezTo>
                    <a:cubicBezTo>
                      <a:pt x="1151" y="207"/>
                      <a:pt x="941"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30"/>
              <p:cNvSpPr/>
              <p:nvPr/>
            </p:nvSpPr>
            <p:spPr>
              <a:xfrm>
                <a:off x="3960000" y="353700"/>
                <a:ext cx="59525" cy="87275"/>
              </a:xfrm>
              <a:custGeom>
                <a:avLst/>
                <a:gdLst/>
                <a:ahLst/>
                <a:cxnLst/>
                <a:rect l="l" t="t" r="r" b="b"/>
                <a:pathLst>
                  <a:path w="2381" h="3491" extrusionOk="0">
                    <a:moveTo>
                      <a:pt x="623" y="0"/>
                    </a:moveTo>
                    <a:cubicBezTo>
                      <a:pt x="394" y="0"/>
                      <a:pt x="269" y="236"/>
                      <a:pt x="248" y="402"/>
                    </a:cubicBezTo>
                    <a:cubicBezTo>
                      <a:pt x="199" y="699"/>
                      <a:pt x="149" y="1021"/>
                      <a:pt x="124" y="1319"/>
                    </a:cubicBezTo>
                    <a:cubicBezTo>
                      <a:pt x="50" y="1765"/>
                      <a:pt x="0" y="2236"/>
                      <a:pt x="124" y="2633"/>
                    </a:cubicBezTo>
                    <a:cubicBezTo>
                      <a:pt x="248" y="3029"/>
                      <a:pt x="620" y="3401"/>
                      <a:pt x="1165" y="3475"/>
                    </a:cubicBezTo>
                    <a:cubicBezTo>
                      <a:pt x="1238" y="3485"/>
                      <a:pt x="1307" y="3490"/>
                      <a:pt x="1373" y="3490"/>
                    </a:cubicBezTo>
                    <a:cubicBezTo>
                      <a:pt x="1487" y="3490"/>
                      <a:pt x="1592" y="3473"/>
                      <a:pt x="1686" y="3426"/>
                    </a:cubicBezTo>
                    <a:cubicBezTo>
                      <a:pt x="2008" y="3351"/>
                      <a:pt x="2256" y="3104"/>
                      <a:pt x="2306" y="2856"/>
                    </a:cubicBezTo>
                    <a:cubicBezTo>
                      <a:pt x="2380" y="2608"/>
                      <a:pt x="2306" y="2360"/>
                      <a:pt x="2231" y="2137"/>
                    </a:cubicBezTo>
                    <a:cubicBezTo>
                      <a:pt x="1984" y="1567"/>
                      <a:pt x="1513" y="1145"/>
                      <a:pt x="1190" y="625"/>
                    </a:cubicBezTo>
                    <a:cubicBezTo>
                      <a:pt x="1116" y="426"/>
                      <a:pt x="1017" y="129"/>
                      <a:pt x="769" y="30"/>
                    </a:cubicBezTo>
                    <a:cubicBezTo>
                      <a:pt x="716" y="9"/>
                      <a:pt x="667" y="0"/>
                      <a:pt x="6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30"/>
              <p:cNvSpPr/>
              <p:nvPr/>
            </p:nvSpPr>
            <p:spPr>
              <a:xfrm>
                <a:off x="3964325" y="361875"/>
                <a:ext cx="34750" cy="42775"/>
              </a:xfrm>
              <a:custGeom>
                <a:avLst/>
                <a:gdLst/>
                <a:ahLst/>
                <a:cxnLst/>
                <a:rect l="l" t="t" r="r" b="b"/>
                <a:pathLst>
                  <a:path w="1390" h="1711" extrusionOk="0">
                    <a:moveTo>
                      <a:pt x="348" y="0"/>
                    </a:moveTo>
                    <a:cubicBezTo>
                      <a:pt x="100" y="25"/>
                      <a:pt x="100" y="223"/>
                      <a:pt x="75" y="347"/>
                    </a:cubicBezTo>
                    <a:cubicBezTo>
                      <a:pt x="1" y="719"/>
                      <a:pt x="1" y="1066"/>
                      <a:pt x="100" y="1413"/>
                    </a:cubicBezTo>
                    <a:cubicBezTo>
                      <a:pt x="125" y="1537"/>
                      <a:pt x="199" y="1661"/>
                      <a:pt x="323" y="1711"/>
                    </a:cubicBezTo>
                    <a:cubicBezTo>
                      <a:pt x="323" y="1463"/>
                      <a:pt x="323" y="1190"/>
                      <a:pt x="348" y="917"/>
                    </a:cubicBezTo>
                    <a:cubicBezTo>
                      <a:pt x="497" y="1165"/>
                      <a:pt x="695" y="1413"/>
                      <a:pt x="893" y="1611"/>
                    </a:cubicBezTo>
                    <a:cubicBezTo>
                      <a:pt x="992" y="1314"/>
                      <a:pt x="745" y="1066"/>
                      <a:pt x="769" y="744"/>
                    </a:cubicBezTo>
                    <a:lnTo>
                      <a:pt x="769" y="744"/>
                    </a:lnTo>
                    <a:cubicBezTo>
                      <a:pt x="968" y="967"/>
                      <a:pt x="1191" y="1190"/>
                      <a:pt x="1389" y="1364"/>
                    </a:cubicBezTo>
                    <a:cubicBezTo>
                      <a:pt x="1265" y="992"/>
                      <a:pt x="1092" y="620"/>
                      <a:pt x="819" y="322"/>
                    </a:cubicBezTo>
                    <a:cubicBezTo>
                      <a:pt x="720" y="198"/>
                      <a:pt x="596" y="50"/>
                      <a:pt x="348"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30"/>
              <p:cNvSpPr/>
              <p:nvPr/>
            </p:nvSpPr>
            <p:spPr>
              <a:xfrm>
                <a:off x="3748050" y="320350"/>
                <a:ext cx="191525" cy="67575"/>
              </a:xfrm>
              <a:custGeom>
                <a:avLst/>
                <a:gdLst/>
                <a:ahLst/>
                <a:cxnLst/>
                <a:rect l="l" t="t" r="r" b="b"/>
                <a:pathLst>
                  <a:path w="7661" h="2703" extrusionOk="0">
                    <a:moveTo>
                      <a:pt x="7660" y="0"/>
                    </a:moveTo>
                    <a:lnTo>
                      <a:pt x="7660" y="0"/>
                    </a:lnTo>
                    <a:cubicBezTo>
                      <a:pt x="5892" y="489"/>
                      <a:pt x="3992" y="1174"/>
                      <a:pt x="2207" y="1174"/>
                    </a:cubicBezTo>
                    <a:cubicBezTo>
                      <a:pt x="2091" y="1174"/>
                      <a:pt x="1975" y="1171"/>
                      <a:pt x="1860" y="1165"/>
                    </a:cubicBezTo>
                    <a:cubicBezTo>
                      <a:pt x="1661" y="1165"/>
                      <a:pt x="1452" y="1143"/>
                      <a:pt x="1239" y="1143"/>
                    </a:cubicBezTo>
                    <a:cubicBezTo>
                      <a:pt x="1132" y="1143"/>
                      <a:pt x="1025" y="1149"/>
                      <a:pt x="918" y="1165"/>
                    </a:cubicBezTo>
                    <a:cubicBezTo>
                      <a:pt x="570" y="1240"/>
                      <a:pt x="223" y="1413"/>
                      <a:pt x="99" y="1661"/>
                    </a:cubicBezTo>
                    <a:cubicBezTo>
                      <a:pt x="0" y="1859"/>
                      <a:pt x="75" y="2083"/>
                      <a:pt x="199" y="2207"/>
                    </a:cubicBezTo>
                    <a:cubicBezTo>
                      <a:pt x="323" y="2355"/>
                      <a:pt x="496" y="2454"/>
                      <a:pt x="694" y="2504"/>
                    </a:cubicBezTo>
                    <a:cubicBezTo>
                      <a:pt x="1025" y="2636"/>
                      <a:pt x="1344" y="2702"/>
                      <a:pt x="1704" y="2702"/>
                    </a:cubicBezTo>
                    <a:cubicBezTo>
                      <a:pt x="1884" y="2702"/>
                      <a:pt x="2074" y="2686"/>
                      <a:pt x="2281" y="2653"/>
                    </a:cubicBezTo>
                    <a:cubicBezTo>
                      <a:pt x="2802" y="2628"/>
                      <a:pt x="3322" y="2504"/>
                      <a:pt x="3818" y="2355"/>
                    </a:cubicBezTo>
                    <a:cubicBezTo>
                      <a:pt x="3843" y="2355"/>
                      <a:pt x="3843" y="2355"/>
                      <a:pt x="3867" y="2330"/>
                    </a:cubicBezTo>
                    <a:cubicBezTo>
                      <a:pt x="4933" y="1983"/>
                      <a:pt x="5950" y="1488"/>
                      <a:pt x="6842" y="868"/>
                    </a:cubicBezTo>
                    <a:cubicBezTo>
                      <a:pt x="7214" y="620"/>
                      <a:pt x="7586" y="347"/>
                      <a:pt x="76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30"/>
              <p:cNvSpPr/>
              <p:nvPr/>
            </p:nvSpPr>
            <p:spPr>
              <a:xfrm>
                <a:off x="3821800" y="339700"/>
                <a:ext cx="91750" cy="32875"/>
              </a:xfrm>
              <a:custGeom>
                <a:avLst/>
                <a:gdLst/>
                <a:ahLst/>
                <a:cxnLst/>
                <a:rect l="l" t="t" r="r" b="b"/>
                <a:pathLst>
                  <a:path w="3670" h="1315" extrusionOk="0">
                    <a:moveTo>
                      <a:pt x="3231" y="0"/>
                    </a:moveTo>
                    <a:cubicBezTo>
                      <a:pt x="2812" y="0"/>
                      <a:pt x="2303" y="122"/>
                      <a:pt x="1983" y="193"/>
                    </a:cubicBezTo>
                    <a:cubicBezTo>
                      <a:pt x="1314" y="317"/>
                      <a:pt x="645" y="515"/>
                      <a:pt x="25" y="763"/>
                    </a:cubicBezTo>
                    <a:cubicBezTo>
                      <a:pt x="521" y="763"/>
                      <a:pt x="1017" y="714"/>
                      <a:pt x="1512" y="639"/>
                    </a:cubicBezTo>
                    <a:lnTo>
                      <a:pt x="1512" y="639"/>
                    </a:lnTo>
                    <a:cubicBezTo>
                      <a:pt x="1017" y="862"/>
                      <a:pt x="521" y="1085"/>
                      <a:pt x="0" y="1309"/>
                    </a:cubicBezTo>
                    <a:cubicBezTo>
                      <a:pt x="52" y="1313"/>
                      <a:pt x="105" y="1315"/>
                      <a:pt x="157" y="1315"/>
                    </a:cubicBezTo>
                    <a:cubicBezTo>
                      <a:pt x="703" y="1315"/>
                      <a:pt x="1263" y="1091"/>
                      <a:pt x="1760" y="887"/>
                    </a:cubicBezTo>
                    <a:cubicBezTo>
                      <a:pt x="2380" y="639"/>
                      <a:pt x="3099" y="391"/>
                      <a:pt x="3669" y="69"/>
                    </a:cubicBezTo>
                    <a:cubicBezTo>
                      <a:pt x="3549" y="20"/>
                      <a:pt x="3397" y="0"/>
                      <a:pt x="3231" y="0"/>
                    </a:cubicBezTo>
                    <a:close/>
                  </a:path>
                </a:pathLst>
              </a:custGeom>
              <a:solidFill>
                <a:srgbClr val="CA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30"/>
              <p:cNvSpPr/>
              <p:nvPr/>
            </p:nvSpPr>
            <p:spPr>
              <a:xfrm>
                <a:off x="3787700" y="336450"/>
                <a:ext cx="158675" cy="96475"/>
              </a:xfrm>
              <a:custGeom>
                <a:avLst/>
                <a:gdLst/>
                <a:ahLst/>
                <a:cxnLst/>
                <a:rect l="l" t="t" r="r" b="b"/>
                <a:pathLst>
                  <a:path w="6347" h="3859" extrusionOk="0">
                    <a:moveTo>
                      <a:pt x="6347" y="1"/>
                    </a:moveTo>
                    <a:cubicBezTo>
                      <a:pt x="5876" y="224"/>
                      <a:pt x="5380" y="397"/>
                      <a:pt x="4934" y="621"/>
                    </a:cubicBezTo>
                    <a:cubicBezTo>
                      <a:pt x="4463" y="868"/>
                      <a:pt x="4017" y="1116"/>
                      <a:pt x="3521" y="1339"/>
                    </a:cubicBezTo>
                    <a:cubicBezTo>
                      <a:pt x="2629" y="1686"/>
                      <a:pt x="1711" y="1959"/>
                      <a:pt x="844" y="2331"/>
                    </a:cubicBezTo>
                    <a:cubicBezTo>
                      <a:pt x="521" y="2455"/>
                      <a:pt x="224" y="2628"/>
                      <a:pt x="100" y="2876"/>
                    </a:cubicBezTo>
                    <a:cubicBezTo>
                      <a:pt x="1" y="3050"/>
                      <a:pt x="26" y="3223"/>
                      <a:pt x="100" y="3422"/>
                    </a:cubicBezTo>
                    <a:cubicBezTo>
                      <a:pt x="150" y="3570"/>
                      <a:pt x="249" y="3719"/>
                      <a:pt x="422" y="3818"/>
                    </a:cubicBezTo>
                    <a:cubicBezTo>
                      <a:pt x="502" y="3847"/>
                      <a:pt x="590" y="3859"/>
                      <a:pt x="683" y="3859"/>
                    </a:cubicBezTo>
                    <a:cubicBezTo>
                      <a:pt x="1079" y="3859"/>
                      <a:pt x="1563" y="3637"/>
                      <a:pt x="1885" y="3496"/>
                    </a:cubicBezTo>
                    <a:cubicBezTo>
                      <a:pt x="2356" y="3323"/>
                      <a:pt x="2827" y="3099"/>
                      <a:pt x="3273" y="2852"/>
                    </a:cubicBezTo>
                    <a:cubicBezTo>
                      <a:pt x="4141" y="2381"/>
                      <a:pt x="4959" y="1810"/>
                      <a:pt x="5603" y="1191"/>
                    </a:cubicBezTo>
                    <a:cubicBezTo>
                      <a:pt x="5975" y="819"/>
                      <a:pt x="6322" y="397"/>
                      <a:pt x="6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30"/>
              <p:cNvSpPr/>
              <p:nvPr/>
            </p:nvSpPr>
            <p:spPr>
              <a:xfrm>
                <a:off x="3853400" y="354275"/>
                <a:ext cx="74025" cy="46050"/>
              </a:xfrm>
              <a:custGeom>
                <a:avLst/>
                <a:gdLst/>
                <a:ahLst/>
                <a:cxnLst/>
                <a:rect l="l" t="t" r="r" b="b"/>
                <a:pathLst>
                  <a:path w="2961" h="1842" extrusionOk="0">
                    <a:moveTo>
                      <a:pt x="2754" y="0"/>
                    </a:moveTo>
                    <a:cubicBezTo>
                      <a:pt x="2734" y="0"/>
                      <a:pt x="2709" y="2"/>
                      <a:pt x="2678" y="7"/>
                    </a:cubicBezTo>
                    <a:cubicBezTo>
                      <a:pt x="2108" y="56"/>
                      <a:pt x="1463" y="552"/>
                      <a:pt x="992" y="800"/>
                    </a:cubicBezTo>
                    <a:cubicBezTo>
                      <a:pt x="819" y="899"/>
                      <a:pt x="298" y="1246"/>
                      <a:pt x="1" y="1246"/>
                    </a:cubicBezTo>
                    <a:cubicBezTo>
                      <a:pt x="29" y="1248"/>
                      <a:pt x="58" y="1249"/>
                      <a:pt x="87" y="1249"/>
                    </a:cubicBezTo>
                    <a:cubicBezTo>
                      <a:pt x="501" y="1249"/>
                      <a:pt x="895" y="1086"/>
                      <a:pt x="1290" y="924"/>
                    </a:cubicBezTo>
                    <a:lnTo>
                      <a:pt x="1290" y="924"/>
                    </a:lnTo>
                    <a:cubicBezTo>
                      <a:pt x="918" y="1246"/>
                      <a:pt x="546" y="1519"/>
                      <a:pt x="174" y="1841"/>
                    </a:cubicBezTo>
                    <a:cubicBezTo>
                      <a:pt x="719" y="1668"/>
                      <a:pt x="1215" y="1395"/>
                      <a:pt x="1661" y="1097"/>
                    </a:cubicBezTo>
                    <a:cubicBezTo>
                      <a:pt x="1959" y="850"/>
                      <a:pt x="2232" y="602"/>
                      <a:pt x="2529" y="329"/>
                    </a:cubicBezTo>
                    <a:cubicBezTo>
                      <a:pt x="2642" y="216"/>
                      <a:pt x="2961" y="0"/>
                      <a:pt x="275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30"/>
              <p:cNvSpPr/>
              <p:nvPr/>
            </p:nvSpPr>
            <p:spPr>
              <a:xfrm>
                <a:off x="3982300" y="331650"/>
                <a:ext cx="138850" cy="57125"/>
              </a:xfrm>
              <a:custGeom>
                <a:avLst/>
                <a:gdLst/>
                <a:ahLst/>
                <a:cxnLst/>
                <a:rect l="l" t="t" r="r" b="b"/>
                <a:pathLst>
                  <a:path w="5554" h="2285" extrusionOk="0">
                    <a:moveTo>
                      <a:pt x="579" y="0"/>
                    </a:moveTo>
                    <a:cubicBezTo>
                      <a:pt x="496" y="0"/>
                      <a:pt x="417" y="13"/>
                      <a:pt x="348" y="44"/>
                    </a:cubicBezTo>
                    <a:cubicBezTo>
                      <a:pt x="1" y="193"/>
                      <a:pt x="224" y="515"/>
                      <a:pt x="397" y="664"/>
                    </a:cubicBezTo>
                    <a:cubicBezTo>
                      <a:pt x="794" y="1011"/>
                      <a:pt x="1265" y="1308"/>
                      <a:pt x="1761" y="1556"/>
                    </a:cubicBezTo>
                    <a:cubicBezTo>
                      <a:pt x="2331" y="1829"/>
                      <a:pt x="2951" y="2077"/>
                      <a:pt x="3620" y="2201"/>
                    </a:cubicBezTo>
                    <a:cubicBezTo>
                      <a:pt x="3825" y="2257"/>
                      <a:pt x="4043" y="2284"/>
                      <a:pt x="4265" y="2284"/>
                    </a:cubicBezTo>
                    <a:cubicBezTo>
                      <a:pt x="4339" y="2284"/>
                      <a:pt x="4413" y="2281"/>
                      <a:pt x="4488" y="2275"/>
                    </a:cubicBezTo>
                    <a:cubicBezTo>
                      <a:pt x="4810" y="2250"/>
                      <a:pt x="5083" y="2151"/>
                      <a:pt x="5256" y="1953"/>
                    </a:cubicBezTo>
                    <a:cubicBezTo>
                      <a:pt x="5355" y="1878"/>
                      <a:pt x="5430" y="1755"/>
                      <a:pt x="5455" y="1655"/>
                    </a:cubicBezTo>
                    <a:cubicBezTo>
                      <a:pt x="5479" y="1531"/>
                      <a:pt x="5554" y="1383"/>
                      <a:pt x="5504" y="1259"/>
                    </a:cubicBezTo>
                    <a:cubicBezTo>
                      <a:pt x="5479" y="1036"/>
                      <a:pt x="5306" y="837"/>
                      <a:pt x="5083" y="713"/>
                    </a:cubicBezTo>
                    <a:cubicBezTo>
                      <a:pt x="4835" y="565"/>
                      <a:pt x="4562" y="515"/>
                      <a:pt x="4265" y="441"/>
                    </a:cubicBezTo>
                    <a:cubicBezTo>
                      <a:pt x="3323" y="267"/>
                      <a:pt x="2257" y="317"/>
                      <a:pt x="1290" y="143"/>
                    </a:cubicBezTo>
                    <a:cubicBezTo>
                      <a:pt x="1105" y="106"/>
                      <a:pt x="823"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30"/>
              <p:cNvSpPr/>
              <p:nvPr/>
            </p:nvSpPr>
            <p:spPr>
              <a:xfrm>
                <a:off x="3995325" y="338950"/>
                <a:ext cx="89275" cy="34725"/>
              </a:xfrm>
              <a:custGeom>
                <a:avLst/>
                <a:gdLst/>
                <a:ahLst/>
                <a:cxnLst/>
                <a:rect l="l" t="t" r="r" b="b"/>
                <a:pathLst>
                  <a:path w="3571" h="1389" extrusionOk="0">
                    <a:moveTo>
                      <a:pt x="3570" y="521"/>
                    </a:moveTo>
                    <a:cubicBezTo>
                      <a:pt x="3539" y="521"/>
                      <a:pt x="3508" y="521"/>
                      <a:pt x="3477" y="521"/>
                    </a:cubicBezTo>
                    <a:lnTo>
                      <a:pt x="3477" y="521"/>
                    </a:lnTo>
                    <a:cubicBezTo>
                      <a:pt x="3493" y="522"/>
                      <a:pt x="3509" y="523"/>
                      <a:pt x="3525" y="523"/>
                    </a:cubicBezTo>
                    <a:cubicBezTo>
                      <a:pt x="3540" y="523"/>
                      <a:pt x="3555" y="522"/>
                      <a:pt x="3570" y="521"/>
                    </a:cubicBezTo>
                    <a:close/>
                    <a:moveTo>
                      <a:pt x="687" y="1"/>
                    </a:moveTo>
                    <a:cubicBezTo>
                      <a:pt x="492" y="1"/>
                      <a:pt x="296" y="9"/>
                      <a:pt x="100" y="25"/>
                    </a:cubicBezTo>
                    <a:lnTo>
                      <a:pt x="75" y="25"/>
                    </a:lnTo>
                    <a:cubicBezTo>
                      <a:pt x="0" y="50"/>
                      <a:pt x="25" y="124"/>
                      <a:pt x="75" y="173"/>
                    </a:cubicBezTo>
                    <a:cubicBezTo>
                      <a:pt x="223" y="372"/>
                      <a:pt x="347" y="545"/>
                      <a:pt x="595" y="669"/>
                    </a:cubicBezTo>
                    <a:cubicBezTo>
                      <a:pt x="769" y="768"/>
                      <a:pt x="1017" y="868"/>
                      <a:pt x="1240" y="967"/>
                    </a:cubicBezTo>
                    <a:cubicBezTo>
                      <a:pt x="1463" y="1041"/>
                      <a:pt x="1636" y="1140"/>
                      <a:pt x="1860" y="1215"/>
                    </a:cubicBezTo>
                    <a:cubicBezTo>
                      <a:pt x="1991" y="1258"/>
                      <a:pt x="2295" y="1283"/>
                      <a:pt x="2433" y="1356"/>
                    </a:cubicBezTo>
                    <a:lnTo>
                      <a:pt x="2433" y="1356"/>
                    </a:lnTo>
                    <a:cubicBezTo>
                      <a:pt x="2198" y="1190"/>
                      <a:pt x="1942" y="1006"/>
                      <a:pt x="1686" y="843"/>
                    </a:cubicBezTo>
                    <a:lnTo>
                      <a:pt x="1686" y="843"/>
                    </a:lnTo>
                    <a:cubicBezTo>
                      <a:pt x="2132" y="967"/>
                      <a:pt x="2603" y="1041"/>
                      <a:pt x="3099" y="1140"/>
                    </a:cubicBezTo>
                    <a:cubicBezTo>
                      <a:pt x="2702" y="917"/>
                      <a:pt x="2331" y="744"/>
                      <a:pt x="1934" y="521"/>
                    </a:cubicBezTo>
                    <a:lnTo>
                      <a:pt x="1934" y="521"/>
                    </a:lnTo>
                    <a:cubicBezTo>
                      <a:pt x="2107" y="529"/>
                      <a:pt x="2284" y="532"/>
                      <a:pt x="2463" y="532"/>
                    </a:cubicBezTo>
                    <a:cubicBezTo>
                      <a:pt x="2792" y="532"/>
                      <a:pt x="3130" y="522"/>
                      <a:pt x="3477" y="521"/>
                    </a:cubicBezTo>
                    <a:lnTo>
                      <a:pt x="3477" y="521"/>
                    </a:lnTo>
                    <a:cubicBezTo>
                      <a:pt x="3258" y="501"/>
                      <a:pt x="2964" y="359"/>
                      <a:pt x="2727" y="273"/>
                    </a:cubicBezTo>
                    <a:cubicBezTo>
                      <a:pt x="2455" y="223"/>
                      <a:pt x="2207" y="173"/>
                      <a:pt x="1934" y="124"/>
                    </a:cubicBezTo>
                    <a:cubicBezTo>
                      <a:pt x="1527" y="39"/>
                      <a:pt x="1109" y="1"/>
                      <a:pt x="687" y="1"/>
                    </a:cubicBezTo>
                    <a:close/>
                    <a:moveTo>
                      <a:pt x="2433" y="1356"/>
                    </a:moveTo>
                    <a:cubicBezTo>
                      <a:pt x="2449" y="1367"/>
                      <a:pt x="2464" y="1377"/>
                      <a:pt x="2479" y="1388"/>
                    </a:cubicBezTo>
                    <a:cubicBezTo>
                      <a:pt x="2467" y="1376"/>
                      <a:pt x="2452" y="1366"/>
                      <a:pt x="2433" y="1356"/>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30"/>
              <p:cNvSpPr/>
              <p:nvPr/>
            </p:nvSpPr>
            <p:spPr>
              <a:xfrm>
                <a:off x="3966200" y="285650"/>
                <a:ext cx="176650" cy="50825"/>
              </a:xfrm>
              <a:custGeom>
                <a:avLst/>
                <a:gdLst/>
                <a:ahLst/>
                <a:cxnLst/>
                <a:rect l="l" t="t" r="r" b="b"/>
                <a:pathLst>
                  <a:path w="7066" h="2033" extrusionOk="0">
                    <a:moveTo>
                      <a:pt x="6099" y="0"/>
                    </a:moveTo>
                    <a:cubicBezTo>
                      <a:pt x="5355" y="0"/>
                      <a:pt x="4611" y="174"/>
                      <a:pt x="3867" y="372"/>
                    </a:cubicBezTo>
                    <a:cubicBezTo>
                      <a:pt x="3272" y="545"/>
                      <a:pt x="2653" y="694"/>
                      <a:pt x="2058" y="892"/>
                    </a:cubicBezTo>
                    <a:cubicBezTo>
                      <a:pt x="1686" y="1016"/>
                      <a:pt x="0" y="1537"/>
                      <a:pt x="1041" y="1760"/>
                    </a:cubicBezTo>
                    <a:cubicBezTo>
                      <a:pt x="1364" y="1810"/>
                      <a:pt x="1661" y="1884"/>
                      <a:pt x="1934" y="1909"/>
                    </a:cubicBezTo>
                    <a:cubicBezTo>
                      <a:pt x="2479" y="1983"/>
                      <a:pt x="3000" y="2033"/>
                      <a:pt x="3545" y="2033"/>
                    </a:cubicBezTo>
                    <a:cubicBezTo>
                      <a:pt x="4165" y="2033"/>
                      <a:pt x="4785" y="2008"/>
                      <a:pt x="5404" y="1810"/>
                    </a:cubicBezTo>
                    <a:cubicBezTo>
                      <a:pt x="6024" y="1636"/>
                      <a:pt x="6619" y="1289"/>
                      <a:pt x="6892" y="868"/>
                    </a:cubicBezTo>
                    <a:cubicBezTo>
                      <a:pt x="6991" y="744"/>
                      <a:pt x="7065" y="570"/>
                      <a:pt x="7016" y="421"/>
                    </a:cubicBezTo>
                    <a:cubicBezTo>
                      <a:pt x="6966" y="124"/>
                      <a:pt x="6495" y="0"/>
                      <a:pt x="6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30"/>
              <p:cNvSpPr/>
              <p:nvPr/>
            </p:nvSpPr>
            <p:spPr>
              <a:xfrm>
                <a:off x="4002150" y="298650"/>
                <a:ext cx="79350" cy="32000"/>
              </a:xfrm>
              <a:custGeom>
                <a:avLst/>
                <a:gdLst/>
                <a:ahLst/>
                <a:cxnLst/>
                <a:rect l="l" t="t" r="r" b="b"/>
                <a:pathLst>
                  <a:path w="3174" h="1280" extrusionOk="0">
                    <a:moveTo>
                      <a:pt x="3173" y="1"/>
                    </a:moveTo>
                    <a:lnTo>
                      <a:pt x="3173" y="1"/>
                    </a:lnTo>
                    <a:cubicBezTo>
                      <a:pt x="2950" y="50"/>
                      <a:pt x="2653" y="50"/>
                      <a:pt x="2454" y="125"/>
                    </a:cubicBezTo>
                    <a:cubicBezTo>
                      <a:pt x="1686" y="249"/>
                      <a:pt x="818" y="546"/>
                      <a:pt x="124" y="893"/>
                    </a:cubicBezTo>
                    <a:cubicBezTo>
                      <a:pt x="99" y="893"/>
                      <a:pt x="74" y="918"/>
                      <a:pt x="50" y="967"/>
                    </a:cubicBezTo>
                    <a:cubicBezTo>
                      <a:pt x="0" y="1017"/>
                      <a:pt x="99" y="1042"/>
                      <a:pt x="174" y="1091"/>
                    </a:cubicBezTo>
                    <a:cubicBezTo>
                      <a:pt x="595" y="1240"/>
                      <a:pt x="1116" y="1240"/>
                      <a:pt x="1611" y="1265"/>
                    </a:cubicBezTo>
                    <a:cubicBezTo>
                      <a:pt x="1766" y="1274"/>
                      <a:pt x="1923" y="1280"/>
                      <a:pt x="2083" y="1280"/>
                    </a:cubicBezTo>
                    <a:cubicBezTo>
                      <a:pt x="2359" y="1280"/>
                      <a:pt x="2642" y="1262"/>
                      <a:pt x="2925" y="1215"/>
                    </a:cubicBezTo>
                    <a:cubicBezTo>
                      <a:pt x="2429" y="1141"/>
                      <a:pt x="1958" y="1091"/>
                      <a:pt x="1537" y="967"/>
                    </a:cubicBezTo>
                    <a:cubicBezTo>
                      <a:pt x="2033" y="843"/>
                      <a:pt x="2529" y="720"/>
                      <a:pt x="3024" y="546"/>
                    </a:cubicBezTo>
                    <a:lnTo>
                      <a:pt x="3024" y="546"/>
                    </a:lnTo>
                    <a:cubicBezTo>
                      <a:pt x="2779" y="568"/>
                      <a:pt x="2544" y="581"/>
                      <a:pt x="2315" y="581"/>
                    </a:cubicBezTo>
                    <a:cubicBezTo>
                      <a:pt x="2033" y="581"/>
                      <a:pt x="1760" y="562"/>
                      <a:pt x="1487" y="521"/>
                    </a:cubicBezTo>
                    <a:cubicBezTo>
                      <a:pt x="2058" y="348"/>
                      <a:pt x="2603" y="174"/>
                      <a:pt x="3173"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30"/>
              <p:cNvSpPr/>
              <p:nvPr/>
            </p:nvSpPr>
            <p:spPr>
              <a:xfrm>
                <a:off x="3902350" y="193300"/>
                <a:ext cx="53325" cy="112900"/>
              </a:xfrm>
              <a:custGeom>
                <a:avLst/>
                <a:gdLst/>
                <a:ahLst/>
                <a:cxnLst/>
                <a:rect l="l" t="t" r="r" b="b"/>
                <a:pathLst>
                  <a:path w="2133" h="4516" extrusionOk="0">
                    <a:moveTo>
                      <a:pt x="1340" y="0"/>
                    </a:moveTo>
                    <a:cubicBezTo>
                      <a:pt x="1191" y="0"/>
                      <a:pt x="993" y="50"/>
                      <a:pt x="869" y="149"/>
                    </a:cubicBezTo>
                    <a:cubicBezTo>
                      <a:pt x="348" y="496"/>
                      <a:pt x="26" y="992"/>
                      <a:pt x="1" y="1488"/>
                    </a:cubicBezTo>
                    <a:cubicBezTo>
                      <a:pt x="1" y="1711"/>
                      <a:pt x="75" y="1909"/>
                      <a:pt x="125" y="2132"/>
                    </a:cubicBezTo>
                    <a:cubicBezTo>
                      <a:pt x="348" y="2777"/>
                      <a:pt x="720" y="3347"/>
                      <a:pt x="1067" y="3892"/>
                    </a:cubicBezTo>
                    <a:cubicBezTo>
                      <a:pt x="1191" y="4066"/>
                      <a:pt x="1364" y="4487"/>
                      <a:pt x="1687" y="4512"/>
                    </a:cubicBezTo>
                    <a:cubicBezTo>
                      <a:pt x="1701" y="4514"/>
                      <a:pt x="1714" y="4515"/>
                      <a:pt x="1727" y="4515"/>
                    </a:cubicBezTo>
                    <a:cubicBezTo>
                      <a:pt x="2017" y="4515"/>
                      <a:pt x="2108" y="4009"/>
                      <a:pt x="2108" y="3843"/>
                    </a:cubicBezTo>
                    <a:cubicBezTo>
                      <a:pt x="2133" y="3644"/>
                      <a:pt x="2058" y="3471"/>
                      <a:pt x="2009" y="3273"/>
                    </a:cubicBezTo>
                    <a:cubicBezTo>
                      <a:pt x="1885" y="2777"/>
                      <a:pt x="1984" y="2281"/>
                      <a:pt x="2009" y="1760"/>
                    </a:cubicBezTo>
                    <a:cubicBezTo>
                      <a:pt x="2058" y="1240"/>
                      <a:pt x="2058" y="719"/>
                      <a:pt x="1761" y="273"/>
                    </a:cubicBezTo>
                    <a:cubicBezTo>
                      <a:pt x="1711" y="149"/>
                      <a:pt x="1563" y="0"/>
                      <a:pt x="1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30"/>
              <p:cNvSpPr/>
              <p:nvPr/>
            </p:nvSpPr>
            <p:spPr>
              <a:xfrm>
                <a:off x="3907950" y="216225"/>
                <a:ext cx="44025" cy="79400"/>
              </a:xfrm>
              <a:custGeom>
                <a:avLst/>
                <a:gdLst/>
                <a:ahLst/>
                <a:cxnLst/>
                <a:rect l="l" t="t" r="r" b="b"/>
                <a:pathLst>
                  <a:path w="1761" h="3176" extrusionOk="0">
                    <a:moveTo>
                      <a:pt x="719" y="1"/>
                    </a:moveTo>
                    <a:cubicBezTo>
                      <a:pt x="521" y="298"/>
                      <a:pt x="471" y="596"/>
                      <a:pt x="496" y="918"/>
                    </a:cubicBezTo>
                    <a:cubicBezTo>
                      <a:pt x="298" y="720"/>
                      <a:pt x="149" y="571"/>
                      <a:pt x="0" y="372"/>
                    </a:cubicBezTo>
                    <a:lnTo>
                      <a:pt x="0" y="372"/>
                    </a:lnTo>
                    <a:cubicBezTo>
                      <a:pt x="174" y="918"/>
                      <a:pt x="347" y="1414"/>
                      <a:pt x="521" y="1934"/>
                    </a:cubicBezTo>
                    <a:cubicBezTo>
                      <a:pt x="620" y="2232"/>
                      <a:pt x="719" y="2529"/>
                      <a:pt x="892" y="2802"/>
                    </a:cubicBezTo>
                    <a:cubicBezTo>
                      <a:pt x="1010" y="2966"/>
                      <a:pt x="1217" y="3176"/>
                      <a:pt x="1492" y="3176"/>
                    </a:cubicBezTo>
                    <a:cubicBezTo>
                      <a:pt x="1506" y="3176"/>
                      <a:pt x="1522" y="3175"/>
                      <a:pt x="1537" y="3174"/>
                    </a:cubicBezTo>
                    <a:cubicBezTo>
                      <a:pt x="1611" y="3174"/>
                      <a:pt x="1661" y="3149"/>
                      <a:pt x="1711" y="3099"/>
                    </a:cubicBezTo>
                    <a:cubicBezTo>
                      <a:pt x="1760" y="3050"/>
                      <a:pt x="1760" y="2975"/>
                      <a:pt x="1760" y="2926"/>
                    </a:cubicBezTo>
                    <a:cubicBezTo>
                      <a:pt x="1735" y="2529"/>
                      <a:pt x="1711" y="2108"/>
                      <a:pt x="1587" y="1711"/>
                    </a:cubicBezTo>
                    <a:cubicBezTo>
                      <a:pt x="1487" y="1314"/>
                      <a:pt x="1512" y="843"/>
                      <a:pt x="1487" y="422"/>
                    </a:cubicBezTo>
                    <a:cubicBezTo>
                      <a:pt x="1487" y="298"/>
                      <a:pt x="1463" y="125"/>
                      <a:pt x="1339" y="75"/>
                    </a:cubicBezTo>
                    <a:cubicBezTo>
                      <a:pt x="1165" y="323"/>
                      <a:pt x="1091" y="596"/>
                      <a:pt x="992" y="843"/>
                    </a:cubicBezTo>
                    <a:cubicBezTo>
                      <a:pt x="868" y="670"/>
                      <a:pt x="793" y="447"/>
                      <a:pt x="769" y="224"/>
                    </a:cubicBezTo>
                    <a:cubicBezTo>
                      <a:pt x="769" y="174"/>
                      <a:pt x="744" y="75"/>
                      <a:pt x="719"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30"/>
              <p:cNvSpPr/>
              <p:nvPr/>
            </p:nvSpPr>
            <p:spPr>
              <a:xfrm>
                <a:off x="3930250" y="180275"/>
                <a:ext cx="71925" cy="121325"/>
              </a:xfrm>
              <a:custGeom>
                <a:avLst/>
                <a:gdLst/>
                <a:ahLst/>
                <a:cxnLst/>
                <a:rect l="l" t="t" r="r" b="b"/>
                <a:pathLst>
                  <a:path w="2877" h="4853" extrusionOk="0">
                    <a:moveTo>
                      <a:pt x="1711" y="1"/>
                    </a:moveTo>
                    <a:cubicBezTo>
                      <a:pt x="1587" y="26"/>
                      <a:pt x="1488" y="75"/>
                      <a:pt x="1438" y="174"/>
                    </a:cubicBezTo>
                    <a:cubicBezTo>
                      <a:pt x="323" y="1414"/>
                      <a:pt x="0" y="3000"/>
                      <a:pt x="620" y="4240"/>
                    </a:cubicBezTo>
                    <a:cubicBezTo>
                      <a:pt x="710" y="4374"/>
                      <a:pt x="820" y="4852"/>
                      <a:pt x="1059" y="4852"/>
                    </a:cubicBezTo>
                    <a:cubicBezTo>
                      <a:pt x="1085" y="4852"/>
                      <a:pt x="1112" y="4847"/>
                      <a:pt x="1141" y="4835"/>
                    </a:cubicBezTo>
                    <a:cubicBezTo>
                      <a:pt x="1438" y="4736"/>
                      <a:pt x="1637" y="4339"/>
                      <a:pt x="1761" y="4141"/>
                    </a:cubicBezTo>
                    <a:cubicBezTo>
                      <a:pt x="2256" y="3298"/>
                      <a:pt x="2752" y="2430"/>
                      <a:pt x="2851" y="1538"/>
                    </a:cubicBezTo>
                    <a:cubicBezTo>
                      <a:pt x="2876" y="1240"/>
                      <a:pt x="2851" y="893"/>
                      <a:pt x="2727" y="621"/>
                    </a:cubicBezTo>
                    <a:cubicBezTo>
                      <a:pt x="2579" y="323"/>
                      <a:pt x="2306" y="75"/>
                      <a:pt x="1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30"/>
              <p:cNvSpPr/>
              <p:nvPr/>
            </p:nvSpPr>
            <p:spPr>
              <a:xfrm>
                <a:off x="3944500" y="206925"/>
                <a:ext cx="47750" cy="90825"/>
              </a:xfrm>
              <a:custGeom>
                <a:avLst/>
                <a:gdLst/>
                <a:ahLst/>
                <a:cxnLst/>
                <a:rect l="l" t="t" r="r" b="b"/>
                <a:pathLst>
                  <a:path w="1910" h="3633" extrusionOk="0">
                    <a:moveTo>
                      <a:pt x="1414" y="1"/>
                    </a:moveTo>
                    <a:lnTo>
                      <a:pt x="1414" y="1"/>
                    </a:lnTo>
                    <a:cubicBezTo>
                      <a:pt x="1166" y="348"/>
                      <a:pt x="918" y="695"/>
                      <a:pt x="744" y="1042"/>
                    </a:cubicBezTo>
                    <a:cubicBezTo>
                      <a:pt x="695" y="720"/>
                      <a:pt x="645" y="447"/>
                      <a:pt x="620" y="125"/>
                    </a:cubicBezTo>
                    <a:cubicBezTo>
                      <a:pt x="620" y="199"/>
                      <a:pt x="447" y="373"/>
                      <a:pt x="397" y="472"/>
                    </a:cubicBezTo>
                    <a:cubicBezTo>
                      <a:pt x="323" y="596"/>
                      <a:pt x="273" y="720"/>
                      <a:pt x="249" y="844"/>
                    </a:cubicBezTo>
                    <a:cubicBezTo>
                      <a:pt x="149" y="1067"/>
                      <a:pt x="75" y="1315"/>
                      <a:pt x="50" y="1563"/>
                    </a:cubicBezTo>
                    <a:cubicBezTo>
                      <a:pt x="1" y="1984"/>
                      <a:pt x="25" y="2430"/>
                      <a:pt x="125" y="2827"/>
                    </a:cubicBezTo>
                    <a:cubicBezTo>
                      <a:pt x="174" y="3025"/>
                      <a:pt x="224" y="3223"/>
                      <a:pt x="323" y="3422"/>
                    </a:cubicBezTo>
                    <a:cubicBezTo>
                      <a:pt x="375" y="3527"/>
                      <a:pt x="416" y="3632"/>
                      <a:pt x="505" y="3632"/>
                    </a:cubicBezTo>
                    <a:cubicBezTo>
                      <a:pt x="542" y="3632"/>
                      <a:pt x="587" y="3614"/>
                      <a:pt x="645" y="3570"/>
                    </a:cubicBezTo>
                    <a:cubicBezTo>
                      <a:pt x="819" y="3422"/>
                      <a:pt x="943" y="3050"/>
                      <a:pt x="1042" y="2827"/>
                    </a:cubicBezTo>
                    <a:cubicBezTo>
                      <a:pt x="1166" y="2579"/>
                      <a:pt x="1290" y="2331"/>
                      <a:pt x="1389" y="2083"/>
                    </a:cubicBezTo>
                    <a:cubicBezTo>
                      <a:pt x="1587" y="1563"/>
                      <a:pt x="1785" y="1067"/>
                      <a:pt x="1909" y="546"/>
                    </a:cubicBezTo>
                    <a:lnTo>
                      <a:pt x="1909" y="546"/>
                    </a:lnTo>
                    <a:cubicBezTo>
                      <a:pt x="1686" y="670"/>
                      <a:pt x="1513" y="819"/>
                      <a:pt x="1314" y="992"/>
                    </a:cubicBezTo>
                    <a:cubicBezTo>
                      <a:pt x="1364" y="695"/>
                      <a:pt x="1389" y="348"/>
                      <a:pt x="1414"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30"/>
              <p:cNvSpPr/>
              <p:nvPr/>
            </p:nvSpPr>
            <p:spPr>
              <a:xfrm>
                <a:off x="3761675" y="297625"/>
                <a:ext cx="145675" cy="48775"/>
              </a:xfrm>
              <a:custGeom>
                <a:avLst/>
                <a:gdLst/>
                <a:ahLst/>
                <a:cxnLst/>
                <a:rect l="l" t="t" r="r" b="b"/>
                <a:pathLst>
                  <a:path w="5827" h="1951" extrusionOk="0">
                    <a:moveTo>
                      <a:pt x="853" y="0"/>
                    </a:moveTo>
                    <a:cubicBezTo>
                      <a:pt x="740" y="0"/>
                      <a:pt x="627" y="18"/>
                      <a:pt x="521" y="66"/>
                    </a:cubicBezTo>
                    <a:cubicBezTo>
                      <a:pt x="249" y="190"/>
                      <a:pt x="25" y="513"/>
                      <a:pt x="25" y="761"/>
                    </a:cubicBezTo>
                    <a:cubicBezTo>
                      <a:pt x="1" y="1008"/>
                      <a:pt x="149" y="1207"/>
                      <a:pt x="323" y="1331"/>
                    </a:cubicBezTo>
                    <a:cubicBezTo>
                      <a:pt x="521" y="1455"/>
                      <a:pt x="769" y="1554"/>
                      <a:pt x="1017" y="1628"/>
                    </a:cubicBezTo>
                    <a:cubicBezTo>
                      <a:pt x="1736" y="1802"/>
                      <a:pt x="2504" y="1950"/>
                      <a:pt x="3298" y="1950"/>
                    </a:cubicBezTo>
                    <a:cubicBezTo>
                      <a:pt x="3645" y="1950"/>
                      <a:pt x="5727" y="1826"/>
                      <a:pt x="5777" y="1331"/>
                    </a:cubicBezTo>
                    <a:cubicBezTo>
                      <a:pt x="5826" y="1033"/>
                      <a:pt x="5206" y="1033"/>
                      <a:pt x="4983" y="1033"/>
                    </a:cubicBezTo>
                    <a:cubicBezTo>
                      <a:pt x="4413" y="1008"/>
                      <a:pt x="3917" y="934"/>
                      <a:pt x="3471" y="810"/>
                    </a:cubicBezTo>
                    <a:cubicBezTo>
                      <a:pt x="2728" y="637"/>
                      <a:pt x="2033" y="339"/>
                      <a:pt x="1364" y="91"/>
                    </a:cubicBezTo>
                    <a:cubicBezTo>
                      <a:pt x="1212" y="46"/>
                      <a:pt x="1033" y="0"/>
                      <a:pt x="8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30"/>
              <p:cNvSpPr/>
              <p:nvPr/>
            </p:nvSpPr>
            <p:spPr>
              <a:xfrm>
                <a:off x="3824900" y="320350"/>
                <a:ext cx="75000" cy="19750"/>
              </a:xfrm>
              <a:custGeom>
                <a:avLst/>
                <a:gdLst/>
                <a:ahLst/>
                <a:cxnLst/>
                <a:rect l="l" t="t" r="r" b="b"/>
                <a:pathLst>
                  <a:path w="3000" h="790" extrusionOk="0">
                    <a:moveTo>
                      <a:pt x="25" y="0"/>
                    </a:moveTo>
                    <a:cubicBezTo>
                      <a:pt x="347" y="174"/>
                      <a:pt x="719" y="347"/>
                      <a:pt x="1116" y="471"/>
                    </a:cubicBezTo>
                    <a:cubicBezTo>
                      <a:pt x="744" y="496"/>
                      <a:pt x="372" y="496"/>
                      <a:pt x="0" y="521"/>
                    </a:cubicBezTo>
                    <a:cubicBezTo>
                      <a:pt x="573" y="689"/>
                      <a:pt x="1111" y="789"/>
                      <a:pt x="1701" y="789"/>
                    </a:cubicBezTo>
                    <a:cubicBezTo>
                      <a:pt x="1979" y="789"/>
                      <a:pt x="2268" y="767"/>
                      <a:pt x="2578" y="719"/>
                    </a:cubicBezTo>
                    <a:cubicBezTo>
                      <a:pt x="2677" y="670"/>
                      <a:pt x="2752" y="670"/>
                      <a:pt x="2851" y="620"/>
                    </a:cubicBezTo>
                    <a:cubicBezTo>
                      <a:pt x="2950" y="595"/>
                      <a:pt x="3000" y="496"/>
                      <a:pt x="2975" y="422"/>
                    </a:cubicBezTo>
                    <a:cubicBezTo>
                      <a:pt x="2950" y="347"/>
                      <a:pt x="2826" y="298"/>
                      <a:pt x="2702" y="273"/>
                    </a:cubicBezTo>
                    <a:cubicBezTo>
                      <a:pt x="2454" y="223"/>
                      <a:pt x="2256" y="174"/>
                      <a:pt x="2058" y="174"/>
                    </a:cubicBezTo>
                    <a:lnTo>
                      <a:pt x="1934" y="174"/>
                    </a:lnTo>
                    <a:cubicBezTo>
                      <a:pt x="1826" y="190"/>
                      <a:pt x="1722" y="196"/>
                      <a:pt x="1619" y="196"/>
                    </a:cubicBezTo>
                    <a:cubicBezTo>
                      <a:pt x="1413" y="196"/>
                      <a:pt x="1215" y="174"/>
                      <a:pt x="1017" y="174"/>
                    </a:cubicBezTo>
                    <a:cubicBezTo>
                      <a:pt x="694" y="149"/>
                      <a:pt x="347" y="99"/>
                      <a:pt x="25"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30"/>
              <p:cNvSpPr/>
              <p:nvPr/>
            </p:nvSpPr>
            <p:spPr>
              <a:xfrm>
                <a:off x="3820550" y="232725"/>
                <a:ext cx="100425" cy="79600"/>
              </a:xfrm>
              <a:custGeom>
                <a:avLst/>
                <a:gdLst/>
                <a:ahLst/>
                <a:cxnLst/>
                <a:rect l="l" t="t" r="r" b="b"/>
                <a:pathLst>
                  <a:path w="4017" h="3184" extrusionOk="0">
                    <a:moveTo>
                      <a:pt x="572" y="0"/>
                    </a:moveTo>
                    <a:cubicBezTo>
                      <a:pt x="485" y="0"/>
                      <a:pt x="402" y="15"/>
                      <a:pt x="323" y="60"/>
                    </a:cubicBezTo>
                    <a:cubicBezTo>
                      <a:pt x="273" y="84"/>
                      <a:pt x="199" y="159"/>
                      <a:pt x="174" y="208"/>
                    </a:cubicBezTo>
                    <a:cubicBezTo>
                      <a:pt x="50" y="407"/>
                      <a:pt x="1" y="654"/>
                      <a:pt x="25" y="828"/>
                    </a:cubicBezTo>
                    <a:cubicBezTo>
                      <a:pt x="75" y="1051"/>
                      <a:pt x="249" y="1249"/>
                      <a:pt x="397" y="1423"/>
                    </a:cubicBezTo>
                    <a:cubicBezTo>
                      <a:pt x="1042" y="2117"/>
                      <a:pt x="1934" y="2613"/>
                      <a:pt x="2975" y="2985"/>
                    </a:cubicBezTo>
                    <a:cubicBezTo>
                      <a:pt x="3104" y="3017"/>
                      <a:pt x="3501" y="3184"/>
                      <a:pt x="3766" y="3184"/>
                    </a:cubicBezTo>
                    <a:cubicBezTo>
                      <a:pt x="3911" y="3184"/>
                      <a:pt x="4017" y="3134"/>
                      <a:pt x="4017" y="2985"/>
                    </a:cubicBezTo>
                    <a:cubicBezTo>
                      <a:pt x="4017" y="2786"/>
                      <a:pt x="3769" y="2638"/>
                      <a:pt x="3670" y="2514"/>
                    </a:cubicBezTo>
                    <a:lnTo>
                      <a:pt x="3223" y="1944"/>
                    </a:lnTo>
                    <a:cubicBezTo>
                      <a:pt x="2901" y="1572"/>
                      <a:pt x="2604" y="1150"/>
                      <a:pt x="2182" y="778"/>
                    </a:cubicBezTo>
                    <a:cubicBezTo>
                      <a:pt x="1860" y="431"/>
                      <a:pt x="1438" y="159"/>
                      <a:pt x="893" y="35"/>
                    </a:cubicBezTo>
                    <a:cubicBezTo>
                      <a:pt x="785" y="21"/>
                      <a:pt x="676"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30"/>
              <p:cNvSpPr/>
              <p:nvPr/>
            </p:nvSpPr>
            <p:spPr>
              <a:xfrm>
                <a:off x="3851550" y="255900"/>
                <a:ext cx="64475" cy="51925"/>
              </a:xfrm>
              <a:custGeom>
                <a:avLst/>
                <a:gdLst/>
                <a:ahLst/>
                <a:cxnLst/>
                <a:rect l="l" t="t" r="r" b="b"/>
                <a:pathLst>
                  <a:path w="2579" h="2077" extrusionOk="0">
                    <a:moveTo>
                      <a:pt x="546" y="0"/>
                    </a:moveTo>
                    <a:cubicBezTo>
                      <a:pt x="546" y="347"/>
                      <a:pt x="793" y="645"/>
                      <a:pt x="1017" y="942"/>
                    </a:cubicBezTo>
                    <a:cubicBezTo>
                      <a:pt x="645" y="769"/>
                      <a:pt x="298" y="595"/>
                      <a:pt x="0" y="372"/>
                    </a:cubicBezTo>
                    <a:lnTo>
                      <a:pt x="0" y="372"/>
                    </a:lnTo>
                    <a:cubicBezTo>
                      <a:pt x="50" y="843"/>
                      <a:pt x="397" y="1240"/>
                      <a:pt x="818" y="1512"/>
                    </a:cubicBezTo>
                    <a:cubicBezTo>
                      <a:pt x="994" y="1610"/>
                      <a:pt x="1862" y="2077"/>
                      <a:pt x="2295" y="2077"/>
                    </a:cubicBezTo>
                    <a:cubicBezTo>
                      <a:pt x="2412" y="2077"/>
                      <a:pt x="2497" y="2043"/>
                      <a:pt x="2529" y="1959"/>
                    </a:cubicBezTo>
                    <a:cubicBezTo>
                      <a:pt x="2578" y="1735"/>
                      <a:pt x="2256" y="1463"/>
                      <a:pt x="2083" y="1314"/>
                    </a:cubicBezTo>
                    <a:cubicBezTo>
                      <a:pt x="1884" y="1091"/>
                      <a:pt x="1636" y="843"/>
                      <a:pt x="1388" y="620"/>
                    </a:cubicBezTo>
                    <a:cubicBezTo>
                      <a:pt x="1264" y="496"/>
                      <a:pt x="1091" y="397"/>
                      <a:pt x="942" y="273"/>
                    </a:cubicBezTo>
                    <a:cubicBezTo>
                      <a:pt x="917" y="248"/>
                      <a:pt x="546" y="75"/>
                      <a:pt x="546"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30"/>
              <p:cNvSpPr/>
              <p:nvPr/>
            </p:nvSpPr>
            <p:spPr>
              <a:xfrm>
                <a:off x="3788325" y="253150"/>
                <a:ext cx="127075" cy="69325"/>
              </a:xfrm>
              <a:custGeom>
                <a:avLst/>
                <a:gdLst/>
                <a:ahLst/>
                <a:cxnLst/>
                <a:rect l="l" t="t" r="r" b="b"/>
                <a:pathLst>
                  <a:path w="5083" h="2773" extrusionOk="0">
                    <a:moveTo>
                      <a:pt x="949" y="0"/>
                    </a:moveTo>
                    <a:cubicBezTo>
                      <a:pt x="608" y="0"/>
                      <a:pt x="227" y="125"/>
                      <a:pt x="100" y="358"/>
                    </a:cubicBezTo>
                    <a:cubicBezTo>
                      <a:pt x="1" y="507"/>
                      <a:pt x="1" y="705"/>
                      <a:pt x="75" y="854"/>
                    </a:cubicBezTo>
                    <a:cubicBezTo>
                      <a:pt x="249" y="1275"/>
                      <a:pt x="744" y="1598"/>
                      <a:pt x="1215" y="1870"/>
                    </a:cubicBezTo>
                    <a:cubicBezTo>
                      <a:pt x="1686" y="2118"/>
                      <a:pt x="2133" y="2366"/>
                      <a:pt x="2628" y="2515"/>
                    </a:cubicBezTo>
                    <a:cubicBezTo>
                      <a:pt x="2975" y="2639"/>
                      <a:pt x="3322" y="2713"/>
                      <a:pt x="3694" y="2738"/>
                    </a:cubicBezTo>
                    <a:cubicBezTo>
                      <a:pt x="3823" y="2750"/>
                      <a:pt x="4023" y="2772"/>
                      <a:pt x="4224" y="2772"/>
                    </a:cubicBezTo>
                    <a:cubicBezTo>
                      <a:pt x="4450" y="2772"/>
                      <a:pt x="4679" y="2744"/>
                      <a:pt x="4810" y="2639"/>
                    </a:cubicBezTo>
                    <a:cubicBezTo>
                      <a:pt x="5083" y="2440"/>
                      <a:pt x="4686" y="2217"/>
                      <a:pt x="4488" y="2118"/>
                    </a:cubicBezTo>
                    <a:cubicBezTo>
                      <a:pt x="4190" y="1969"/>
                      <a:pt x="3917" y="1746"/>
                      <a:pt x="3595" y="1548"/>
                    </a:cubicBezTo>
                    <a:cubicBezTo>
                      <a:pt x="3075" y="1176"/>
                      <a:pt x="2579" y="804"/>
                      <a:pt x="2058" y="457"/>
                    </a:cubicBezTo>
                    <a:cubicBezTo>
                      <a:pt x="1785" y="259"/>
                      <a:pt x="1488" y="85"/>
                      <a:pt x="1116" y="11"/>
                    </a:cubicBezTo>
                    <a:cubicBezTo>
                      <a:pt x="1062" y="4"/>
                      <a:pt x="1006" y="0"/>
                      <a:pt x="9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30"/>
              <p:cNvSpPr/>
              <p:nvPr/>
            </p:nvSpPr>
            <p:spPr>
              <a:xfrm>
                <a:off x="3832950" y="279450"/>
                <a:ext cx="71650" cy="40975"/>
              </a:xfrm>
              <a:custGeom>
                <a:avLst/>
                <a:gdLst/>
                <a:ahLst/>
                <a:cxnLst/>
                <a:rect l="l" t="t" r="r" b="b"/>
                <a:pathLst>
                  <a:path w="2866" h="1639" extrusionOk="0">
                    <a:moveTo>
                      <a:pt x="571" y="0"/>
                    </a:moveTo>
                    <a:cubicBezTo>
                      <a:pt x="670" y="322"/>
                      <a:pt x="893" y="645"/>
                      <a:pt x="1190" y="868"/>
                    </a:cubicBezTo>
                    <a:cubicBezTo>
                      <a:pt x="769" y="793"/>
                      <a:pt x="323" y="645"/>
                      <a:pt x="0" y="446"/>
                    </a:cubicBezTo>
                    <a:lnTo>
                      <a:pt x="0" y="446"/>
                    </a:lnTo>
                    <a:cubicBezTo>
                      <a:pt x="149" y="669"/>
                      <a:pt x="298" y="893"/>
                      <a:pt x="546" y="1041"/>
                    </a:cubicBezTo>
                    <a:cubicBezTo>
                      <a:pt x="744" y="1165"/>
                      <a:pt x="942" y="1240"/>
                      <a:pt x="1166" y="1314"/>
                    </a:cubicBezTo>
                    <a:cubicBezTo>
                      <a:pt x="1562" y="1438"/>
                      <a:pt x="2008" y="1562"/>
                      <a:pt x="2430" y="1636"/>
                    </a:cubicBezTo>
                    <a:cubicBezTo>
                      <a:pt x="2449" y="1638"/>
                      <a:pt x="2467" y="1638"/>
                      <a:pt x="2485" y="1638"/>
                    </a:cubicBezTo>
                    <a:cubicBezTo>
                      <a:pt x="2809" y="1638"/>
                      <a:pt x="2866" y="1429"/>
                      <a:pt x="2678" y="1264"/>
                    </a:cubicBezTo>
                    <a:cubicBezTo>
                      <a:pt x="2430" y="1017"/>
                      <a:pt x="1984" y="818"/>
                      <a:pt x="1661" y="645"/>
                    </a:cubicBezTo>
                    <a:cubicBezTo>
                      <a:pt x="1314" y="422"/>
                      <a:pt x="942" y="198"/>
                      <a:pt x="571"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30"/>
              <p:cNvSpPr/>
              <p:nvPr/>
            </p:nvSpPr>
            <p:spPr>
              <a:xfrm>
                <a:off x="3863925" y="210375"/>
                <a:ext cx="76875" cy="99000"/>
              </a:xfrm>
              <a:custGeom>
                <a:avLst/>
                <a:gdLst/>
                <a:ahLst/>
                <a:cxnLst/>
                <a:rect l="l" t="t" r="r" b="b"/>
                <a:pathLst>
                  <a:path w="3075" h="3960" extrusionOk="0">
                    <a:moveTo>
                      <a:pt x="735" y="0"/>
                    </a:moveTo>
                    <a:cubicBezTo>
                      <a:pt x="673" y="0"/>
                      <a:pt x="609" y="11"/>
                      <a:pt x="546" y="36"/>
                    </a:cubicBezTo>
                    <a:cubicBezTo>
                      <a:pt x="422" y="86"/>
                      <a:pt x="323" y="210"/>
                      <a:pt x="274" y="309"/>
                    </a:cubicBezTo>
                    <a:cubicBezTo>
                      <a:pt x="1" y="805"/>
                      <a:pt x="1" y="1201"/>
                      <a:pt x="174" y="1672"/>
                    </a:cubicBezTo>
                    <a:cubicBezTo>
                      <a:pt x="546" y="2540"/>
                      <a:pt x="1364" y="3383"/>
                      <a:pt x="2381" y="3879"/>
                    </a:cubicBezTo>
                    <a:cubicBezTo>
                      <a:pt x="2467" y="3913"/>
                      <a:pt x="2589" y="3960"/>
                      <a:pt x="2714" y="3960"/>
                    </a:cubicBezTo>
                    <a:cubicBezTo>
                      <a:pt x="2769" y="3960"/>
                      <a:pt x="2824" y="3951"/>
                      <a:pt x="2877" y="3928"/>
                    </a:cubicBezTo>
                    <a:cubicBezTo>
                      <a:pt x="3075" y="3829"/>
                      <a:pt x="3025" y="3581"/>
                      <a:pt x="3025" y="3432"/>
                    </a:cubicBezTo>
                    <a:cubicBezTo>
                      <a:pt x="3001" y="2937"/>
                      <a:pt x="2777" y="2416"/>
                      <a:pt x="2530" y="1945"/>
                    </a:cubicBezTo>
                    <a:cubicBezTo>
                      <a:pt x="2430" y="1772"/>
                      <a:pt x="2356" y="1598"/>
                      <a:pt x="2257" y="1425"/>
                    </a:cubicBezTo>
                    <a:cubicBezTo>
                      <a:pt x="2009" y="954"/>
                      <a:pt x="1736" y="557"/>
                      <a:pt x="1240" y="185"/>
                    </a:cubicBezTo>
                    <a:cubicBezTo>
                      <a:pt x="1093" y="93"/>
                      <a:pt x="91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30"/>
              <p:cNvSpPr/>
              <p:nvPr/>
            </p:nvSpPr>
            <p:spPr>
              <a:xfrm>
                <a:off x="3887475" y="245350"/>
                <a:ext cx="45625" cy="58625"/>
              </a:xfrm>
              <a:custGeom>
                <a:avLst/>
                <a:gdLst/>
                <a:ahLst/>
                <a:cxnLst/>
                <a:rect l="l" t="t" r="r" b="b"/>
                <a:pathLst>
                  <a:path w="1825" h="2345" extrusionOk="0">
                    <a:moveTo>
                      <a:pt x="1" y="620"/>
                    </a:moveTo>
                    <a:lnTo>
                      <a:pt x="1" y="620"/>
                    </a:lnTo>
                    <a:cubicBezTo>
                      <a:pt x="6" y="623"/>
                      <a:pt x="11" y="626"/>
                      <a:pt x="16" y="629"/>
                    </a:cubicBezTo>
                    <a:lnTo>
                      <a:pt x="16" y="629"/>
                    </a:lnTo>
                    <a:cubicBezTo>
                      <a:pt x="11" y="625"/>
                      <a:pt x="6" y="622"/>
                      <a:pt x="1" y="620"/>
                    </a:cubicBezTo>
                    <a:close/>
                    <a:moveTo>
                      <a:pt x="670" y="1"/>
                    </a:moveTo>
                    <a:lnTo>
                      <a:pt x="670" y="1"/>
                    </a:lnTo>
                    <a:cubicBezTo>
                      <a:pt x="695" y="397"/>
                      <a:pt x="720" y="794"/>
                      <a:pt x="918" y="1166"/>
                    </a:cubicBezTo>
                    <a:cubicBezTo>
                      <a:pt x="601" y="995"/>
                      <a:pt x="309" y="801"/>
                      <a:pt x="16" y="629"/>
                    </a:cubicBezTo>
                    <a:lnTo>
                      <a:pt x="16" y="629"/>
                    </a:lnTo>
                    <a:cubicBezTo>
                      <a:pt x="75" y="681"/>
                      <a:pt x="77" y="897"/>
                      <a:pt x="100" y="943"/>
                    </a:cubicBezTo>
                    <a:cubicBezTo>
                      <a:pt x="125" y="1067"/>
                      <a:pt x="199" y="1166"/>
                      <a:pt x="249" y="1265"/>
                    </a:cubicBezTo>
                    <a:cubicBezTo>
                      <a:pt x="373" y="1488"/>
                      <a:pt x="546" y="1662"/>
                      <a:pt x="720" y="1860"/>
                    </a:cubicBezTo>
                    <a:cubicBezTo>
                      <a:pt x="918" y="2033"/>
                      <a:pt x="1117" y="2182"/>
                      <a:pt x="1414" y="2306"/>
                    </a:cubicBezTo>
                    <a:cubicBezTo>
                      <a:pt x="1477" y="2332"/>
                      <a:pt x="1532" y="2344"/>
                      <a:pt x="1579" y="2344"/>
                    </a:cubicBezTo>
                    <a:cubicBezTo>
                      <a:pt x="1756" y="2344"/>
                      <a:pt x="1825" y="2179"/>
                      <a:pt x="1786" y="1984"/>
                    </a:cubicBezTo>
                    <a:cubicBezTo>
                      <a:pt x="1612" y="1240"/>
                      <a:pt x="1216" y="546"/>
                      <a:pt x="670"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30"/>
              <p:cNvSpPr/>
              <p:nvPr/>
            </p:nvSpPr>
            <p:spPr>
              <a:xfrm>
                <a:off x="3943275" y="194050"/>
                <a:ext cx="132650" cy="117125"/>
              </a:xfrm>
              <a:custGeom>
                <a:avLst/>
                <a:gdLst/>
                <a:ahLst/>
                <a:cxnLst/>
                <a:rect l="l" t="t" r="r" b="b"/>
                <a:pathLst>
                  <a:path w="5306" h="4685" extrusionOk="0">
                    <a:moveTo>
                      <a:pt x="4819" y="1"/>
                    </a:moveTo>
                    <a:cubicBezTo>
                      <a:pt x="4640" y="1"/>
                      <a:pt x="4445" y="47"/>
                      <a:pt x="4264" y="119"/>
                    </a:cubicBezTo>
                    <a:cubicBezTo>
                      <a:pt x="3595" y="367"/>
                      <a:pt x="3074" y="838"/>
                      <a:pt x="2653" y="1309"/>
                    </a:cubicBezTo>
                    <a:cubicBezTo>
                      <a:pt x="2330" y="1607"/>
                      <a:pt x="0" y="4581"/>
                      <a:pt x="719" y="4680"/>
                    </a:cubicBezTo>
                    <a:cubicBezTo>
                      <a:pt x="735" y="4683"/>
                      <a:pt x="751" y="4684"/>
                      <a:pt x="767" y="4684"/>
                    </a:cubicBezTo>
                    <a:cubicBezTo>
                      <a:pt x="900" y="4684"/>
                      <a:pt x="1033" y="4601"/>
                      <a:pt x="1165" y="4556"/>
                    </a:cubicBezTo>
                    <a:cubicBezTo>
                      <a:pt x="2727" y="3714"/>
                      <a:pt x="4041" y="2573"/>
                      <a:pt x="4933" y="1309"/>
                    </a:cubicBezTo>
                    <a:cubicBezTo>
                      <a:pt x="5057" y="1111"/>
                      <a:pt x="5181" y="937"/>
                      <a:pt x="5231" y="739"/>
                    </a:cubicBezTo>
                    <a:cubicBezTo>
                      <a:pt x="5305" y="565"/>
                      <a:pt x="5305" y="342"/>
                      <a:pt x="5181" y="194"/>
                    </a:cubicBezTo>
                    <a:cubicBezTo>
                      <a:pt x="5156" y="119"/>
                      <a:pt x="5082" y="70"/>
                      <a:pt x="5008" y="20"/>
                    </a:cubicBezTo>
                    <a:cubicBezTo>
                      <a:pt x="4948" y="7"/>
                      <a:pt x="4884" y="1"/>
                      <a:pt x="4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30"/>
              <p:cNvSpPr/>
              <p:nvPr/>
            </p:nvSpPr>
            <p:spPr>
              <a:xfrm>
                <a:off x="3964725" y="229875"/>
                <a:ext cx="65325" cy="74425"/>
              </a:xfrm>
              <a:custGeom>
                <a:avLst/>
                <a:gdLst/>
                <a:ahLst/>
                <a:cxnLst/>
                <a:rect l="l" t="t" r="r" b="b"/>
                <a:pathLst>
                  <a:path w="2613" h="2977" extrusionOk="0">
                    <a:moveTo>
                      <a:pt x="2464" y="0"/>
                    </a:moveTo>
                    <a:lnTo>
                      <a:pt x="2464" y="0"/>
                    </a:lnTo>
                    <a:cubicBezTo>
                      <a:pt x="2365" y="124"/>
                      <a:pt x="2092" y="273"/>
                      <a:pt x="1993" y="397"/>
                    </a:cubicBezTo>
                    <a:cubicBezTo>
                      <a:pt x="1819" y="521"/>
                      <a:pt x="1695" y="669"/>
                      <a:pt x="1547" y="793"/>
                    </a:cubicBezTo>
                    <a:cubicBezTo>
                      <a:pt x="1249" y="1066"/>
                      <a:pt x="1001" y="1363"/>
                      <a:pt x="753" y="1661"/>
                    </a:cubicBezTo>
                    <a:cubicBezTo>
                      <a:pt x="505" y="1934"/>
                      <a:pt x="332" y="2206"/>
                      <a:pt x="134" y="2529"/>
                    </a:cubicBezTo>
                    <a:cubicBezTo>
                      <a:pt x="36" y="2684"/>
                      <a:pt x="0" y="2976"/>
                      <a:pt x="204" y="2976"/>
                    </a:cubicBezTo>
                    <a:cubicBezTo>
                      <a:pt x="260" y="2976"/>
                      <a:pt x="335" y="2954"/>
                      <a:pt x="431" y="2900"/>
                    </a:cubicBezTo>
                    <a:cubicBezTo>
                      <a:pt x="1224" y="2429"/>
                      <a:pt x="1943" y="1884"/>
                      <a:pt x="2538" y="1264"/>
                    </a:cubicBezTo>
                    <a:lnTo>
                      <a:pt x="2538" y="1264"/>
                    </a:lnTo>
                    <a:cubicBezTo>
                      <a:pt x="2216" y="1388"/>
                      <a:pt x="1869" y="1512"/>
                      <a:pt x="1571" y="1636"/>
                    </a:cubicBezTo>
                    <a:cubicBezTo>
                      <a:pt x="1943" y="1314"/>
                      <a:pt x="2315" y="967"/>
                      <a:pt x="2613" y="645"/>
                    </a:cubicBezTo>
                    <a:lnTo>
                      <a:pt x="2613" y="645"/>
                    </a:lnTo>
                    <a:cubicBezTo>
                      <a:pt x="2216" y="818"/>
                      <a:pt x="1844" y="1041"/>
                      <a:pt x="1497" y="1264"/>
                    </a:cubicBezTo>
                    <a:cubicBezTo>
                      <a:pt x="1869" y="868"/>
                      <a:pt x="2191" y="421"/>
                      <a:pt x="2464" y="0"/>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30"/>
              <p:cNvSpPr/>
              <p:nvPr/>
            </p:nvSpPr>
            <p:spPr>
              <a:xfrm>
                <a:off x="3979825" y="219250"/>
                <a:ext cx="136375" cy="96100"/>
              </a:xfrm>
              <a:custGeom>
                <a:avLst/>
                <a:gdLst/>
                <a:ahLst/>
                <a:cxnLst/>
                <a:rect l="l" t="t" r="r" b="b"/>
                <a:pathLst>
                  <a:path w="5455" h="3844" extrusionOk="0">
                    <a:moveTo>
                      <a:pt x="4664" y="1"/>
                    </a:moveTo>
                    <a:cubicBezTo>
                      <a:pt x="4639" y="1"/>
                      <a:pt x="4614" y="2"/>
                      <a:pt x="4587" y="4"/>
                    </a:cubicBezTo>
                    <a:cubicBezTo>
                      <a:pt x="4240" y="53"/>
                      <a:pt x="4041" y="177"/>
                      <a:pt x="3793" y="375"/>
                    </a:cubicBezTo>
                    <a:cubicBezTo>
                      <a:pt x="3099" y="946"/>
                      <a:pt x="2430" y="1491"/>
                      <a:pt x="1761" y="2061"/>
                    </a:cubicBezTo>
                    <a:lnTo>
                      <a:pt x="744" y="2904"/>
                    </a:lnTo>
                    <a:cubicBezTo>
                      <a:pt x="496" y="3102"/>
                      <a:pt x="1" y="3350"/>
                      <a:pt x="75" y="3672"/>
                    </a:cubicBezTo>
                    <a:cubicBezTo>
                      <a:pt x="87" y="3804"/>
                      <a:pt x="208" y="3843"/>
                      <a:pt x="355" y="3843"/>
                    </a:cubicBezTo>
                    <a:cubicBezTo>
                      <a:pt x="514" y="3843"/>
                      <a:pt x="703" y="3797"/>
                      <a:pt x="819" y="3772"/>
                    </a:cubicBezTo>
                    <a:cubicBezTo>
                      <a:pt x="2058" y="3449"/>
                      <a:pt x="3223" y="2954"/>
                      <a:pt x="4240" y="2309"/>
                    </a:cubicBezTo>
                    <a:cubicBezTo>
                      <a:pt x="4537" y="2111"/>
                      <a:pt x="4810" y="1937"/>
                      <a:pt x="5033" y="1714"/>
                    </a:cubicBezTo>
                    <a:cubicBezTo>
                      <a:pt x="5454" y="1293"/>
                      <a:pt x="5430" y="822"/>
                      <a:pt x="5206" y="375"/>
                    </a:cubicBezTo>
                    <a:cubicBezTo>
                      <a:pt x="5114" y="146"/>
                      <a:pt x="498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30"/>
              <p:cNvSpPr/>
              <p:nvPr/>
            </p:nvSpPr>
            <p:spPr>
              <a:xfrm>
                <a:off x="3983900" y="256500"/>
                <a:ext cx="86425" cy="55650"/>
              </a:xfrm>
              <a:custGeom>
                <a:avLst/>
                <a:gdLst/>
                <a:ahLst/>
                <a:cxnLst/>
                <a:rect l="l" t="t" r="r" b="b"/>
                <a:pathLst>
                  <a:path w="3457" h="2226" extrusionOk="0">
                    <a:moveTo>
                      <a:pt x="2961" y="1"/>
                    </a:moveTo>
                    <a:lnTo>
                      <a:pt x="2961" y="1"/>
                    </a:lnTo>
                    <a:cubicBezTo>
                      <a:pt x="2193" y="373"/>
                      <a:pt x="1523" y="869"/>
                      <a:pt x="804" y="1364"/>
                    </a:cubicBezTo>
                    <a:cubicBezTo>
                      <a:pt x="606" y="1538"/>
                      <a:pt x="110" y="1786"/>
                      <a:pt x="61" y="1959"/>
                    </a:cubicBezTo>
                    <a:cubicBezTo>
                      <a:pt x="1" y="2170"/>
                      <a:pt x="168" y="2225"/>
                      <a:pt x="365" y="2225"/>
                    </a:cubicBezTo>
                    <a:cubicBezTo>
                      <a:pt x="493" y="2225"/>
                      <a:pt x="633" y="2202"/>
                      <a:pt x="730" y="2182"/>
                    </a:cubicBezTo>
                    <a:cubicBezTo>
                      <a:pt x="1697" y="1860"/>
                      <a:pt x="2564" y="1439"/>
                      <a:pt x="3457" y="993"/>
                    </a:cubicBezTo>
                    <a:lnTo>
                      <a:pt x="3457" y="993"/>
                    </a:lnTo>
                    <a:cubicBezTo>
                      <a:pt x="2912" y="1092"/>
                      <a:pt x="2341" y="1216"/>
                      <a:pt x="1796" y="1364"/>
                    </a:cubicBezTo>
                    <a:cubicBezTo>
                      <a:pt x="2267" y="1092"/>
                      <a:pt x="2688" y="794"/>
                      <a:pt x="3135" y="472"/>
                    </a:cubicBezTo>
                    <a:lnTo>
                      <a:pt x="3135" y="472"/>
                    </a:lnTo>
                    <a:cubicBezTo>
                      <a:pt x="2589" y="720"/>
                      <a:pt x="2069" y="968"/>
                      <a:pt x="1523" y="1191"/>
                    </a:cubicBezTo>
                    <a:cubicBezTo>
                      <a:pt x="2019" y="794"/>
                      <a:pt x="2465" y="422"/>
                      <a:pt x="2961" y="1"/>
                    </a:cubicBezTo>
                    <a:close/>
                  </a:path>
                </a:pathLst>
              </a:custGeom>
              <a:solidFill>
                <a:srgbClr val="272626">
                  <a:alpha val="15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30"/>
              <p:cNvSpPr/>
              <p:nvPr/>
            </p:nvSpPr>
            <p:spPr>
              <a:xfrm>
                <a:off x="3881300" y="287075"/>
                <a:ext cx="138825" cy="91775"/>
              </a:xfrm>
              <a:custGeom>
                <a:avLst/>
                <a:gdLst/>
                <a:ahLst/>
                <a:cxnLst/>
                <a:rect l="l" t="t" r="r" b="b"/>
                <a:pathLst>
                  <a:path w="5553" h="3671" extrusionOk="0">
                    <a:moveTo>
                      <a:pt x="3255" y="0"/>
                    </a:moveTo>
                    <a:cubicBezTo>
                      <a:pt x="3149" y="0"/>
                      <a:pt x="3039" y="6"/>
                      <a:pt x="2925" y="17"/>
                    </a:cubicBezTo>
                    <a:cubicBezTo>
                      <a:pt x="2801" y="17"/>
                      <a:pt x="2677" y="67"/>
                      <a:pt x="2553" y="92"/>
                    </a:cubicBezTo>
                    <a:cubicBezTo>
                      <a:pt x="2033" y="191"/>
                      <a:pt x="1537" y="389"/>
                      <a:pt x="1165" y="712"/>
                    </a:cubicBezTo>
                    <a:cubicBezTo>
                      <a:pt x="744" y="984"/>
                      <a:pt x="446" y="1381"/>
                      <a:pt x="248" y="1728"/>
                    </a:cubicBezTo>
                    <a:cubicBezTo>
                      <a:pt x="74" y="2075"/>
                      <a:pt x="0" y="2447"/>
                      <a:pt x="174" y="2744"/>
                    </a:cubicBezTo>
                    <a:cubicBezTo>
                      <a:pt x="372" y="3190"/>
                      <a:pt x="868" y="3488"/>
                      <a:pt x="1463" y="3612"/>
                    </a:cubicBezTo>
                    <a:cubicBezTo>
                      <a:pt x="1660" y="3651"/>
                      <a:pt x="1878" y="3671"/>
                      <a:pt x="2102" y="3671"/>
                    </a:cubicBezTo>
                    <a:cubicBezTo>
                      <a:pt x="2579" y="3671"/>
                      <a:pt x="3082" y="3582"/>
                      <a:pt x="3471" y="3414"/>
                    </a:cubicBezTo>
                    <a:cubicBezTo>
                      <a:pt x="3768" y="3290"/>
                      <a:pt x="4016" y="3116"/>
                      <a:pt x="4264" y="2967"/>
                    </a:cubicBezTo>
                    <a:cubicBezTo>
                      <a:pt x="4661" y="2719"/>
                      <a:pt x="5032" y="2397"/>
                      <a:pt x="5280" y="2075"/>
                    </a:cubicBezTo>
                    <a:cubicBezTo>
                      <a:pt x="5503" y="1753"/>
                      <a:pt x="5553" y="1430"/>
                      <a:pt x="5454" y="1108"/>
                    </a:cubicBezTo>
                    <a:cubicBezTo>
                      <a:pt x="5330" y="811"/>
                      <a:pt x="5082" y="513"/>
                      <a:pt x="4760" y="364"/>
                    </a:cubicBezTo>
                    <a:cubicBezTo>
                      <a:pt x="4280" y="156"/>
                      <a:pt x="3818" y="0"/>
                      <a:pt x="3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30"/>
              <p:cNvSpPr/>
              <p:nvPr/>
            </p:nvSpPr>
            <p:spPr>
              <a:xfrm>
                <a:off x="3892450" y="289975"/>
                <a:ext cx="115300" cy="78625"/>
              </a:xfrm>
              <a:custGeom>
                <a:avLst/>
                <a:gdLst/>
                <a:ahLst/>
                <a:cxnLst/>
                <a:rect l="l" t="t" r="r" b="b"/>
                <a:pathLst>
                  <a:path w="4612" h="3145" extrusionOk="0">
                    <a:moveTo>
                      <a:pt x="2727" y="1"/>
                    </a:moveTo>
                    <a:cubicBezTo>
                      <a:pt x="2107" y="75"/>
                      <a:pt x="1661" y="323"/>
                      <a:pt x="1141" y="571"/>
                    </a:cubicBezTo>
                    <a:cubicBezTo>
                      <a:pt x="595" y="843"/>
                      <a:pt x="347" y="1240"/>
                      <a:pt x="124" y="1686"/>
                    </a:cubicBezTo>
                    <a:cubicBezTo>
                      <a:pt x="50" y="1810"/>
                      <a:pt x="0" y="1959"/>
                      <a:pt x="99" y="2058"/>
                    </a:cubicBezTo>
                    <a:cubicBezTo>
                      <a:pt x="149" y="2108"/>
                      <a:pt x="248" y="2132"/>
                      <a:pt x="273" y="2207"/>
                    </a:cubicBezTo>
                    <a:cubicBezTo>
                      <a:pt x="273" y="2256"/>
                      <a:pt x="273" y="2306"/>
                      <a:pt x="248" y="2331"/>
                    </a:cubicBezTo>
                    <a:cubicBezTo>
                      <a:pt x="174" y="2455"/>
                      <a:pt x="149" y="2603"/>
                      <a:pt x="298" y="2678"/>
                    </a:cubicBezTo>
                    <a:cubicBezTo>
                      <a:pt x="340" y="2699"/>
                      <a:pt x="390" y="2706"/>
                      <a:pt x="444" y="2706"/>
                    </a:cubicBezTo>
                    <a:cubicBezTo>
                      <a:pt x="518" y="2706"/>
                      <a:pt x="598" y="2692"/>
                      <a:pt x="670" y="2678"/>
                    </a:cubicBezTo>
                    <a:cubicBezTo>
                      <a:pt x="732" y="2678"/>
                      <a:pt x="806" y="2665"/>
                      <a:pt x="871" y="2665"/>
                    </a:cubicBezTo>
                    <a:cubicBezTo>
                      <a:pt x="936" y="2665"/>
                      <a:pt x="992" y="2678"/>
                      <a:pt x="1017" y="2727"/>
                    </a:cubicBezTo>
                    <a:cubicBezTo>
                      <a:pt x="1116" y="2827"/>
                      <a:pt x="1017" y="2951"/>
                      <a:pt x="1041" y="3050"/>
                    </a:cubicBezTo>
                    <a:cubicBezTo>
                      <a:pt x="1077" y="3103"/>
                      <a:pt x="1190" y="3144"/>
                      <a:pt x="1325" y="3144"/>
                    </a:cubicBezTo>
                    <a:cubicBezTo>
                      <a:pt x="1377" y="3144"/>
                      <a:pt x="1432" y="3138"/>
                      <a:pt x="1488" y="3124"/>
                    </a:cubicBezTo>
                    <a:cubicBezTo>
                      <a:pt x="2479" y="3000"/>
                      <a:pt x="3446" y="2579"/>
                      <a:pt x="4239" y="2058"/>
                    </a:cubicBezTo>
                    <a:cubicBezTo>
                      <a:pt x="4388" y="1959"/>
                      <a:pt x="4562" y="1810"/>
                      <a:pt x="4487" y="1686"/>
                    </a:cubicBezTo>
                    <a:cubicBezTo>
                      <a:pt x="4462" y="1612"/>
                      <a:pt x="4338" y="1587"/>
                      <a:pt x="4215" y="1562"/>
                    </a:cubicBezTo>
                    <a:cubicBezTo>
                      <a:pt x="4091" y="1513"/>
                      <a:pt x="3967" y="1488"/>
                      <a:pt x="3967" y="1389"/>
                    </a:cubicBezTo>
                    <a:cubicBezTo>
                      <a:pt x="3967" y="1314"/>
                      <a:pt x="4066" y="1240"/>
                      <a:pt x="4190" y="1190"/>
                    </a:cubicBezTo>
                    <a:cubicBezTo>
                      <a:pt x="4314" y="1141"/>
                      <a:pt x="4438" y="1116"/>
                      <a:pt x="4512" y="1017"/>
                    </a:cubicBezTo>
                    <a:cubicBezTo>
                      <a:pt x="4611" y="943"/>
                      <a:pt x="4586" y="769"/>
                      <a:pt x="4487" y="719"/>
                    </a:cubicBezTo>
                    <a:cubicBezTo>
                      <a:pt x="4438" y="695"/>
                      <a:pt x="4363" y="645"/>
                      <a:pt x="4314" y="645"/>
                    </a:cubicBezTo>
                    <a:cubicBezTo>
                      <a:pt x="4091" y="620"/>
                      <a:pt x="3892" y="571"/>
                      <a:pt x="3719" y="521"/>
                    </a:cubicBezTo>
                    <a:cubicBezTo>
                      <a:pt x="3644" y="521"/>
                      <a:pt x="3595" y="496"/>
                      <a:pt x="3595" y="472"/>
                    </a:cubicBezTo>
                    <a:cubicBezTo>
                      <a:pt x="3545" y="397"/>
                      <a:pt x="3744" y="348"/>
                      <a:pt x="3818" y="248"/>
                    </a:cubicBezTo>
                    <a:cubicBezTo>
                      <a:pt x="3843" y="149"/>
                      <a:pt x="3719" y="100"/>
                      <a:pt x="3595" y="75"/>
                    </a:cubicBezTo>
                    <a:cubicBezTo>
                      <a:pt x="3273" y="1"/>
                      <a:pt x="2975" y="1"/>
                      <a:pt x="2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30"/>
              <p:cNvSpPr/>
              <p:nvPr/>
            </p:nvSpPr>
            <p:spPr>
              <a:xfrm>
                <a:off x="3935925" y="302250"/>
                <a:ext cx="4275" cy="3300"/>
              </a:xfrm>
              <a:custGeom>
                <a:avLst/>
                <a:gdLst/>
                <a:ahLst/>
                <a:cxnLst/>
                <a:rect l="l" t="t" r="r" b="b"/>
                <a:pathLst>
                  <a:path w="171" h="132" extrusionOk="0">
                    <a:moveTo>
                      <a:pt x="93" y="1"/>
                    </a:moveTo>
                    <a:cubicBezTo>
                      <a:pt x="48" y="1"/>
                      <a:pt x="1" y="45"/>
                      <a:pt x="21" y="107"/>
                    </a:cubicBezTo>
                    <a:cubicBezTo>
                      <a:pt x="46" y="107"/>
                      <a:pt x="46" y="131"/>
                      <a:pt x="121" y="131"/>
                    </a:cubicBezTo>
                    <a:cubicBezTo>
                      <a:pt x="170" y="107"/>
                      <a:pt x="170" y="7"/>
                      <a:pt x="121" y="7"/>
                    </a:cubicBezTo>
                    <a:cubicBezTo>
                      <a:pt x="112" y="3"/>
                      <a:pt x="102" y="1"/>
                      <a:pt x="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30"/>
              <p:cNvSpPr/>
              <p:nvPr/>
            </p:nvSpPr>
            <p:spPr>
              <a:xfrm>
                <a:off x="3905100" y="326475"/>
                <a:ext cx="3875" cy="2450"/>
              </a:xfrm>
              <a:custGeom>
                <a:avLst/>
                <a:gdLst/>
                <a:ahLst/>
                <a:cxnLst/>
                <a:rect l="l" t="t" r="r" b="b"/>
                <a:pathLst>
                  <a:path w="155" h="98" extrusionOk="0">
                    <a:moveTo>
                      <a:pt x="73" y="1"/>
                    </a:moveTo>
                    <a:cubicBezTo>
                      <a:pt x="48" y="1"/>
                      <a:pt x="24" y="9"/>
                      <a:pt x="15" y="28"/>
                    </a:cubicBezTo>
                    <a:cubicBezTo>
                      <a:pt x="0" y="71"/>
                      <a:pt x="36" y="98"/>
                      <a:pt x="74" y="98"/>
                    </a:cubicBezTo>
                    <a:cubicBezTo>
                      <a:pt x="101" y="98"/>
                      <a:pt x="128" y="84"/>
                      <a:pt x="139" y="53"/>
                    </a:cubicBezTo>
                    <a:cubicBezTo>
                      <a:pt x="154" y="22"/>
                      <a:pt x="113"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30"/>
              <p:cNvSpPr/>
              <p:nvPr/>
            </p:nvSpPr>
            <p:spPr>
              <a:xfrm>
                <a:off x="3958750" y="300775"/>
                <a:ext cx="12425" cy="7400"/>
              </a:xfrm>
              <a:custGeom>
                <a:avLst/>
                <a:gdLst/>
                <a:ahLst/>
                <a:cxnLst/>
                <a:rect l="l" t="t" r="r" b="b"/>
                <a:pathLst>
                  <a:path w="497" h="296" extrusionOk="0">
                    <a:moveTo>
                      <a:pt x="263" y="0"/>
                    </a:moveTo>
                    <a:cubicBezTo>
                      <a:pt x="172" y="0"/>
                      <a:pt x="94" y="53"/>
                      <a:pt x="75" y="91"/>
                    </a:cubicBezTo>
                    <a:cubicBezTo>
                      <a:pt x="1" y="166"/>
                      <a:pt x="75" y="265"/>
                      <a:pt x="174" y="289"/>
                    </a:cubicBezTo>
                    <a:cubicBezTo>
                      <a:pt x="196" y="294"/>
                      <a:pt x="218" y="296"/>
                      <a:pt x="240" y="296"/>
                    </a:cubicBezTo>
                    <a:cubicBezTo>
                      <a:pt x="339" y="296"/>
                      <a:pt x="427" y="252"/>
                      <a:pt x="447" y="190"/>
                    </a:cubicBezTo>
                    <a:cubicBezTo>
                      <a:pt x="497" y="91"/>
                      <a:pt x="447" y="42"/>
                      <a:pt x="348" y="17"/>
                    </a:cubicBezTo>
                    <a:cubicBezTo>
                      <a:pt x="319" y="5"/>
                      <a:pt x="290"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30"/>
              <p:cNvSpPr/>
              <p:nvPr/>
            </p:nvSpPr>
            <p:spPr>
              <a:xfrm>
                <a:off x="3915725" y="334075"/>
                <a:ext cx="12350" cy="7100"/>
              </a:xfrm>
              <a:custGeom>
                <a:avLst/>
                <a:gdLst/>
                <a:ahLst/>
                <a:cxnLst/>
                <a:rect l="l" t="t" r="r" b="b"/>
                <a:pathLst>
                  <a:path w="494" h="284" extrusionOk="0">
                    <a:moveTo>
                      <a:pt x="267" y="1"/>
                    </a:moveTo>
                    <a:cubicBezTo>
                      <a:pt x="190" y="1"/>
                      <a:pt x="109" y="31"/>
                      <a:pt x="61" y="98"/>
                    </a:cubicBezTo>
                    <a:cubicBezTo>
                      <a:pt x="1" y="218"/>
                      <a:pt x="113" y="283"/>
                      <a:pt x="234" y="283"/>
                    </a:cubicBezTo>
                    <a:cubicBezTo>
                      <a:pt x="312" y="283"/>
                      <a:pt x="394" y="256"/>
                      <a:pt x="433" y="197"/>
                    </a:cubicBezTo>
                    <a:cubicBezTo>
                      <a:pt x="493" y="75"/>
                      <a:pt x="38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30"/>
              <p:cNvSpPr/>
              <p:nvPr/>
            </p:nvSpPr>
            <p:spPr>
              <a:xfrm>
                <a:off x="3914125" y="309100"/>
                <a:ext cx="8700" cy="6800"/>
              </a:xfrm>
              <a:custGeom>
                <a:avLst/>
                <a:gdLst/>
                <a:ahLst/>
                <a:cxnLst/>
                <a:rect l="l" t="t" r="r" b="b"/>
                <a:pathLst>
                  <a:path w="348" h="272" extrusionOk="0">
                    <a:moveTo>
                      <a:pt x="188" y="0"/>
                    </a:moveTo>
                    <a:cubicBezTo>
                      <a:pt x="176" y="0"/>
                      <a:pt x="163" y="1"/>
                      <a:pt x="150" y="4"/>
                    </a:cubicBezTo>
                    <a:cubicBezTo>
                      <a:pt x="51" y="54"/>
                      <a:pt x="1" y="103"/>
                      <a:pt x="1" y="178"/>
                    </a:cubicBezTo>
                    <a:cubicBezTo>
                      <a:pt x="19" y="231"/>
                      <a:pt x="75" y="272"/>
                      <a:pt x="143" y="272"/>
                    </a:cubicBezTo>
                    <a:cubicBezTo>
                      <a:pt x="169" y="272"/>
                      <a:pt x="196" y="266"/>
                      <a:pt x="224" y="252"/>
                    </a:cubicBezTo>
                    <a:cubicBezTo>
                      <a:pt x="274" y="227"/>
                      <a:pt x="348" y="202"/>
                      <a:pt x="348" y="128"/>
                    </a:cubicBezTo>
                    <a:cubicBezTo>
                      <a:pt x="348" y="84"/>
                      <a:pt x="289"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30"/>
              <p:cNvSpPr/>
              <p:nvPr/>
            </p:nvSpPr>
            <p:spPr>
              <a:xfrm>
                <a:off x="3949850" y="324525"/>
                <a:ext cx="9825" cy="5850"/>
              </a:xfrm>
              <a:custGeom>
                <a:avLst/>
                <a:gdLst/>
                <a:ahLst/>
                <a:cxnLst/>
                <a:rect l="l" t="t" r="r" b="b"/>
                <a:pathLst>
                  <a:path w="393" h="234" extrusionOk="0">
                    <a:moveTo>
                      <a:pt x="224" y="1"/>
                    </a:moveTo>
                    <a:cubicBezTo>
                      <a:pt x="164" y="1"/>
                      <a:pt x="98" y="25"/>
                      <a:pt x="59" y="83"/>
                    </a:cubicBezTo>
                    <a:cubicBezTo>
                      <a:pt x="1" y="171"/>
                      <a:pt x="89" y="233"/>
                      <a:pt x="182" y="233"/>
                    </a:cubicBezTo>
                    <a:cubicBezTo>
                      <a:pt x="246" y="233"/>
                      <a:pt x="312" y="204"/>
                      <a:pt x="332" y="133"/>
                    </a:cubicBezTo>
                    <a:cubicBezTo>
                      <a:pt x="392" y="58"/>
                      <a:pt x="31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30"/>
              <p:cNvSpPr/>
              <p:nvPr/>
            </p:nvSpPr>
            <p:spPr>
              <a:xfrm>
                <a:off x="3987650" y="319600"/>
                <a:ext cx="10700" cy="6125"/>
              </a:xfrm>
              <a:custGeom>
                <a:avLst/>
                <a:gdLst/>
                <a:ahLst/>
                <a:cxnLst/>
                <a:rect l="l" t="t" r="r" b="b"/>
                <a:pathLst>
                  <a:path w="428" h="245" extrusionOk="0">
                    <a:moveTo>
                      <a:pt x="228" y="1"/>
                    </a:moveTo>
                    <a:cubicBezTo>
                      <a:pt x="164" y="1"/>
                      <a:pt x="97" y="25"/>
                      <a:pt x="59" y="82"/>
                    </a:cubicBezTo>
                    <a:cubicBezTo>
                      <a:pt x="1" y="185"/>
                      <a:pt x="99" y="244"/>
                      <a:pt x="204" y="244"/>
                    </a:cubicBezTo>
                    <a:cubicBezTo>
                      <a:pt x="276" y="244"/>
                      <a:pt x="352" y="217"/>
                      <a:pt x="382" y="156"/>
                    </a:cubicBezTo>
                    <a:cubicBezTo>
                      <a:pt x="428" y="64"/>
                      <a:pt x="33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30"/>
              <p:cNvSpPr/>
              <p:nvPr/>
            </p:nvSpPr>
            <p:spPr>
              <a:xfrm>
                <a:off x="3951475" y="347500"/>
                <a:ext cx="10700" cy="6550"/>
              </a:xfrm>
              <a:custGeom>
                <a:avLst/>
                <a:gdLst/>
                <a:ahLst/>
                <a:cxnLst/>
                <a:rect l="l" t="t" r="r" b="b"/>
                <a:pathLst>
                  <a:path w="428" h="262" extrusionOk="0">
                    <a:moveTo>
                      <a:pt x="219" y="0"/>
                    </a:moveTo>
                    <a:cubicBezTo>
                      <a:pt x="152" y="0"/>
                      <a:pt x="82" y="25"/>
                      <a:pt x="44" y="81"/>
                    </a:cubicBezTo>
                    <a:cubicBezTo>
                      <a:pt x="1" y="197"/>
                      <a:pt x="83" y="262"/>
                      <a:pt x="179" y="262"/>
                    </a:cubicBezTo>
                    <a:cubicBezTo>
                      <a:pt x="249" y="262"/>
                      <a:pt x="325" y="228"/>
                      <a:pt x="366" y="156"/>
                    </a:cubicBezTo>
                    <a:cubicBezTo>
                      <a:pt x="427" y="64"/>
                      <a:pt x="328"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30"/>
              <p:cNvSpPr/>
              <p:nvPr/>
            </p:nvSpPr>
            <p:spPr>
              <a:xfrm>
                <a:off x="3934325" y="338725"/>
                <a:ext cx="12700" cy="7375"/>
              </a:xfrm>
              <a:custGeom>
                <a:avLst/>
                <a:gdLst/>
                <a:ahLst/>
                <a:cxnLst/>
                <a:rect l="l" t="t" r="r" b="b"/>
                <a:pathLst>
                  <a:path w="508" h="295" extrusionOk="0">
                    <a:moveTo>
                      <a:pt x="275" y="1"/>
                    </a:moveTo>
                    <a:cubicBezTo>
                      <a:pt x="195" y="1"/>
                      <a:pt x="109" y="33"/>
                      <a:pt x="61" y="110"/>
                    </a:cubicBezTo>
                    <a:cubicBezTo>
                      <a:pt x="0" y="216"/>
                      <a:pt x="115" y="294"/>
                      <a:pt x="236" y="294"/>
                    </a:cubicBezTo>
                    <a:cubicBezTo>
                      <a:pt x="313" y="294"/>
                      <a:pt x="394" y="262"/>
                      <a:pt x="432" y="184"/>
                    </a:cubicBezTo>
                    <a:cubicBezTo>
                      <a:pt x="508" y="79"/>
                      <a:pt x="39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30"/>
              <p:cNvSpPr/>
              <p:nvPr/>
            </p:nvSpPr>
            <p:spPr>
              <a:xfrm>
                <a:off x="3970375" y="334075"/>
                <a:ext cx="11625" cy="6775"/>
              </a:xfrm>
              <a:custGeom>
                <a:avLst/>
                <a:gdLst/>
                <a:ahLst/>
                <a:cxnLst/>
                <a:rect l="l" t="t" r="r" b="b"/>
                <a:pathLst>
                  <a:path w="465" h="271" extrusionOk="0">
                    <a:moveTo>
                      <a:pt x="249" y="1"/>
                    </a:moveTo>
                    <a:cubicBezTo>
                      <a:pt x="180" y="1"/>
                      <a:pt x="110" y="31"/>
                      <a:pt x="81" y="98"/>
                    </a:cubicBezTo>
                    <a:cubicBezTo>
                      <a:pt x="0" y="195"/>
                      <a:pt x="109" y="271"/>
                      <a:pt x="229" y="271"/>
                    </a:cubicBezTo>
                    <a:cubicBezTo>
                      <a:pt x="293" y="271"/>
                      <a:pt x="360" y="249"/>
                      <a:pt x="403" y="197"/>
                    </a:cubicBezTo>
                    <a:cubicBezTo>
                      <a:pt x="464" y="75"/>
                      <a:pt x="358"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30"/>
              <p:cNvSpPr/>
              <p:nvPr/>
            </p:nvSpPr>
            <p:spPr>
              <a:xfrm>
                <a:off x="3922800" y="363375"/>
                <a:ext cx="10575" cy="7400"/>
              </a:xfrm>
              <a:custGeom>
                <a:avLst/>
                <a:gdLst/>
                <a:ahLst/>
                <a:cxnLst/>
                <a:rect l="l" t="t" r="r" b="b"/>
                <a:pathLst>
                  <a:path w="423" h="296" extrusionOk="0">
                    <a:moveTo>
                      <a:pt x="229" y="0"/>
                    </a:moveTo>
                    <a:cubicBezTo>
                      <a:pt x="148" y="0"/>
                      <a:pt x="70" y="58"/>
                      <a:pt x="51" y="116"/>
                    </a:cubicBezTo>
                    <a:cubicBezTo>
                      <a:pt x="1" y="165"/>
                      <a:pt x="51" y="264"/>
                      <a:pt x="150" y="289"/>
                    </a:cubicBezTo>
                    <a:cubicBezTo>
                      <a:pt x="167" y="294"/>
                      <a:pt x="186" y="296"/>
                      <a:pt x="204" y="296"/>
                    </a:cubicBezTo>
                    <a:cubicBezTo>
                      <a:pt x="290" y="296"/>
                      <a:pt x="377" y="251"/>
                      <a:pt x="398" y="190"/>
                    </a:cubicBezTo>
                    <a:cubicBezTo>
                      <a:pt x="422" y="116"/>
                      <a:pt x="398" y="41"/>
                      <a:pt x="298" y="17"/>
                    </a:cubicBezTo>
                    <a:cubicBezTo>
                      <a:pt x="276" y="5"/>
                      <a:pt x="252"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30"/>
            <p:cNvGrpSpPr/>
            <p:nvPr/>
          </p:nvGrpSpPr>
          <p:grpSpPr>
            <a:xfrm rot="-6334814" flipH="1">
              <a:off x="8586724" y="540497"/>
              <a:ext cx="535525" cy="403819"/>
              <a:chOff x="3693500" y="1118850"/>
              <a:chExt cx="535500" cy="403800"/>
            </a:xfrm>
          </p:grpSpPr>
          <p:sp>
            <p:nvSpPr>
              <p:cNvPr id="12160" name="Google Shape;12160;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30"/>
            <p:cNvGrpSpPr/>
            <p:nvPr/>
          </p:nvGrpSpPr>
          <p:grpSpPr>
            <a:xfrm rot="-8354311" flipH="1">
              <a:off x="8751997" y="1353748"/>
              <a:ext cx="452899" cy="341514"/>
              <a:chOff x="3693500" y="1118850"/>
              <a:chExt cx="535500" cy="403800"/>
            </a:xfrm>
          </p:grpSpPr>
          <p:sp>
            <p:nvSpPr>
              <p:cNvPr id="12227" name="Google Shape;12227;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30"/>
            <p:cNvGrpSpPr/>
            <p:nvPr/>
          </p:nvGrpSpPr>
          <p:grpSpPr>
            <a:xfrm rot="-8354311" flipH="1">
              <a:off x="8918722" y="2026948"/>
              <a:ext cx="452899" cy="341514"/>
              <a:chOff x="3693500" y="1118850"/>
              <a:chExt cx="535500" cy="403800"/>
            </a:xfrm>
          </p:grpSpPr>
          <p:sp>
            <p:nvSpPr>
              <p:cNvPr id="12294" name="Google Shape;12294;p30"/>
              <p:cNvSpPr/>
              <p:nvPr/>
            </p:nvSpPr>
            <p:spPr>
              <a:xfrm>
                <a:off x="3978600" y="1346375"/>
                <a:ext cx="135125" cy="119900"/>
              </a:xfrm>
              <a:custGeom>
                <a:avLst/>
                <a:gdLst/>
                <a:ahLst/>
                <a:cxnLst/>
                <a:rect l="l" t="t" r="r" b="b"/>
                <a:pathLst>
                  <a:path w="5405" h="4796" extrusionOk="0">
                    <a:moveTo>
                      <a:pt x="588" y="0"/>
                    </a:moveTo>
                    <a:cubicBezTo>
                      <a:pt x="478" y="0"/>
                      <a:pt x="377" y="17"/>
                      <a:pt x="298" y="60"/>
                    </a:cubicBezTo>
                    <a:cubicBezTo>
                      <a:pt x="0" y="259"/>
                      <a:pt x="322" y="903"/>
                      <a:pt x="397" y="1101"/>
                    </a:cubicBezTo>
                    <a:cubicBezTo>
                      <a:pt x="521" y="1473"/>
                      <a:pt x="694" y="1845"/>
                      <a:pt x="892" y="2217"/>
                    </a:cubicBezTo>
                    <a:cubicBezTo>
                      <a:pt x="1165" y="2614"/>
                      <a:pt x="1438" y="2985"/>
                      <a:pt x="1760" y="3357"/>
                    </a:cubicBezTo>
                    <a:cubicBezTo>
                      <a:pt x="2182" y="3853"/>
                      <a:pt x="2727" y="4324"/>
                      <a:pt x="3371" y="4671"/>
                    </a:cubicBezTo>
                    <a:cubicBezTo>
                      <a:pt x="3495" y="4721"/>
                      <a:pt x="3619" y="4795"/>
                      <a:pt x="3768" y="4795"/>
                    </a:cubicBezTo>
                    <a:cubicBezTo>
                      <a:pt x="3917" y="4795"/>
                      <a:pt x="4140" y="4721"/>
                      <a:pt x="4239" y="4597"/>
                    </a:cubicBezTo>
                    <a:cubicBezTo>
                      <a:pt x="4264" y="4547"/>
                      <a:pt x="4289" y="4498"/>
                      <a:pt x="4338" y="4448"/>
                    </a:cubicBezTo>
                    <a:cubicBezTo>
                      <a:pt x="4462" y="4299"/>
                      <a:pt x="4784" y="4324"/>
                      <a:pt x="4884" y="4175"/>
                    </a:cubicBezTo>
                    <a:cubicBezTo>
                      <a:pt x="4958" y="4076"/>
                      <a:pt x="4908" y="3952"/>
                      <a:pt x="4983" y="3853"/>
                    </a:cubicBezTo>
                    <a:cubicBezTo>
                      <a:pt x="5032" y="3754"/>
                      <a:pt x="5156" y="3729"/>
                      <a:pt x="5255" y="3680"/>
                    </a:cubicBezTo>
                    <a:cubicBezTo>
                      <a:pt x="5379" y="3580"/>
                      <a:pt x="5404" y="3456"/>
                      <a:pt x="5404" y="3357"/>
                    </a:cubicBezTo>
                    <a:cubicBezTo>
                      <a:pt x="5404" y="3258"/>
                      <a:pt x="5330" y="3184"/>
                      <a:pt x="5255" y="3085"/>
                    </a:cubicBezTo>
                    <a:cubicBezTo>
                      <a:pt x="4983" y="2738"/>
                      <a:pt x="4611" y="2465"/>
                      <a:pt x="4264" y="2143"/>
                    </a:cubicBezTo>
                    <a:cubicBezTo>
                      <a:pt x="3718" y="1696"/>
                      <a:pt x="3124" y="1225"/>
                      <a:pt x="2504" y="779"/>
                    </a:cubicBezTo>
                    <a:cubicBezTo>
                      <a:pt x="2182" y="581"/>
                      <a:pt x="1884" y="383"/>
                      <a:pt x="1512" y="234"/>
                    </a:cubicBezTo>
                    <a:cubicBezTo>
                      <a:pt x="1344" y="159"/>
                      <a:pt x="92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30"/>
              <p:cNvSpPr/>
              <p:nvPr/>
            </p:nvSpPr>
            <p:spPr>
              <a:xfrm>
                <a:off x="3995325" y="1358850"/>
                <a:ext cx="70675" cy="80150"/>
              </a:xfrm>
              <a:custGeom>
                <a:avLst/>
                <a:gdLst/>
                <a:ahLst/>
                <a:cxnLst/>
                <a:rect l="l" t="t" r="r" b="b"/>
                <a:pathLst>
                  <a:path w="2827" h="3206" extrusionOk="0">
                    <a:moveTo>
                      <a:pt x="617" y="0"/>
                    </a:moveTo>
                    <a:cubicBezTo>
                      <a:pt x="350" y="0"/>
                      <a:pt x="131" y="123"/>
                      <a:pt x="75" y="479"/>
                    </a:cubicBezTo>
                    <a:cubicBezTo>
                      <a:pt x="0" y="826"/>
                      <a:pt x="199" y="1148"/>
                      <a:pt x="347" y="1445"/>
                    </a:cubicBezTo>
                    <a:cubicBezTo>
                      <a:pt x="496" y="1768"/>
                      <a:pt x="719" y="2065"/>
                      <a:pt x="967" y="2363"/>
                    </a:cubicBezTo>
                    <a:cubicBezTo>
                      <a:pt x="1091" y="2511"/>
                      <a:pt x="1240" y="2685"/>
                      <a:pt x="1438" y="2834"/>
                    </a:cubicBezTo>
                    <a:cubicBezTo>
                      <a:pt x="1587" y="2933"/>
                      <a:pt x="1884" y="3081"/>
                      <a:pt x="1959" y="3205"/>
                    </a:cubicBezTo>
                    <a:cubicBezTo>
                      <a:pt x="1760" y="2834"/>
                      <a:pt x="1562" y="2486"/>
                      <a:pt x="1265" y="2139"/>
                    </a:cubicBezTo>
                    <a:lnTo>
                      <a:pt x="1265" y="2139"/>
                    </a:lnTo>
                    <a:cubicBezTo>
                      <a:pt x="1636" y="2437"/>
                      <a:pt x="2083" y="2610"/>
                      <a:pt x="2578" y="2734"/>
                    </a:cubicBezTo>
                    <a:cubicBezTo>
                      <a:pt x="2306" y="2313"/>
                      <a:pt x="1884" y="1941"/>
                      <a:pt x="1488" y="1594"/>
                    </a:cubicBezTo>
                    <a:lnTo>
                      <a:pt x="1488" y="1594"/>
                    </a:lnTo>
                    <a:cubicBezTo>
                      <a:pt x="1884" y="1817"/>
                      <a:pt x="2355" y="1991"/>
                      <a:pt x="2826" y="2115"/>
                    </a:cubicBezTo>
                    <a:cubicBezTo>
                      <a:pt x="2678" y="1495"/>
                      <a:pt x="2331" y="950"/>
                      <a:pt x="1835" y="503"/>
                    </a:cubicBezTo>
                    <a:cubicBezTo>
                      <a:pt x="1634" y="334"/>
                      <a:pt x="1059" y="0"/>
                      <a:pt x="61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30"/>
              <p:cNvSpPr/>
              <p:nvPr/>
            </p:nvSpPr>
            <p:spPr>
              <a:xfrm>
                <a:off x="3930250" y="1364650"/>
                <a:ext cx="68825" cy="145000"/>
              </a:xfrm>
              <a:custGeom>
                <a:avLst/>
                <a:gdLst/>
                <a:ahLst/>
                <a:cxnLst/>
                <a:rect l="l" t="t" r="r" b="b"/>
                <a:pathLst>
                  <a:path w="2753" h="5800" extrusionOk="0">
                    <a:moveTo>
                      <a:pt x="784" y="1"/>
                    </a:moveTo>
                    <a:cubicBezTo>
                      <a:pt x="756" y="1"/>
                      <a:pt x="726" y="8"/>
                      <a:pt x="695" y="23"/>
                    </a:cubicBezTo>
                    <a:cubicBezTo>
                      <a:pt x="397" y="172"/>
                      <a:pt x="348" y="767"/>
                      <a:pt x="273" y="965"/>
                    </a:cubicBezTo>
                    <a:cubicBezTo>
                      <a:pt x="100" y="1635"/>
                      <a:pt x="0" y="2354"/>
                      <a:pt x="0" y="2998"/>
                    </a:cubicBezTo>
                    <a:cubicBezTo>
                      <a:pt x="25" y="3370"/>
                      <a:pt x="75" y="3742"/>
                      <a:pt x="124" y="4089"/>
                    </a:cubicBezTo>
                    <a:cubicBezTo>
                      <a:pt x="224" y="4684"/>
                      <a:pt x="447" y="5229"/>
                      <a:pt x="868" y="5700"/>
                    </a:cubicBezTo>
                    <a:cubicBezTo>
                      <a:pt x="893" y="5725"/>
                      <a:pt x="942" y="5750"/>
                      <a:pt x="992" y="5799"/>
                    </a:cubicBezTo>
                    <a:cubicBezTo>
                      <a:pt x="1066" y="5799"/>
                      <a:pt x="1116" y="5799"/>
                      <a:pt x="1190" y="5750"/>
                    </a:cubicBezTo>
                    <a:cubicBezTo>
                      <a:pt x="1364" y="5700"/>
                      <a:pt x="1513" y="5675"/>
                      <a:pt x="1711" y="5601"/>
                    </a:cubicBezTo>
                    <a:cubicBezTo>
                      <a:pt x="1959" y="5551"/>
                      <a:pt x="2232" y="5452"/>
                      <a:pt x="2430" y="5254"/>
                    </a:cubicBezTo>
                    <a:cubicBezTo>
                      <a:pt x="2579" y="5130"/>
                      <a:pt x="2603" y="4957"/>
                      <a:pt x="2628" y="4808"/>
                    </a:cubicBezTo>
                    <a:cubicBezTo>
                      <a:pt x="2752" y="4015"/>
                      <a:pt x="2554" y="3320"/>
                      <a:pt x="2232" y="2626"/>
                    </a:cubicBezTo>
                    <a:cubicBezTo>
                      <a:pt x="1934" y="1957"/>
                      <a:pt x="1513" y="1337"/>
                      <a:pt x="1215" y="643"/>
                    </a:cubicBezTo>
                    <a:cubicBezTo>
                      <a:pt x="1149" y="510"/>
                      <a:pt x="1023"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30"/>
              <p:cNvSpPr/>
              <p:nvPr/>
            </p:nvSpPr>
            <p:spPr>
              <a:xfrm>
                <a:off x="3933350" y="1377000"/>
                <a:ext cx="56425" cy="96700"/>
              </a:xfrm>
              <a:custGeom>
                <a:avLst/>
                <a:gdLst/>
                <a:ahLst/>
                <a:cxnLst/>
                <a:rect l="l" t="t" r="r" b="b"/>
                <a:pathLst>
                  <a:path w="2257" h="3868" extrusionOk="0">
                    <a:moveTo>
                      <a:pt x="893" y="0"/>
                    </a:moveTo>
                    <a:cubicBezTo>
                      <a:pt x="571" y="25"/>
                      <a:pt x="447" y="199"/>
                      <a:pt x="347" y="422"/>
                    </a:cubicBezTo>
                    <a:cubicBezTo>
                      <a:pt x="100" y="1017"/>
                      <a:pt x="0" y="1513"/>
                      <a:pt x="25" y="2008"/>
                    </a:cubicBezTo>
                    <a:cubicBezTo>
                      <a:pt x="25" y="2653"/>
                      <a:pt x="149" y="3273"/>
                      <a:pt x="323" y="3868"/>
                    </a:cubicBezTo>
                    <a:cubicBezTo>
                      <a:pt x="323" y="3471"/>
                      <a:pt x="372" y="3074"/>
                      <a:pt x="571" y="2653"/>
                    </a:cubicBezTo>
                    <a:cubicBezTo>
                      <a:pt x="744" y="3025"/>
                      <a:pt x="967" y="3397"/>
                      <a:pt x="1190" y="3768"/>
                    </a:cubicBezTo>
                    <a:cubicBezTo>
                      <a:pt x="1215" y="3248"/>
                      <a:pt x="1215" y="2727"/>
                      <a:pt x="1215" y="2207"/>
                    </a:cubicBezTo>
                    <a:cubicBezTo>
                      <a:pt x="1587" y="2405"/>
                      <a:pt x="1884" y="2628"/>
                      <a:pt x="2207" y="2876"/>
                    </a:cubicBezTo>
                    <a:cubicBezTo>
                      <a:pt x="2256" y="2157"/>
                      <a:pt x="2083" y="1513"/>
                      <a:pt x="1884" y="868"/>
                    </a:cubicBezTo>
                    <a:cubicBezTo>
                      <a:pt x="1835" y="645"/>
                      <a:pt x="1760" y="447"/>
                      <a:pt x="1612" y="273"/>
                    </a:cubicBezTo>
                    <a:cubicBezTo>
                      <a:pt x="1463" y="124"/>
                      <a:pt x="1215" y="0"/>
                      <a:pt x="89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30"/>
              <p:cNvSpPr/>
              <p:nvPr/>
            </p:nvSpPr>
            <p:spPr>
              <a:xfrm>
                <a:off x="3819325" y="1362200"/>
                <a:ext cx="97925" cy="160450"/>
              </a:xfrm>
              <a:custGeom>
                <a:avLst/>
                <a:gdLst/>
                <a:ahLst/>
                <a:cxnLst/>
                <a:rect l="l" t="t" r="r" b="b"/>
                <a:pathLst>
                  <a:path w="3917" h="6418" extrusionOk="0">
                    <a:moveTo>
                      <a:pt x="3537" y="1"/>
                    </a:moveTo>
                    <a:cubicBezTo>
                      <a:pt x="3070" y="1"/>
                      <a:pt x="2660" y="791"/>
                      <a:pt x="2479" y="1063"/>
                    </a:cubicBezTo>
                    <a:cubicBezTo>
                      <a:pt x="2107" y="1634"/>
                      <a:pt x="1785" y="2229"/>
                      <a:pt x="1413" y="2848"/>
                    </a:cubicBezTo>
                    <a:cubicBezTo>
                      <a:pt x="1041" y="3468"/>
                      <a:pt x="694" y="4088"/>
                      <a:pt x="422" y="4707"/>
                    </a:cubicBezTo>
                    <a:cubicBezTo>
                      <a:pt x="198" y="5228"/>
                      <a:pt x="0" y="5773"/>
                      <a:pt x="99" y="6269"/>
                    </a:cubicBezTo>
                    <a:cubicBezTo>
                      <a:pt x="99" y="6294"/>
                      <a:pt x="124" y="6344"/>
                      <a:pt x="174" y="6344"/>
                    </a:cubicBezTo>
                    <a:cubicBezTo>
                      <a:pt x="186" y="6356"/>
                      <a:pt x="202" y="6361"/>
                      <a:pt x="219" y="6361"/>
                    </a:cubicBezTo>
                    <a:cubicBezTo>
                      <a:pt x="270" y="6361"/>
                      <a:pt x="335" y="6319"/>
                      <a:pt x="372" y="6319"/>
                    </a:cubicBezTo>
                    <a:cubicBezTo>
                      <a:pt x="496" y="6319"/>
                      <a:pt x="570" y="6418"/>
                      <a:pt x="694" y="6418"/>
                    </a:cubicBezTo>
                    <a:cubicBezTo>
                      <a:pt x="818" y="6418"/>
                      <a:pt x="893" y="6344"/>
                      <a:pt x="1016" y="6294"/>
                    </a:cubicBezTo>
                    <a:cubicBezTo>
                      <a:pt x="1240" y="6195"/>
                      <a:pt x="1512" y="6195"/>
                      <a:pt x="1785" y="6096"/>
                    </a:cubicBezTo>
                    <a:cubicBezTo>
                      <a:pt x="2033" y="6021"/>
                      <a:pt x="2206" y="5848"/>
                      <a:pt x="2355" y="5699"/>
                    </a:cubicBezTo>
                    <a:cubicBezTo>
                      <a:pt x="2702" y="5327"/>
                      <a:pt x="2876" y="4931"/>
                      <a:pt x="3049" y="4534"/>
                    </a:cubicBezTo>
                    <a:cubicBezTo>
                      <a:pt x="3471" y="3468"/>
                      <a:pt x="3818" y="2427"/>
                      <a:pt x="3867" y="1386"/>
                    </a:cubicBezTo>
                    <a:lnTo>
                      <a:pt x="3867" y="617"/>
                    </a:lnTo>
                    <a:cubicBezTo>
                      <a:pt x="3843" y="444"/>
                      <a:pt x="3917" y="121"/>
                      <a:pt x="3669" y="22"/>
                    </a:cubicBezTo>
                    <a:cubicBezTo>
                      <a:pt x="3625" y="7"/>
                      <a:pt x="3581" y="1"/>
                      <a:pt x="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30"/>
              <p:cNvSpPr/>
              <p:nvPr/>
            </p:nvSpPr>
            <p:spPr>
              <a:xfrm>
                <a:off x="3837300" y="1381100"/>
                <a:ext cx="84300" cy="101900"/>
              </a:xfrm>
              <a:custGeom>
                <a:avLst/>
                <a:gdLst/>
                <a:ahLst/>
                <a:cxnLst/>
                <a:rect l="l" t="t" r="r" b="b"/>
                <a:pathLst>
                  <a:path w="3372" h="4076" extrusionOk="0">
                    <a:moveTo>
                      <a:pt x="2838" y="0"/>
                    </a:moveTo>
                    <a:cubicBezTo>
                      <a:pt x="2532" y="0"/>
                      <a:pt x="2105" y="321"/>
                      <a:pt x="1884" y="506"/>
                    </a:cubicBezTo>
                    <a:cubicBezTo>
                      <a:pt x="1388" y="1002"/>
                      <a:pt x="1016" y="1596"/>
                      <a:pt x="719" y="2117"/>
                    </a:cubicBezTo>
                    <a:cubicBezTo>
                      <a:pt x="521" y="2439"/>
                      <a:pt x="397" y="2762"/>
                      <a:pt x="273" y="3084"/>
                    </a:cubicBezTo>
                    <a:cubicBezTo>
                      <a:pt x="223" y="3233"/>
                      <a:pt x="174" y="3381"/>
                      <a:pt x="124" y="3580"/>
                    </a:cubicBezTo>
                    <a:cubicBezTo>
                      <a:pt x="78" y="3717"/>
                      <a:pt x="96" y="3917"/>
                      <a:pt x="21" y="4044"/>
                    </a:cubicBezTo>
                    <a:lnTo>
                      <a:pt x="21" y="4044"/>
                    </a:lnTo>
                    <a:cubicBezTo>
                      <a:pt x="335" y="3585"/>
                      <a:pt x="628" y="3148"/>
                      <a:pt x="992" y="2712"/>
                    </a:cubicBezTo>
                    <a:lnTo>
                      <a:pt x="992" y="2712"/>
                    </a:lnTo>
                    <a:cubicBezTo>
                      <a:pt x="992" y="3158"/>
                      <a:pt x="967" y="3580"/>
                      <a:pt x="892" y="4026"/>
                    </a:cubicBezTo>
                    <a:cubicBezTo>
                      <a:pt x="1314" y="3530"/>
                      <a:pt x="1587" y="2960"/>
                      <a:pt x="1760" y="2439"/>
                    </a:cubicBezTo>
                    <a:cubicBezTo>
                      <a:pt x="1859" y="2861"/>
                      <a:pt x="1934" y="3307"/>
                      <a:pt x="2008" y="3728"/>
                    </a:cubicBezTo>
                    <a:cubicBezTo>
                      <a:pt x="2330" y="3158"/>
                      <a:pt x="2677" y="2538"/>
                      <a:pt x="2876" y="1919"/>
                    </a:cubicBezTo>
                    <a:cubicBezTo>
                      <a:pt x="3074" y="1423"/>
                      <a:pt x="3371" y="580"/>
                      <a:pt x="3099" y="134"/>
                    </a:cubicBezTo>
                    <a:cubicBezTo>
                      <a:pt x="3035" y="38"/>
                      <a:pt x="2944" y="0"/>
                      <a:pt x="2838" y="0"/>
                    </a:cubicBezTo>
                    <a:close/>
                    <a:moveTo>
                      <a:pt x="21" y="4044"/>
                    </a:moveTo>
                    <a:cubicBezTo>
                      <a:pt x="14" y="4055"/>
                      <a:pt x="7" y="4065"/>
                      <a:pt x="0" y="4075"/>
                    </a:cubicBezTo>
                    <a:cubicBezTo>
                      <a:pt x="8" y="4066"/>
                      <a:pt x="15" y="4055"/>
                      <a:pt x="21" y="4044"/>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30"/>
              <p:cNvSpPr/>
              <p:nvPr/>
            </p:nvSpPr>
            <p:spPr>
              <a:xfrm>
                <a:off x="3710850" y="1347525"/>
                <a:ext cx="197725" cy="113150"/>
              </a:xfrm>
              <a:custGeom>
                <a:avLst/>
                <a:gdLst/>
                <a:ahLst/>
                <a:cxnLst/>
                <a:rect l="l" t="t" r="r" b="b"/>
                <a:pathLst>
                  <a:path w="7909" h="4526" extrusionOk="0">
                    <a:moveTo>
                      <a:pt x="7433" y="0"/>
                    </a:moveTo>
                    <a:cubicBezTo>
                      <a:pt x="7161" y="0"/>
                      <a:pt x="6669" y="194"/>
                      <a:pt x="6496" y="237"/>
                    </a:cubicBezTo>
                    <a:lnTo>
                      <a:pt x="5281" y="609"/>
                    </a:lnTo>
                    <a:cubicBezTo>
                      <a:pt x="4314" y="956"/>
                      <a:pt x="3447" y="1353"/>
                      <a:pt x="2653" y="1824"/>
                    </a:cubicBezTo>
                    <a:cubicBezTo>
                      <a:pt x="1587" y="2444"/>
                      <a:pt x="596" y="3212"/>
                      <a:pt x="75" y="4129"/>
                    </a:cubicBezTo>
                    <a:cubicBezTo>
                      <a:pt x="51" y="4154"/>
                      <a:pt x="1" y="4204"/>
                      <a:pt x="51" y="4253"/>
                    </a:cubicBezTo>
                    <a:cubicBezTo>
                      <a:pt x="61" y="4304"/>
                      <a:pt x="111" y="4317"/>
                      <a:pt x="178" y="4317"/>
                    </a:cubicBezTo>
                    <a:cubicBezTo>
                      <a:pt x="256" y="4317"/>
                      <a:pt x="356" y="4299"/>
                      <a:pt x="438" y="4299"/>
                    </a:cubicBezTo>
                    <a:cubicBezTo>
                      <a:pt x="459" y="4299"/>
                      <a:pt x="479" y="4300"/>
                      <a:pt x="497" y="4303"/>
                    </a:cubicBezTo>
                    <a:cubicBezTo>
                      <a:pt x="695" y="4328"/>
                      <a:pt x="720" y="4526"/>
                      <a:pt x="918" y="4526"/>
                    </a:cubicBezTo>
                    <a:cubicBezTo>
                      <a:pt x="1042" y="4526"/>
                      <a:pt x="1166" y="4452"/>
                      <a:pt x="1290" y="4427"/>
                    </a:cubicBezTo>
                    <a:cubicBezTo>
                      <a:pt x="1348" y="4419"/>
                      <a:pt x="1406" y="4416"/>
                      <a:pt x="1464" y="4416"/>
                    </a:cubicBezTo>
                    <a:cubicBezTo>
                      <a:pt x="1582" y="4416"/>
                      <a:pt x="1703" y="4427"/>
                      <a:pt x="1835" y="4427"/>
                    </a:cubicBezTo>
                    <a:cubicBezTo>
                      <a:pt x="2282" y="4427"/>
                      <a:pt x="2703" y="4179"/>
                      <a:pt x="3100" y="3956"/>
                    </a:cubicBezTo>
                    <a:cubicBezTo>
                      <a:pt x="4389" y="3212"/>
                      <a:pt x="5628" y="2419"/>
                      <a:pt x="6620" y="1452"/>
                    </a:cubicBezTo>
                    <a:cubicBezTo>
                      <a:pt x="6818" y="1229"/>
                      <a:pt x="7909" y="188"/>
                      <a:pt x="7537" y="14"/>
                    </a:cubicBezTo>
                    <a:cubicBezTo>
                      <a:pt x="7508" y="5"/>
                      <a:pt x="7473" y="0"/>
                      <a:pt x="7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30"/>
              <p:cNvSpPr/>
              <p:nvPr/>
            </p:nvSpPr>
            <p:spPr>
              <a:xfrm>
                <a:off x="3749275" y="1353400"/>
                <a:ext cx="140725" cy="80025"/>
              </a:xfrm>
              <a:custGeom>
                <a:avLst/>
                <a:gdLst/>
                <a:ahLst/>
                <a:cxnLst/>
                <a:rect l="l" t="t" r="r" b="b"/>
                <a:pathLst>
                  <a:path w="5629" h="3201" extrusionOk="0">
                    <a:moveTo>
                      <a:pt x="5133" y="1"/>
                    </a:moveTo>
                    <a:cubicBezTo>
                      <a:pt x="4973" y="1"/>
                      <a:pt x="4805" y="88"/>
                      <a:pt x="4612" y="176"/>
                    </a:cubicBezTo>
                    <a:cubicBezTo>
                      <a:pt x="3744" y="573"/>
                      <a:pt x="2876" y="969"/>
                      <a:pt x="2034" y="1415"/>
                    </a:cubicBezTo>
                    <a:cubicBezTo>
                      <a:pt x="1265" y="1812"/>
                      <a:pt x="447" y="2283"/>
                      <a:pt x="1" y="2903"/>
                    </a:cubicBezTo>
                    <a:cubicBezTo>
                      <a:pt x="621" y="2655"/>
                      <a:pt x="1240" y="2407"/>
                      <a:pt x="1811" y="2159"/>
                    </a:cubicBezTo>
                    <a:lnTo>
                      <a:pt x="1811" y="2159"/>
                    </a:lnTo>
                    <a:cubicBezTo>
                      <a:pt x="1488" y="2481"/>
                      <a:pt x="1191" y="2828"/>
                      <a:pt x="1017" y="3200"/>
                    </a:cubicBezTo>
                    <a:cubicBezTo>
                      <a:pt x="1563" y="2903"/>
                      <a:pt x="2133" y="2581"/>
                      <a:pt x="2678" y="2233"/>
                    </a:cubicBezTo>
                    <a:lnTo>
                      <a:pt x="2678" y="2233"/>
                    </a:lnTo>
                    <a:cubicBezTo>
                      <a:pt x="2629" y="2481"/>
                      <a:pt x="2529" y="2729"/>
                      <a:pt x="2405" y="2977"/>
                    </a:cubicBezTo>
                    <a:cubicBezTo>
                      <a:pt x="3521" y="2357"/>
                      <a:pt x="4488" y="1589"/>
                      <a:pt x="5231" y="721"/>
                    </a:cubicBezTo>
                    <a:cubicBezTo>
                      <a:pt x="5455" y="473"/>
                      <a:pt x="5628" y="176"/>
                      <a:pt x="5331" y="52"/>
                    </a:cubicBezTo>
                    <a:cubicBezTo>
                      <a:pt x="5265" y="16"/>
                      <a:pt x="5200" y="1"/>
                      <a:pt x="513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30"/>
              <p:cNvSpPr/>
              <p:nvPr/>
            </p:nvSpPr>
            <p:spPr>
              <a:xfrm>
                <a:off x="4011425" y="1323750"/>
                <a:ext cx="181000" cy="54975"/>
              </a:xfrm>
              <a:custGeom>
                <a:avLst/>
                <a:gdLst/>
                <a:ahLst/>
                <a:cxnLst/>
                <a:rect l="l" t="t" r="r" b="b"/>
                <a:pathLst>
                  <a:path w="7240" h="2199" extrusionOk="0">
                    <a:moveTo>
                      <a:pt x="2689" y="0"/>
                    </a:moveTo>
                    <a:cubicBezTo>
                      <a:pt x="2006" y="0"/>
                      <a:pt x="1318" y="49"/>
                      <a:pt x="621" y="98"/>
                    </a:cubicBezTo>
                    <a:cubicBezTo>
                      <a:pt x="323" y="147"/>
                      <a:pt x="1" y="321"/>
                      <a:pt x="174" y="544"/>
                    </a:cubicBezTo>
                    <a:cubicBezTo>
                      <a:pt x="323" y="717"/>
                      <a:pt x="720" y="891"/>
                      <a:pt x="992" y="1040"/>
                    </a:cubicBezTo>
                    <a:cubicBezTo>
                      <a:pt x="1538" y="1362"/>
                      <a:pt x="2158" y="1635"/>
                      <a:pt x="2827" y="1808"/>
                    </a:cubicBezTo>
                    <a:cubicBezTo>
                      <a:pt x="3628" y="2055"/>
                      <a:pt x="4480" y="2199"/>
                      <a:pt x="5411" y="2199"/>
                    </a:cubicBezTo>
                    <a:cubicBezTo>
                      <a:pt x="5604" y="2199"/>
                      <a:pt x="5800" y="2193"/>
                      <a:pt x="6000" y="2180"/>
                    </a:cubicBezTo>
                    <a:cubicBezTo>
                      <a:pt x="6248" y="2180"/>
                      <a:pt x="6446" y="2155"/>
                      <a:pt x="6694" y="2056"/>
                    </a:cubicBezTo>
                    <a:cubicBezTo>
                      <a:pt x="6917" y="1957"/>
                      <a:pt x="7140" y="1808"/>
                      <a:pt x="7190" y="1635"/>
                    </a:cubicBezTo>
                    <a:cubicBezTo>
                      <a:pt x="7239" y="1535"/>
                      <a:pt x="7190" y="1412"/>
                      <a:pt x="7140" y="1312"/>
                    </a:cubicBezTo>
                    <a:cubicBezTo>
                      <a:pt x="7016" y="1064"/>
                      <a:pt x="6768" y="916"/>
                      <a:pt x="6496" y="767"/>
                    </a:cubicBezTo>
                    <a:cubicBezTo>
                      <a:pt x="5752" y="346"/>
                      <a:pt x="4785" y="147"/>
                      <a:pt x="3769" y="48"/>
                    </a:cubicBezTo>
                    <a:cubicBezTo>
                      <a:pt x="3409" y="14"/>
                      <a:pt x="3050" y="0"/>
                      <a:pt x="26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30"/>
              <p:cNvSpPr/>
              <p:nvPr/>
            </p:nvSpPr>
            <p:spPr>
              <a:xfrm>
                <a:off x="4022600" y="1334025"/>
                <a:ext cx="119000" cy="37425"/>
              </a:xfrm>
              <a:custGeom>
                <a:avLst/>
                <a:gdLst/>
                <a:ahLst/>
                <a:cxnLst/>
                <a:rect l="l" t="t" r="r" b="b"/>
                <a:pathLst>
                  <a:path w="4760" h="1497" extrusionOk="0">
                    <a:moveTo>
                      <a:pt x="1303" y="0"/>
                    </a:moveTo>
                    <a:cubicBezTo>
                      <a:pt x="1087" y="0"/>
                      <a:pt x="867" y="3"/>
                      <a:pt x="645" y="9"/>
                    </a:cubicBezTo>
                    <a:cubicBezTo>
                      <a:pt x="422" y="9"/>
                      <a:pt x="0" y="9"/>
                      <a:pt x="25" y="257"/>
                    </a:cubicBezTo>
                    <a:cubicBezTo>
                      <a:pt x="50" y="455"/>
                      <a:pt x="422" y="579"/>
                      <a:pt x="620" y="653"/>
                    </a:cubicBezTo>
                    <a:cubicBezTo>
                      <a:pt x="1636" y="1100"/>
                      <a:pt x="2826" y="1397"/>
                      <a:pt x="4090" y="1496"/>
                    </a:cubicBezTo>
                    <a:cubicBezTo>
                      <a:pt x="3966" y="1372"/>
                      <a:pt x="3843" y="1248"/>
                      <a:pt x="3694" y="1124"/>
                    </a:cubicBezTo>
                    <a:cubicBezTo>
                      <a:pt x="4041" y="1100"/>
                      <a:pt x="4388" y="1075"/>
                      <a:pt x="4760" y="1025"/>
                    </a:cubicBezTo>
                    <a:cubicBezTo>
                      <a:pt x="4487" y="877"/>
                      <a:pt x="4214" y="728"/>
                      <a:pt x="3892" y="604"/>
                    </a:cubicBezTo>
                    <a:cubicBezTo>
                      <a:pt x="4115" y="530"/>
                      <a:pt x="4363" y="480"/>
                      <a:pt x="4586" y="381"/>
                    </a:cubicBezTo>
                    <a:cubicBezTo>
                      <a:pt x="4264" y="232"/>
                      <a:pt x="3892" y="158"/>
                      <a:pt x="3495" y="133"/>
                    </a:cubicBezTo>
                    <a:cubicBezTo>
                      <a:pt x="2765" y="37"/>
                      <a:pt x="2050" y="0"/>
                      <a:pt x="13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30"/>
              <p:cNvSpPr/>
              <p:nvPr/>
            </p:nvSpPr>
            <p:spPr>
              <a:xfrm>
                <a:off x="4021975" y="1262100"/>
                <a:ext cx="192750" cy="54450"/>
              </a:xfrm>
              <a:custGeom>
                <a:avLst/>
                <a:gdLst/>
                <a:ahLst/>
                <a:cxnLst/>
                <a:rect l="l" t="t" r="r" b="b"/>
                <a:pathLst>
                  <a:path w="7710" h="2178" extrusionOk="0">
                    <a:moveTo>
                      <a:pt x="6971" y="1"/>
                    </a:moveTo>
                    <a:cubicBezTo>
                      <a:pt x="6935" y="1"/>
                      <a:pt x="6900" y="4"/>
                      <a:pt x="6867" y="10"/>
                    </a:cubicBezTo>
                    <a:cubicBezTo>
                      <a:pt x="6619" y="10"/>
                      <a:pt x="6371" y="60"/>
                      <a:pt x="6123" y="109"/>
                    </a:cubicBezTo>
                    <a:cubicBezTo>
                      <a:pt x="4239" y="432"/>
                      <a:pt x="2355" y="779"/>
                      <a:pt x="521" y="1399"/>
                    </a:cubicBezTo>
                    <a:cubicBezTo>
                      <a:pt x="75" y="1547"/>
                      <a:pt x="0" y="1870"/>
                      <a:pt x="447" y="1894"/>
                    </a:cubicBezTo>
                    <a:cubicBezTo>
                      <a:pt x="918" y="1919"/>
                      <a:pt x="1364" y="1994"/>
                      <a:pt x="1785" y="2043"/>
                    </a:cubicBezTo>
                    <a:cubicBezTo>
                      <a:pt x="2459" y="2127"/>
                      <a:pt x="3167" y="2177"/>
                      <a:pt x="3878" y="2177"/>
                    </a:cubicBezTo>
                    <a:cubicBezTo>
                      <a:pt x="4214" y="2177"/>
                      <a:pt x="4550" y="2166"/>
                      <a:pt x="4884" y="2142"/>
                    </a:cubicBezTo>
                    <a:cubicBezTo>
                      <a:pt x="5454" y="2043"/>
                      <a:pt x="6024" y="2018"/>
                      <a:pt x="6619" y="1919"/>
                    </a:cubicBezTo>
                    <a:cubicBezTo>
                      <a:pt x="6817" y="1894"/>
                      <a:pt x="7065" y="1870"/>
                      <a:pt x="7189" y="1721"/>
                    </a:cubicBezTo>
                    <a:cubicBezTo>
                      <a:pt x="7313" y="1597"/>
                      <a:pt x="7239" y="1399"/>
                      <a:pt x="7338" y="1275"/>
                    </a:cubicBezTo>
                    <a:cubicBezTo>
                      <a:pt x="7388" y="1151"/>
                      <a:pt x="7586" y="1052"/>
                      <a:pt x="7611" y="928"/>
                    </a:cubicBezTo>
                    <a:cubicBezTo>
                      <a:pt x="7710" y="729"/>
                      <a:pt x="7462" y="605"/>
                      <a:pt x="7363" y="407"/>
                    </a:cubicBezTo>
                    <a:cubicBezTo>
                      <a:pt x="7313" y="283"/>
                      <a:pt x="7338" y="134"/>
                      <a:pt x="7239" y="60"/>
                    </a:cubicBezTo>
                    <a:cubicBezTo>
                      <a:pt x="7166" y="24"/>
                      <a:pt x="7067" y="1"/>
                      <a:pt x="6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30"/>
              <p:cNvSpPr/>
              <p:nvPr/>
            </p:nvSpPr>
            <p:spPr>
              <a:xfrm>
                <a:off x="4025700" y="1273575"/>
                <a:ext cx="125200" cy="39625"/>
              </a:xfrm>
              <a:custGeom>
                <a:avLst/>
                <a:gdLst/>
                <a:ahLst/>
                <a:cxnLst/>
                <a:rect l="l" t="t" r="r" b="b"/>
                <a:pathLst>
                  <a:path w="5008" h="1585" extrusionOk="0">
                    <a:moveTo>
                      <a:pt x="4397" y="0"/>
                    </a:moveTo>
                    <a:cubicBezTo>
                      <a:pt x="3266" y="0"/>
                      <a:pt x="2052" y="230"/>
                      <a:pt x="892" y="568"/>
                    </a:cubicBezTo>
                    <a:cubicBezTo>
                      <a:pt x="645" y="642"/>
                      <a:pt x="50" y="816"/>
                      <a:pt x="25" y="1064"/>
                    </a:cubicBezTo>
                    <a:cubicBezTo>
                      <a:pt x="0" y="1262"/>
                      <a:pt x="496" y="1386"/>
                      <a:pt x="669" y="1435"/>
                    </a:cubicBezTo>
                    <a:cubicBezTo>
                      <a:pt x="1289" y="1584"/>
                      <a:pt x="2033" y="1584"/>
                      <a:pt x="2776" y="1584"/>
                    </a:cubicBezTo>
                    <a:cubicBezTo>
                      <a:pt x="3247" y="1584"/>
                      <a:pt x="3719" y="1584"/>
                      <a:pt x="4214" y="1559"/>
                    </a:cubicBezTo>
                    <a:cubicBezTo>
                      <a:pt x="3867" y="1411"/>
                      <a:pt x="3495" y="1262"/>
                      <a:pt x="3074" y="1163"/>
                    </a:cubicBezTo>
                    <a:lnTo>
                      <a:pt x="5008" y="791"/>
                    </a:lnTo>
                    <a:cubicBezTo>
                      <a:pt x="4710" y="725"/>
                      <a:pt x="4369" y="692"/>
                      <a:pt x="4020" y="692"/>
                    </a:cubicBezTo>
                    <a:cubicBezTo>
                      <a:pt x="3845" y="692"/>
                      <a:pt x="3669" y="700"/>
                      <a:pt x="3495" y="716"/>
                    </a:cubicBezTo>
                    <a:cubicBezTo>
                      <a:pt x="3991" y="469"/>
                      <a:pt x="4487" y="270"/>
                      <a:pt x="4983" y="22"/>
                    </a:cubicBezTo>
                    <a:cubicBezTo>
                      <a:pt x="4790" y="8"/>
                      <a:pt x="4595" y="0"/>
                      <a:pt x="4397"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30"/>
              <p:cNvSpPr/>
              <p:nvPr/>
            </p:nvSpPr>
            <p:spPr>
              <a:xfrm>
                <a:off x="4013950" y="1165175"/>
                <a:ext cx="184675" cy="126900"/>
              </a:xfrm>
              <a:custGeom>
                <a:avLst/>
                <a:gdLst/>
                <a:ahLst/>
                <a:cxnLst/>
                <a:rect l="l" t="t" r="r" b="b"/>
                <a:pathLst>
                  <a:path w="7387" h="5076" extrusionOk="0">
                    <a:moveTo>
                      <a:pt x="6682" y="0"/>
                    </a:moveTo>
                    <a:cubicBezTo>
                      <a:pt x="6638" y="0"/>
                      <a:pt x="6592" y="6"/>
                      <a:pt x="6544" y="20"/>
                    </a:cubicBezTo>
                    <a:cubicBezTo>
                      <a:pt x="6395" y="45"/>
                      <a:pt x="6196" y="95"/>
                      <a:pt x="6048" y="169"/>
                    </a:cubicBezTo>
                    <a:cubicBezTo>
                      <a:pt x="5056" y="590"/>
                      <a:pt x="4189" y="1136"/>
                      <a:pt x="3370" y="1706"/>
                    </a:cubicBezTo>
                    <a:cubicBezTo>
                      <a:pt x="2875" y="2078"/>
                      <a:pt x="2428" y="2450"/>
                      <a:pt x="1957" y="2797"/>
                    </a:cubicBezTo>
                    <a:cubicBezTo>
                      <a:pt x="1486" y="3193"/>
                      <a:pt x="1015" y="3615"/>
                      <a:pt x="619" y="4036"/>
                    </a:cubicBezTo>
                    <a:cubicBezTo>
                      <a:pt x="396" y="4284"/>
                      <a:pt x="148" y="4532"/>
                      <a:pt x="73" y="4805"/>
                    </a:cubicBezTo>
                    <a:cubicBezTo>
                      <a:pt x="0" y="5009"/>
                      <a:pt x="57" y="5076"/>
                      <a:pt x="191" y="5076"/>
                    </a:cubicBezTo>
                    <a:cubicBezTo>
                      <a:pt x="285" y="5076"/>
                      <a:pt x="417" y="5044"/>
                      <a:pt x="569" y="5003"/>
                    </a:cubicBezTo>
                    <a:cubicBezTo>
                      <a:pt x="1362" y="4780"/>
                      <a:pt x="2181" y="4408"/>
                      <a:pt x="2924" y="4036"/>
                    </a:cubicBezTo>
                    <a:cubicBezTo>
                      <a:pt x="4486" y="3292"/>
                      <a:pt x="5924" y="2400"/>
                      <a:pt x="7138" y="1384"/>
                    </a:cubicBezTo>
                    <a:cubicBezTo>
                      <a:pt x="7188" y="1309"/>
                      <a:pt x="7213" y="1284"/>
                      <a:pt x="7262" y="1210"/>
                    </a:cubicBezTo>
                    <a:cubicBezTo>
                      <a:pt x="7287" y="1136"/>
                      <a:pt x="7163" y="1061"/>
                      <a:pt x="7138" y="962"/>
                    </a:cubicBezTo>
                    <a:cubicBezTo>
                      <a:pt x="7064" y="789"/>
                      <a:pt x="7386" y="466"/>
                      <a:pt x="7188" y="342"/>
                    </a:cubicBezTo>
                    <a:cubicBezTo>
                      <a:pt x="7138" y="318"/>
                      <a:pt x="7064" y="318"/>
                      <a:pt x="7039" y="293"/>
                    </a:cubicBezTo>
                    <a:cubicBezTo>
                      <a:pt x="6965" y="268"/>
                      <a:pt x="6965" y="169"/>
                      <a:pt x="6940" y="95"/>
                    </a:cubicBezTo>
                    <a:cubicBezTo>
                      <a:pt x="6887" y="41"/>
                      <a:pt x="6794" y="0"/>
                      <a:pt x="6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30"/>
              <p:cNvSpPr/>
              <p:nvPr/>
            </p:nvSpPr>
            <p:spPr>
              <a:xfrm>
                <a:off x="4020725" y="1204700"/>
                <a:ext cx="115925" cy="81075"/>
              </a:xfrm>
              <a:custGeom>
                <a:avLst/>
                <a:gdLst/>
                <a:ahLst/>
                <a:cxnLst/>
                <a:rect l="l" t="t" r="r" b="b"/>
                <a:pathLst>
                  <a:path w="4637" h="3243" extrusionOk="0">
                    <a:moveTo>
                      <a:pt x="3794" y="1"/>
                    </a:moveTo>
                    <a:cubicBezTo>
                      <a:pt x="3347" y="224"/>
                      <a:pt x="2951" y="497"/>
                      <a:pt x="2529" y="720"/>
                    </a:cubicBezTo>
                    <a:cubicBezTo>
                      <a:pt x="1835" y="1216"/>
                      <a:pt x="1240" y="1736"/>
                      <a:pt x="720" y="2306"/>
                    </a:cubicBezTo>
                    <a:cubicBezTo>
                      <a:pt x="571" y="2480"/>
                      <a:pt x="1" y="2976"/>
                      <a:pt x="50" y="3174"/>
                    </a:cubicBezTo>
                    <a:cubicBezTo>
                      <a:pt x="55" y="3223"/>
                      <a:pt x="92" y="3243"/>
                      <a:pt x="150" y="3243"/>
                    </a:cubicBezTo>
                    <a:cubicBezTo>
                      <a:pt x="388" y="3243"/>
                      <a:pt x="972" y="2907"/>
                      <a:pt x="1091" y="2827"/>
                    </a:cubicBezTo>
                    <a:cubicBezTo>
                      <a:pt x="2281" y="2207"/>
                      <a:pt x="3446" y="1563"/>
                      <a:pt x="4636" y="943"/>
                    </a:cubicBezTo>
                    <a:lnTo>
                      <a:pt x="4636" y="943"/>
                    </a:lnTo>
                    <a:cubicBezTo>
                      <a:pt x="4141" y="1067"/>
                      <a:pt x="3670" y="1166"/>
                      <a:pt x="3174" y="1290"/>
                    </a:cubicBezTo>
                    <a:cubicBezTo>
                      <a:pt x="3645" y="918"/>
                      <a:pt x="4091" y="497"/>
                      <a:pt x="4562" y="125"/>
                    </a:cubicBezTo>
                    <a:lnTo>
                      <a:pt x="4562" y="125"/>
                    </a:lnTo>
                    <a:cubicBezTo>
                      <a:pt x="3967" y="472"/>
                      <a:pt x="3347" y="794"/>
                      <a:pt x="2728" y="1067"/>
                    </a:cubicBezTo>
                    <a:cubicBezTo>
                      <a:pt x="2975" y="695"/>
                      <a:pt x="3347" y="323"/>
                      <a:pt x="3794"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30"/>
              <p:cNvSpPr/>
              <p:nvPr/>
            </p:nvSpPr>
            <p:spPr>
              <a:xfrm>
                <a:off x="3693500" y="1314975"/>
                <a:ext cx="212600" cy="64550"/>
              </a:xfrm>
              <a:custGeom>
                <a:avLst/>
                <a:gdLst/>
                <a:ahLst/>
                <a:cxnLst/>
                <a:rect l="l" t="t" r="r" b="b"/>
                <a:pathLst>
                  <a:path w="8504" h="2582" extrusionOk="0">
                    <a:moveTo>
                      <a:pt x="5969" y="1"/>
                    </a:moveTo>
                    <a:cubicBezTo>
                      <a:pt x="5740" y="1"/>
                      <a:pt x="5510" y="2"/>
                      <a:pt x="5281" y="2"/>
                    </a:cubicBezTo>
                    <a:cubicBezTo>
                      <a:pt x="3843" y="2"/>
                      <a:pt x="2356" y="27"/>
                      <a:pt x="893" y="424"/>
                    </a:cubicBezTo>
                    <a:cubicBezTo>
                      <a:pt x="695" y="498"/>
                      <a:pt x="497" y="548"/>
                      <a:pt x="298" y="672"/>
                    </a:cubicBezTo>
                    <a:cubicBezTo>
                      <a:pt x="150" y="796"/>
                      <a:pt x="1" y="969"/>
                      <a:pt x="26" y="1118"/>
                    </a:cubicBezTo>
                    <a:cubicBezTo>
                      <a:pt x="26" y="1217"/>
                      <a:pt x="75" y="1292"/>
                      <a:pt x="125" y="1391"/>
                    </a:cubicBezTo>
                    <a:cubicBezTo>
                      <a:pt x="150" y="1515"/>
                      <a:pt x="75" y="1639"/>
                      <a:pt x="125" y="1763"/>
                    </a:cubicBezTo>
                    <a:cubicBezTo>
                      <a:pt x="125" y="1961"/>
                      <a:pt x="274" y="2110"/>
                      <a:pt x="397" y="2258"/>
                    </a:cubicBezTo>
                    <a:cubicBezTo>
                      <a:pt x="497" y="2357"/>
                      <a:pt x="546" y="2457"/>
                      <a:pt x="670" y="2506"/>
                    </a:cubicBezTo>
                    <a:cubicBezTo>
                      <a:pt x="790" y="2561"/>
                      <a:pt x="929" y="2582"/>
                      <a:pt x="1077" y="2582"/>
                    </a:cubicBezTo>
                    <a:cubicBezTo>
                      <a:pt x="1265" y="2582"/>
                      <a:pt x="1467" y="2548"/>
                      <a:pt x="1662" y="2506"/>
                    </a:cubicBezTo>
                    <a:cubicBezTo>
                      <a:pt x="2430" y="2357"/>
                      <a:pt x="3174" y="2159"/>
                      <a:pt x="3967" y="2010"/>
                    </a:cubicBezTo>
                    <a:cubicBezTo>
                      <a:pt x="4389" y="1911"/>
                      <a:pt x="4860" y="1837"/>
                      <a:pt x="5256" y="1663"/>
                    </a:cubicBezTo>
                    <a:cubicBezTo>
                      <a:pt x="5727" y="1515"/>
                      <a:pt x="6149" y="1341"/>
                      <a:pt x="6595" y="1143"/>
                    </a:cubicBezTo>
                    <a:cubicBezTo>
                      <a:pt x="7066" y="969"/>
                      <a:pt x="7512" y="746"/>
                      <a:pt x="7983" y="548"/>
                    </a:cubicBezTo>
                    <a:cubicBezTo>
                      <a:pt x="8429" y="374"/>
                      <a:pt x="8504" y="176"/>
                      <a:pt x="8008" y="126"/>
                    </a:cubicBezTo>
                    <a:cubicBezTo>
                      <a:pt x="7339" y="15"/>
                      <a:pt x="6655" y="1"/>
                      <a:pt x="5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30"/>
              <p:cNvSpPr/>
              <p:nvPr/>
            </p:nvSpPr>
            <p:spPr>
              <a:xfrm>
                <a:off x="3766625" y="1316275"/>
                <a:ext cx="117800" cy="37425"/>
              </a:xfrm>
              <a:custGeom>
                <a:avLst/>
                <a:gdLst/>
                <a:ahLst/>
                <a:cxnLst/>
                <a:rect l="l" t="t" r="r" b="b"/>
                <a:pathLst>
                  <a:path w="4712" h="1497" extrusionOk="0">
                    <a:moveTo>
                      <a:pt x="30" y="366"/>
                    </a:moveTo>
                    <a:lnTo>
                      <a:pt x="30" y="366"/>
                    </a:lnTo>
                    <a:cubicBezTo>
                      <a:pt x="20" y="368"/>
                      <a:pt x="10" y="370"/>
                      <a:pt x="1" y="372"/>
                    </a:cubicBezTo>
                    <a:cubicBezTo>
                      <a:pt x="11" y="370"/>
                      <a:pt x="20" y="368"/>
                      <a:pt x="30" y="366"/>
                    </a:cubicBezTo>
                    <a:close/>
                    <a:moveTo>
                      <a:pt x="2703" y="0"/>
                    </a:moveTo>
                    <a:cubicBezTo>
                      <a:pt x="1796" y="74"/>
                      <a:pt x="889" y="196"/>
                      <a:pt x="30" y="366"/>
                    </a:cubicBezTo>
                    <a:lnTo>
                      <a:pt x="30" y="366"/>
                    </a:lnTo>
                    <a:cubicBezTo>
                      <a:pt x="48" y="363"/>
                      <a:pt x="66" y="362"/>
                      <a:pt x="85" y="362"/>
                    </a:cubicBezTo>
                    <a:cubicBezTo>
                      <a:pt x="165" y="362"/>
                      <a:pt x="251" y="385"/>
                      <a:pt x="323" y="421"/>
                    </a:cubicBezTo>
                    <a:cubicBezTo>
                      <a:pt x="621" y="496"/>
                      <a:pt x="943" y="595"/>
                      <a:pt x="1290" y="694"/>
                    </a:cubicBezTo>
                    <a:cubicBezTo>
                      <a:pt x="869" y="744"/>
                      <a:pt x="472" y="868"/>
                      <a:pt x="100" y="992"/>
                    </a:cubicBezTo>
                    <a:cubicBezTo>
                      <a:pt x="670" y="1041"/>
                      <a:pt x="1240" y="1041"/>
                      <a:pt x="1811" y="1041"/>
                    </a:cubicBezTo>
                    <a:cubicBezTo>
                      <a:pt x="1464" y="1116"/>
                      <a:pt x="1092" y="1289"/>
                      <a:pt x="794" y="1438"/>
                    </a:cubicBezTo>
                    <a:cubicBezTo>
                      <a:pt x="1000" y="1477"/>
                      <a:pt x="1218" y="1497"/>
                      <a:pt x="1443" y="1497"/>
                    </a:cubicBezTo>
                    <a:cubicBezTo>
                      <a:pt x="1924" y="1497"/>
                      <a:pt x="2436" y="1408"/>
                      <a:pt x="2926" y="1240"/>
                    </a:cubicBezTo>
                    <a:cubicBezTo>
                      <a:pt x="3521" y="1066"/>
                      <a:pt x="4066" y="719"/>
                      <a:pt x="4587" y="421"/>
                    </a:cubicBezTo>
                    <a:cubicBezTo>
                      <a:pt x="4661" y="372"/>
                      <a:pt x="4711" y="322"/>
                      <a:pt x="4711" y="248"/>
                    </a:cubicBezTo>
                    <a:cubicBezTo>
                      <a:pt x="4711" y="198"/>
                      <a:pt x="4017" y="99"/>
                      <a:pt x="3918" y="99"/>
                    </a:cubicBezTo>
                    <a:cubicBezTo>
                      <a:pt x="3521" y="50"/>
                      <a:pt x="3100" y="0"/>
                      <a:pt x="2703"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30"/>
              <p:cNvSpPr/>
              <p:nvPr/>
            </p:nvSpPr>
            <p:spPr>
              <a:xfrm>
                <a:off x="3987275" y="1118850"/>
                <a:ext cx="123975" cy="158400"/>
              </a:xfrm>
              <a:custGeom>
                <a:avLst/>
                <a:gdLst/>
                <a:ahLst/>
                <a:cxnLst/>
                <a:rect l="l" t="t" r="r" b="b"/>
                <a:pathLst>
                  <a:path w="4959" h="6336" extrusionOk="0">
                    <a:moveTo>
                      <a:pt x="4480" y="1"/>
                    </a:moveTo>
                    <a:cubicBezTo>
                      <a:pt x="4353" y="1"/>
                      <a:pt x="4172" y="96"/>
                      <a:pt x="4013" y="96"/>
                    </a:cubicBezTo>
                    <a:cubicBezTo>
                      <a:pt x="3988" y="96"/>
                      <a:pt x="3965" y="93"/>
                      <a:pt x="3942" y="88"/>
                    </a:cubicBezTo>
                    <a:cubicBezTo>
                      <a:pt x="3867" y="64"/>
                      <a:pt x="3793" y="39"/>
                      <a:pt x="3743" y="39"/>
                    </a:cubicBezTo>
                    <a:cubicBezTo>
                      <a:pt x="3714" y="34"/>
                      <a:pt x="3684" y="32"/>
                      <a:pt x="3654" y="32"/>
                    </a:cubicBezTo>
                    <a:cubicBezTo>
                      <a:pt x="3511" y="32"/>
                      <a:pt x="3371" y="81"/>
                      <a:pt x="3248" y="163"/>
                    </a:cubicBezTo>
                    <a:cubicBezTo>
                      <a:pt x="3074" y="262"/>
                      <a:pt x="3000" y="336"/>
                      <a:pt x="2876" y="460"/>
                    </a:cubicBezTo>
                    <a:cubicBezTo>
                      <a:pt x="1958" y="1402"/>
                      <a:pt x="1339" y="2419"/>
                      <a:pt x="893" y="3435"/>
                    </a:cubicBezTo>
                    <a:cubicBezTo>
                      <a:pt x="471" y="4402"/>
                      <a:pt x="198" y="5344"/>
                      <a:pt x="0" y="6286"/>
                    </a:cubicBezTo>
                    <a:lnTo>
                      <a:pt x="0" y="6335"/>
                    </a:lnTo>
                    <a:lnTo>
                      <a:pt x="74" y="6335"/>
                    </a:lnTo>
                    <a:cubicBezTo>
                      <a:pt x="322" y="6335"/>
                      <a:pt x="570" y="6162"/>
                      <a:pt x="744" y="6013"/>
                    </a:cubicBezTo>
                    <a:cubicBezTo>
                      <a:pt x="2578" y="4501"/>
                      <a:pt x="4140" y="2617"/>
                      <a:pt x="4884" y="782"/>
                    </a:cubicBezTo>
                    <a:cubicBezTo>
                      <a:pt x="4908" y="634"/>
                      <a:pt x="4958" y="460"/>
                      <a:pt x="4884" y="386"/>
                    </a:cubicBezTo>
                    <a:cubicBezTo>
                      <a:pt x="4809" y="287"/>
                      <a:pt x="4685" y="262"/>
                      <a:pt x="4661" y="187"/>
                    </a:cubicBezTo>
                    <a:cubicBezTo>
                      <a:pt x="4636" y="138"/>
                      <a:pt x="4636" y="64"/>
                      <a:pt x="4586" y="39"/>
                    </a:cubicBezTo>
                    <a:cubicBezTo>
                      <a:pt x="4559" y="11"/>
                      <a:pt x="4522" y="1"/>
                      <a:pt x="44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30"/>
              <p:cNvSpPr/>
              <p:nvPr/>
            </p:nvSpPr>
            <p:spPr>
              <a:xfrm>
                <a:off x="3989125" y="1148925"/>
                <a:ext cx="90500" cy="127350"/>
              </a:xfrm>
              <a:custGeom>
                <a:avLst/>
                <a:gdLst/>
                <a:ahLst/>
                <a:cxnLst/>
                <a:rect l="l" t="t" r="r" b="b"/>
                <a:pathLst>
                  <a:path w="3620" h="5094" extrusionOk="0">
                    <a:moveTo>
                      <a:pt x="2876" y="1"/>
                    </a:moveTo>
                    <a:lnTo>
                      <a:pt x="2876" y="1"/>
                    </a:lnTo>
                    <a:cubicBezTo>
                      <a:pt x="2207" y="621"/>
                      <a:pt x="1686" y="1315"/>
                      <a:pt x="1240" y="2034"/>
                    </a:cubicBezTo>
                    <a:cubicBezTo>
                      <a:pt x="744" y="2827"/>
                      <a:pt x="397" y="3670"/>
                      <a:pt x="124" y="4463"/>
                    </a:cubicBezTo>
                    <a:cubicBezTo>
                      <a:pt x="75" y="4686"/>
                      <a:pt x="0" y="4909"/>
                      <a:pt x="124" y="5083"/>
                    </a:cubicBezTo>
                    <a:cubicBezTo>
                      <a:pt x="143" y="5090"/>
                      <a:pt x="164" y="5094"/>
                      <a:pt x="186" y="5094"/>
                    </a:cubicBezTo>
                    <a:cubicBezTo>
                      <a:pt x="306" y="5094"/>
                      <a:pt x="458" y="4986"/>
                      <a:pt x="521" y="4860"/>
                    </a:cubicBezTo>
                    <a:cubicBezTo>
                      <a:pt x="1265" y="4091"/>
                      <a:pt x="1860" y="3347"/>
                      <a:pt x="2479" y="2554"/>
                    </a:cubicBezTo>
                    <a:cubicBezTo>
                      <a:pt x="2975" y="1860"/>
                      <a:pt x="3471" y="1191"/>
                      <a:pt x="3620" y="497"/>
                    </a:cubicBezTo>
                    <a:lnTo>
                      <a:pt x="3620" y="497"/>
                    </a:lnTo>
                    <a:cubicBezTo>
                      <a:pt x="3471" y="596"/>
                      <a:pt x="3297" y="720"/>
                      <a:pt x="3099" y="819"/>
                    </a:cubicBezTo>
                    <a:cubicBezTo>
                      <a:pt x="3248" y="596"/>
                      <a:pt x="3372" y="348"/>
                      <a:pt x="3446" y="100"/>
                    </a:cubicBezTo>
                    <a:lnTo>
                      <a:pt x="3446" y="100"/>
                    </a:lnTo>
                    <a:cubicBezTo>
                      <a:pt x="3198" y="298"/>
                      <a:pt x="2950" y="472"/>
                      <a:pt x="2727" y="670"/>
                    </a:cubicBezTo>
                    <a:cubicBezTo>
                      <a:pt x="2826" y="447"/>
                      <a:pt x="2876" y="224"/>
                      <a:pt x="2876"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30"/>
              <p:cNvSpPr/>
              <p:nvPr/>
            </p:nvSpPr>
            <p:spPr>
              <a:xfrm>
                <a:off x="3767875" y="1203475"/>
                <a:ext cx="144425" cy="101650"/>
              </a:xfrm>
              <a:custGeom>
                <a:avLst/>
                <a:gdLst/>
                <a:ahLst/>
                <a:cxnLst/>
                <a:rect l="l" t="t" r="r" b="b"/>
                <a:pathLst>
                  <a:path w="5777" h="4066" extrusionOk="0">
                    <a:moveTo>
                      <a:pt x="1314" y="0"/>
                    </a:moveTo>
                    <a:cubicBezTo>
                      <a:pt x="1116" y="0"/>
                      <a:pt x="868" y="25"/>
                      <a:pt x="695" y="149"/>
                    </a:cubicBezTo>
                    <a:cubicBezTo>
                      <a:pt x="645" y="223"/>
                      <a:pt x="596" y="273"/>
                      <a:pt x="546" y="298"/>
                    </a:cubicBezTo>
                    <a:cubicBezTo>
                      <a:pt x="397" y="397"/>
                      <a:pt x="75" y="372"/>
                      <a:pt x="25" y="496"/>
                    </a:cubicBezTo>
                    <a:cubicBezTo>
                      <a:pt x="1" y="521"/>
                      <a:pt x="25" y="546"/>
                      <a:pt x="25" y="595"/>
                    </a:cubicBezTo>
                    <a:cubicBezTo>
                      <a:pt x="75" y="769"/>
                      <a:pt x="199" y="918"/>
                      <a:pt x="298" y="1091"/>
                    </a:cubicBezTo>
                    <a:cubicBezTo>
                      <a:pt x="620" y="1512"/>
                      <a:pt x="992" y="1884"/>
                      <a:pt x="1414" y="2231"/>
                    </a:cubicBezTo>
                    <a:cubicBezTo>
                      <a:pt x="1686" y="2479"/>
                      <a:pt x="2009" y="2653"/>
                      <a:pt x="2356" y="2851"/>
                    </a:cubicBezTo>
                    <a:cubicBezTo>
                      <a:pt x="2876" y="3124"/>
                      <a:pt x="3422" y="3397"/>
                      <a:pt x="4016" y="3570"/>
                    </a:cubicBezTo>
                    <a:cubicBezTo>
                      <a:pt x="4314" y="3694"/>
                      <a:pt x="4636" y="3768"/>
                      <a:pt x="4934" y="3868"/>
                    </a:cubicBezTo>
                    <a:cubicBezTo>
                      <a:pt x="5033" y="3892"/>
                      <a:pt x="5777" y="4066"/>
                      <a:pt x="5777" y="4066"/>
                    </a:cubicBezTo>
                    <a:cubicBezTo>
                      <a:pt x="5529" y="2702"/>
                      <a:pt x="4636" y="1463"/>
                      <a:pt x="3248" y="620"/>
                    </a:cubicBezTo>
                    <a:cubicBezTo>
                      <a:pt x="2727" y="273"/>
                      <a:pt x="2108" y="2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30"/>
              <p:cNvSpPr/>
              <p:nvPr/>
            </p:nvSpPr>
            <p:spPr>
              <a:xfrm>
                <a:off x="3823650" y="1248100"/>
                <a:ext cx="81225" cy="51450"/>
              </a:xfrm>
              <a:custGeom>
                <a:avLst/>
                <a:gdLst/>
                <a:ahLst/>
                <a:cxnLst/>
                <a:rect l="l" t="t" r="r" b="b"/>
                <a:pathLst>
                  <a:path w="3249" h="2058" extrusionOk="0">
                    <a:moveTo>
                      <a:pt x="1513" y="0"/>
                    </a:moveTo>
                    <a:cubicBezTo>
                      <a:pt x="1516" y="6"/>
                      <a:pt x="1520" y="12"/>
                      <a:pt x="1525" y="18"/>
                    </a:cubicBezTo>
                    <a:lnTo>
                      <a:pt x="1525" y="18"/>
                    </a:lnTo>
                    <a:cubicBezTo>
                      <a:pt x="1521" y="12"/>
                      <a:pt x="1517" y="6"/>
                      <a:pt x="1513" y="0"/>
                    </a:cubicBezTo>
                    <a:close/>
                    <a:moveTo>
                      <a:pt x="1525" y="18"/>
                    </a:moveTo>
                    <a:cubicBezTo>
                      <a:pt x="1668" y="237"/>
                      <a:pt x="1788" y="479"/>
                      <a:pt x="1885" y="744"/>
                    </a:cubicBezTo>
                    <a:cubicBezTo>
                      <a:pt x="1538" y="546"/>
                      <a:pt x="1166" y="347"/>
                      <a:pt x="720" y="248"/>
                    </a:cubicBezTo>
                    <a:lnTo>
                      <a:pt x="720" y="248"/>
                    </a:lnTo>
                    <a:cubicBezTo>
                      <a:pt x="893" y="496"/>
                      <a:pt x="1042" y="719"/>
                      <a:pt x="1141" y="967"/>
                    </a:cubicBezTo>
                    <a:cubicBezTo>
                      <a:pt x="769" y="917"/>
                      <a:pt x="372" y="868"/>
                      <a:pt x="1" y="818"/>
                    </a:cubicBezTo>
                    <a:lnTo>
                      <a:pt x="1" y="818"/>
                    </a:lnTo>
                    <a:cubicBezTo>
                      <a:pt x="273" y="1240"/>
                      <a:pt x="769" y="1537"/>
                      <a:pt x="1364" y="1711"/>
                    </a:cubicBezTo>
                    <a:cubicBezTo>
                      <a:pt x="1736" y="1810"/>
                      <a:pt x="2256" y="2033"/>
                      <a:pt x="2752" y="2058"/>
                    </a:cubicBezTo>
                    <a:cubicBezTo>
                      <a:pt x="3248" y="2008"/>
                      <a:pt x="3199" y="1636"/>
                      <a:pt x="3124" y="1438"/>
                    </a:cubicBezTo>
                    <a:cubicBezTo>
                      <a:pt x="2951" y="1116"/>
                      <a:pt x="2752" y="843"/>
                      <a:pt x="2455" y="595"/>
                    </a:cubicBezTo>
                    <a:cubicBezTo>
                      <a:pt x="2306" y="471"/>
                      <a:pt x="2157" y="347"/>
                      <a:pt x="2009" y="248"/>
                    </a:cubicBezTo>
                    <a:cubicBezTo>
                      <a:pt x="1892" y="202"/>
                      <a:pt x="1601" y="111"/>
                      <a:pt x="1525" y="18"/>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30"/>
              <p:cNvSpPr/>
              <p:nvPr/>
            </p:nvSpPr>
            <p:spPr>
              <a:xfrm>
                <a:off x="3920325" y="1119475"/>
                <a:ext cx="77500" cy="162550"/>
              </a:xfrm>
              <a:custGeom>
                <a:avLst/>
                <a:gdLst/>
                <a:ahLst/>
                <a:cxnLst/>
                <a:rect l="l" t="t" r="r" b="b"/>
                <a:pathLst>
                  <a:path w="3100" h="6502" extrusionOk="0">
                    <a:moveTo>
                      <a:pt x="2207" y="1"/>
                    </a:moveTo>
                    <a:cubicBezTo>
                      <a:pt x="1990" y="1"/>
                      <a:pt x="1774" y="169"/>
                      <a:pt x="1557" y="169"/>
                    </a:cubicBezTo>
                    <a:cubicBezTo>
                      <a:pt x="1534" y="169"/>
                      <a:pt x="1511" y="167"/>
                      <a:pt x="1488" y="162"/>
                    </a:cubicBezTo>
                    <a:cubicBezTo>
                      <a:pt x="1456" y="153"/>
                      <a:pt x="1425" y="149"/>
                      <a:pt x="1396" y="149"/>
                    </a:cubicBezTo>
                    <a:cubicBezTo>
                      <a:pt x="1109" y="149"/>
                      <a:pt x="956" y="555"/>
                      <a:pt x="844" y="757"/>
                    </a:cubicBezTo>
                    <a:cubicBezTo>
                      <a:pt x="645" y="1030"/>
                      <a:pt x="497" y="1352"/>
                      <a:pt x="373" y="1650"/>
                    </a:cubicBezTo>
                    <a:cubicBezTo>
                      <a:pt x="125" y="2245"/>
                      <a:pt x="1" y="2865"/>
                      <a:pt x="1" y="3459"/>
                    </a:cubicBezTo>
                    <a:cubicBezTo>
                      <a:pt x="1" y="4253"/>
                      <a:pt x="224" y="5021"/>
                      <a:pt x="670" y="5691"/>
                    </a:cubicBezTo>
                    <a:cubicBezTo>
                      <a:pt x="819" y="5889"/>
                      <a:pt x="1042" y="6310"/>
                      <a:pt x="1364" y="6459"/>
                    </a:cubicBezTo>
                    <a:cubicBezTo>
                      <a:pt x="1428" y="6489"/>
                      <a:pt x="1489" y="6502"/>
                      <a:pt x="1547" y="6502"/>
                    </a:cubicBezTo>
                    <a:cubicBezTo>
                      <a:pt x="1832" y="6502"/>
                      <a:pt x="2050" y="6194"/>
                      <a:pt x="2133" y="5988"/>
                    </a:cubicBezTo>
                    <a:cubicBezTo>
                      <a:pt x="2505" y="4798"/>
                      <a:pt x="2678" y="3633"/>
                      <a:pt x="2901" y="2468"/>
                    </a:cubicBezTo>
                    <a:cubicBezTo>
                      <a:pt x="2976" y="2096"/>
                      <a:pt x="3025" y="1749"/>
                      <a:pt x="3050" y="1377"/>
                    </a:cubicBezTo>
                    <a:cubicBezTo>
                      <a:pt x="3100" y="1129"/>
                      <a:pt x="3100" y="832"/>
                      <a:pt x="3000" y="633"/>
                    </a:cubicBezTo>
                    <a:cubicBezTo>
                      <a:pt x="2901" y="435"/>
                      <a:pt x="2629" y="63"/>
                      <a:pt x="2306" y="14"/>
                    </a:cubicBezTo>
                    <a:cubicBezTo>
                      <a:pt x="2273" y="5"/>
                      <a:pt x="2240" y="1"/>
                      <a:pt x="2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30"/>
              <p:cNvSpPr/>
              <p:nvPr/>
            </p:nvSpPr>
            <p:spPr>
              <a:xfrm>
                <a:off x="3933350" y="1176200"/>
                <a:ext cx="42175" cy="96200"/>
              </a:xfrm>
              <a:custGeom>
                <a:avLst/>
                <a:gdLst/>
                <a:ahLst/>
                <a:cxnLst/>
                <a:rect l="l" t="t" r="r" b="b"/>
                <a:pathLst>
                  <a:path w="1687" h="3848" extrusionOk="0">
                    <a:moveTo>
                      <a:pt x="521" y="1"/>
                    </a:moveTo>
                    <a:cubicBezTo>
                      <a:pt x="347" y="372"/>
                      <a:pt x="248" y="744"/>
                      <a:pt x="224" y="1116"/>
                    </a:cubicBezTo>
                    <a:cubicBezTo>
                      <a:pt x="174" y="1339"/>
                      <a:pt x="25" y="1587"/>
                      <a:pt x="25" y="1835"/>
                    </a:cubicBezTo>
                    <a:cubicBezTo>
                      <a:pt x="0" y="2480"/>
                      <a:pt x="496" y="3198"/>
                      <a:pt x="893" y="3694"/>
                    </a:cubicBezTo>
                    <a:cubicBezTo>
                      <a:pt x="957" y="3780"/>
                      <a:pt x="1059" y="3848"/>
                      <a:pt x="1183" y="3848"/>
                    </a:cubicBezTo>
                    <a:cubicBezTo>
                      <a:pt x="1201" y="3848"/>
                      <a:pt x="1220" y="3846"/>
                      <a:pt x="1240" y="3843"/>
                    </a:cubicBezTo>
                    <a:lnTo>
                      <a:pt x="1513" y="2356"/>
                    </a:lnTo>
                    <a:cubicBezTo>
                      <a:pt x="1587" y="1959"/>
                      <a:pt x="1686" y="1562"/>
                      <a:pt x="1612" y="1190"/>
                    </a:cubicBezTo>
                    <a:lnTo>
                      <a:pt x="1612" y="1190"/>
                    </a:lnTo>
                    <a:cubicBezTo>
                      <a:pt x="1513" y="1265"/>
                      <a:pt x="1438" y="1389"/>
                      <a:pt x="1339" y="1488"/>
                    </a:cubicBezTo>
                    <a:cubicBezTo>
                      <a:pt x="1364" y="1017"/>
                      <a:pt x="1314" y="571"/>
                      <a:pt x="1141" y="149"/>
                    </a:cubicBezTo>
                    <a:cubicBezTo>
                      <a:pt x="1017" y="372"/>
                      <a:pt x="967" y="571"/>
                      <a:pt x="942" y="769"/>
                    </a:cubicBezTo>
                    <a:cubicBezTo>
                      <a:pt x="818" y="496"/>
                      <a:pt x="695" y="248"/>
                      <a:pt x="52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30"/>
              <p:cNvSpPr/>
              <p:nvPr/>
            </p:nvSpPr>
            <p:spPr>
              <a:xfrm>
                <a:off x="3707150" y="1252125"/>
                <a:ext cx="195225" cy="73700"/>
              </a:xfrm>
              <a:custGeom>
                <a:avLst/>
                <a:gdLst/>
                <a:ahLst/>
                <a:cxnLst/>
                <a:rect l="l" t="t" r="r" b="b"/>
                <a:pathLst>
                  <a:path w="7809" h="2948" extrusionOk="0">
                    <a:moveTo>
                      <a:pt x="1537" y="0"/>
                    </a:moveTo>
                    <a:cubicBezTo>
                      <a:pt x="1432" y="0"/>
                      <a:pt x="1326" y="13"/>
                      <a:pt x="1215" y="62"/>
                    </a:cubicBezTo>
                    <a:cubicBezTo>
                      <a:pt x="1017" y="161"/>
                      <a:pt x="893" y="285"/>
                      <a:pt x="744" y="409"/>
                    </a:cubicBezTo>
                    <a:cubicBezTo>
                      <a:pt x="570" y="558"/>
                      <a:pt x="322" y="657"/>
                      <a:pt x="149" y="831"/>
                    </a:cubicBezTo>
                    <a:cubicBezTo>
                      <a:pt x="0" y="1004"/>
                      <a:pt x="75" y="1128"/>
                      <a:pt x="99" y="1252"/>
                    </a:cubicBezTo>
                    <a:cubicBezTo>
                      <a:pt x="124" y="1302"/>
                      <a:pt x="149" y="1302"/>
                      <a:pt x="149" y="1401"/>
                    </a:cubicBezTo>
                    <a:cubicBezTo>
                      <a:pt x="149" y="1451"/>
                      <a:pt x="124" y="1525"/>
                      <a:pt x="149" y="1624"/>
                    </a:cubicBezTo>
                    <a:cubicBezTo>
                      <a:pt x="199" y="1872"/>
                      <a:pt x="446" y="2120"/>
                      <a:pt x="719" y="2244"/>
                    </a:cubicBezTo>
                    <a:cubicBezTo>
                      <a:pt x="2013" y="2761"/>
                      <a:pt x="3705" y="2948"/>
                      <a:pt x="5387" y="2948"/>
                    </a:cubicBezTo>
                    <a:cubicBezTo>
                      <a:pt x="5961" y="2948"/>
                      <a:pt x="6535" y="2926"/>
                      <a:pt x="7090" y="2888"/>
                    </a:cubicBezTo>
                    <a:cubicBezTo>
                      <a:pt x="7338" y="2864"/>
                      <a:pt x="7660" y="2789"/>
                      <a:pt x="7759" y="2640"/>
                    </a:cubicBezTo>
                    <a:cubicBezTo>
                      <a:pt x="7809" y="2467"/>
                      <a:pt x="7710" y="2393"/>
                      <a:pt x="7586" y="2293"/>
                    </a:cubicBezTo>
                    <a:cubicBezTo>
                      <a:pt x="7065" y="1822"/>
                      <a:pt x="6421" y="1500"/>
                      <a:pt x="5727" y="1178"/>
                    </a:cubicBezTo>
                    <a:cubicBezTo>
                      <a:pt x="5553" y="1079"/>
                      <a:pt x="5355" y="1029"/>
                      <a:pt x="5181" y="930"/>
                    </a:cubicBezTo>
                    <a:cubicBezTo>
                      <a:pt x="4140" y="508"/>
                      <a:pt x="3099" y="62"/>
                      <a:pt x="1859" y="13"/>
                    </a:cubicBezTo>
                    <a:cubicBezTo>
                      <a:pt x="1748" y="13"/>
                      <a:pt x="1643" y="0"/>
                      <a:pt x="1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30"/>
              <p:cNvSpPr/>
              <p:nvPr/>
            </p:nvSpPr>
            <p:spPr>
              <a:xfrm>
                <a:off x="3771600" y="1278450"/>
                <a:ext cx="119000" cy="39700"/>
              </a:xfrm>
              <a:custGeom>
                <a:avLst/>
                <a:gdLst/>
                <a:ahLst/>
                <a:cxnLst/>
                <a:rect l="l" t="t" r="r" b="b"/>
                <a:pathLst>
                  <a:path w="4760" h="1588" extrusionOk="0">
                    <a:moveTo>
                      <a:pt x="719" y="1"/>
                    </a:moveTo>
                    <a:lnTo>
                      <a:pt x="719" y="1"/>
                    </a:lnTo>
                    <a:cubicBezTo>
                      <a:pt x="731" y="17"/>
                      <a:pt x="751" y="31"/>
                      <a:pt x="776" y="42"/>
                    </a:cubicBezTo>
                    <a:lnTo>
                      <a:pt x="776" y="42"/>
                    </a:lnTo>
                    <a:cubicBezTo>
                      <a:pt x="757" y="28"/>
                      <a:pt x="738" y="14"/>
                      <a:pt x="719" y="1"/>
                    </a:cubicBezTo>
                    <a:close/>
                    <a:moveTo>
                      <a:pt x="776" y="42"/>
                    </a:moveTo>
                    <a:lnTo>
                      <a:pt x="776" y="42"/>
                    </a:lnTo>
                    <a:cubicBezTo>
                      <a:pt x="931" y="157"/>
                      <a:pt x="1091" y="287"/>
                      <a:pt x="1289" y="398"/>
                    </a:cubicBezTo>
                    <a:cubicBezTo>
                      <a:pt x="1125" y="377"/>
                      <a:pt x="948" y="365"/>
                      <a:pt x="767" y="365"/>
                    </a:cubicBezTo>
                    <a:cubicBezTo>
                      <a:pt x="511" y="365"/>
                      <a:pt x="247" y="389"/>
                      <a:pt x="0" y="447"/>
                    </a:cubicBezTo>
                    <a:cubicBezTo>
                      <a:pt x="397" y="596"/>
                      <a:pt x="843" y="769"/>
                      <a:pt x="1240" y="943"/>
                    </a:cubicBezTo>
                    <a:lnTo>
                      <a:pt x="595" y="1116"/>
                    </a:lnTo>
                    <a:cubicBezTo>
                      <a:pt x="630" y="1109"/>
                      <a:pt x="671" y="1106"/>
                      <a:pt x="715" y="1106"/>
                    </a:cubicBezTo>
                    <a:cubicBezTo>
                      <a:pt x="985" y="1106"/>
                      <a:pt x="1399" y="1219"/>
                      <a:pt x="1612" y="1240"/>
                    </a:cubicBezTo>
                    <a:cubicBezTo>
                      <a:pt x="1959" y="1265"/>
                      <a:pt x="2256" y="1315"/>
                      <a:pt x="2603" y="1340"/>
                    </a:cubicBezTo>
                    <a:cubicBezTo>
                      <a:pt x="3322" y="1389"/>
                      <a:pt x="4016" y="1488"/>
                      <a:pt x="4735" y="1587"/>
                    </a:cubicBezTo>
                    <a:cubicBezTo>
                      <a:pt x="4760" y="1513"/>
                      <a:pt x="4710" y="1463"/>
                      <a:pt x="4636" y="1439"/>
                    </a:cubicBezTo>
                    <a:cubicBezTo>
                      <a:pt x="4239" y="1216"/>
                      <a:pt x="3942" y="968"/>
                      <a:pt x="3471" y="769"/>
                    </a:cubicBezTo>
                    <a:cubicBezTo>
                      <a:pt x="3000" y="596"/>
                      <a:pt x="2479" y="398"/>
                      <a:pt x="1983" y="274"/>
                    </a:cubicBezTo>
                    <a:cubicBezTo>
                      <a:pt x="1760" y="224"/>
                      <a:pt x="1562" y="150"/>
                      <a:pt x="1364" y="125"/>
                    </a:cubicBezTo>
                    <a:cubicBezTo>
                      <a:pt x="1177" y="104"/>
                      <a:pt x="904" y="101"/>
                      <a:pt x="776" y="42"/>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30"/>
              <p:cNvSpPr/>
              <p:nvPr/>
            </p:nvSpPr>
            <p:spPr>
              <a:xfrm>
                <a:off x="3840375" y="1140875"/>
                <a:ext cx="108500" cy="154650"/>
              </a:xfrm>
              <a:custGeom>
                <a:avLst/>
                <a:gdLst/>
                <a:ahLst/>
                <a:cxnLst/>
                <a:rect l="l" t="t" r="r" b="b"/>
                <a:pathLst>
                  <a:path w="4340" h="6186" extrusionOk="0">
                    <a:moveTo>
                      <a:pt x="1488" y="1"/>
                    </a:moveTo>
                    <a:cubicBezTo>
                      <a:pt x="1240" y="1"/>
                      <a:pt x="1067" y="273"/>
                      <a:pt x="819" y="323"/>
                    </a:cubicBezTo>
                    <a:cubicBezTo>
                      <a:pt x="769" y="348"/>
                      <a:pt x="726" y="348"/>
                      <a:pt x="686" y="348"/>
                    </a:cubicBezTo>
                    <a:cubicBezTo>
                      <a:pt x="645" y="348"/>
                      <a:pt x="608" y="348"/>
                      <a:pt x="571" y="372"/>
                    </a:cubicBezTo>
                    <a:cubicBezTo>
                      <a:pt x="447" y="397"/>
                      <a:pt x="323" y="496"/>
                      <a:pt x="249" y="571"/>
                    </a:cubicBezTo>
                    <a:cubicBezTo>
                      <a:pt x="199" y="695"/>
                      <a:pt x="199" y="794"/>
                      <a:pt x="150" y="893"/>
                    </a:cubicBezTo>
                    <a:cubicBezTo>
                      <a:pt x="26" y="1538"/>
                      <a:pt x="1" y="2182"/>
                      <a:pt x="100" y="2777"/>
                    </a:cubicBezTo>
                    <a:cubicBezTo>
                      <a:pt x="199" y="3347"/>
                      <a:pt x="522" y="3719"/>
                      <a:pt x="869" y="4140"/>
                    </a:cubicBezTo>
                    <a:cubicBezTo>
                      <a:pt x="1513" y="5008"/>
                      <a:pt x="2455" y="5777"/>
                      <a:pt x="3744" y="6148"/>
                    </a:cubicBezTo>
                    <a:cubicBezTo>
                      <a:pt x="3781" y="6173"/>
                      <a:pt x="3825" y="6186"/>
                      <a:pt x="3865" y="6186"/>
                    </a:cubicBezTo>
                    <a:cubicBezTo>
                      <a:pt x="3905" y="6186"/>
                      <a:pt x="3943" y="6173"/>
                      <a:pt x="3967" y="6148"/>
                    </a:cubicBezTo>
                    <a:cubicBezTo>
                      <a:pt x="3992" y="6124"/>
                      <a:pt x="3992" y="6099"/>
                      <a:pt x="4042" y="6074"/>
                    </a:cubicBezTo>
                    <a:cubicBezTo>
                      <a:pt x="4190" y="5777"/>
                      <a:pt x="4215" y="5504"/>
                      <a:pt x="4240" y="5256"/>
                    </a:cubicBezTo>
                    <a:cubicBezTo>
                      <a:pt x="4339" y="4264"/>
                      <a:pt x="4091" y="3372"/>
                      <a:pt x="3794" y="2430"/>
                    </a:cubicBezTo>
                    <a:cubicBezTo>
                      <a:pt x="3794" y="2380"/>
                      <a:pt x="3744" y="2356"/>
                      <a:pt x="3744" y="2281"/>
                    </a:cubicBezTo>
                    <a:cubicBezTo>
                      <a:pt x="3695" y="2009"/>
                      <a:pt x="3595" y="1761"/>
                      <a:pt x="3447" y="1513"/>
                    </a:cubicBezTo>
                    <a:cubicBezTo>
                      <a:pt x="3298" y="1290"/>
                      <a:pt x="3124" y="1116"/>
                      <a:pt x="2951" y="918"/>
                    </a:cubicBezTo>
                    <a:cubicBezTo>
                      <a:pt x="2753" y="695"/>
                      <a:pt x="2579" y="496"/>
                      <a:pt x="2356" y="298"/>
                    </a:cubicBezTo>
                    <a:cubicBezTo>
                      <a:pt x="2207" y="149"/>
                      <a:pt x="1935" y="125"/>
                      <a:pt x="1687" y="25"/>
                    </a:cubicBezTo>
                    <a:cubicBezTo>
                      <a:pt x="1612" y="25"/>
                      <a:pt x="1563" y="1"/>
                      <a:pt x="1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30"/>
              <p:cNvSpPr/>
              <p:nvPr/>
            </p:nvSpPr>
            <p:spPr>
              <a:xfrm>
                <a:off x="3868275" y="1181150"/>
                <a:ext cx="71925" cy="101050"/>
              </a:xfrm>
              <a:custGeom>
                <a:avLst/>
                <a:gdLst/>
                <a:ahLst/>
                <a:cxnLst/>
                <a:rect l="l" t="t" r="r" b="b"/>
                <a:pathLst>
                  <a:path w="2877" h="4042" extrusionOk="0">
                    <a:moveTo>
                      <a:pt x="2182" y="1240"/>
                    </a:moveTo>
                    <a:cubicBezTo>
                      <a:pt x="2177" y="1245"/>
                      <a:pt x="2174" y="1252"/>
                      <a:pt x="2173" y="1260"/>
                    </a:cubicBezTo>
                    <a:lnTo>
                      <a:pt x="2173" y="1260"/>
                    </a:lnTo>
                    <a:cubicBezTo>
                      <a:pt x="2176" y="1254"/>
                      <a:pt x="2179" y="1247"/>
                      <a:pt x="2182" y="1240"/>
                    </a:cubicBezTo>
                    <a:close/>
                    <a:moveTo>
                      <a:pt x="1091" y="1"/>
                    </a:moveTo>
                    <a:cubicBezTo>
                      <a:pt x="1017" y="298"/>
                      <a:pt x="992" y="571"/>
                      <a:pt x="967" y="869"/>
                    </a:cubicBezTo>
                    <a:cubicBezTo>
                      <a:pt x="645" y="621"/>
                      <a:pt x="323" y="323"/>
                      <a:pt x="0" y="75"/>
                    </a:cubicBezTo>
                    <a:lnTo>
                      <a:pt x="0" y="75"/>
                    </a:lnTo>
                    <a:cubicBezTo>
                      <a:pt x="0" y="670"/>
                      <a:pt x="100" y="1240"/>
                      <a:pt x="323" y="1761"/>
                    </a:cubicBezTo>
                    <a:cubicBezTo>
                      <a:pt x="496" y="2207"/>
                      <a:pt x="744" y="2653"/>
                      <a:pt x="1091" y="3050"/>
                    </a:cubicBezTo>
                    <a:cubicBezTo>
                      <a:pt x="1240" y="3273"/>
                      <a:pt x="1438" y="3447"/>
                      <a:pt x="1637" y="3645"/>
                    </a:cubicBezTo>
                    <a:cubicBezTo>
                      <a:pt x="1761" y="3769"/>
                      <a:pt x="1984" y="4042"/>
                      <a:pt x="2232" y="4042"/>
                    </a:cubicBezTo>
                    <a:cubicBezTo>
                      <a:pt x="2876" y="4042"/>
                      <a:pt x="2628" y="3000"/>
                      <a:pt x="2603" y="2777"/>
                    </a:cubicBezTo>
                    <a:cubicBezTo>
                      <a:pt x="2579" y="2505"/>
                      <a:pt x="2504" y="2257"/>
                      <a:pt x="2455" y="1984"/>
                    </a:cubicBezTo>
                    <a:cubicBezTo>
                      <a:pt x="2430" y="1860"/>
                      <a:pt x="2380" y="1687"/>
                      <a:pt x="2331" y="1563"/>
                    </a:cubicBezTo>
                    <a:cubicBezTo>
                      <a:pt x="2308" y="1518"/>
                      <a:pt x="2166" y="1333"/>
                      <a:pt x="2173" y="1260"/>
                    </a:cubicBezTo>
                    <a:lnTo>
                      <a:pt x="2173" y="1260"/>
                    </a:lnTo>
                    <a:cubicBezTo>
                      <a:pt x="2100" y="1429"/>
                      <a:pt x="2007" y="1619"/>
                      <a:pt x="1959" y="1786"/>
                    </a:cubicBezTo>
                    <a:cubicBezTo>
                      <a:pt x="1810" y="1141"/>
                      <a:pt x="1513" y="521"/>
                      <a:pt x="1091"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30"/>
              <p:cNvSpPr/>
              <p:nvPr/>
            </p:nvSpPr>
            <p:spPr>
              <a:xfrm>
                <a:off x="3958750" y="1120425"/>
                <a:ext cx="99200" cy="158150"/>
              </a:xfrm>
              <a:custGeom>
                <a:avLst/>
                <a:gdLst/>
                <a:ahLst/>
                <a:cxnLst/>
                <a:rect l="l" t="t" r="r" b="b"/>
                <a:pathLst>
                  <a:path w="3968" h="6326" extrusionOk="0">
                    <a:moveTo>
                      <a:pt x="2951" y="1"/>
                    </a:moveTo>
                    <a:cubicBezTo>
                      <a:pt x="2529" y="25"/>
                      <a:pt x="1910" y="719"/>
                      <a:pt x="1686" y="967"/>
                    </a:cubicBezTo>
                    <a:cubicBezTo>
                      <a:pt x="1339" y="1364"/>
                      <a:pt x="1067" y="1761"/>
                      <a:pt x="844" y="2182"/>
                    </a:cubicBezTo>
                    <a:cubicBezTo>
                      <a:pt x="348" y="3000"/>
                      <a:pt x="50" y="3868"/>
                      <a:pt x="1" y="4711"/>
                    </a:cubicBezTo>
                    <a:cubicBezTo>
                      <a:pt x="1" y="5107"/>
                      <a:pt x="75" y="5479"/>
                      <a:pt x="199" y="5851"/>
                    </a:cubicBezTo>
                    <a:cubicBezTo>
                      <a:pt x="236" y="5979"/>
                      <a:pt x="436" y="6325"/>
                      <a:pt x="668" y="6325"/>
                    </a:cubicBezTo>
                    <a:cubicBezTo>
                      <a:pt x="749" y="6325"/>
                      <a:pt x="834" y="6283"/>
                      <a:pt x="918" y="6173"/>
                    </a:cubicBezTo>
                    <a:cubicBezTo>
                      <a:pt x="1215" y="5727"/>
                      <a:pt x="1563" y="5281"/>
                      <a:pt x="1860" y="4834"/>
                    </a:cubicBezTo>
                    <a:cubicBezTo>
                      <a:pt x="2306" y="4240"/>
                      <a:pt x="2728" y="3620"/>
                      <a:pt x="3075" y="3000"/>
                    </a:cubicBezTo>
                    <a:cubicBezTo>
                      <a:pt x="3447" y="2331"/>
                      <a:pt x="3694" y="1637"/>
                      <a:pt x="3843" y="967"/>
                    </a:cubicBezTo>
                    <a:cubicBezTo>
                      <a:pt x="3967" y="620"/>
                      <a:pt x="3818" y="447"/>
                      <a:pt x="3645" y="149"/>
                    </a:cubicBezTo>
                    <a:cubicBezTo>
                      <a:pt x="3645" y="124"/>
                      <a:pt x="3595" y="75"/>
                      <a:pt x="3546" y="75"/>
                    </a:cubicBezTo>
                    <a:cubicBezTo>
                      <a:pt x="3521" y="58"/>
                      <a:pt x="3491" y="53"/>
                      <a:pt x="3458" y="53"/>
                    </a:cubicBezTo>
                    <a:cubicBezTo>
                      <a:pt x="3394" y="53"/>
                      <a:pt x="3323" y="75"/>
                      <a:pt x="3273" y="75"/>
                    </a:cubicBezTo>
                    <a:cubicBezTo>
                      <a:pt x="3149" y="75"/>
                      <a:pt x="3075" y="1"/>
                      <a:pt x="29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30"/>
              <p:cNvSpPr/>
              <p:nvPr/>
            </p:nvSpPr>
            <p:spPr>
              <a:xfrm>
                <a:off x="3974250" y="1147075"/>
                <a:ext cx="50850" cy="115025"/>
              </a:xfrm>
              <a:custGeom>
                <a:avLst/>
                <a:gdLst/>
                <a:ahLst/>
                <a:cxnLst/>
                <a:rect l="l" t="t" r="r" b="b"/>
                <a:pathLst>
                  <a:path w="2034" h="4601" extrusionOk="0">
                    <a:moveTo>
                      <a:pt x="1612" y="0"/>
                    </a:moveTo>
                    <a:lnTo>
                      <a:pt x="1612" y="0"/>
                    </a:lnTo>
                    <a:cubicBezTo>
                      <a:pt x="1190" y="571"/>
                      <a:pt x="819" y="1190"/>
                      <a:pt x="546" y="1860"/>
                    </a:cubicBezTo>
                    <a:cubicBezTo>
                      <a:pt x="298" y="2405"/>
                      <a:pt x="124" y="3000"/>
                      <a:pt x="75" y="3545"/>
                    </a:cubicBezTo>
                    <a:cubicBezTo>
                      <a:pt x="50" y="3843"/>
                      <a:pt x="1" y="4116"/>
                      <a:pt x="50" y="4388"/>
                    </a:cubicBezTo>
                    <a:cubicBezTo>
                      <a:pt x="61" y="4538"/>
                      <a:pt x="113" y="4600"/>
                      <a:pt x="187" y="4600"/>
                    </a:cubicBezTo>
                    <a:cubicBezTo>
                      <a:pt x="285" y="4600"/>
                      <a:pt x="419" y="4493"/>
                      <a:pt x="546" y="4339"/>
                    </a:cubicBezTo>
                    <a:cubicBezTo>
                      <a:pt x="943" y="3793"/>
                      <a:pt x="1290" y="3223"/>
                      <a:pt x="1537" y="2653"/>
                    </a:cubicBezTo>
                    <a:cubicBezTo>
                      <a:pt x="1661" y="2380"/>
                      <a:pt x="1736" y="2108"/>
                      <a:pt x="1835" y="1810"/>
                    </a:cubicBezTo>
                    <a:cubicBezTo>
                      <a:pt x="1909" y="1637"/>
                      <a:pt x="1909" y="1141"/>
                      <a:pt x="2033" y="1017"/>
                    </a:cubicBezTo>
                    <a:lnTo>
                      <a:pt x="2033" y="1017"/>
                    </a:lnTo>
                    <a:cubicBezTo>
                      <a:pt x="1810" y="1190"/>
                      <a:pt x="1587" y="1413"/>
                      <a:pt x="1364" y="1637"/>
                    </a:cubicBezTo>
                    <a:cubicBezTo>
                      <a:pt x="1537" y="1066"/>
                      <a:pt x="1612" y="521"/>
                      <a:pt x="1612"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30"/>
              <p:cNvSpPr/>
              <p:nvPr/>
            </p:nvSpPr>
            <p:spPr>
              <a:xfrm>
                <a:off x="3710250" y="1332875"/>
                <a:ext cx="185625" cy="92650"/>
              </a:xfrm>
              <a:custGeom>
                <a:avLst/>
                <a:gdLst/>
                <a:ahLst/>
                <a:cxnLst/>
                <a:rect l="l" t="t" r="r" b="b"/>
                <a:pathLst>
                  <a:path w="7425" h="3706" extrusionOk="0">
                    <a:moveTo>
                      <a:pt x="7002" y="1"/>
                    </a:moveTo>
                    <a:cubicBezTo>
                      <a:pt x="6936" y="1"/>
                      <a:pt x="6858" y="10"/>
                      <a:pt x="6768" y="30"/>
                    </a:cubicBezTo>
                    <a:cubicBezTo>
                      <a:pt x="5974" y="154"/>
                      <a:pt x="5181" y="427"/>
                      <a:pt x="4437" y="650"/>
                    </a:cubicBezTo>
                    <a:cubicBezTo>
                      <a:pt x="3049" y="1071"/>
                      <a:pt x="1611" y="1567"/>
                      <a:pt x="496" y="2385"/>
                    </a:cubicBezTo>
                    <a:cubicBezTo>
                      <a:pt x="372" y="2484"/>
                      <a:pt x="223" y="2608"/>
                      <a:pt x="149" y="2732"/>
                    </a:cubicBezTo>
                    <a:cubicBezTo>
                      <a:pt x="0" y="2980"/>
                      <a:pt x="124" y="3228"/>
                      <a:pt x="273" y="3377"/>
                    </a:cubicBezTo>
                    <a:cubicBezTo>
                      <a:pt x="347" y="3426"/>
                      <a:pt x="397" y="3501"/>
                      <a:pt x="496" y="3525"/>
                    </a:cubicBezTo>
                    <a:cubicBezTo>
                      <a:pt x="620" y="3575"/>
                      <a:pt x="769" y="3649"/>
                      <a:pt x="967" y="3674"/>
                    </a:cubicBezTo>
                    <a:cubicBezTo>
                      <a:pt x="1094" y="3695"/>
                      <a:pt x="1226" y="3705"/>
                      <a:pt x="1360" y="3705"/>
                    </a:cubicBezTo>
                    <a:cubicBezTo>
                      <a:pt x="1855" y="3705"/>
                      <a:pt x="2388" y="3572"/>
                      <a:pt x="2876" y="3377"/>
                    </a:cubicBezTo>
                    <a:cubicBezTo>
                      <a:pt x="3495" y="3129"/>
                      <a:pt x="4066" y="2757"/>
                      <a:pt x="4611" y="2410"/>
                    </a:cubicBezTo>
                    <a:lnTo>
                      <a:pt x="6098" y="1493"/>
                    </a:lnTo>
                    <a:cubicBezTo>
                      <a:pt x="6470" y="1220"/>
                      <a:pt x="6842" y="1022"/>
                      <a:pt x="7090" y="699"/>
                    </a:cubicBezTo>
                    <a:cubicBezTo>
                      <a:pt x="7369" y="378"/>
                      <a:pt x="7425" y="1"/>
                      <a:pt x="7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30"/>
              <p:cNvSpPr/>
              <p:nvPr/>
            </p:nvSpPr>
            <p:spPr>
              <a:xfrm>
                <a:off x="3736900" y="1335800"/>
                <a:ext cx="151850" cy="69100"/>
              </a:xfrm>
              <a:custGeom>
                <a:avLst/>
                <a:gdLst/>
                <a:ahLst/>
                <a:cxnLst/>
                <a:rect l="l" t="t" r="r" b="b"/>
                <a:pathLst>
                  <a:path w="6074" h="2764" extrusionOk="0">
                    <a:moveTo>
                      <a:pt x="5728" y="1"/>
                    </a:moveTo>
                    <a:cubicBezTo>
                      <a:pt x="5538" y="1"/>
                      <a:pt x="5256" y="95"/>
                      <a:pt x="5132" y="136"/>
                    </a:cubicBezTo>
                    <a:cubicBezTo>
                      <a:pt x="4388" y="310"/>
                      <a:pt x="3669" y="582"/>
                      <a:pt x="3000" y="880"/>
                    </a:cubicBezTo>
                    <a:cubicBezTo>
                      <a:pt x="2405" y="1128"/>
                      <a:pt x="1810" y="1401"/>
                      <a:pt x="1289" y="1698"/>
                    </a:cubicBezTo>
                    <a:cubicBezTo>
                      <a:pt x="818" y="2020"/>
                      <a:pt x="422" y="2343"/>
                      <a:pt x="0" y="2690"/>
                    </a:cubicBezTo>
                    <a:cubicBezTo>
                      <a:pt x="645" y="2417"/>
                      <a:pt x="1314" y="2144"/>
                      <a:pt x="1983" y="1896"/>
                    </a:cubicBezTo>
                    <a:lnTo>
                      <a:pt x="1983" y="1896"/>
                    </a:lnTo>
                    <a:cubicBezTo>
                      <a:pt x="1636" y="2144"/>
                      <a:pt x="1388" y="2442"/>
                      <a:pt x="1190" y="2764"/>
                    </a:cubicBezTo>
                    <a:cubicBezTo>
                      <a:pt x="1735" y="2491"/>
                      <a:pt x="2281" y="2194"/>
                      <a:pt x="2801" y="1896"/>
                    </a:cubicBezTo>
                    <a:lnTo>
                      <a:pt x="2801" y="1896"/>
                    </a:lnTo>
                    <a:cubicBezTo>
                      <a:pt x="2677" y="2095"/>
                      <a:pt x="2504" y="2318"/>
                      <a:pt x="2281" y="2516"/>
                    </a:cubicBezTo>
                    <a:cubicBezTo>
                      <a:pt x="3595" y="1946"/>
                      <a:pt x="4958" y="1326"/>
                      <a:pt x="5826" y="434"/>
                    </a:cubicBezTo>
                    <a:cubicBezTo>
                      <a:pt x="5950" y="285"/>
                      <a:pt x="6074" y="62"/>
                      <a:pt x="5826" y="12"/>
                    </a:cubicBezTo>
                    <a:cubicBezTo>
                      <a:pt x="5798" y="4"/>
                      <a:pt x="5764" y="1"/>
                      <a:pt x="5728"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30"/>
              <p:cNvSpPr/>
              <p:nvPr/>
            </p:nvSpPr>
            <p:spPr>
              <a:xfrm>
                <a:off x="3766625" y="1356525"/>
                <a:ext cx="153975" cy="135900"/>
              </a:xfrm>
              <a:custGeom>
                <a:avLst/>
                <a:gdLst/>
                <a:ahLst/>
                <a:cxnLst/>
                <a:rect l="l" t="t" r="r" b="b"/>
                <a:pathLst>
                  <a:path w="6159" h="5436" extrusionOk="0">
                    <a:moveTo>
                      <a:pt x="5403" y="1"/>
                    </a:moveTo>
                    <a:cubicBezTo>
                      <a:pt x="5396" y="1"/>
                      <a:pt x="5388" y="1"/>
                      <a:pt x="5380" y="1"/>
                    </a:cubicBezTo>
                    <a:cubicBezTo>
                      <a:pt x="5008" y="1"/>
                      <a:pt x="4661" y="299"/>
                      <a:pt x="4414" y="497"/>
                    </a:cubicBezTo>
                    <a:cubicBezTo>
                      <a:pt x="4017" y="795"/>
                      <a:pt x="3645" y="1092"/>
                      <a:pt x="3273" y="1414"/>
                    </a:cubicBezTo>
                    <a:cubicBezTo>
                      <a:pt x="2827" y="1737"/>
                      <a:pt x="2430" y="2108"/>
                      <a:pt x="2034" y="2480"/>
                    </a:cubicBezTo>
                    <a:cubicBezTo>
                      <a:pt x="1662" y="2827"/>
                      <a:pt x="1290" y="3174"/>
                      <a:pt x="943" y="3546"/>
                    </a:cubicBezTo>
                    <a:cubicBezTo>
                      <a:pt x="621" y="3918"/>
                      <a:pt x="373" y="4265"/>
                      <a:pt x="125" y="4662"/>
                    </a:cubicBezTo>
                    <a:cubicBezTo>
                      <a:pt x="75" y="4761"/>
                      <a:pt x="1" y="4885"/>
                      <a:pt x="1" y="5009"/>
                    </a:cubicBezTo>
                    <a:cubicBezTo>
                      <a:pt x="1" y="5083"/>
                      <a:pt x="75" y="5207"/>
                      <a:pt x="224" y="5207"/>
                    </a:cubicBezTo>
                    <a:lnTo>
                      <a:pt x="447" y="5207"/>
                    </a:lnTo>
                    <a:cubicBezTo>
                      <a:pt x="546" y="5232"/>
                      <a:pt x="546" y="5381"/>
                      <a:pt x="646" y="5405"/>
                    </a:cubicBezTo>
                    <a:cubicBezTo>
                      <a:pt x="670" y="5414"/>
                      <a:pt x="695" y="5416"/>
                      <a:pt x="720" y="5416"/>
                    </a:cubicBezTo>
                    <a:cubicBezTo>
                      <a:pt x="769" y="5416"/>
                      <a:pt x="819" y="5405"/>
                      <a:pt x="869" y="5405"/>
                    </a:cubicBezTo>
                    <a:cubicBezTo>
                      <a:pt x="909" y="5402"/>
                      <a:pt x="947" y="5400"/>
                      <a:pt x="986" y="5400"/>
                    </a:cubicBezTo>
                    <a:cubicBezTo>
                      <a:pt x="1170" y="5400"/>
                      <a:pt x="1336" y="5435"/>
                      <a:pt x="1520" y="5435"/>
                    </a:cubicBezTo>
                    <a:cubicBezTo>
                      <a:pt x="1558" y="5435"/>
                      <a:pt x="1597" y="5434"/>
                      <a:pt x="1637" y="5430"/>
                    </a:cubicBezTo>
                    <a:cubicBezTo>
                      <a:pt x="2182" y="5381"/>
                      <a:pt x="2629" y="4711"/>
                      <a:pt x="2926" y="4414"/>
                    </a:cubicBezTo>
                    <a:cubicBezTo>
                      <a:pt x="3248" y="4042"/>
                      <a:pt x="3595" y="3695"/>
                      <a:pt x="3943" y="3323"/>
                    </a:cubicBezTo>
                    <a:cubicBezTo>
                      <a:pt x="4389" y="2778"/>
                      <a:pt x="4810" y="2158"/>
                      <a:pt x="5207" y="1563"/>
                    </a:cubicBezTo>
                    <a:cubicBezTo>
                      <a:pt x="5403" y="1244"/>
                      <a:pt x="6159" y="1"/>
                      <a:pt x="5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30"/>
              <p:cNvSpPr/>
              <p:nvPr/>
            </p:nvSpPr>
            <p:spPr>
              <a:xfrm>
                <a:off x="3793275" y="1364325"/>
                <a:ext cx="112825" cy="108750"/>
              </a:xfrm>
              <a:custGeom>
                <a:avLst/>
                <a:gdLst/>
                <a:ahLst/>
                <a:cxnLst/>
                <a:rect l="l" t="t" r="r" b="b"/>
                <a:pathLst>
                  <a:path w="4513" h="4350" extrusionOk="0">
                    <a:moveTo>
                      <a:pt x="4097" y="1"/>
                    </a:moveTo>
                    <a:cubicBezTo>
                      <a:pt x="3874" y="1"/>
                      <a:pt x="3645" y="171"/>
                      <a:pt x="3447" y="309"/>
                    </a:cubicBezTo>
                    <a:cubicBezTo>
                      <a:pt x="2827" y="731"/>
                      <a:pt x="2282" y="1251"/>
                      <a:pt x="1761" y="1772"/>
                    </a:cubicBezTo>
                    <a:cubicBezTo>
                      <a:pt x="968" y="2590"/>
                      <a:pt x="150" y="3457"/>
                      <a:pt x="1" y="4350"/>
                    </a:cubicBezTo>
                    <a:cubicBezTo>
                      <a:pt x="373" y="4028"/>
                      <a:pt x="720" y="3705"/>
                      <a:pt x="1092" y="3383"/>
                    </a:cubicBezTo>
                    <a:lnTo>
                      <a:pt x="1092" y="3383"/>
                    </a:lnTo>
                    <a:cubicBezTo>
                      <a:pt x="1017" y="3581"/>
                      <a:pt x="993" y="3780"/>
                      <a:pt x="1017" y="3978"/>
                    </a:cubicBezTo>
                    <a:cubicBezTo>
                      <a:pt x="1464" y="3581"/>
                      <a:pt x="1860" y="3160"/>
                      <a:pt x="2232" y="2738"/>
                    </a:cubicBezTo>
                    <a:cubicBezTo>
                      <a:pt x="2257" y="2838"/>
                      <a:pt x="2282" y="2912"/>
                      <a:pt x="2356" y="3011"/>
                    </a:cubicBezTo>
                    <a:cubicBezTo>
                      <a:pt x="3075" y="2267"/>
                      <a:pt x="3769" y="1524"/>
                      <a:pt x="4215" y="731"/>
                    </a:cubicBezTo>
                    <a:cubicBezTo>
                      <a:pt x="4339" y="507"/>
                      <a:pt x="4513" y="136"/>
                      <a:pt x="4265" y="36"/>
                    </a:cubicBezTo>
                    <a:cubicBezTo>
                      <a:pt x="4210" y="11"/>
                      <a:pt x="4154" y="1"/>
                      <a:pt x="409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30"/>
              <p:cNvSpPr/>
              <p:nvPr/>
            </p:nvSpPr>
            <p:spPr>
              <a:xfrm>
                <a:off x="3881900" y="1358025"/>
                <a:ext cx="77500" cy="161600"/>
              </a:xfrm>
              <a:custGeom>
                <a:avLst/>
                <a:gdLst/>
                <a:ahLst/>
                <a:cxnLst/>
                <a:rect l="l" t="t" r="r" b="b"/>
                <a:pathLst>
                  <a:path w="3100" h="6464" extrusionOk="0">
                    <a:moveTo>
                      <a:pt x="1940" y="1"/>
                    </a:moveTo>
                    <a:cubicBezTo>
                      <a:pt x="1859" y="1"/>
                      <a:pt x="1781" y="13"/>
                      <a:pt x="1711" y="41"/>
                    </a:cubicBezTo>
                    <a:cubicBezTo>
                      <a:pt x="1439" y="164"/>
                      <a:pt x="1389" y="536"/>
                      <a:pt x="1265" y="759"/>
                    </a:cubicBezTo>
                    <a:cubicBezTo>
                      <a:pt x="1092" y="1007"/>
                      <a:pt x="968" y="1280"/>
                      <a:pt x="844" y="1528"/>
                    </a:cubicBezTo>
                    <a:cubicBezTo>
                      <a:pt x="596" y="2048"/>
                      <a:pt x="422" y="2594"/>
                      <a:pt x="298" y="3114"/>
                    </a:cubicBezTo>
                    <a:cubicBezTo>
                      <a:pt x="50" y="4156"/>
                      <a:pt x="1" y="5222"/>
                      <a:pt x="199" y="6188"/>
                    </a:cubicBezTo>
                    <a:cubicBezTo>
                      <a:pt x="222" y="6304"/>
                      <a:pt x="311" y="6463"/>
                      <a:pt x="464" y="6463"/>
                    </a:cubicBezTo>
                    <a:cubicBezTo>
                      <a:pt x="474" y="6463"/>
                      <a:pt x="485" y="6463"/>
                      <a:pt x="497" y="6461"/>
                    </a:cubicBezTo>
                    <a:cubicBezTo>
                      <a:pt x="596" y="6461"/>
                      <a:pt x="670" y="6387"/>
                      <a:pt x="720" y="6387"/>
                    </a:cubicBezTo>
                    <a:cubicBezTo>
                      <a:pt x="794" y="6387"/>
                      <a:pt x="844" y="6436"/>
                      <a:pt x="918" y="6436"/>
                    </a:cubicBezTo>
                    <a:cubicBezTo>
                      <a:pt x="929" y="6437"/>
                      <a:pt x="939" y="6438"/>
                      <a:pt x="950" y="6438"/>
                    </a:cubicBezTo>
                    <a:cubicBezTo>
                      <a:pt x="1183" y="6438"/>
                      <a:pt x="1377" y="6185"/>
                      <a:pt x="1662" y="6114"/>
                    </a:cubicBezTo>
                    <a:cubicBezTo>
                      <a:pt x="1786" y="6089"/>
                      <a:pt x="1910" y="6114"/>
                      <a:pt x="1984" y="6064"/>
                    </a:cubicBezTo>
                    <a:cubicBezTo>
                      <a:pt x="2158" y="5990"/>
                      <a:pt x="2232" y="5841"/>
                      <a:pt x="2306" y="5717"/>
                    </a:cubicBezTo>
                    <a:cubicBezTo>
                      <a:pt x="3100" y="4032"/>
                      <a:pt x="2926" y="2371"/>
                      <a:pt x="2678" y="759"/>
                    </a:cubicBezTo>
                    <a:cubicBezTo>
                      <a:pt x="2653" y="561"/>
                      <a:pt x="2629" y="363"/>
                      <a:pt x="2455" y="189"/>
                    </a:cubicBezTo>
                    <a:cubicBezTo>
                      <a:pt x="2366" y="82"/>
                      <a:pt x="2148" y="1"/>
                      <a:pt x="1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30"/>
              <p:cNvSpPr/>
              <p:nvPr/>
            </p:nvSpPr>
            <p:spPr>
              <a:xfrm>
                <a:off x="3902350" y="1379850"/>
                <a:ext cx="43425" cy="75875"/>
              </a:xfrm>
              <a:custGeom>
                <a:avLst/>
                <a:gdLst/>
                <a:ahLst/>
                <a:cxnLst/>
                <a:rect l="l" t="t" r="r" b="b"/>
                <a:pathLst>
                  <a:path w="1737" h="3035" extrusionOk="0">
                    <a:moveTo>
                      <a:pt x="1207" y="1"/>
                    </a:moveTo>
                    <a:cubicBezTo>
                      <a:pt x="981" y="1"/>
                      <a:pt x="672" y="176"/>
                      <a:pt x="522" y="308"/>
                    </a:cubicBezTo>
                    <a:cubicBezTo>
                      <a:pt x="224" y="655"/>
                      <a:pt x="125" y="1175"/>
                      <a:pt x="51" y="1547"/>
                    </a:cubicBezTo>
                    <a:cubicBezTo>
                      <a:pt x="1" y="2093"/>
                      <a:pt x="26" y="2588"/>
                      <a:pt x="150" y="3035"/>
                    </a:cubicBezTo>
                    <a:cubicBezTo>
                      <a:pt x="199" y="2588"/>
                      <a:pt x="323" y="2117"/>
                      <a:pt x="522" y="1646"/>
                    </a:cubicBezTo>
                    <a:cubicBezTo>
                      <a:pt x="645" y="1994"/>
                      <a:pt x="769" y="2365"/>
                      <a:pt x="844" y="2737"/>
                    </a:cubicBezTo>
                    <a:cubicBezTo>
                      <a:pt x="1067" y="2415"/>
                      <a:pt x="1191" y="2093"/>
                      <a:pt x="1216" y="1770"/>
                    </a:cubicBezTo>
                    <a:cubicBezTo>
                      <a:pt x="1389" y="2018"/>
                      <a:pt x="1488" y="2291"/>
                      <a:pt x="1587" y="2613"/>
                    </a:cubicBezTo>
                    <a:cubicBezTo>
                      <a:pt x="1563" y="2415"/>
                      <a:pt x="1687" y="2142"/>
                      <a:pt x="1711" y="1919"/>
                    </a:cubicBezTo>
                    <a:cubicBezTo>
                      <a:pt x="1736" y="1721"/>
                      <a:pt x="1711" y="1473"/>
                      <a:pt x="1687" y="1250"/>
                    </a:cubicBezTo>
                    <a:cubicBezTo>
                      <a:pt x="1637" y="1027"/>
                      <a:pt x="1612" y="804"/>
                      <a:pt x="1563" y="605"/>
                    </a:cubicBezTo>
                    <a:cubicBezTo>
                      <a:pt x="1513" y="432"/>
                      <a:pt x="1513" y="159"/>
                      <a:pt x="1389" y="60"/>
                    </a:cubicBezTo>
                    <a:cubicBezTo>
                      <a:pt x="1342" y="18"/>
                      <a:pt x="1278" y="1"/>
                      <a:pt x="1207"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30"/>
              <p:cNvSpPr/>
              <p:nvPr/>
            </p:nvSpPr>
            <p:spPr>
              <a:xfrm>
                <a:off x="3958750" y="1352875"/>
                <a:ext cx="88650" cy="142050"/>
              </a:xfrm>
              <a:custGeom>
                <a:avLst/>
                <a:gdLst/>
                <a:ahLst/>
                <a:cxnLst/>
                <a:rect l="l" t="t" r="r" b="b"/>
                <a:pathLst>
                  <a:path w="3546" h="5682" extrusionOk="0">
                    <a:moveTo>
                      <a:pt x="740" y="1"/>
                    </a:moveTo>
                    <a:cubicBezTo>
                      <a:pt x="686" y="1"/>
                      <a:pt x="630" y="8"/>
                      <a:pt x="571" y="23"/>
                    </a:cubicBezTo>
                    <a:cubicBezTo>
                      <a:pt x="1" y="197"/>
                      <a:pt x="100" y="1139"/>
                      <a:pt x="100" y="1436"/>
                    </a:cubicBezTo>
                    <a:cubicBezTo>
                      <a:pt x="100" y="2428"/>
                      <a:pt x="199" y="3420"/>
                      <a:pt x="571" y="4312"/>
                    </a:cubicBezTo>
                    <a:cubicBezTo>
                      <a:pt x="794" y="4833"/>
                      <a:pt x="1166" y="5328"/>
                      <a:pt x="1711" y="5601"/>
                    </a:cubicBezTo>
                    <a:cubicBezTo>
                      <a:pt x="1809" y="5657"/>
                      <a:pt x="1931" y="5681"/>
                      <a:pt x="2061" y="5681"/>
                    </a:cubicBezTo>
                    <a:cubicBezTo>
                      <a:pt x="2393" y="5681"/>
                      <a:pt x="2780" y="5524"/>
                      <a:pt x="2976" y="5328"/>
                    </a:cubicBezTo>
                    <a:cubicBezTo>
                      <a:pt x="3025" y="5304"/>
                      <a:pt x="3050" y="5279"/>
                      <a:pt x="3099" y="5229"/>
                    </a:cubicBezTo>
                    <a:cubicBezTo>
                      <a:pt x="3122" y="5224"/>
                      <a:pt x="3146" y="5222"/>
                      <a:pt x="3170" y="5222"/>
                    </a:cubicBezTo>
                    <a:cubicBezTo>
                      <a:pt x="3214" y="5222"/>
                      <a:pt x="3259" y="5228"/>
                      <a:pt x="3304" y="5228"/>
                    </a:cubicBezTo>
                    <a:cubicBezTo>
                      <a:pt x="3345" y="5228"/>
                      <a:pt x="3385" y="5223"/>
                      <a:pt x="3422" y="5204"/>
                    </a:cubicBezTo>
                    <a:cubicBezTo>
                      <a:pt x="3471" y="5180"/>
                      <a:pt x="3521" y="5105"/>
                      <a:pt x="3546" y="5056"/>
                    </a:cubicBezTo>
                    <a:cubicBezTo>
                      <a:pt x="3521" y="4981"/>
                      <a:pt x="3546" y="4833"/>
                      <a:pt x="3546" y="4709"/>
                    </a:cubicBezTo>
                    <a:cubicBezTo>
                      <a:pt x="3546" y="4312"/>
                      <a:pt x="3422" y="3940"/>
                      <a:pt x="3273" y="3568"/>
                    </a:cubicBezTo>
                    <a:cubicBezTo>
                      <a:pt x="3025" y="2998"/>
                      <a:pt x="2728" y="2453"/>
                      <a:pt x="2455" y="1932"/>
                    </a:cubicBezTo>
                    <a:cubicBezTo>
                      <a:pt x="2182" y="1436"/>
                      <a:pt x="1934" y="891"/>
                      <a:pt x="1538" y="494"/>
                    </a:cubicBezTo>
                    <a:cubicBezTo>
                      <a:pt x="1364" y="343"/>
                      <a:pt x="1115"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30"/>
              <p:cNvSpPr/>
              <p:nvPr/>
            </p:nvSpPr>
            <p:spPr>
              <a:xfrm>
                <a:off x="3968050" y="1367550"/>
                <a:ext cx="47125" cy="75775"/>
              </a:xfrm>
              <a:custGeom>
                <a:avLst/>
                <a:gdLst/>
                <a:ahLst/>
                <a:cxnLst/>
                <a:rect l="l" t="t" r="r" b="b"/>
                <a:pathLst>
                  <a:path w="1885" h="3031" extrusionOk="0">
                    <a:moveTo>
                      <a:pt x="501" y="0"/>
                    </a:moveTo>
                    <a:cubicBezTo>
                      <a:pt x="184" y="0"/>
                      <a:pt x="114" y="422"/>
                      <a:pt x="75" y="676"/>
                    </a:cubicBezTo>
                    <a:cubicBezTo>
                      <a:pt x="1" y="998"/>
                      <a:pt x="1" y="1271"/>
                      <a:pt x="50" y="1544"/>
                    </a:cubicBezTo>
                    <a:cubicBezTo>
                      <a:pt x="75" y="1841"/>
                      <a:pt x="125" y="2114"/>
                      <a:pt x="249" y="2362"/>
                    </a:cubicBezTo>
                    <a:lnTo>
                      <a:pt x="447" y="2733"/>
                    </a:lnTo>
                    <a:cubicBezTo>
                      <a:pt x="496" y="2833"/>
                      <a:pt x="645" y="2932"/>
                      <a:pt x="645" y="3031"/>
                    </a:cubicBezTo>
                    <a:cubicBezTo>
                      <a:pt x="645" y="2709"/>
                      <a:pt x="596" y="2386"/>
                      <a:pt x="521" y="2089"/>
                    </a:cubicBezTo>
                    <a:lnTo>
                      <a:pt x="521" y="2089"/>
                    </a:lnTo>
                    <a:cubicBezTo>
                      <a:pt x="893" y="2386"/>
                      <a:pt x="1265" y="2659"/>
                      <a:pt x="1637" y="2981"/>
                    </a:cubicBezTo>
                    <a:cubicBezTo>
                      <a:pt x="1587" y="2461"/>
                      <a:pt x="1438" y="1990"/>
                      <a:pt x="1314" y="1494"/>
                    </a:cubicBezTo>
                    <a:lnTo>
                      <a:pt x="1314" y="1494"/>
                    </a:lnTo>
                    <a:cubicBezTo>
                      <a:pt x="1488" y="1667"/>
                      <a:pt x="1686" y="1891"/>
                      <a:pt x="1885" y="2089"/>
                    </a:cubicBezTo>
                    <a:cubicBezTo>
                      <a:pt x="1810" y="1643"/>
                      <a:pt x="1686" y="1246"/>
                      <a:pt x="1488" y="849"/>
                    </a:cubicBezTo>
                    <a:cubicBezTo>
                      <a:pt x="1339" y="602"/>
                      <a:pt x="1166" y="304"/>
                      <a:pt x="819" y="106"/>
                    </a:cubicBezTo>
                    <a:cubicBezTo>
                      <a:pt x="692" y="32"/>
                      <a:pt x="587" y="0"/>
                      <a:pt x="501"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30"/>
              <p:cNvSpPr/>
              <p:nvPr/>
            </p:nvSpPr>
            <p:spPr>
              <a:xfrm>
                <a:off x="3995325" y="1339950"/>
                <a:ext cx="176025" cy="93350"/>
              </a:xfrm>
              <a:custGeom>
                <a:avLst/>
                <a:gdLst/>
                <a:ahLst/>
                <a:cxnLst/>
                <a:rect l="l" t="t" r="r" b="b"/>
                <a:pathLst>
                  <a:path w="7041" h="3734" extrusionOk="0">
                    <a:moveTo>
                      <a:pt x="774" y="1"/>
                    </a:moveTo>
                    <a:cubicBezTo>
                      <a:pt x="595" y="1"/>
                      <a:pt x="421" y="42"/>
                      <a:pt x="273" y="169"/>
                    </a:cubicBezTo>
                    <a:cubicBezTo>
                      <a:pt x="0" y="392"/>
                      <a:pt x="174" y="615"/>
                      <a:pt x="347" y="764"/>
                    </a:cubicBezTo>
                    <a:cubicBezTo>
                      <a:pt x="893" y="1259"/>
                      <a:pt x="1488" y="1755"/>
                      <a:pt x="2107" y="2226"/>
                    </a:cubicBezTo>
                    <a:lnTo>
                      <a:pt x="3223" y="2970"/>
                    </a:lnTo>
                    <a:cubicBezTo>
                      <a:pt x="3719" y="3267"/>
                      <a:pt x="4289" y="3565"/>
                      <a:pt x="4934" y="3713"/>
                    </a:cubicBezTo>
                    <a:cubicBezTo>
                      <a:pt x="5004" y="3724"/>
                      <a:pt x="5088" y="3734"/>
                      <a:pt x="5175" y="3734"/>
                    </a:cubicBezTo>
                    <a:cubicBezTo>
                      <a:pt x="5301" y="3734"/>
                      <a:pt x="5436" y="3712"/>
                      <a:pt x="5553" y="3639"/>
                    </a:cubicBezTo>
                    <a:cubicBezTo>
                      <a:pt x="5652" y="3590"/>
                      <a:pt x="5702" y="3515"/>
                      <a:pt x="5801" y="3466"/>
                    </a:cubicBezTo>
                    <a:cubicBezTo>
                      <a:pt x="6198" y="3218"/>
                      <a:pt x="6718" y="3143"/>
                      <a:pt x="6520" y="2722"/>
                    </a:cubicBezTo>
                    <a:cubicBezTo>
                      <a:pt x="6470" y="2648"/>
                      <a:pt x="6446" y="2598"/>
                      <a:pt x="6470" y="2524"/>
                    </a:cubicBezTo>
                    <a:cubicBezTo>
                      <a:pt x="6520" y="2474"/>
                      <a:pt x="6644" y="2400"/>
                      <a:pt x="6718" y="2350"/>
                    </a:cubicBezTo>
                    <a:cubicBezTo>
                      <a:pt x="7016" y="2152"/>
                      <a:pt x="7041" y="1854"/>
                      <a:pt x="6892" y="1656"/>
                    </a:cubicBezTo>
                    <a:cubicBezTo>
                      <a:pt x="6718" y="1482"/>
                      <a:pt x="6446" y="1383"/>
                      <a:pt x="6173" y="1284"/>
                    </a:cubicBezTo>
                    <a:cubicBezTo>
                      <a:pt x="5900" y="1160"/>
                      <a:pt x="5603" y="1036"/>
                      <a:pt x="5305" y="962"/>
                    </a:cubicBezTo>
                    <a:cubicBezTo>
                      <a:pt x="4958" y="838"/>
                      <a:pt x="4586" y="739"/>
                      <a:pt x="4215" y="640"/>
                    </a:cubicBezTo>
                    <a:cubicBezTo>
                      <a:pt x="3322" y="466"/>
                      <a:pt x="2380" y="268"/>
                      <a:pt x="1463" y="119"/>
                    </a:cubicBezTo>
                    <a:cubicBezTo>
                      <a:pt x="1263" y="76"/>
                      <a:pt x="1015" y="1"/>
                      <a:pt x="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30"/>
              <p:cNvSpPr/>
              <p:nvPr/>
            </p:nvSpPr>
            <p:spPr>
              <a:xfrm>
                <a:off x="4007100" y="1347675"/>
                <a:ext cx="84300" cy="45450"/>
              </a:xfrm>
              <a:custGeom>
                <a:avLst/>
                <a:gdLst/>
                <a:ahLst/>
                <a:cxnLst/>
                <a:rect l="l" t="t" r="r" b="b"/>
                <a:pathLst>
                  <a:path w="3372" h="1818" extrusionOk="0">
                    <a:moveTo>
                      <a:pt x="963" y="1"/>
                    </a:moveTo>
                    <a:cubicBezTo>
                      <a:pt x="842" y="1"/>
                      <a:pt x="731" y="23"/>
                      <a:pt x="645" y="83"/>
                    </a:cubicBezTo>
                    <a:cubicBezTo>
                      <a:pt x="0" y="529"/>
                      <a:pt x="1364" y="1297"/>
                      <a:pt x="1711" y="1421"/>
                    </a:cubicBezTo>
                    <a:cubicBezTo>
                      <a:pt x="1884" y="1520"/>
                      <a:pt x="2107" y="1570"/>
                      <a:pt x="2331" y="1644"/>
                    </a:cubicBezTo>
                    <a:cubicBezTo>
                      <a:pt x="2380" y="1694"/>
                      <a:pt x="2965" y="1791"/>
                      <a:pt x="2975" y="1817"/>
                    </a:cubicBezTo>
                    <a:lnTo>
                      <a:pt x="2975" y="1817"/>
                    </a:lnTo>
                    <a:cubicBezTo>
                      <a:pt x="2950" y="1694"/>
                      <a:pt x="2851" y="1644"/>
                      <a:pt x="2727" y="1570"/>
                    </a:cubicBezTo>
                    <a:cubicBezTo>
                      <a:pt x="2405" y="1347"/>
                      <a:pt x="2107" y="1173"/>
                      <a:pt x="1760" y="950"/>
                    </a:cubicBezTo>
                    <a:lnTo>
                      <a:pt x="1760" y="950"/>
                    </a:lnTo>
                    <a:cubicBezTo>
                      <a:pt x="2281" y="1074"/>
                      <a:pt x="2826" y="1223"/>
                      <a:pt x="3372" y="1347"/>
                    </a:cubicBezTo>
                    <a:cubicBezTo>
                      <a:pt x="2975" y="1025"/>
                      <a:pt x="2479" y="777"/>
                      <a:pt x="1909" y="578"/>
                    </a:cubicBezTo>
                    <a:lnTo>
                      <a:pt x="1909" y="578"/>
                    </a:lnTo>
                    <a:cubicBezTo>
                      <a:pt x="2281" y="603"/>
                      <a:pt x="2702" y="678"/>
                      <a:pt x="3074" y="702"/>
                    </a:cubicBezTo>
                    <a:cubicBezTo>
                      <a:pt x="2727" y="479"/>
                      <a:pt x="2331" y="331"/>
                      <a:pt x="1909" y="207"/>
                    </a:cubicBezTo>
                    <a:cubicBezTo>
                      <a:pt x="1709" y="170"/>
                      <a:pt x="1296" y="1"/>
                      <a:pt x="963" y="1"/>
                    </a:cubicBezTo>
                    <a:close/>
                    <a:moveTo>
                      <a:pt x="2975" y="1817"/>
                    </a:moveTo>
                    <a:cubicBezTo>
                      <a:pt x="2975" y="1817"/>
                      <a:pt x="2975" y="1818"/>
                      <a:pt x="2975" y="1818"/>
                    </a:cubicBezTo>
                    <a:cubicBezTo>
                      <a:pt x="2975" y="1818"/>
                      <a:pt x="2975" y="1817"/>
                      <a:pt x="2975" y="1817"/>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30"/>
              <p:cNvSpPr/>
              <p:nvPr/>
            </p:nvSpPr>
            <p:spPr>
              <a:xfrm>
                <a:off x="3988500" y="1129950"/>
                <a:ext cx="162400" cy="166500"/>
              </a:xfrm>
              <a:custGeom>
                <a:avLst/>
                <a:gdLst/>
                <a:ahLst/>
                <a:cxnLst/>
                <a:rect l="l" t="t" r="r" b="b"/>
                <a:pathLst>
                  <a:path w="6496" h="6660" extrusionOk="0">
                    <a:moveTo>
                      <a:pt x="5430" y="0"/>
                    </a:moveTo>
                    <a:cubicBezTo>
                      <a:pt x="5275" y="0"/>
                      <a:pt x="5094" y="63"/>
                      <a:pt x="4959" y="140"/>
                    </a:cubicBezTo>
                    <a:cubicBezTo>
                      <a:pt x="4636" y="338"/>
                      <a:pt x="4388" y="562"/>
                      <a:pt x="4141" y="760"/>
                    </a:cubicBezTo>
                    <a:cubicBezTo>
                      <a:pt x="3843" y="1008"/>
                      <a:pt x="3546" y="1256"/>
                      <a:pt x="3273" y="1504"/>
                    </a:cubicBezTo>
                    <a:cubicBezTo>
                      <a:pt x="2157" y="2545"/>
                      <a:pt x="1290" y="3586"/>
                      <a:pt x="620" y="4776"/>
                    </a:cubicBezTo>
                    <a:cubicBezTo>
                      <a:pt x="273" y="5346"/>
                      <a:pt x="1" y="5966"/>
                      <a:pt x="100" y="6536"/>
                    </a:cubicBezTo>
                    <a:cubicBezTo>
                      <a:pt x="125" y="6585"/>
                      <a:pt x="125" y="6660"/>
                      <a:pt x="174" y="6660"/>
                    </a:cubicBezTo>
                    <a:cubicBezTo>
                      <a:pt x="249" y="6660"/>
                      <a:pt x="298" y="6635"/>
                      <a:pt x="373" y="6585"/>
                    </a:cubicBezTo>
                    <a:cubicBezTo>
                      <a:pt x="918" y="6338"/>
                      <a:pt x="1488" y="6015"/>
                      <a:pt x="2009" y="5668"/>
                    </a:cubicBezTo>
                    <a:cubicBezTo>
                      <a:pt x="2653" y="5222"/>
                      <a:pt x="3248" y="4776"/>
                      <a:pt x="3769" y="4230"/>
                    </a:cubicBezTo>
                    <a:cubicBezTo>
                      <a:pt x="4215" y="3809"/>
                      <a:pt x="4612" y="3363"/>
                      <a:pt x="4983" y="2966"/>
                    </a:cubicBezTo>
                    <a:cubicBezTo>
                      <a:pt x="5578" y="2322"/>
                      <a:pt x="6000" y="1727"/>
                      <a:pt x="6372" y="1008"/>
                    </a:cubicBezTo>
                    <a:cubicBezTo>
                      <a:pt x="6446" y="884"/>
                      <a:pt x="6496" y="760"/>
                      <a:pt x="6496" y="636"/>
                    </a:cubicBezTo>
                    <a:cubicBezTo>
                      <a:pt x="6496" y="537"/>
                      <a:pt x="6446" y="462"/>
                      <a:pt x="6372" y="388"/>
                    </a:cubicBezTo>
                    <a:cubicBezTo>
                      <a:pt x="6347" y="338"/>
                      <a:pt x="6297" y="264"/>
                      <a:pt x="6198" y="214"/>
                    </a:cubicBezTo>
                    <a:cubicBezTo>
                      <a:pt x="6136" y="177"/>
                      <a:pt x="6056" y="177"/>
                      <a:pt x="5975" y="177"/>
                    </a:cubicBezTo>
                    <a:cubicBezTo>
                      <a:pt x="5894" y="177"/>
                      <a:pt x="5814" y="177"/>
                      <a:pt x="5752" y="140"/>
                    </a:cubicBezTo>
                    <a:cubicBezTo>
                      <a:pt x="5678" y="115"/>
                      <a:pt x="5628" y="41"/>
                      <a:pt x="5554" y="16"/>
                    </a:cubicBezTo>
                    <a:cubicBezTo>
                      <a:pt x="5516" y="5"/>
                      <a:pt x="5474" y="0"/>
                      <a:pt x="5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30"/>
              <p:cNvSpPr/>
              <p:nvPr/>
            </p:nvSpPr>
            <p:spPr>
              <a:xfrm>
                <a:off x="4002150" y="1193550"/>
                <a:ext cx="73775" cy="83575"/>
              </a:xfrm>
              <a:custGeom>
                <a:avLst/>
                <a:gdLst/>
                <a:ahLst/>
                <a:cxnLst/>
                <a:rect l="l" t="t" r="r" b="b"/>
                <a:pathLst>
                  <a:path w="2951" h="3343" extrusionOk="0">
                    <a:moveTo>
                      <a:pt x="2529" y="1"/>
                    </a:moveTo>
                    <a:lnTo>
                      <a:pt x="2529" y="1"/>
                    </a:lnTo>
                    <a:cubicBezTo>
                      <a:pt x="2157" y="298"/>
                      <a:pt x="1785" y="620"/>
                      <a:pt x="1438" y="893"/>
                    </a:cubicBezTo>
                    <a:cubicBezTo>
                      <a:pt x="917" y="1488"/>
                      <a:pt x="471" y="2133"/>
                      <a:pt x="248" y="2777"/>
                    </a:cubicBezTo>
                    <a:cubicBezTo>
                      <a:pt x="188" y="2996"/>
                      <a:pt x="1" y="3343"/>
                      <a:pt x="224" y="3343"/>
                    </a:cubicBezTo>
                    <a:cubicBezTo>
                      <a:pt x="279" y="3343"/>
                      <a:pt x="359" y="3322"/>
                      <a:pt x="471" y="3273"/>
                    </a:cubicBezTo>
                    <a:cubicBezTo>
                      <a:pt x="942" y="3099"/>
                      <a:pt x="1339" y="2802"/>
                      <a:pt x="1686" y="2504"/>
                    </a:cubicBezTo>
                    <a:cubicBezTo>
                      <a:pt x="2107" y="2133"/>
                      <a:pt x="2454" y="1686"/>
                      <a:pt x="2801" y="1290"/>
                    </a:cubicBezTo>
                    <a:lnTo>
                      <a:pt x="2801" y="1290"/>
                    </a:lnTo>
                    <a:cubicBezTo>
                      <a:pt x="2429" y="1538"/>
                      <a:pt x="2082" y="1761"/>
                      <a:pt x="1711" y="1984"/>
                    </a:cubicBezTo>
                    <a:cubicBezTo>
                      <a:pt x="2157" y="1438"/>
                      <a:pt x="2553" y="918"/>
                      <a:pt x="2950" y="397"/>
                    </a:cubicBezTo>
                    <a:lnTo>
                      <a:pt x="2950" y="397"/>
                    </a:lnTo>
                    <a:cubicBezTo>
                      <a:pt x="2479" y="645"/>
                      <a:pt x="2058" y="918"/>
                      <a:pt x="1661" y="1265"/>
                    </a:cubicBezTo>
                    <a:cubicBezTo>
                      <a:pt x="1934" y="819"/>
                      <a:pt x="2231" y="422"/>
                      <a:pt x="2529"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30"/>
              <p:cNvSpPr/>
              <p:nvPr/>
            </p:nvSpPr>
            <p:spPr>
              <a:xfrm>
                <a:off x="4013625" y="1209675"/>
                <a:ext cx="207925" cy="92325"/>
              </a:xfrm>
              <a:custGeom>
                <a:avLst/>
                <a:gdLst/>
                <a:ahLst/>
                <a:cxnLst/>
                <a:rect l="l" t="t" r="r" b="b"/>
                <a:pathLst>
                  <a:path w="8317" h="3693" extrusionOk="0">
                    <a:moveTo>
                      <a:pt x="7399" y="0"/>
                    </a:moveTo>
                    <a:cubicBezTo>
                      <a:pt x="7151" y="0"/>
                      <a:pt x="6904" y="99"/>
                      <a:pt x="6656" y="149"/>
                    </a:cubicBezTo>
                    <a:cubicBezTo>
                      <a:pt x="4573" y="769"/>
                      <a:pt x="2615" y="1760"/>
                      <a:pt x="830" y="2851"/>
                    </a:cubicBezTo>
                    <a:cubicBezTo>
                      <a:pt x="607" y="3000"/>
                      <a:pt x="37" y="3322"/>
                      <a:pt x="12" y="3520"/>
                    </a:cubicBezTo>
                    <a:cubicBezTo>
                      <a:pt x="1" y="3653"/>
                      <a:pt x="208" y="3692"/>
                      <a:pt x="463" y="3692"/>
                    </a:cubicBezTo>
                    <a:cubicBezTo>
                      <a:pt x="778" y="3692"/>
                      <a:pt x="1164" y="3633"/>
                      <a:pt x="1301" y="3620"/>
                    </a:cubicBezTo>
                    <a:cubicBezTo>
                      <a:pt x="2144" y="3520"/>
                      <a:pt x="3111" y="3223"/>
                      <a:pt x="3954" y="3025"/>
                    </a:cubicBezTo>
                    <a:cubicBezTo>
                      <a:pt x="5292" y="2752"/>
                      <a:pt x="6656" y="2405"/>
                      <a:pt x="7771" y="1711"/>
                    </a:cubicBezTo>
                    <a:cubicBezTo>
                      <a:pt x="7846" y="1612"/>
                      <a:pt x="7970" y="1512"/>
                      <a:pt x="8044" y="1413"/>
                    </a:cubicBezTo>
                    <a:cubicBezTo>
                      <a:pt x="8069" y="1339"/>
                      <a:pt x="8044" y="1240"/>
                      <a:pt x="8069" y="1141"/>
                    </a:cubicBezTo>
                    <a:cubicBezTo>
                      <a:pt x="8093" y="1041"/>
                      <a:pt x="8168" y="992"/>
                      <a:pt x="8193" y="917"/>
                    </a:cubicBezTo>
                    <a:cubicBezTo>
                      <a:pt x="8317" y="719"/>
                      <a:pt x="8217" y="670"/>
                      <a:pt x="8093" y="521"/>
                    </a:cubicBezTo>
                    <a:cubicBezTo>
                      <a:pt x="8044" y="422"/>
                      <a:pt x="8044" y="273"/>
                      <a:pt x="7970" y="174"/>
                    </a:cubicBezTo>
                    <a:lnTo>
                      <a:pt x="7920" y="124"/>
                    </a:lnTo>
                    <a:cubicBezTo>
                      <a:pt x="7796" y="25"/>
                      <a:pt x="7598" y="0"/>
                      <a:pt x="7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30"/>
              <p:cNvSpPr/>
              <p:nvPr/>
            </p:nvSpPr>
            <p:spPr>
              <a:xfrm>
                <a:off x="4028700" y="1238175"/>
                <a:ext cx="111050" cy="63350"/>
              </a:xfrm>
              <a:custGeom>
                <a:avLst/>
                <a:gdLst/>
                <a:ahLst/>
                <a:cxnLst/>
                <a:rect l="l" t="t" r="r" b="b"/>
                <a:pathLst>
                  <a:path w="4442" h="2534" extrusionOk="0">
                    <a:moveTo>
                      <a:pt x="4193" y="1"/>
                    </a:moveTo>
                    <a:lnTo>
                      <a:pt x="4193" y="1"/>
                    </a:lnTo>
                    <a:cubicBezTo>
                      <a:pt x="3276" y="248"/>
                      <a:pt x="2409" y="645"/>
                      <a:pt x="1640" y="1116"/>
                    </a:cubicBezTo>
                    <a:cubicBezTo>
                      <a:pt x="1243" y="1364"/>
                      <a:pt x="896" y="1612"/>
                      <a:pt x="549" y="1885"/>
                    </a:cubicBezTo>
                    <a:cubicBezTo>
                      <a:pt x="475" y="1984"/>
                      <a:pt x="301" y="2083"/>
                      <a:pt x="227" y="2182"/>
                    </a:cubicBezTo>
                    <a:cubicBezTo>
                      <a:pt x="157" y="2205"/>
                      <a:pt x="0" y="2534"/>
                      <a:pt x="42" y="2534"/>
                    </a:cubicBezTo>
                    <a:cubicBezTo>
                      <a:pt x="45" y="2534"/>
                      <a:pt x="49" y="2532"/>
                      <a:pt x="54" y="2529"/>
                    </a:cubicBezTo>
                    <a:cubicBezTo>
                      <a:pt x="1144" y="2132"/>
                      <a:pt x="2285" y="1761"/>
                      <a:pt x="3450" y="1513"/>
                    </a:cubicBezTo>
                    <a:cubicBezTo>
                      <a:pt x="3152" y="1414"/>
                      <a:pt x="2855" y="1364"/>
                      <a:pt x="2508" y="1364"/>
                    </a:cubicBezTo>
                    <a:cubicBezTo>
                      <a:pt x="3103" y="1017"/>
                      <a:pt x="3747" y="719"/>
                      <a:pt x="4441" y="521"/>
                    </a:cubicBezTo>
                    <a:lnTo>
                      <a:pt x="4441" y="521"/>
                    </a:lnTo>
                    <a:cubicBezTo>
                      <a:pt x="3970" y="546"/>
                      <a:pt x="3524" y="595"/>
                      <a:pt x="3078" y="670"/>
                    </a:cubicBezTo>
                    <a:cubicBezTo>
                      <a:pt x="3450" y="472"/>
                      <a:pt x="3822" y="224"/>
                      <a:pt x="4193" y="1"/>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30"/>
              <p:cNvSpPr/>
              <p:nvPr/>
            </p:nvSpPr>
            <p:spPr>
              <a:xfrm>
                <a:off x="4002750" y="1292600"/>
                <a:ext cx="226250" cy="60000"/>
              </a:xfrm>
              <a:custGeom>
                <a:avLst/>
                <a:gdLst/>
                <a:ahLst/>
                <a:cxnLst/>
                <a:rect l="l" t="t" r="r" b="b"/>
                <a:pathLst>
                  <a:path w="9050" h="2400" extrusionOk="0">
                    <a:moveTo>
                      <a:pt x="8299" y="1"/>
                    </a:moveTo>
                    <a:cubicBezTo>
                      <a:pt x="8215" y="1"/>
                      <a:pt x="8125" y="5"/>
                      <a:pt x="8033" y="5"/>
                    </a:cubicBezTo>
                    <a:cubicBezTo>
                      <a:pt x="6620" y="5"/>
                      <a:pt x="5182" y="30"/>
                      <a:pt x="3719" y="203"/>
                    </a:cubicBezTo>
                    <a:cubicBezTo>
                      <a:pt x="2976" y="303"/>
                      <a:pt x="2281" y="426"/>
                      <a:pt x="1563" y="650"/>
                    </a:cubicBezTo>
                    <a:cubicBezTo>
                      <a:pt x="1042" y="774"/>
                      <a:pt x="1" y="1145"/>
                      <a:pt x="670" y="1641"/>
                    </a:cubicBezTo>
                    <a:cubicBezTo>
                      <a:pt x="819" y="1765"/>
                      <a:pt x="1042" y="1815"/>
                      <a:pt x="1240" y="1864"/>
                    </a:cubicBezTo>
                    <a:cubicBezTo>
                      <a:pt x="1637" y="1939"/>
                      <a:pt x="2034" y="2013"/>
                      <a:pt x="2430" y="2112"/>
                    </a:cubicBezTo>
                    <a:cubicBezTo>
                      <a:pt x="3651" y="2312"/>
                      <a:pt x="4921" y="2399"/>
                      <a:pt x="6199" y="2399"/>
                    </a:cubicBezTo>
                    <a:cubicBezTo>
                      <a:pt x="6504" y="2399"/>
                      <a:pt x="6810" y="2394"/>
                      <a:pt x="7115" y="2385"/>
                    </a:cubicBezTo>
                    <a:cubicBezTo>
                      <a:pt x="7512" y="2360"/>
                      <a:pt x="7934" y="2310"/>
                      <a:pt x="8231" y="2063"/>
                    </a:cubicBezTo>
                    <a:cubicBezTo>
                      <a:pt x="8405" y="1914"/>
                      <a:pt x="8479" y="1666"/>
                      <a:pt x="8702" y="1542"/>
                    </a:cubicBezTo>
                    <a:cubicBezTo>
                      <a:pt x="8826" y="1443"/>
                      <a:pt x="8975" y="1418"/>
                      <a:pt x="9024" y="1294"/>
                    </a:cubicBezTo>
                    <a:cubicBezTo>
                      <a:pt x="9049" y="1245"/>
                      <a:pt x="9024" y="1145"/>
                      <a:pt x="9024" y="1071"/>
                    </a:cubicBezTo>
                    <a:cubicBezTo>
                      <a:pt x="8925" y="798"/>
                      <a:pt x="8851" y="501"/>
                      <a:pt x="8752" y="203"/>
                    </a:cubicBezTo>
                    <a:cubicBezTo>
                      <a:pt x="8681" y="26"/>
                      <a:pt x="850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30"/>
              <p:cNvSpPr/>
              <p:nvPr/>
            </p:nvSpPr>
            <p:spPr>
              <a:xfrm>
                <a:off x="4031875" y="1306975"/>
                <a:ext cx="118400" cy="33575"/>
              </a:xfrm>
              <a:custGeom>
                <a:avLst/>
                <a:gdLst/>
                <a:ahLst/>
                <a:cxnLst/>
                <a:rect l="l" t="t" r="r" b="b"/>
                <a:pathLst>
                  <a:path w="4736" h="1343" extrusionOk="0">
                    <a:moveTo>
                      <a:pt x="3595" y="25"/>
                    </a:moveTo>
                    <a:lnTo>
                      <a:pt x="3595" y="25"/>
                    </a:lnTo>
                    <a:cubicBezTo>
                      <a:pt x="3586" y="28"/>
                      <a:pt x="3577" y="31"/>
                      <a:pt x="3568" y="34"/>
                    </a:cubicBezTo>
                    <a:lnTo>
                      <a:pt x="3568" y="34"/>
                    </a:lnTo>
                    <a:cubicBezTo>
                      <a:pt x="3579" y="32"/>
                      <a:pt x="3588" y="29"/>
                      <a:pt x="3595" y="25"/>
                    </a:cubicBezTo>
                    <a:close/>
                    <a:moveTo>
                      <a:pt x="2356" y="0"/>
                    </a:moveTo>
                    <a:cubicBezTo>
                      <a:pt x="1910" y="25"/>
                      <a:pt x="1464" y="99"/>
                      <a:pt x="993" y="199"/>
                    </a:cubicBezTo>
                    <a:cubicBezTo>
                      <a:pt x="745" y="248"/>
                      <a:pt x="150" y="273"/>
                      <a:pt x="51" y="521"/>
                    </a:cubicBezTo>
                    <a:cubicBezTo>
                      <a:pt x="1" y="744"/>
                      <a:pt x="298" y="893"/>
                      <a:pt x="522" y="992"/>
                    </a:cubicBezTo>
                    <a:cubicBezTo>
                      <a:pt x="918" y="1165"/>
                      <a:pt x="1389" y="1240"/>
                      <a:pt x="1860" y="1289"/>
                    </a:cubicBezTo>
                    <a:cubicBezTo>
                      <a:pt x="2292" y="1334"/>
                      <a:pt x="2741" y="1343"/>
                      <a:pt x="3192" y="1343"/>
                    </a:cubicBezTo>
                    <a:cubicBezTo>
                      <a:pt x="3492" y="1343"/>
                      <a:pt x="3794" y="1339"/>
                      <a:pt x="4091" y="1339"/>
                    </a:cubicBezTo>
                    <a:cubicBezTo>
                      <a:pt x="3719" y="1215"/>
                      <a:pt x="3323" y="1116"/>
                      <a:pt x="2852" y="1116"/>
                    </a:cubicBezTo>
                    <a:cubicBezTo>
                      <a:pt x="3472" y="967"/>
                      <a:pt x="4091" y="818"/>
                      <a:pt x="4736" y="719"/>
                    </a:cubicBezTo>
                    <a:cubicBezTo>
                      <a:pt x="4017" y="595"/>
                      <a:pt x="3273" y="496"/>
                      <a:pt x="2505" y="471"/>
                    </a:cubicBezTo>
                    <a:cubicBezTo>
                      <a:pt x="2867" y="326"/>
                      <a:pt x="3207" y="157"/>
                      <a:pt x="3568" y="34"/>
                    </a:cubicBezTo>
                    <a:lnTo>
                      <a:pt x="3568" y="34"/>
                    </a:lnTo>
                    <a:cubicBezTo>
                      <a:pt x="3544" y="40"/>
                      <a:pt x="3511" y="42"/>
                      <a:pt x="3475" y="42"/>
                    </a:cubicBezTo>
                    <a:cubicBezTo>
                      <a:pt x="3317" y="42"/>
                      <a:pt x="3075" y="0"/>
                      <a:pt x="3000" y="0"/>
                    </a:cubicBezTo>
                    <a:close/>
                  </a:path>
                </a:pathLst>
              </a:custGeom>
              <a:solidFill>
                <a:srgbClr val="FC4E4A">
                  <a:alpha val="33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30"/>
              <p:cNvSpPr/>
              <p:nvPr/>
            </p:nvSpPr>
            <p:spPr>
              <a:xfrm>
                <a:off x="3870125" y="1241025"/>
                <a:ext cx="173550" cy="145725"/>
              </a:xfrm>
              <a:custGeom>
                <a:avLst/>
                <a:gdLst/>
                <a:ahLst/>
                <a:cxnLst/>
                <a:rect l="l" t="t" r="r" b="b"/>
                <a:pathLst>
                  <a:path w="6942" h="5829" extrusionOk="0">
                    <a:moveTo>
                      <a:pt x="4157" y="0"/>
                    </a:moveTo>
                    <a:cubicBezTo>
                      <a:pt x="3911" y="0"/>
                      <a:pt x="3660" y="18"/>
                      <a:pt x="3397" y="35"/>
                    </a:cubicBezTo>
                    <a:cubicBezTo>
                      <a:pt x="2108" y="234"/>
                      <a:pt x="943" y="829"/>
                      <a:pt x="323" y="1870"/>
                    </a:cubicBezTo>
                    <a:cubicBezTo>
                      <a:pt x="125" y="2316"/>
                      <a:pt x="1" y="2762"/>
                      <a:pt x="1" y="3208"/>
                    </a:cubicBezTo>
                    <a:cubicBezTo>
                      <a:pt x="1" y="4698"/>
                      <a:pt x="1559" y="5828"/>
                      <a:pt x="3230" y="5828"/>
                    </a:cubicBezTo>
                    <a:cubicBezTo>
                      <a:pt x="3839" y="5828"/>
                      <a:pt x="4464" y="5678"/>
                      <a:pt x="5033" y="5340"/>
                    </a:cubicBezTo>
                    <a:cubicBezTo>
                      <a:pt x="5529" y="5043"/>
                      <a:pt x="5975" y="4621"/>
                      <a:pt x="6322" y="4200"/>
                    </a:cubicBezTo>
                    <a:cubicBezTo>
                      <a:pt x="6744" y="3679"/>
                      <a:pt x="6942" y="3010"/>
                      <a:pt x="6868" y="2390"/>
                    </a:cubicBezTo>
                    <a:cubicBezTo>
                      <a:pt x="6744" y="1324"/>
                      <a:pt x="5777" y="134"/>
                      <a:pt x="4463" y="10"/>
                    </a:cubicBezTo>
                    <a:cubicBezTo>
                      <a:pt x="4361" y="3"/>
                      <a:pt x="4260" y="0"/>
                      <a:pt x="4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30"/>
              <p:cNvSpPr/>
              <p:nvPr/>
            </p:nvSpPr>
            <p:spPr>
              <a:xfrm>
                <a:off x="3879425" y="1254625"/>
                <a:ext cx="144425" cy="119325"/>
              </a:xfrm>
              <a:custGeom>
                <a:avLst/>
                <a:gdLst/>
                <a:ahLst/>
                <a:cxnLst/>
                <a:rect l="l" t="t" r="r" b="b"/>
                <a:pathLst>
                  <a:path w="5777" h="4773" extrusionOk="0">
                    <a:moveTo>
                      <a:pt x="3379" y="1"/>
                    </a:moveTo>
                    <a:cubicBezTo>
                      <a:pt x="2722" y="1"/>
                      <a:pt x="2018" y="130"/>
                      <a:pt x="1488" y="433"/>
                    </a:cubicBezTo>
                    <a:cubicBezTo>
                      <a:pt x="794" y="805"/>
                      <a:pt x="25" y="1450"/>
                      <a:pt x="1" y="2193"/>
                    </a:cubicBezTo>
                    <a:cubicBezTo>
                      <a:pt x="1" y="2441"/>
                      <a:pt x="75" y="2689"/>
                      <a:pt x="298" y="2813"/>
                    </a:cubicBezTo>
                    <a:cubicBezTo>
                      <a:pt x="422" y="2887"/>
                      <a:pt x="571" y="2912"/>
                      <a:pt x="695" y="2962"/>
                    </a:cubicBezTo>
                    <a:cubicBezTo>
                      <a:pt x="1141" y="3210"/>
                      <a:pt x="819" y="3904"/>
                      <a:pt x="1166" y="4251"/>
                    </a:cubicBezTo>
                    <a:cubicBezTo>
                      <a:pt x="1488" y="4524"/>
                      <a:pt x="2108" y="4375"/>
                      <a:pt x="2504" y="4524"/>
                    </a:cubicBezTo>
                    <a:cubicBezTo>
                      <a:pt x="2653" y="4573"/>
                      <a:pt x="2752" y="4672"/>
                      <a:pt x="2901" y="4747"/>
                    </a:cubicBezTo>
                    <a:cubicBezTo>
                      <a:pt x="2980" y="4764"/>
                      <a:pt x="3059" y="4772"/>
                      <a:pt x="3137" y="4772"/>
                    </a:cubicBezTo>
                    <a:cubicBezTo>
                      <a:pt x="3279" y="4772"/>
                      <a:pt x="3418" y="4745"/>
                      <a:pt x="3546" y="4697"/>
                    </a:cubicBezTo>
                    <a:cubicBezTo>
                      <a:pt x="4141" y="4524"/>
                      <a:pt x="4636" y="4152"/>
                      <a:pt x="5107" y="3805"/>
                    </a:cubicBezTo>
                    <a:cubicBezTo>
                      <a:pt x="5281" y="3656"/>
                      <a:pt x="5504" y="3507"/>
                      <a:pt x="5628" y="3309"/>
                    </a:cubicBezTo>
                    <a:cubicBezTo>
                      <a:pt x="5752" y="3061"/>
                      <a:pt x="5777" y="2813"/>
                      <a:pt x="5727" y="2565"/>
                    </a:cubicBezTo>
                    <a:cubicBezTo>
                      <a:pt x="5653" y="2317"/>
                      <a:pt x="5529" y="2094"/>
                      <a:pt x="5380" y="1921"/>
                    </a:cubicBezTo>
                    <a:cubicBezTo>
                      <a:pt x="5355" y="1846"/>
                      <a:pt x="5281" y="1797"/>
                      <a:pt x="5281" y="1698"/>
                    </a:cubicBezTo>
                    <a:cubicBezTo>
                      <a:pt x="5256" y="1474"/>
                      <a:pt x="5504" y="1276"/>
                      <a:pt x="5504" y="1053"/>
                    </a:cubicBezTo>
                    <a:cubicBezTo>
                      <a:pt x="5504" y="830"/>
                      <a:pt x="5330" y="681"/>
                      <a:pt x="5107" y="582"/>
                    </a:cubicBezTo>
                    <a:cubicBezTo>
                      <a:pt x="4884" y="483"/>
                      <a:pt x="4636" y="433"/>
                      <a:pt x="4488" y="309"/>
                    </a:cubicBezTo>
                    <a:cubicBezTo>
                      <a:pt x="4388" y="235"/>
                      <a:pt x="4339" y="161"/>
                      <a:pt x="4240" y="86"/>
                    </a:cubicBezTo>
                    <a:cubicBezTo>
                      <a:pt x="4141" y="61"/>
                      <a:pt x="4041" y="37"/>
                      <a:pt x="3967" y="37"/>
                    </a:cubicBezTo>
                    <a:cubicBezTo>
                      <a:pt x="3780" y="13"/>
                      <a:pt x="3581" y="1"/>
                      <a:pt x="3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30"/>
              <p:cNvSpPr/>
              <p:nvPr/>
            </p:nvSpPr>
            <p:spPr>
              <a:xfrm>
                <a:off x="3923425" y="1303875"/>
                <a:ext cx="13050" cy="9925"/>
              </a:xfrm>
              <a:custGeom>
                <a:avLst/>
                <a:gdLst/>
                <a:ahLst/>
                <a:cxnLst/>
                <a:rect l="l" t="t" r="r" b="b"/>
                <a:pathLst>
                  <a:path w="522" h="397" extrusionOk="0">
                    <a:moveTo>
                      <a:pt x="298" y="0"/>
                    </a:moveTo>
                    <a:cubicBezTo>
                      <a:pt x="174" y="0"/>
                      <a:pt x="50" y="75"/>
                      <a:pt x="26" y="199"/>
                    </a:cubicBezTo>
                    <a:cubicBezTo>
                      <a:pt x="1" y="298"/>
                      <a:pt x="50" y="397"/>
                      <a:pt x="174" y="397"/>
                    </a:cubicBezTo>
                    <a:lnTo>
                      <a:pt x="224" y="397"/>
                    </a:lnTo>
                    <a:cubicBezTo>
                      <a:pt x="348" y="397"/>
                      <a:pt x="472" y="347"/>
                      <a:pt x="497" y="223"/>
                    </a:cubicBezTo>
                    <a:cubicBezTo>
                      <a:pt x="521" y="124"/>
                      <a:pt x="472"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30"/>
              <p:cNvSpPr/>
              <p:nvPr/>
            </p:nvSpPr>
            <p:spPr>
              <a:xfrm>
                <a:off x="3944125" y="1272625"/>
                <a:ext cx="16475" cy="10000"/>
              </a:xfrm>
              <a:custGeom>
                <a:avLst/>
                <a:gdLst/>
                <a:ahLst/>
                <a:cxnLst/>
                <a:rect l="l" t="t" r="r" b="b"/>
                <a:pathLst>
                  <a:path w="659" h="400" extrusionOk="0">
                    <a:moveTo>
                      <a:pt x="340" y="1"/>
                    </a:moveTo>
                    <a:cubicBezTo>
                      <a:pt x="316" y="1"/>
                      <a:pt x="290" y="4"/>
                      <a:pt x="264" y="11"/>
                    </a:cubicBezTo>
                    <a:cubicBezTo>
                      <a:pt x="1" y="98"/>
                      <a:pt x="67" y="399"/>
                      <a:pt x="291" y="399"/>
                    </a:cubicBezTo>
                    <a:cubicBezTo>
                      <a:pt x="321" y="399"/>
                      <a:pt x="353" y="394"/>
                      <a:pt x="387" y="383"/>
                    </a:cubicBezTo>
                    <a:cubicBezTo>
                      <a:pt x="658"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30"/>
              <p:cNvSpPr/>
              <p:nvPr/>
            </p:nvSpPr>
            <p:spPr>
              <a:xfrm>
                <a:off x="3916225" y="1278825"/>
                <a:ext cx="16475" cy="10000"/>
              </a:xfrm>
              <a:custGeom>
                <a:avLst/>
                <a:gdLst/>
                <a:ahLst/>
                <a:cxnLst/>
                <a:rect l="l" t="t" r="r" b="b"/>
                <a:pathLst>
                  <a:path w="659" h="400" extrusionOk="0">
                    <a:moveTo>
                      <a:pt x="340" y="1"/>
                    </a:moveTo>
                    <a:cubicBezTo>
                      <a:pt x="316" y="1"/>
                      <a:pt x="291" y="4"/>
                      <a:pt x="264" y="11"/>
                    </a:cubicBezTo>
                    <a:cubicBezTo>
                      <a:pt x="1" y="98"/>
                      <a:pt x="67" y="399"/>
                      <a:pt x="292" y="399"/>
                    </a:cubicBezTo>
                    <a:cubicBezTo>
                      <a:pt x="321" y="399"/>
                      <a:pt x="353" y="394"/>
                      <a:pt x="388" y="383"/>
                    </a:cubicBezTo>
                    <a:cubicBezTo>
                      <a:pt x="659" y="315"/>
                      <a:pt x="580"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30"/>
              <p:cNvSpPr/>
              <p:nvPr/>
            </p:nvSpPr>
            <p:spPr>
              <a:xfrm>
                <a:off x="3958750" y="1298500"/>
                <a:ext cx="16450" cy="9975"/>
              </a:xfrm>
              <a:custGeom>
                <a:avLst/>
                <a:gdLst/>
                <a:ahLst/>
                <a:cxnLst/>
                <a:rect l="l" t="t" r="r" b="b"/>
                <a:pathLst>
                  <a:path w="658" h="399" extrusionOk="0">
                    <a:moveTo>
                      <a:pt x="352" y="0"/>
                    </a:moveTo>
                    <a:cubicBezTo>
                      <a:pt x="321" y="0"/>
                      <a:pt x="286" y="5"/>
                      <a:pt x="249" y="17"/>
                    </a:cubicBezTo>
                    <a:cubicBezTo>
                      <a:pt x="1" y="85"/>
                      <a:pt x="81" y="399"/>
                      <a:pt x="303" y="399"/>
                    </a:cubicBezTo>
                    <a:cubicBezTo>
                      <a:pt x="325" y="399"/>
                      <a:pt x="348" y="395"/>
                      <a:pt x="373" y="389"/>
                    </a:cubicBezTo>
                    <a:cubicBezTo>
                      <a:pt x="658" y="301"/>
                      <a:pt x="594"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30"/>
              <p:cNvSpPr/>
              <p:nvPr/>
            </p:nvSpPr>
            <p:spPr>
              <a:xfrm>
                <a:off x="3987500" y="1278050"/>
                <a:ext cx="16275" cy="10150"/>
              </a:xfrm>
              <a:custGeom>
                <a:avLst/>
                <a:gdLst/>
                <a:ahLst/>
                <a:cxnLst/>
                <a:rect l="l" t="t" r="r" b="b"/>
                <a:pathLst>
                  <a:path w="651" h="406" extrusionOk="0">
                    <a:moveTo>
                      <a:pt x="360" y="0"/>
                    </a:moveTo>
                    <a:cubicBezTo>
                      <a:pt x="330" y="0"/>
                      <a:pt x="298" y="5"/>
                      <a:pt x="264" y="17"/>
                    </a:cubicBezTo>
                    <a:cubicBezTo>
                      <a:pt x="1" y="105"/>
                      <a:pt x="67" y="405"/>
                      <a:pt x="292" y="405"/>
                    </a:cubicBezTo>
                    <a:cubicBezTo>
                      <a:pt x="321" y="405"/>
                      <a:pt x="353" y="400"/>
                      <a:pt x="388" y="389"/>
                    </a:cubicBezTo>
                    <a:cubicBezTo>
                      <a:pt x="651" y="301"/>
                      <a:pt x="584" y="0"/>
                      <a:pt x="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30"/>
              <p:cNvSpPr/>
              <p:nvPr/>
            </p:nvSpPr>
            <p:spPr>
              <a:xfrm>
                <a:off x="3988675" y="1312125"/>
                <a:ext cx="15725" cy="10150"/>
              </a:xfrm>
              <a:custGeom>
                <a:avLst/>
                <a:gdLst/>
                <a:ahLst/>
                <a:cxnLst/>
                <a:rect l="l" t="t" r="r" b="b"/>
                <a:pathLst>
                  <a:path w="629" h="406" extrusionOk="0">
                    <a:moveTo>
                      <a:pt x="338" y="1"/>
                    </a:moveTo>
                    <a:cubicBezTo>
                      <a:pt x="308" y="1"/>
                      <a:pt x="276" y="6"/>
                      <a:pt x="242" y="17"/>
                    </a:cubicBezTo>
                    <a:cubicBezTo>
                      <a:pt x="0" y="105"/>
                      <a:pt x="69" y="406"/>
                      <a:pt x="277" y="406"/>
                    </a:cubicBezTo>
                    <a:cubicBezTo>
                      <a:pt x="304" y="406"/>
                      <a:pt x="334" y="401"/>
                      <a:pt x="366" y="389"/>
                    </a:cubicBezTo>
                    <a:cubicBezTo>
                      <a:pt x="629" y="301"/>
                      <a:pt x="562"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30"/>
              <p:cNvSpPr/>
              <p:nvPr/>
            </p:nvSpPr>
            <p:spPr>
              <a:xfrm>
                <a:off x="3945925" y="1347000"/>
                <a:ext cx="16475" cy="9975"/>
              </a:xfrm>
              <a:custGeom>
                <a:avLst/>
                <a:gdLst/>
                <a:ahLst/>
                <a:cxnLst/>
                <a:rect l="l" t="t" r="r" b="b"/>
                <a:pathLst>
                  <a:path w="659" h="399" extrusionOk="0">
                    <a:moveTo>
                      <a:pt x="312" y="1"/>
                    </a:moveTo>
                    <a:cubicBezTo>
                      <a:pt x="289" y="1"/>
                      <a:pt x="266" y="4"/>
                      <a:pt x="241" y="11"/>
                    </a:cubicBezTo>
                    <a:cubicBezTo>
                      <a:pt x="0" y="98"/>
                      <a:pt x="69" y="399"/>
                      <a:pt x="277" y="399"/>
                    </a:cubicBezTo>
                    <a:cubicBezTo>
                      <a:pt x="304" y="399"/>
                      <a:pt x="333" y="394"/>
                      <a:pt x="365" y="382"/>
                    </a:cubicBezTo>
                    <a:cubicBezTo>
                      <a:pt x="658" y="315"/>
                      <a:pt x="541"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30"/>
              <p:cNvSpPr/>
              <p:nvPr/>
            </p:nvSpPr>
            <p:spPr>
              <a:xfrm>
                <a:off x="3903850" y="1336300"/>
                <a:ext cx="15725" cy="10150"/>
              </a:xfrm>
              <a:custGeom>
                <a:avLst/>
                <a:gdLst/>
                <a:ahLst/>
                <a:cxnLst/>
                <a:rect l="l" t="t" r="r" b="b"/>
                <a:pathLst>
                  <a:path w="629" h="406" extrusionOk="0">
                    <a:moveTo>
                      <a:pt x="352" y="0"/>
                    </a:moveTo>
                    <a:cubicBezTo>
                      <a:pt x="324" y="0"/>
                      <a:pt x="295" y="6"/>
                      <a:pt x="263" y="17"/>
                    </a:cubicBezTo>
                    <a:cubicBezTo>
                      <a:pt x="0" y="105"/>
                      <a:pt x="67" y="406"/>
                      <a:pt x="291" y="406"/>
                    </a:cubicBezTo>
                    <a:cubicBezTo>
                      <a:pt x="321" y="406"/>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30"/>
              <p:cNvSpPr/>
              <p:nvPr/>
            </p:nvSpPr>
            <p:spPr>
              <a:xfrm>
                <a:off x="3891450" y="1302225"/>
                <a:ext cx="15725" cy="10150"/>
              </a:xfrm>
              <a:custGeom>
                <a:avLst/>
                <a:gdLst/>
                <a:ahLst/>
                <a:cxnLst/>
                <a:rect l="l" t="t" r="r" b="b"/>
                <a:pathLst>
                  <a:path w="629" h="406" extrusionOk="0">
                    <a:moveTo>
                      <a:pt x="352" y="0"/>
                    </a:moveTo>
                    <a:cubicBezTo>
                      <a:pt x="325" y="0"/>
                      <a:pt x="295" y="5"/>
                      <a:pt x="263" y="17"/>
                    </a:cubicBezTo>
                    <a:cubicBezTo>
                      <a:pt x="0" y="104"/>
                      <a:pt x="67" y="405"/>
                      <a:pt x="291" y="405"/>
                    </a:cubicBezTo>
                    <a:cubicBezTo>
                      <a:pt x="321" y="405"/>
                      <a:pt x="353" y="400"/>
                      <a:pt x="387" y="389"/>
                    </a:cubicBezTo>
                    <a:cubicBezTo>
                      <a:pt x="628" y="301"/>
                      <a:pt x="55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30"/>
              <p:cNvSpPr/>
              <p:nvPr/>
            </p:nvSpPr>
            <p:spPr>
              <a:xfrm>
                <a:off x="3940325" y="1325325"/>
                <a:ext cx="15925" cy="9975"/>
              </a:xfrm>
              <a:custGeom>
                <a:avLst/>
                <a:gdLst/>
                <a:ahLst/>
                <a:cxnLst/>
                <a:rect l="l" t="t" r="r" b="b"/>
                <a:pathLst>
                  <a:path w="637" h="399" extrusionOk="0">
                    <a:moveTo>
                      <a:pt x="318" y="0"/>
                    </a:moveTo>
                    <a:cubicBezTo>
                      <a:pt x="294" y="0"/>
                      <a:pt x="269" y="3"/>
                      <a:pt x="242" y="10"/>
                    </a:cubicBezTo>
                    <a:cubicBezTo>
                      <a:pt x="1" y="98"/>
                      <a:pt x="70" y="398"/>
                      <a:pt x="278" y="398"/>
                    </a:cubicBezTo>
                    <a:cubicBezTo>
                      <a:pt x="305" y="398"/>
                      <a:pt x="334" y="393"/>
                      <a:pt x="366" y="382"/>
                    </a:cubicBezTo>
                    <a:cubicBezTo>
                      <a:pt x="637" y="314"/>
                      <a:pt x="558"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30"/>
              <p:cNvSpPr/>
              <p:nvPr/>
            </p:nvSpPr>
            <p:spPr>
              <a:xfrm>
                <a:off x="3976275" y="1340800"/>
                <a:ext cx="15925" cy="10000"/>
              </a:xfrm>
              <a:custGeom>
                <a:avLst/>
                <a:gdLst/>
                <a:ahLst/>
                <a:cxnLst/>
                <a:rect l="l" t="t" r="r" b="b"/>
                <a:pathLst>
                  <a:path w="637" h="400" extrusionOk="0">
                    <a:moveTo>
                      <a:pt x="318" y="1"/>
                    </a:moveTo>
                    <a:cubicBezTo>
                      <a:pt x="294" y="1"/>
                      <a:pt x="269" y="4"/>
                      <a:pt x="242" y="11"/>
                    </a:cubicBezTo>
                    <a:cubicBezTo>
                      <a:pt x="1" y="98"/>
                      <a:pt x="70" y="399"/>
                      <a:pt x="277" y="399"/>
                    </a:cubicBezTo>
                    <a:cubicBezTo>
                      <a:pt x="305" y="399"/>
                      <a:pt x="334" y="394"/>
                      <a:pt x="366" y="382"/>
                    </a:cubicBezTo>
                    <a:cubicBezTo>
                      <a:pt x="636" y="315"/>
                      <a:pt x="558"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30"/>
              <p:cNvSpPr/>
              <p:nvPr/>
            </p:nvSpPr>
            <p:spPr>
              <a:xfrm>
                <a:off x="3965825" y="1271225"/>
                <a:ext cx="16275" cy="10150"/>
              </a:xfrm>
              <a:custGeom>
                <a:avLst/>
                <a:gdLst/>
                <a:ahLst/>
                <a:cxnLst/>
                <a:rect l="l" t="t" r="r" b="b"/>
                <a:pathLst>
                  <a:path w="651" h="406" extrusionOk="0">
                    <a:moveTo>
                      <a:pt x="359" y="1"/>
                    </a:moveTo>
                    <a:cubicBezTo>
                      <a:pt x="330" y="1"/>
                      <a:pt x="298" y="6"/>
                      <a:pt x="263" y="17"/>
                    </a:cubicBezTo>
                    <a:cubicBezTo>
                      <a:pt x="0" y="105"/>
                      <a:pt x="67" y="406"/>
                      <a:pt x="291" y="406"/>
                    </a:cubicBezTo>
                    <a:cubicBezTo>
                      <a:pt x="320" y="406"/>
                      <a:pt x="353" y="401"/>
                      <a:pt x="387" y="389"/>
                    </a:cubicBezTo>
                    <a:cubicBezTo>
                      <a:pt x="650" y="301"/>
                      <a:pt x="584"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30"/>
              <p:cNvSpPr/>
              <p:nvPr/>
            </p:nvSpPr>
            <p:spPr>
              <a:xfrm>
                <a:off x="3929800" y="1262550"/>
                <a:ext cx="15725" cy="10150"/>
              </a:xfrm>
              <a:custGeom>
                <a:avLst/>
                <a:gdLst/>
                <a:ahLst/>
                <a:cxnLst/>
                <a:rect l="l" t="t" r="r" b="b"/>
                <a:pathLst>
                  <a:path w="629" h="406" extrusionOk="0">
                    <a:moveTo>
                      <a:pt x="338" y="0"/>
                    </a:moveTo>
                    <a:cubicBezTo>
                      <a:pt x="308" y="0"/>
                      <a:pt x="276" y="6"/>
                      <a:pt x="242" y="17"/>
                    </a:cubicBezTo>
                    <a:cubicBezTo>
                      <a:pt x="0" y="105"/>
                      <a:pt x="69" y="406"/>
                      <a:pt x="277" y="406"/>
                    </a:cubicBezTo>
                    <a:cubicBezTo>
                      <a:pt x="304" y="406"/>
                      <a:pt x="334" y="400"/>
                      <a:pt x="366" y="389"/>
                    </a:cubicBezTo>
                    <a:cubicBezTo>
                      <a:pt x="629" y="301"/>
                      <a:pt x="562"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30"/>
              <p:cNvSpPr/>
              <p:nvPr/>
            </p:nvSpPr>
            <p:spPr>
              <a:xfrm>
                <a:off x="4001700" y="1293525"/>
                <a:ext cx="15175" cy="10175"/>
              </a:xfrm>
              <a:custGeom>
                <a:avLst/>
                <a:gdLst/>
                <a:ahLst/>
                <a:cxnLst/>
                <a:rect l="l" t="t" r="r" b="b"/>
                <a:pathLst>
                  <a:path w="607" h="407" extrusionOk="0">
                    <a:moveTo>
                      <a:pt x="330" y="1"/>
                    </a:moveTo>
                    <a:cubicBezTo>
                      <a:pt x="302" y="1"/>
                      <a:pt x="273" y="6"/>
                      <a:pt x="241" y="18"/>
                    </a:cubicBezTo>
                    <a:cubicBezTo>
                      <a:pt x="0" y="105"/>
                      <a:pt x="69" y="406"/>
                      <a:pt x="277" y="406"/>
                    </a:cubicBezTo>
                    <a:cubicBezTo>
                      <a:pt x="304" y="406"/>
                      <a:pt x="334" y="401"/>
                      <a:pt x="365" y="389"/>
                    </a:cubicBezTo>
                    <a:cubicBezTo>
                      <a:pt x="606" y="302"/>
                      <a:pt x="537"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30"/>
              <p:cNvSpPr/>
              <p:nvPr/>
            </p:nvSpPr>
            <p:spPr>
              <a:xfrm>
                <a:off x="3914750" y="1351175"/>
                <a:ext cx="15350" cy="9975"/>
              </a:xfrm>
              <a:custGeom>
                <a:avLst/>
                <a:gdLst/>
                <a:ahLst/>
                <a:cxnLst/>
                <a:rect l="l" t="t" r="r" b="b"/>
                <a:pathLst>
                  <a:path w="614" h="399" extrusionOk="0">
                    <a:moveTo>
                      <a:pt x="337" y="0"/>
                    </a:moveTo>
                    <a:cubicBezTo>
                      <a:pt x="310" y="0"/>
                      <a:pt x="280" y="6"/>
                      <a:pt x="249" y="17"/>
                    </a:cubicBezTo>
                    <a:cubicBezTo>
                      <a:pt x="0" y="85"/>
                      <a:pt x="81" y="399"/>
                      <a:pt x="303" y="399"/>
                    </a:cubicBezTo>
                    <a:cubicBezTo>
                      <a:pt x="325" y="399"/>
                      <a:pt x="348" y="396"/>
                      <a:pt x="373" y="389"/>
                    </a:cubicBezTo>
                    <a:cubicBezTo>
                      <a:pt x="614" y="301"/>
                      <a:pt x="54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30"/>
              <p:cNvSpPr/>
              <p:nvPr/>
            </p:nvSpPr>
            <p:spPr>
              <a:xfrm>
                <a:off x="3899425" y="1318800"/>
                <a:ext cx="16200" cy="10300"/>
              </a:xfrm>
              <a:custGeom>
                <a:avLst/>
                <a:gdLst/>
                <a:ahLst/>
                <a:cxnLst/>
                <a:rect l="l" t="t" r="r" b="b"/>
                <a:pathLst>
                  <a:path w="648" h="412" extrusionOk="0">
                    <a:moveTo>
                      <a:pt x="354" y="0"/>
                    </a:moveTo>
                    <a:cubicBezTo>
                      <a:pt x="320" y="0"/>
                      <a:pt x="283" y="7"/>
                      <a:pt x="242" y="23"/>
                    </a:cubicBezTo>
                    <a:cubicBezTo>
                      <a:pt x="1" y="111"/>
                      <a:pt x="70" y="411"/>
                      <a:pt x="277" y="411"/>
                    </a:cubicBezTo>
                    <a:cubicBezTo>
                      <a:pt x="305" y="411"/>
                      <a:pt x="334" y="406"/>
                      <a:pt x="366" y="395"/>
                    </a:cubicBezTo>
                    <a:cubicBezTo>
                      <a:pt x="647" y="330"/>
                      <a:pt x="588"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30"/>
              <p:cNvSpPr/>
              <p:nvPr/>
            </p:nvSpPr>
            <p:spPr>
              <a:xfrm>
                <a:off x="3968725" y="1320175"/>
                <a:ext cx="15925" cy="10000"/>
              </a:xfrm>
              <a:custGeom>
                <a:avLst/>
                <a:gdLst/>
                <a:ahLst/>
                <a:cxnLst/>
                <a:rect l="l" t="t" r="r" b="b"/>
                <a:pathLst>
                  <a:path w="637" h="400" extrusionOk="0">
                    <a:moveTo>
                      <a:pt x="360" y="1"/>
                    </a:moveTo>
                    <a:cubicBezTo>
                      <a:pt x="332" y="1"/>
                      <a:pt x="303" y="6"/>
                      <a:pt x="271" y="18"/>
                    </a:cubicBezTo>
                    <a:cubicBezTo>
                      <a:pt x="0" y="85"/>
                      <a:pt x="79" y="399"/>
                      <a:pt x="319" y="399"/>
                    </a:cubicBezTo>
                    <a:cubicBezTo>
                      <a:pt x="343" y="399"/>
                      <a:pt x="368" y="396"/>
                      <a:pt x="395" y="389"/>
                    </a:cubicBezTo>
                    <a:cubicBezTo>
                      <a:pt x="636" y="302"/>
                      <a:pt x="567"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30"/>
              <p:cNvSpPr/>
              <p:nvPr/>
            </p:nvSpPr>
            <p:spPr>
              <a:xfrm>
                <a:off x="4001075" y="1330725"/>
                <a:ext cx="15175" cy="10150"/>
              </a:xfrm>
              <a:custGeom>
                <a:avLst/>
                <a:gdLst/>
                <a:ahLst/>
                <a:cxnLst/>
                <a:rect l="l" t="t" r="r" b="b"/>
                <a:pathLst>
                  <a:path w="607" h="406" extrusionOk="0">
                    <a:moveTo>
                      <a:pt x="330" y="0"/>
                    </a:moveTo>
                    <a:cubicBezTo>
                      <a:pt x="303" y="0"/>
                      <a:pt x="273" y="5"/>
                      <a:pt x="241" y="17"/>
                    </a:cubicBezTo>
                    <a:cubicBezTo>
                      <a:pt x="0" y="105"/>
                      <a:pt x="69" y="405"/>
                      <a:pt x="277" y="405"/>
                    </a:cubicBezTo>
                    <a:cubicBezTo>
                      <a:pt x="304" y="405"/>
                      <a:pt x="334" y="400"/>
                      <a:pt x="365" y="389"/>
                    </a:cubicBezTo>
                    <a:cubicBezTo>
                      <a:pt x="606" y="301"/>
                      <a:pt x="537"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30"/>
              <p:cNvSpPr/>
              <p:nvPr/>
            </p:nvSpPr>
            <p:spPr>
              <a:xfrm>
                <a:off x="3978200" y="1255550"/>
                <a:ext cx="15625" cy="10325"/>
              </a:xfrm>
              <a:custGeom>
                <a:avLst/>
                <a:gdLst/>
                <a:ahLst/>
                <a:cxnLst/>
                <a:rect l="l" t="t" r="r" b="b"/>
                <a:pathLst>
                  <a:path w="625" h="413" extrusionOk="0">
                    <a:moveTo>
                      <a:pt x="364" y="1"/>
                    </a:moveTo>
                    <a:cubicBezTo>
                      <a:pt x="334" y="1"/>
                      <a:pt x="300" y="8"/>
                      <a:pt x="264" y="24"/>
                    </a:cubicBezTo>
                    <a:cubicBezTo>
                      <a:pt x="1" y="112"/>
                      <a:pt x="67" y="413"/>
                      <a:pt x="292" y="413"/>
                    </a:cubicBezTo>
                    <a:cubicBezTo>
                      <a:pt x="321" y="413"/>
                      <a:pt x="353" y="408"/>
                      <a:pt x="388" y="396"/>
                    </a:cubicBezTo>
                    <a:cubicBezTo>
                      <a:pt x="624" y="310"/>
                      <a:pt x="563"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30"/>
              <p:cNvSpPr/>
              <p:nvPr/>
            </p:nvSpPr>
            <p:spPr>
              <a:xfrm>
                <a:off x="3963900" y="1354275"/>
                <a:ext cx="15700" cy="9525"/>
              </a:xfrm>
              <a:custGeom>
                <a:avLst/>
                <a:gdLst/>
                <a:ahLst/>
                <a:cxnLst/>
                <a:rect l="l" t="t" r="r" b="b"/>
                <a:pathLst>
                  <a:path w="628" h="381" extrusionOk="0">
                    <a:moveTo>
                      <a:pt x="337" y="0"/>
                    </a:moveTo>
                    <a:cubicBezTo>
                      <a:pt x="308" y="0"/>
                      <a:pt x="276" y="5"/>
                      <a:pt x="241" y="17"/>
                    </a:cubicBezTo>
                    <a:cubicBezTo>
                      <a:pt x="0" y="83"/>
                      <a:pt x="69" y="381"/>
                      <a:pt x="276" y="381"/>
                    </a:cubicBezTo>
                    <a:cubicBezTo>
                      <a:pt x="304" y="381"/>
                      <a:pt x="333" y="376"/>
                      <a:pt x="365" y="364"/>
                    </a:cubicBezTo>
                    <a:cubicBezTo>
                      <a:pt x="628" y="298"/>
                      <a:pt x="562"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0332998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B57DB44D-C359-4F82-A016-B655B2D842D1}" type="datetimeFigureOut">
              <a:rPr lang="zh-CN" altLang="en-US" smtClean="0"/>
              <a:t>2025/3/27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1297758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A5E4C3"/>
        </a:solidFill>
        <a:effectLst/>
      </p:bgPr>
    </p:bg>
    <p:spTree>
      <p:nvGrpSpPr>
        <p:cNvPr id="1" name=""/>
        <p:cNvGrpSpPr/>
        <p:nvPr/>
      </p:nvGrpSpPr>
      <p:grpSpPr>
        <a:xfrm>
          <a:off x="0" y="0"/>
          <a:ext cx="0" cy="0"/>
          <a:chOff x="0" y="0"/>
          <a:chExt cx="0" cy="0"/>
        </a:xfrm>
      </p:grpSpPr>
      <p:sp>
        <p:nvSpPr>
          <p:cNvPr id="8" name="圆角矩形 7"/>
          <p:cNvSpPr/>
          <p:nvPr userDrawn="1"/>
        </p:nvSpPr>
        <p:spPr>
          <a:xfrm>
            <a:off x="254726" y="137161"/>
            <a:ext cx="8479223" cy="4633913"/>
          </a:xfrm>
          <a:prstGeom prst="round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pic>
        <p:nvPicPr>
          <p:cNvPr id="7" name="图片 6" descr="惊蛰2"/>
          <p:cNvPicPr>
            <a:picLocks noChangeAspect="1"/>
          </p:cNvPicPr>
          <p:nvPr userDrawn="1"/>
        </p:nvPicPr>
        <p:blipFill>
          <a:blip r:embed="rId2"/>
          <a:srcRect b="45467"/>
          <a:stretch>
            <a:fillRect/>
          </a:stretch>
        </p:blipFill>
        <p:spPr>
          <a:xfrm>
            <a:off x="0" y="3823335"/>
            <a:ext cx="9135428" cy="1320165"/>
          </a:xfrm>
          <a:prstGeom prst="rect">
            <a:avLst/>
          </a:prstGeom>
        </p:spPr>
      </p:pic>
    </p:spTree>
    <p:extLst>
      <p:ext uri="{BB962C8B-B14F-4D97-AF65-F5344CB8AC3E}">
        <p14:creationId xmlns:p14="http://schemas.microsoft.com/office/powerpoint/2010/main" val="18957543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image" Target="../media/image10.PNG"/><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theme" Target="../theme/theme3.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El Messiri"/>
              <a:buNone/>
              <a:defRPr sz="3500" b="1">
                <a:solidFill>
                  <a:schemeClr val="dk1"/>
                </a:solidFill>
                <a:latin typeface="El Messiri"/>
                <a:ea typeface="El Messiri"/>
                <a:cs typeface="El Messiri"/>
                <a:sym typeface="El Messiri"/>
              </a:defRPr>
            </a:lvl1pPr>
            <a:lvl2pPr lvl="1"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2pPr>
            <a:lvl3pPr lvl="2"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3pPr>
            <a:lvl4pPr lvl="3"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4pPr>
            <a:lvl5pPr lvl="4"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5pPr>
            <a:lvl6pPr lvl="5"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6pPr>
            <a:lvl7pPr lvl="6"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7pPr>
            <a:lvl8pPr lvl="7"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8pPr>
            <a:lvl9pPr lvl="8" rtl="0">
              <a:spcBef>
                <a:spcPts val="0"/>
              </a:spcBef>
              <a:spcAft>
                <a:spcPts val="0"/>
              </a:spcAft>
              <a:buClr>
                <a:schemeClr val="dk1"/>
              </a:buClr>
              <a:buSzPts val="3500"/>
              <a:buFont typeface="Viaoda Libre"/>
              <a:buNone/>
              <a:defRPr sz="3500">
                <a:solidFill>
                  <a:schemeClr val="dk1"/>
                </a:solidFill>
                <a:latin typeface="Viaoda Libre"/>
                <a:ea typeface="Viaoda Libre"/>
                <a:cs typeface="Viaoda Libre"/>
                <a:sym typeface="Viaoda Libre"/>
              </a:defRPr>
            </a:lvl9pPr>
          </a:lstStyle>
          <a:p>
            <a:endParaRPr/>
          </a:p>
        </p:txBody>
      </p:sp>
      <p:sp>
        <p:nvSpPr>
          <p:cNvPr id="7" name="Google Shape;7;p1"/>
          <p:cNvSpPr txBox="1">
            <a:spLocks noGrp="1"/>
          </p:cNvSpPr>
          <p:nvPr>
            <p:ph type="body" idx="1"/>
          </p:nvPr>
        </p:nvSpPr>
        <p:spPr>
          <a:xfrm>
            <a:off x="311700" y="1152475"/>
            <a:ext cx="8520600" cy="2604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888740992"/>
      </p:ext>
    </p:extLst>
  </p:cSld>
  <p:clrMap bg1="lt1" tx1="dk1" bg2="dk2" tx2="lt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2" r:id="rId6"/>
    <p:sldLayoutId id="2147483693" r:id="rId7"/>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B57DB44D-C359-4F82-A016-B655B2D842D1}" type="datetimeFigureOut">
              <a:rPr lang="zh-CN" altLang="en-US" smtClean="0"/>
              <a:t>2025/3/27</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D94C996D-C3F6-4A7E-9B4F-58AFC8F5B540}" type="slidenum">
              <a:rPr lang="zh-CN" altLang="en-US" smtClean="0"/>
              <a:t>‹#›</a:t>
            </a:fld>
            <a:endParaRPr lang="zh-CN" altLang="en-US"/>
          </a:p>
        </p:txBody>
      </p:sp>
    </p:spTree>
    <p:extLst>
      <p:ext uri="{BB962C8B-B14F-4D97-AF65-F5344CB8AC3E}">
        <p14:creationId xmlns:p14="http://schemas.microsoft.com/office/powerpoint/2010/main" val="397014363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5"/>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6B6433EC-62DB-4882-9412-9B8E930C28C1}" type="datetimeFigureOut">
              <a:rPr lang="en-US" smtClean="0"/>
              <a:t>3/27/2025</a:t>
            </a:fld>
            <a:endParaRPr lang="en-US"/>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01D6584-4DDB-4B19-853B-517B78BEE470}" type="slidenum">
              <a:rPr lang="en-US" smtClean="0"/>
              <a:t>‹#›</a:t>
            </a:fld>
            <a:endParaRPr lang="en-US"/>
          </a:p>
        </p:txBody>
      </p:sp>
    </p:spTree>
    <p:extLst>
      <p:ext uri="{BB962C8B-B14F-4D97-AF65-F5344CB8AC3E}">
        <p14:creationId xmlns:p14="http://schemas.microsoft.com/office/powerpoint/2010/main" val="229739019"/>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1.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9.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26.png"/></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9.xml"/><Relationship Id="rId6" Type="http://schemas.openxmlformats.org/officeDocument/2006/relationships/image" Target="../media/image28.png"/><Relationship Id="rId5" Type="http://schemas.openxmlformats.org/officeDocument/2006/relationships/image" Target="../media/image13.png"/><Relationship Id="rId4" Type="http://schemas.openxmlformats.org/officeDocument/2006/relationships/image" Target="../media/image12.png"/></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29.png"/></Relationships>
</file>

<file path=ppt/slides/_rels/slide16.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9.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image" Target="../media/image29.png"/><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xml"/><Relationship Id="rId1" Type="http://schemas.openxmlformats.org/officeDocument/2006/relationships/slideLayout" Target="../slideLayouts/slideLayout9.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0.xml"/><Relationship Id="rId1" Type="http://schemas.openxmlformats.org/officeDocument/2006/relationships/slideLayout" Target="../slideLayouts/slideLayout9.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29.pn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9.xml"/><Relationship Id="rId5" Type="http://schemas.openxmlformats.org/officeDocument/2006/relationships/image" Target="../media/image38.png"/><Relationship Id="rId4" Type="http://schemas.openxmlformats.org/officeDocument/2006/relationships/image" Target="../media/image13.png"/></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9.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13.png"/></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39.png"/><Relationship Id="rId2" Type="http://schemas.openxmlformats.org/officeDocument/2006/relationships/notesSlide" Target="../notesSlides/notesSlide25.xml"/><Relationship Id="rId1" Type="http://schemas.openxmlformats.org/officeDocument/2006/relationships/slideLayout" Target="../slideLayouts/slideLayout9.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13.png"/></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9.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13.png"/></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2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8.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2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9.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microsoft.com/office/2007/relationships/hdphoto" Target="../media/hdphoto1.wdp"/><Relationship Id="rId2" Type="http://schemas.openxmlformats.org/officeDocument/2006/relationships/notesSlide" Target="../notesSlides/notesSlide3.xml"/><Relationship Id="rId1" Type="http://schemas.openxmlformats.org/officeDocument/2006/relationships/slideLayout" Target="../slideLayouts/slideLayout9.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7.png"/></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0.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3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1.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2.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3.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4.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35.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40.png"/><Relationship Id="rId5" Type="http://schemas.openxmlformats.org/officeDocument/2006/relationships/image" Target="../media/image13.png"/><Relationship Id="rId4" Type="http://schemas.openxmlformats.org/officeDocument/2006/relationships/image" Target="../media/image12.png"/></Relationships>
</file>

<file path=ppt/slides/_rels/slide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7.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3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2.png"/><Relationship Id="rId5" Type="http://schemas.openxmlformats.org/officeDocument/2006/relationships/image" Target="../media/image13.png"/><Relationship Id="rId4" Type="http://schemas.openxmlformats.org/officeDocument/2006/relationships/image" Target="../media/image12.png"/></Relationships>
</file>

<file path=ppt/slides/_rels/slide3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2.png"/><Relationship Id="rId7"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9.xml"/><Relationship Id="rId6" Type="http://schemas.openxmlformats.org/officeDocument/2006/relationships/image" Target="../media/image18.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21.png"/></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0.xml"/><Relationship Id="rId1" Type="http://schemas.openxmlformats.org/officeDocument/2006/relationships/slideLayout" Target="../slideLayouts/slideLayout9.xml"/><Relationship Id="rId6" Type="http://schemas.openxmlformats.org/officeDocument/2006/relationships/image" Target="../media/image36.png"/><Relationship Id="rId5" Type="http://schemas.openxmlformats.org/officeDocument/2006/relationships/image" Target="../media/image13.png"/><Relationship Id="rId4" Type="http://schemas.openxmlformats.org/officeDocument/2006/relationships/image" Target="../media/image12.png"/></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42.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26.png"/><Relationship Id="rId7" Type="http://schemas.openxmlformats.org/officeDocument/2006/relationships/image" Target="../media/image42.png"/><Relationship Id="rId2" Type="http://schemas.openxmlformats.org/officeDocument/2006/relationships/notesSlide" Target="../notesSlides/notesSlide42.xml"/><Relationship Id="rId1" Type="http://schemas.openxmlformats.org/officeDocument/2006/relationships/slideLayout" Target="../slideLayouts/slideLayout9.xml"/><Relationship Id="rId6" Type="http://schemas.openxmlformats.org/officeDocument/2006/relationships/image" Target="../media/image41.jpeg"/><Relationship Id="rId5" Type="http://schemas.openxmlformats.org/officeDocument/2006/relationships/image" Target="../media/image13.png"/><Relationship Id="rId10" Type="http://schemas.openxmlformats.org/officeDocument/2006/relationships/image" Target="../media/image44.png"/><Relationship Id="rId4" Type="http://schemas.openxmlformats.org/officeDocument/2006/relationships/image" Target="../media/image12.png"/><Relationship Id="rId9" Type="http://schemas.microsoft.com/office/2007/relationships/hdphoto" Target="../media/hdphoto2.wdp"/></Relationships>
</file>

<file path=ppt/slides/_rels/slide4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3.xml"/><Relationship Id="rId1" Type="http://schemas.openxmlformats.org/officeDocument/2006/relationships/slideLayout" Target="../slideLayouts/slideLayout9.xml"/><Relationship Id="rId6" Type="http://schemas.openxmlformats.org/officeDocument/2006/relationships/image" Target="../media/image2.png"/><Relationship Id="rId5" Type="http://schemas.openxmlformats.org/officeDocument/2006/relationships/image" Target="../media/image13.png"/><Relationship Id="rId4" Type="http://schemas.openxmlformats.org/officeDocument/2006/relationships/image" Target="../media/image12.png"/></Relationships>
</file>

<file path=ppt/slides/_rels/slide44.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44.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5.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4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6.xml"/><Relationship Id="rId1" Type="http://schemas.openxmlformats.org/officeDocument/2006/relationships/slideLayout" Target="../slideLayouts/slideLayout9.xml"/><Relationship Id="rId4" Type="http://schemas.openxmlformats.org/officeDocument/2006/relationships/image" Target="../media/image13.png"/></Relationships>
</file>

<file path=ppt/slides/_rels/slide4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7.xml"/><Relationship Id="rId1" Type="http://schemas.openxmlformats.org/officeDocument/2006/relationships/slideLayout" Target="../slideLayouts/slideLayout9.xml"/><Relationship Id="rId6" Type="http://schemas.openxmlformats.org/officeDocument/2006/relationships/image" Target="../media/image37.png"/><Relationship Id="rId5" Type="http://schemas.openxmlformats.org/officeDocument/2006/relationships/image" Target="../media/image13.png"/><Relationship Id="rId4" Type="http://schemas.openxmlformats.org/officeDocument/2006/relationships/image" Target="../media/image12.png"/></Relationships>
</file>

<file path=ppt/slides/_rels/slide48.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48.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30.png"/><Relationship Id="rId4" Type="http://schemas.openxmlformats.org/officeDocument/2006/relationships/image" Target="../media/image12.png"/></Relationships>
</file>

<file path=ppt/slides/_rels/slide49.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46.png"/><Relationship Id="rId2" Type="http://schemas.openxmlformats.org/officeDocument/2006/relationships/notesSlide" Target="../notesSlides/notesSlide49.xml"/><Relationship Id="rId1" Type="http://schemas.openxmlformats.org/officeDocument/2006/relationships/slideLayout" Target="../slideLayouts/slideLayout9.xml"/><Relationship Id="rId6" Type="http://schemas.openxmlformats.org/officeDocument/2006/relationships/image" Target="../media/image45.png"/><Relationship Id="rId5" Type="http://schemas.openxmlformats.org/officeDocument/2006/relationships/image" Target="../media/image13.png"/><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0.xml"/><Relationship Id="rId1" Type="http://schemas.openxmlformats.org/officeDocument/2006/relationships/slideLayout" Target="../slideLayouts/slideLayout9.xml"/><Relationship Id="rId5" Type="http://schemas.openxmlformats.org/officeDocument/2006/relationships/image" Target="../media/image13.png"/><Relationship Id="rId4" Type="http://schemas.openxmlformats.org/officeDocument/2006/relationships/image" Target="../media/image12.png"/></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52.xml"/><Relationship Id="rId1" Type="http://schemas.openxmlformats.org/officeDocument/2006/relationships/slideLayout" Target="../slideLayouts/slideLayout9.xml"/><Relationship Id="rId6" Type="http://schemas.openxmlformats.org/officeDocument/2006/relationships/image" Target="../media/image2.png"/><Relationship Id="rId5" Type="http://schemas.openxmlformats.org/officeDocument/2006/relationships/image" Target="../media/image13.png"/><Relationship Id="rId4" Type="http://schemas.openxmlformats.org/officeDocument/2006/relationships/image" Target="../media/image12.png"/></Relationships>
</file>

<file path=ppt/slides/_rels/slide5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53.xml"/><Relationship Id="rId1" Type="http://schemas.openxmlformats.org/officeDocument/2006/relationships/slideLayout" Target="../slideLayouts/slideLayout9.xml"/><Relationship Id="rId6" Type="http://schemas.openxmlformats.org/officeDocument/2006/relationships/image" Target="../media/image2.png"/><Relationship Id="rId5" Type="http://schemas.openxmlformats.org/officeDocument/2006/relationships/image" Target="../media/image13.png"/><Relationship Id="rId4" Type="http://schemas.openxmlformats.org/officeDocument/2006/relationships/image" Target="../media/image12.png"/></Relationships>
</file>

<file path=ppt/slides/_rels/slide5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4.xml"/><Relationship Id="rId1" Type="http://schemas.openxmlformats.org/officeDocument/2006/relationships/slideLayout" Target="../slideLayouts/slideLayout9.xml"/><Relationship Id="rId5" Type="http://schemas.openxmlformats.org/officeDocument/2006/relationships/image" Target="../media/image48.png"/><Relationship Id="rId4" Type="http://schemas.openxmlformats.org/officeDocument/2006/relationships/image" Target="../media/image13.png"/></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5.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56.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slideLayout" Target="../slideLayouts/slideLayout19.xml"/><Relationship Id="rId7" Type="http://schemas.openxmlformats.org/officeDocument/2006/relationships/image" Target="../media/image52.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51.gif"/><Relationship Id="rId5" Type="http://schemas.openxmlformats.org/officeDocument/2006/relationships/image" Target="../media/image50.gif"/><Relationship Id="rId4" Type="http://schemas.openxmlformats.org/officeDocument/2006/relationships/image" Target="../media/image49.gif"/><Relationship Id="rId9" Type="http://schemas.openxmlformats.org/officeDocument/2006/relationships/image" Target="../media/image54.png"/></Relationships>
</file>

<file path=ppt/slides/_rels/slide57.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49.gif"/><Relationship Id="rId18" Type="http://schemas.openxmlformats.org/officeDocument/2006/relationships/image" Target="../media/image53.png"/><Relationship Id="rId3" Type="http://schemas.microsoft.com/office/2007/relationships/media" Target="../media/media3.mp3"/><Relationship Id="rId7" Type="http://schemas.microsoft.com/office/2007/relationships/media" Target="../media/media5.mp3"/><Relationship Id="rId12" Type="http://schemas.openxmlformats.org/officeDocument/2006/relationships/image" Target="../media/image50.gif"/><Relationship Id="rId17" Type="http://schemas.openxmlformats.org/officeDocument/2006/relationships/image" Target="../media/image58.gif"/><Relationship Id="rId2" Type="http://schemas.openxmlformats.org/officeDocument/2006/relationships/audio" Target="../media/media2.mp3"/><Relationship Id="rId16" Type="http://schemas.openxmlformats.org/officeDocument/2006/relationships/image" Target="../media/image57.gif"/><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slideLayout" Target="../slideLayouts/slideLayout19.xml"/><Relationship Id="rId5" Type="http://schemas.microsoft.com/office/2007/relationships/media" Target="../media/media4.mp3"/><Relationship Id="rId15" Type="http://schemas.openxmlformats.org/officeDocument/2006/relationships/image" Target="../media/image56.gif"/><Relationship Id="rId10" Type="http://schemas.openxmlformats.org/officeDocument/2006/relationships/audio" Target="../media/media6.mp3"/><Relationship Id="rId19" Type="http://schemas.openxmlformats.org/officeDocument/2006/relationships/image" Target="../media/image54.png"/><Relationship Id="rId4" Type="http://schemas.openxmlformats.org/officeDocument/2006/relationships/audio" Target="../media/media3.mp3"/><Relationship Id="rId9" Type="http://schemas.microsoft.com/office/2007/relationships/media" Target="../media/media6.mp3"/><Relationship Id="rId14" Type="http://schemas.openxmlformats.org/officeDocument/2006/relationships/image" Target="../media/image55.gif"/></Relationships>
</file>

<file path=ppt/slides/_rels/slide58.xml.rels><?xml version="1.0" encoding="UTF-8" standalone="yes"?>
<Relationships xmlns="http://schemas.openxmlformats.org/package/2006/relationships"><Relationship Id="rId8" Type="http://schemas.openxmlformats.org/officeDocument/2006/relationships/image" Target="../media/image60.gif"/><Relationship Id="rId13" Type="http://schemas.openxmlformats.org/officeDocument/2006/relationships/image" Target="../media/image53.png"/><Relationship Id="rId3" Type="http://schemas.openxmlformats.org/officeDocument/2006/relationships/audio" Target="../media/audio2.wav"/><Relationship Id="rId7" Type="http://schemas.openxmlformats.org/officeDocument/2006/relationships/image" Target="../media/image49.gif"/><Relationship Id="rId12" Type="http://schemas.microsoft.com/office/2007/relationships/hdphoto" Target="../media/hdphoto3.wdp"/><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50.gif"/><Relationship Id="rId11" Type="http://schemas.openxmlformats.org/officeDocument/2006/relationships/image" Target="../media/image62.png"/><Relationship Id="rId5" Type="http://schemas.openxmlformats.org/officeDocument/2006/relationships/image" Target="../media/image59.gif"/><Relationship Id="rId10" Type="http://schemas.openxmlformats.org/officeDocument/2006/relationships/image" Target="../media/image61.gif"/><Relationship Id="rId4" Type="http://schemas.openxmlformats.org/officeDocument/2006/relationships/audio" Target="../media/audio3.wav"/><Relationship Id="rId9" Type="http://schemas.openxmlformats.org/officeDocument/2006/relationships/image" Target="../media/image58.gif"/><Relationship Id="rId14" Type="http://schemas.openxmlformats.org/officeDocument/2006/relationships/image" Target="../media/image63.gif"/></Relationships>
</file>

<file path=ppt/slides/_rels/slide59.xml.rels><?xml version="1.0" encoding="UTF-8" standalone="yes"?>
<Relationships xmlns="http://schemas.openxmlformats.org/package/2006/relationships"><Relationship Id="rId8" Type="http://schemas.openxmlformats.org/officeDocument/2006/relationships/image" Target="../media/image49.gif"/><Relationship Id="rId13" Type="http://schemas.microsoft.com/office/2007/relationships/hdphoto" Target="../media/hdphoto3.wdp"/><Relationship Id="rId3" Type="http://schemas.openxmlformats.org/officeDocument/2006/relationships/audio" Target="../media/audio4.wav"/><Relationship Id="rId7" Type="http://schemas.openxmlformats.org/officeDocument/2006/relationships/image" Target="../media/image50.gif"/><Relationship Id="rId12" Type="http://schemas.openxmlformats.org/officeDocument/2006/relationships/image" Target="../media/image62.png"/><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59.gif"/><Relationship Id="rId11" Type="http://schemas.openxmlformats.org/officeDocument/2006/relationships/image" Target="../media/image61.gif"/><Relationship Id="rId5" Type="http://schemas.openxmlformats.org/officeDocument/2006/relationships/audio" Target="../media/audio3.wav"/><Relationship Id="rId15" Type="http://schemas.openxmlformats.org/officeDocument/2006/relationships/image" Target="../media/image64.gif"/><Relationship Id="rId10" Type="http://schemas.openxmlformats.org/officeDocument/2006/relationships/image" Target="../media/image58.gif"/><Relationship Id="rId4" Type="http://schemas.openxmlformats.org/officeDocument/2006/relationships/audio" Target="../media/audio2.wav"/><Relationship Id="rId9" Type="http://schemas.openxmlformats.org/officeDocument/2006/relationships/image" Target="../media/image60.gif"/><Relationship Id="rId14" Type="http://schemas.openxmlformats.org/officeDocument/2006/relationships/image" Target="../media/image53.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8" Type="http://schemas.openxmlformats.org/officeDocument/2006/relationships/image" Target="../media/image49.gif"/><Relationship Id="rId13" Type="http://schemas.microsoft.com/office/2007/relationships/hdphoto" Target="../media/hdphoto3.wdp"/><Relationship Id="rId3" Type="http://schemas.openxmlformats.org/officeDocument/2006/relationships/audio" Target="../media/audio4.wav"/><Relationship Id="rId7" Type="http://schemas.openxmlformats.org/officeDocument/2006/relationships/image" Target="../media/image50.gif"/><Relationship Id="rId12" Type="http://schemas.openxmlformats.org/officeDocument/2006/relationships/image" Target="../media/image62.png"/><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59.gif"/><Relationship Id="rId11" Type="http://schemas.openxmlformats.org/officeDocument/2006/relationships/image" Target="../media/image61.gif"/><Relationship Id="rId5" Type="http://schemas.openxmlformats.org/officeDocument/2006/relationships/audio" Target="../media/audio3.wav"/><Relationship Id="rId15" Type="http://schemas.openxmlformats.org/officeDocument/2006/relationships/image" Target="../media/image64.gif"/><Relationship Id="rId10" Type="http://schemas.openxmlformats.org/officeDocument/2006/relationships/image" Target="../media/image58.gif"/><Relationship Id="rId4" Type="http://schemas.openxmlformats.org/officeDocument/2006/relationships/audio" Target="../media/audio2.wav"/><Relationship Id="rId9" Type="http://schemas.openxmlformats.org/officeDocument/2006/relationships/image" Target="../media/image60.gif"/><Relationship Id="rId14" Type="http://schemas.openxmlformats.org/officeDocument/2006/relationships/image" Target="../media/image53.png"/></Relationships>
</file>

<file path=ppt/slides/_rels/slide61.xml.rels><?xml version="1.0" encoding="UTF-8" standalone="yes"?>
<Relationships xmlns="http://schemas.openxmlformats.org/package/2006/relationships"><Relationship Id="rId8" Type="http://schemas.openxmlformats.org/officeDocument/2006/relationships/image" Target="../media/image49.gif"/><Relationship Id="rId13" Type="http://schemas.openxmlformats.org/officeDocument/2006/relationships/image" Target="../media/image53.png"/><Relationship Id="rId3" Type="http://schemas.openxmlformats.org/officeDocument/2006/relationships/audio" Target="../media/audio2.wav"/><Relationship Id="rId7" Type="http://schemas.openxmlformats.org/officeDocument/2006/relationships/image" Target="../media/image50.gif"/><Relationship Id="rId12" Type="http://schemas.microsoft.com/office/2007/relationships/hdphoto" Target="../media/hdphoto3.wdp"/><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61.gif"/><Relationship Id="rId11" Type="http://schemas.openxmlformats.org/officeDocument/2006/relationships/image" Target="../media/image62.png"/><Relationship Id="rId5" Type="http://schemas.openxmlformats.org/officeDocument/2006/relationships/image" Target="../media/image59.gif"/><Relationship Id="rId10" Type="http://schemas.openxmlformats.org/officeDocument/2006/relationships/image" Target="../media/image58.gif"/><Relationship Id="rId4" Type="http://schemas.openxmlformats.org/officeDocument/2006/relationships/audio" Target="../media/audio3.wav"/><Relationship Id="rId9" Type="http://schemas.openxmlformats.org/officeDocument/2006/relationships/image" Target="../media/image60.gif"/><Relationship Id="rId14" Type="http://schemas.openxmlformats.org/officeDocument/2006/relationships/image" Target="../media/image65.gif"/></Relationships>
</file>

<file path=ppt/slides/_rels/slide62.xml.rels><?xml version="1.0" encoding="UTF-8" standalone="yes"?>
<Relationships xmlns="http://schemas.openxmlformats.org/package/2006/relationships"><Relationship Id="rId8" Type="http://schemas.openxmlformats.org/officeDocument/2006/relationships/image" Target="../media/image50.gif"/><Relationship Id="rId13" Type="http://schemas.openxmlformats.org/officeDocument/2006/relationships/image" Target="../media/image53.png"/><Relationship Id="rId3" Type="http://schemas.openxmlformats.org/officeDocument/2006/relationships/audio" Target="../media/audio1.wav"/><Relationship Id="rId7" Type="http://schemas.openxmlformats.org/officeDocument/2006/relationships/image" Target="../media/image61.gif"/><Relationship Id="rId12" Type="http://schemas.openxmlformats.org/officeDocument/2006/relationships/image" Target="../media/image65.gif"/><Relationship Id="rId2" Type="http://schemas.openxmlformats.org/officeDocument/2006/relationships/audio" Target="../media/audio2.wav"/><Relationship Id="rId1" Type="http://schemas.openxmlformats.org/officeDocument/2006/relationships/slideLayout" Target="../slideLayouts/slideLayout20.xml"/><Relationship Id="rId6" Type="http://schemas.openxmlformats.org/officeDocument/2006/relationships/image" Target="../media/image66.gif"/><Relationship Id="rId11" Type="http://schemas.openxmlformats.org/officeDocument/2006/relationships/image" Target="../media/image58.gif"/><Relationship Id="rId5" Type="http://schemas.openxmlformats.org/officeDocument/2006/relationships/image" Target="../media/image59.gif"/><Relationship Id="rId15" Type="http://schemas.microsoft.com/office/2007/relationships/hdphoto" Target="../media/hdphoto3.wdp"/><Relationship Id="rId10" Type="http://schemas.openxmlformats.org/officeDocument/2006/relationships/image" Target="../media/image60.gif"/><Relationship Id="rId4" Type="http://schemas.openxmlformats.org/officeDocument/2006/relationships/audio" Target="../media/audio3.wav"/><Relationship Id="rId9" Type="http://schemas.openxmlformats.org/officeDocument/2006/relationships/image" Target="../media/image49.gif"/><Relationship Id="rId14" Type="http://schemas.openxmlformats.org/officeDocument/2006/relationships/image" Target="../media/image62.png"/></Relationships>
</file>

<file path=ppt/slides/_rels/slide63.xml.rels><?xml version="1.0" encoding="UTF-8" standalone="yes"?>
<Relationships xmlns="http://schemas.openxmlformats.org/package/2006/relationships"><Relationship Id="rId8" Type="http://schemas.openxmlformats.org/officeDocument/2006/relationships/image" Target="../media/image49.gif"/><Relationship Id="rId13" Type="http://schemas.openxmlformats.org/officeDocument/2006/relationships/image" Target="../media/image53.png"/><Relationship Id="rId3" Type="http://schemas.openxmlformats.org/officeDocument/2006/relationships/audio" Target="../media/audio2.wav"/><Relationship Id="rId7" Type="http://schemas.openxmlformats.org/officeDocument/2006/relationships/image" Target="../media/image50.gif"/><Relationship Id="rId12" Type="http://schemas.microsoft.com/office/2007/relationships/hdphoto" Target="../media/hdphoto3.wdp"/><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61.gif"/><Relationship Id="rId11" Type="http://schemas.openxmlformats.org/officeDocument/2006/relationships/image" Target="../media/image62.png"/><Relationship Id="rId5" Type="http://schemas.openxmlformats.org/officeDocument/2006/relationships/image" Target="../media/image59.gif"/><Relationship Id="rId10" Type="http://schemas.openxmlformats.org/officeDocument/2006/relationships/image" Target="../media/image58.gif"/><Relationship Id="rId4" Type="http://schemas.openxmlformats.org/officeDocument/2006/relationships/audio" Target="../media/audio3.wav"/><Relationship Id="rId9" Type="http://schemas.openxmlformats.org/officeDocument/2006/relationships/image" Target="../media/image60.gif"/><Relationship Id="rId14" Type="http://schemas.openxmlformats.org/officeDocument/2006/relationships/image" Target="../media/image65.gif"/></Relationships>
</file>

<file path=ppt/slides/_rels/slide64.xml.rels><?xml version="1.0" encoding="UTF-8" standalone="yes"?>
<Relationships xmlns="http://schemas.openxmlformats.org/package/2006/relationships"><Relationship Id="rId8" Type="http://schemas.openxmlformats.org/officeDocument/2006/relationships/image" Target="../media/image49.gif"/><Relationship Id="rId13" Type="http://schemas.microsoft.com/office/2007/relationships/hdphoto" Target="../media/hdphoto3.wdp"/><Relationship Id="rId3" Type="http://schemas.openxmlformats.org/officeDocument/2006/relationships/audio" Target="../media/audio4.wav"/><Relationship Id="rId7" Type="http://schemas.openxmlformats.org/officeDocument/2006/relationships/image" Target="../media/image50.gif"/><Relationship Id="rId12" Type="http://schemas.openxmlformats.org/officeDocument/2006/relationships/image" Target="../media/image62.png"/><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59.gif"/><Relationship Id="rId11" Type="http://schemas.openxmlformats.org/officeDocument/2006/relationships/image" Target="../media/image61.gif"/><Relationship Id="rId5" Type="http://schemas.openxmlformats.org/officeDocument/2006/relationships/audio" Target="../media/audio3.wav"/><Relationship Id="rId15" Type="http://schemas.openxmlformats.org/officeDocument/2006/relationships/image" Target="../media/image64.gif"/><Relationship Id="rId10" Type="http://schemas.openxmlformats.org/officeDocument/2006/relationships/image" Target="../media/image58.gif"/><Relationship Id="rId4" Type="http://schemas.openxmlformats.org/officeDocument/2006/relationships/audio" Target="../media/audio2.wav"/><Relationship Id="rId9" Type="http://schemas.openxmlformats.org/officeDocument/2006/relationships/image" Target="../media/image60.gif"/><Relationship Id="rId14" Type="http://schemas.openxmlformats.org/officeDocument/2006/relationships/image" Target="../media/image53.png"/></Relationships>
</file>

<file path=ppt/slides/_rels/slide65.xml.rels><?xml version="1.0" encoding="UTF-8" standalone="yes"?>
<Relationships xmlns="http://schemas.openxmlformats.org/package/2006/relationships"><Relationship Id="rId8" Type="http://schemas.openxmlformats.org/officeDocument/2006/relationships/image" Target="../media/image50.gif"/><Relationship Id="rId13" Type="http://schemas.openxmlformats.org/officeDocument/2006/relationships/image" Target="../media/image53.png"/><Relationship Id="rId3" Type="http://schemas.openxmlformats.org/officeDocument/2006/relationships/audio" Target="../media/audio1.wav"/><Relationship Id="rId7" Type="http://schemas.openxmlformats.org/officeDocument/2006/relationships/image" Target="../media/image61.gif"/><Relationship Id="rId12" Type="http://schemas.openxmlformats.org/officeDocument/2006/relationships/image" Target="../media/image65.gif"/><Relationship Id="rId2" Type="http://schemas.openxmlformats.org/officeDocument/2006/relationships/audio" Target="../media/audio2.wav"/><Relationship Id="rId1" Type="http://schemas.openxmlformats.org/officeDocument/2006/relationships/slideLayout" Target="../slideLayouts/slideLayout20.xml"/><Relationship Id="rId6" Type="http://schemas.openxmlformats.org/officeDocument/2006/relationships/image" Target="../media/image66.gif"/><Relationship Id="rId11" Type="http://schemas.openxmlformats.org/officeDocument/2006/relationships/image" Target="../media/image58.gif"/><Relationship Id="rId5" Type="http://schemas.openxmlformats.org/officeDocument/2006/relationships/image" Target="../media/image59.gif"/><Relationship Id="rId15" Type="http://schemas.microsoft.com/office/2007/relationships/hdphoto" Target="../media/hdphoto3.wdp"/><Relationship Id="rId10" Type="http://schemas.openxmlformats.org/officeDocument/2006/relationships/image" Target="../media/image60.gif"/><Relationship Id="rId4" Type="http://schemas.openxmlformats.org/officeDocument/2006/relationships/audio" Target="../media/audio3.wav"/><Relationship Id="rId9" Type="http://schemas.openxmlformats.org/officeDocument/2006/relationships/image" Target="../media/image49.gif"/><Relationship Id="rId14" Type="http://schemas.openxmlformats.org/officeDocument/2006/relationships/image" Target="../media/image62.png"/></Relationships>
</file>

<file path=ppt/slides/_rels/slide66.xml.rels><?xml version="1.0" encoding="UTF-8" standalone="yes"?>
<Relationships xmlns="http://schemas.openxmlformats.org/package/2006/relationships"><Relationship Id="rId8" Type="http://schemas.openxmlformats.org/officeDocument/2006/relationships/image" Target="../media/image49.gif"/><Relationship Id="rId13" Type="http://schemas.openxmlformats.org/officeDocument/2006/relationships/image" Target="../media/image53.png"/><Relationship Id="rId3" Type="http://schemas.openxmlformats.org/officeDocument/2006/relationships/audio" Target="../media/audio2.wav"/><Relationship Id="rId7" Type="http://schemas.openxmlformats.org/officeDocument/2006/relationships/image" Target="../media/image50.gif"/><Relationship Id="rId12" Type="http://schemas.microsoft.com/office/2007/relationships/hdphoto" Target="../media/hdphoto3.wdp"/><Relationship Id="rId2" Type="http://schemas.openxmlformats.org/officeDocument/2006/relationships/audio" Target="../media/audio1.wav"/><Relationship Id="rId1" Type="http://schemas.openxmlformats.org/officeDocument/2006/relationships/slideLayout" Target="../slideLayouts/slideLayout20.xml"/><Relationship Id="rId6" Type="http://schemas.openxmlformats.org/officeDocument/2006/relationships/image" Target="../media/image61.gif"/><Relationship Id="rId11" Type="http://schemas.openxmlformats.org/officeDocument/2006/relationships/image" Target="../media/image62.png"/><Relationship Id="rId5" Type="http://schemas.openxmlformats.org/officeDocument/2006/relationships/image" Target="../media/image59.gif"/><Relationship Id="rId10" Type="http://schemas.openxmlformats.org/officeDocument/2006/relationships/image" Target="../media/image58.gif"/><Relationship Id="rId4" Type="http://schemas.openxmlformats.org/officeDocument/2006/relationships/audio" Target="../media/audio3.wav"/><Relationship Id="rId9" Type="http://schemas.openxmlformats.org/officeDocument/2006/relationships/image" Target="../media/image60.gif"/><Relationship Id="rId14" Type="http://schemas.openxmlformats.org/officeDocument/2006/relationships/image" Target="../media/image65.gif"/></Relationships>
</file>

<file path=ppt/slides/_rels/slide67.xml.rels><?xml version="1.0" encoding="UTF-8" standalone="yes"?>
<Relationships xmlns="http://schemas.openxmlformats.org/package/2006/relationships"><Relationship Id="rId8" Type="http://schemas.openxmlformats.org/officeDocument/2006/relationships/image" Target="../media/image49.gif"/><Relationship Id="rId13" Type="http://schemas.microsoft.com/office/2007/relationships/hdphoto" Target="../media/hdphoto3.wdp"/><Relationship Id="rId3" Type="http://schemas.openxmlformats.org/officeDocument/2006/relationships/audio" Target="../media/audio1.wav"/><Relationship Id="rId7" Type="http://schemas.openxmlformats.org/officeDocument/2006/relationships/image" Target="../media/image50.gif"/><Relationship Id="rId12" Type="http://schemas.openxmlformats.org/officeDocument/2006/relationships/image" Target="../media/image62.png"/><Relationship Id="rId2" Type="http://schemas.openxmlformats.org/officeDocument/2006/relationships/notesSlide" Target="../notesSlides/notesSlide56.xml"/><Relationship Id="rId1" Type="http://schemas.openxmlformats.org/officeDocument/2006/relationships/slideLayout" Target="../slideLayouts/slideLayout20.xml"/><Relationship Id="rId6" Type="http://schemas.openxmlformats.org/officeDocument/2006/relationships/image" Target="../media/image59.gif"/><Relationship Id="rId11" Type="http://schemas.openxmlformats.org/officeDocument/2006/relationships/image" Target="../media/image61.gif"/><Relationship Id="rId5" Type="http://schemas.openxmlformats.org/officeDocument/2006/relationships/audio" Target="../media/audio3.wav"/><Relationship Id="rId15" Type="http://schemas.openxmlformats.org/officeDocument/2006/relationships/image" Target="../media/image63.gif"/><Relationship Id="rId10" Type="http://schemas.openxmlformats.org/officeDocument/2006/relationships/image" Target="../media/image58.gif"/><Relationship Id="rId4" Type="http://schemas.openxmlformats.org/officeDocument/2006/relationships/audio" Target="../media/audio2.wav"/><Relationship Id="rId9" Type="http://schemas.openxmlformats.org/officeDocument/2006/relationships/image" Target="../media/image60.gif"/><Relationship Id="rId14" Type="http://schemas.openxmlformats.org/officeDocument/2006/relationships/image" Target="../media/image53.png"/></Relationships>
</file>

<file path=ppt/slides/_rels/slide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7.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6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8.xml"/><Relationship Id="rId1" Type="http://schemas.openxmlformats.org/officeDocument/2006/relationships/slideLayout" Target="../slideLayouts/slideLayout9.xml"/><Relationship Id="rId6" Type="http://schemas.openxmlformats.org/officeDocument/2006/relationships/image" Target="../media/image67.png"/><Relationship Id="rId5" Type="http://schemas.openxmlformats.org/officeDocument/2006/relationships/image" Target="../media/image6.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9.xml"/><Relationship Id="rId5" Type="http://schemas.openxmlformats.org/officeDocument/2006/relationships/image" Target="../media/image22.png"/><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9.xml"/><Relationship Id="rId5" Type="http://schemas.openxmlformats.org/officeDocument/2006/relationships/image" Target="../media/image23.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9.xml"/><Relationship Id="rId6" Type="http://schemas.openxmlformats.org/officeDocument/2006/relationships/image" Target="../media/image25.jpeg"/><Relationship Id="rId5" Type="http://schemas.openxmlformats.org/officeDocument/2006/relationships/image" Target="../media/image13.png"/><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375"/>
        <p:cNvGrpSpPr/>
        <p:nvPr/>
      </p:nvGrpSpPr>
      <p:grpSpPr>
        <a:xfrm>
          <a:off x="0" y="0"/>
          <a:ext cx="0" cy="0"/>
          <a:chOff x="0" y="0"/>
          <a:chExt cx="0" cy="0"/>
        </a:xfrm>
      </p:grpSpPr>
      <p:sp>
        <p:nvSpPr>
          <p:cNvPr id="12376" name="Google Shape;12376;p37"/>
          <p:cNvSpPr/>
          <p:nvPr/>
        </p:nvSpPr>
        <p:spPr>
          <a:xfrm>
            <a:off x="9373675" y="2828834"/>
            <a:ext cx="47811" cy="54140"/>
          </a:xfrm>
          <a:custGeom>
            <a:avLst/>
            <a:gdLst/>
            <a:ahLst/>
            <a:cxnLst/>
            <a:rect l="l" t="t" r="r" b="b"/>
            <a:pathLst>
              <a:path w="423" h="479" extrusionOk="0">
                <a:moveTo>
                  <a:pt x="248" y="0"/>
                </a:moveTo>
                <a:cubicBezTo>
                  <a:pt x="183" y="0"/>
                  <a:pt x="120" y="33"/>
                  <a:pt x="75" y="93"/>
                </a:cubicBezTo>
                <a:cubicBezTo>
                  <a:pt x="1" y="167"/>
                  <a:pt x="1" y="341"/>
                  <a:pt x="50" y="415"/>
                </a:cubicBezTo>
                <a:cubicBezTo>
                  <a:pt x="83" y="459"/>
                  <a:pt x="120" y="478"/>
                  <a:pt x="160" y="478"/>
                </a:cubicBezTo>
                <a:cubicBezTo>
                  <a:pt x="212" y="478"/>
                  <a:pt x="267" y="446"/>
                  <a:pt x="323" y="390"/>
                </a:cubicBezTo>
                <a:cubicBezTo>
                  <a:pt x="422" y="291"/>
                  <a:pt x="422" y="142"/>
                  <a:pt x="372" y="43"/>
                </a:cubicBezTo>
                <a:cubicBezTo>
                  <a:pt x="333" y="14"/>
                  <a:pt x="290" y="0"/>
                  <a:pt x="248" y="0"/>
                </a:cubicBezTo>
                <a:close/>
              </a:path>
            </a:pathLst>
          </a:custGeom>
          <a:solidFill>
            <a:srgbClr val="FFEDF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7" name="Google Shape;12377;p37"/>
          <p:cNvSpPr txBox="1">
            <a:spLocks noGrp="1"/>
          </p:cNvSpPr>
          <p:nvPr>
            <p:ph type="ctrTitle"/>
          </p:nvPr>
        </p:nvSpPr>
        <p:spPr>
          <a:xfrm>
            <a:off x="722425" y="617239"/>
            <a:ext cx="6400200" cy="159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7200">
                <a:latin typeface="Times New Roman" panose="02020603050405020304" pitchFamily="18" charset="0"/>
                <a:cs typeface="Times New Roman" panose="02020603050405020304" pitchFamily="18" charset="0"/>
              </a:rPr>
              <a:t>Dưới bóng hoàng lan</a:t>
            </a:r>
            <a:endParaRPr sz="7200">
              <a:latin typeface="Times New Roman" panose="02020603050405020304" pitchFamily="18" charset="0"/>
              <a:cs typeface="Times New Roman" panose="02020603050405020304" pitchFamily="18" charset="0"/>
            </a:endParaRPr>
          </a:p>
        </p:txBody>
      </p:sp>
      <p:sp>
        <p:nvSpPr>
          <p:cNvPr id="12378" name="Google Shape;12378;p37"/>
          <p:cNvSpPr txBox="1">
            <a:spLocks noGrp="1"/>
          </p:cNvSpPr>
          <p:nvPr>
            <p:ph type="subTitle" idx="1"/>
          </p:nvPr>
        </p:nvSpPr>
        <p:spPr>
          <a:xfrm>
            <a:off x="842931" y="2482608"/>
            <a:ext cx="2567740" cy="364902"/>
          </a:xfrm>
          <a:prstGeom prst="rect">
            <a:avLst/>
          </a:prstGeom>
          <a:solidFill>
            <a:schemeClr val="bg2"/>
          </a:solidFill>
        </p:spPr>
        <p:txBody>
          <a:bodyPr spcFirstLastPara="1" wrap="square" lIns="91425" tIns="91425" rIns="91425" bIns="91425" anchor="ctr" anchorCtr="0">
            <a:noAutofit/>
          </a:bodyPr>
          <a:lstStyle/>
          <a:p>
            <a:pPr marL="0" lvl="0" indent="0" algn="l" rtl="0">
              <a:spcBef>
                <a:spcPts val="0"/>
              </a:spcBef>
              <a:spcAft>
                <a:spcPts val="0"/>
              </a:spcAft>
              <a:buNone/>
            </a:pPr>
            <a:r>
              <a:rPr lang="en" sz="2400" b="1">
                <a:latin typeface="Times New Roman" panose="02020603050405020304" pitchFamily="18" charset="0"/>
                <a:cs typeface="Times New Roman" panose="02020603050405020304" pitchFamily="18" charset="0"/>
              </a:rPr>
              <a:t>Thạch Lam</a:t>
            </a:r>
            <a:endParaRPr sz="2400" b="1">
              <a:latin typeface="Times New Roman" panose="02020603050405020304" pitchFamily="18" charset="0"/>
              <a:cs typeface="Times New Roman" panose="02020603050405020304" pitchFamily="18" charset="0"/>
            </a:endParaRPr>
          </a:p>
        </p:txBody>
      </p:sp>
      <p:grpSp>
        <p:nvGrpSpPr>
          <p:cNvPr id="12379" name="Google Shape;12379;p37"/>
          <p:cNvGrpSpPr/>
          <p:nvPr/>
        </p:nvGrpSpPr>
        <p:grpSpPr>
          <a:xfrm rot="3812247">
            <a:off x="591442" y="460781"/>
            <a:ext cx="261967" cy="275928"/>
            <a:chOff x="9310391" y="2486565"/>
            <a:chExt cx="261975" cy="275936"/>
          </a:xfrm>
        </p:grpSpPr>
        <p:sp>
          <p:nvSpPr>
            <p:cNvPr id="12380" name="Google Shape;12380;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1" name="Google Shape;12381;p37"/>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2" name="Google Shape;12382;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83" name="Google Shape;12383;p37"/>
          <p:cNvGrpSpPr/>
          <p:nvPr/>
        </p:nvGrpSpPr>
        <p:grpSpPr>
          <a:xfrm rot="5400000">
            <a:off x="8350604" y="2376365"/>
            <a:ext cx="261975" cy="275936"/>
            <a:chOff x="9310391" y="2486565"/>
            <a:chExt cx="261975" cy="275936"/>
          </a:xfrm>
        </p:grpSpPr>
        <p:sp>
          <p:nvSpPr>
            <p:cNvPr id="12384" name="Google Shape;12384;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5" name="Google Shape;12385;p37"/>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6" name="Google Shape;12386;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91" name="Google Shape;12391;p37"/>
          <p:cNvGrpSpPr/>
          <p:nvPr/>
        </p:nvGrpSpPr>
        <p:grpSpPr>
          <a:xfrm rot="5400000">
            <a:off x="295521" y="3177483"/>
            <a:ext cx="388902" cy="409654"/>
            <a:chOff x="9310391" y="2486565"/>
            <a:chExt cx="261975" cy="275936"/>
          </a:xfrm>
        </p:grpSpPr>
        <p:sp>
          <p:nvSpPr>
            <p:cNvPr id="12392" name="Google Shape;12392;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3" name="Google Shape;12393;p37"/>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4" name="Google Shape;12394;p37"/>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2395" name="Google Shape;12395;p37"/>
          <p:cNvPicPr preferRelativeResize="0"/>
          <p:nvPr/>
        </p:nvPicPr>
        <p:blipFill>
          <a:blip r:embed="rId3">
            <a:alphaModFix amt="50000"/>
          </a:blip>
          <a:stretch>
            <a:fillRect/>
          </a:stretch>
        </p:blipFill>
        <p:spPr>
          <a:xfrm>
            <a:off x="-147987" y="-262350"/>
            <a:ext cx="1198874" cy="1198874"/>
          </a:xfrm>
          <a:prstGeom prst="rect">
            <a:avLst/>
          </a:prstGeom>
          <a:noFill/>
          <a:ln>
            <a:noFill/>
          </a:ln>
        </p:spPr>
      </p:pic>
      <p:pic>
        <p:nvPicPr>
          <p:cNvPr id="12396" name="Google Shape;12396;p37"/>
          <p:cNvPicPr preferRelativeResize="0"/>
          <p:nvPr/>
        </p:nvPicPr>
        <p:blipFill>
          <a:blip r:embed="rId4">
            <a:alphaModFix amt="50000"/>
          </a:blip>
          <a:stretch>
            <a:fillRect/>
          </a:stretch>
        </p:blipFill>
        <p:spPr>
          <a:xfrm>
            <a:off x="6350376" y="2915621"/>
            <a:ext cx="827723" cy="780085"/>
          </a:xfrm>
          <a:prstGeom prst="rect">
            <a:avLst/>
          </a:prstGeom>
          <a:noFill/>
          <a:ln>
            <a:noFill/>
          </a:ln>
        </p:spPr>
      </p:pic>
      <p:pic>
        <p:nvPicPr>
          <p:cNvPr id="12398" name="Google Shape;12398;p37"/>
          <p:cNvPicPr preferRelativeResize="0"/>
          <p:nvPr/>
        </p:nvPicPr>
        <p:blipFill>
          <a:blip r:embed="rId4">
            <a:alphaModFix amt="50000"/>
          </a:blip>
          <a:stretch>
            <a:fillRect/>
          </a:stretch>
        </p:blipFill>
        <p:spPr>
          <a:xfrm>
            <a:off x="1050876" y="4213083"/>
            <a:ext cx="827723" cy="780085"/>
          </a:xfrm>
          <a:prstGeom prst="rect">
            <a:avLst/>
          </a:prstGeom>
          <a:noFill/>
          <a:ln>
            <a:noFill/>
          </a:ln>
        </p:spPr>
      </p:pic>
      <p:grpSp>
        <p:nvGrpSpPr>
          <p:cNvPr id="12399" name="Google Shape;12399;p37"/>
          <p:cNvGrpSpPr/>
          <p:nvPr/>
        </p:nvGrpSpPr>
        <p:grpSpPr>
          <a:xfrm>
            <a:off x="1184550" y="80924"/>
            <a:ext cx="794143" cy="696556"/>
            <a:chOff x="1246700" y="-52951"/>
            <a:chExt cx="794143" cy="696556"/>
          </a:xfrm>
        </p:grpSpPr>
        <p:sp>
          <p:nvSpPr>
            <p:cNvPr id="12400" name="Google Shape;12400;p37"/>
            <p:cNvSpPr/>
            <p:nvPr/>
          </p:nvSpPr>
          <p:spPr>
            <a:xfrm>
              <a:off x="1246700" y="-52951"/>
              <a:ext cx="794143" cy="696556"/>
            </a:xfrm>
            <a:custGeom>
              <a:avLst/>
              <a:gdLst/>
              <a:ahLst/>
              <a:cxnLst/>
              <a:rect l="l" t="t" r="r" b="b"/>
              <a:pathLst>
                <a:path w="11912" h="10449" extrusionOk="0">
                  <a:moveTo>
                    <a:pt x="7875" y="0"/>
                  </a:moveTo>
                  <a:cubicBezTo>
                    <a:pt x="7183" y="0"/>
                    <a:pt x="7281" y="2101"/>
                    <a:pt x="6181" y="2882"/>
                  </a:cubicBezTo>
                  <a:cubicBezTo>
                    <a:pt x="4970" y="3741"/>
                    <a:pt x="3814" y="3999"/>
                    <a:pt x="3689" y="5023"/>
                  </a:cubicBezTo>
                  <a:cubicBezTo>
                    <a:pt x="3564" y="6054"/>
                    <a:pt x="4705" y="6719"/>
                    <a:pt x="4705" y="6719"/>
                  </a:cubicBezTo>
                  <a:cubicBezTo>
                    <a:pt x="4705" y="6719"/>
                    <a:pt x="4063" y="6346"/>
                    <a:pt x="3400" y="6346"/>
                  </a:cubicBezTo>
                  <a:cubicBezTo>
                    <a:pt x="3029" y="6346"/>
                    <a:pt x="2651" y="6463"/>
                    <a:pt x="2376" y="6828"/>
                  </a:cubicBezTo>
                  <a:cubicBezTo>
                    <a:pt x="2274" y="6969"/>
                    <a:pt x="2196" y="7125"/>
                    <a:pt x="2134" y="7281"/>
                  </a:cubicBezTo>
                  <a:cubicBezTo>
                    <a:pt x="1955" y="7388"/>
                    <a:pt x="1776" y="7463"/>
                    <a:pt x="1586" y="7463"/>
                  </a:cubicBezTo>
                  <a:cubicBezTo>
                    <a:pt x="1568" y="7463"/>
                    <a:pt x="1550" y="7462"/>
                    <a:pt x="1532" y="7461"/>
                  </a:cubicBezTo>
                  <a:lnTo>
                    <a:pt x="1446" y="7438"/>
                  </a:lnTo>
                  <a:cubicBezTo>
                    <a:pt x="1290" y="7375"/>
                    <a:pt x="1118" y="7109"/>
                    <a:pt x="977" y="7016"/>
                  </a:cubicBezTo>
                  <a:cubicBezTo>
                    <a:pt x="858" y="6935"/>
                    <a:pt x="728" y="6891"/>
                    <a:pt x="604" y="6891"/>
                  </a:cubicBezTo>
                  <a:cubicBezTo>
                    <a:pt x="451" y="6891"/>
                    <a:pt x="307" y="6958"/>
                    <a:pt x="203" y="7109"/>
                  </a:cubicBezTo>
                  <a:cubicBezTo>
                    <a:pt x="0" y="7422"/>
                    <a:pt x="196" y="7766"/>
                    <a:pt x="508" y="7875"/>
                  </a:cubicBezTo>
                  <a:cubicBezTo>
                    <a:pt x="670" y="7936"/>
                    <a:pt x="840" y="7953"/>
                    <a:pt x="1012" y="7953"/>
                  </a:cubicBezTo>
                  <a:cubicBezTo>
                    <a:pt x="1214" y="7953"/>
                    <a:pt x="1419" y="7930"/>
                    <a:pt x="1618" y="7930"/>
                  </a:cubicBezTo>
                  <a:cubicBezTo>
                    <a:pt x="1696" y="7961"/>
                    <a:pt x="1774" y="8000"/>
                    <a:pt x="1837" y="8039"/>
                  </a:cubicBezTo>
                  <a:cubicBezTo>
                    <a:pt x="1938" y="8117"/>
                    <a:pt x="2001" y="8235"/>
                    <a:pt x="2048" y="8352"/>
                  </a:cubicBezTo>
                  <a:cubicBezTo>
                    <a:pt x="2212" y="9118"/>
                    <a:pt x="2899" y="9805"/>
                    <a:pt x="4306" y="9829"/>
                  </a:cubicBezTo>
                  <a:cubicBezTo>
                    <a:pt x="4443" y="9831"/>
                    <a:pt x="4576" y="9832"/>
                    <a:pt x="4705" y="9832"/>
                  </a:cubicBezTo>
                  <a:cubicBezTo>
                    <a:pt x="6831" y="9832"/>
                    <a:pt x="8018" y="9547"/>
                    <a:pt x="8018" y="9547"/>
                  </a:cubicBezTo>
                  <a:lnTo>
                    <a:pt x="8018" y="9547"/>
                  </a:lnTo>
                  <a:cubicBezTo>
                    <a:pt x="8018" y="9547"/>
                    <a:pt x="7244" y="9899"/>
                    <a:pt x="7658" y="10329"/>
                  </a:cubicBezTo>
                  <a:cubicBezTo>
                    <a:pt x="7738" y="10413"/>
                    <a:pt x="7806" y="10449"/>
                    <a:pt x="7868" y="10449"/>
                  </a:cubicBezTo>
                  <a:cubicBezTo>
                    <a:pt x="8122" y="10449"/>
                    <a:pt x="8277" y="9859"/>
                    <a:pt x="8729" y="9633"/>
                  </a:cubicBezTo>
                  <a:cubicBezTo>
                    <a:pt x="9284" y="9352"/>
                    <a:pt x="9628" y="9493"/>
                    <a:pt x="9823" y="9118"/>
                  </a:cubicBezTo>
                  <a:cubicBezTo>
                    <a:pt x="9846" y="9079"/>
                    <a:pt x="9862" y="9040"/>
                    <a:pt x="9870" y="9000"/>
                  </a:cubicBezTo>
                  <a:cubicBezTo>
                    <a:pt x="9989" y="8978"/>
                    <a:pt x="10111" y="8962"/>
                    <a:pt x="10222" y="8962"/>
                  </a:cubicBezTo>
                  <a:cubicBezTo>
                    <a:pt x="10454" y="8962"/>
                    <a:pt x="10641" y="9029"/>
                    <a:pt x="10667" y="9235"/>
                  </a:cubicBezTo>
                  <a:cubicBezTo>
                    <a:pt x="10667" y="9259"/>
                    <a:pt x="10686" y="9271"/>
                    <a:pt x="10706" y="9271"/>
                  </a:cubicBezTo>
                  <a:cubicBezTo>
                    <a:pt x="10731" y="9271"/>
                    <a:pt x="10757" y="9254"/>
                    <a:pt x="10753" y="9219"/>
                  </a:cubicBezTo>
                  <a:cubicBezTo>
                    <a:pt x="10722" y="9000"/>
                    <a:pt x="10518" y="8891"/>
                    <a:pt x="10300" y="8883"/>
                  </a:cubicBezTo>
                  <a:cubicBezTo>
                    <a:pt x="10175" y="8883"/>
                    <a:pt x="10026" y="8891"/>
                    <a:pt x="9893" y="8907"/>
                  </a:cubicBezTo>
                  <a:cubicBezTo>
                    <a:pt x="9901" y="8829"/>
                    <a:pt x="9893" y="8766"/>
                    <a:pt x="9862" y="8703"/>
                  </a:cubicBezTo>
                  <a:cubicBezTo>
                    <a:pt x="10051" y="8501"/>
                    <a:pt x="10296" y="8331"/>
                    <a:pt x="10539" y="8331"/>
                  </a:cubicBezTo>
                  <a:cubicBezTo>
                    <a:pt x="10587" y="8331"/>
                    <a:pt x="10635" y="8338"/>
                    <a:pt x="10683" y="8352"/>
                  </a:cubicBezTo>
                  <a:cubicBezTo>
                    <a:pt x="10686" y="8352"/>
                    <a:pt x="10688" y="8352"/>
                    <a:pt x="10691" y="8352"/>
                  </a:cubicBezTo>
                  <a:cubicBezTo>
                    <a:pt x="10749" y="8352"/>
                    <a:pt x="10781" y="8281"/>
                    <a:pt x="10722" y="8266"/>
                  </a:cubicBezTo>
                  <a:cubicBezTo>
                    <a:pt x="10661" y="8247"/>
                    <a:pt x="10601" y="8239"/>
                    <a:pt x="10540" y="8239"/>
                  </a:cubicBezTo>
                  <a:cubicBezTo>
                    <a:pt x="10273" y="8239"/>
                    <a:pt x="10013" y="8409"/>
                    <a:pt x="9815" y="8625"/>
                  </a:cubicBezTo>
                  <a:cubicBezTo>
                    <a:pt x="9773" y="8584"/>
                    <a:pt x="9718" y="8561"/>
                    <a:pt x="9655" y="8561"/>
                  </a:cubicBezTo>
                  <a:cubicBezTo>
                    <a:pt x="9612" y="8561"/>
                    <a:pt x="9566" y="8572"/>
                    <a:pt x="9518" y="8594"/>
                  </a:cubicBezTo>
                  <a:cubicBezTo>
                    <a:pt x="9518" y="8594"/>
                    <a:pt x="10378" y="7985"/>
                    <a:pt x="11112" y="5343"/>
                  </a:cubicBezTo>
                  <a:cubicBezTo>
                    <a:pt x="11796" y="2893"/>
                    <a:pt x="11911" y="1992"/>
                    <a:pt x="11382" y="1992"/>
                  </a:cubicBezTo>
                  <a:cubicBezTo>
                    <a:pt x="11343" y="1992"/>
                    <a:pt x="11300" y="1997"/>
                    <a:pt x="11253" y="2007"/>
                  </a:cubicBezTo>
                  <a:cubicBezTo>
                    <a:pt x="10573" y="2139"/>
                    <a:pt x="9581" y="3937"/>
                    <a:pt x="9581" y="3937"/>
                  </a:cubicBezTo>
                  <a:cubicBezTo>
                    <a:pt x="9581" y="3937"/>
                    <a:pt x="9081" y="577"/>
                    <a:pt x="8112" y="69"/>
                  </a:cubicBezTo>
                  <a:cubicBezTo>
                    <a:pt x="8023" y="22"/>
                    <a:pt x="7945" y="0"/>
                    <a:pt x="7875" y="0"/>
                  </a:cubicBezTo>
                  <a:close/>
                </a:path>
              </a:pathLst>
            </a:custGeom>
            <a:gradFill>
              <a:gsLst>
                <a:gs pos="0">
                  <a:schemeClr val="dk1"/>
                </a:gs>
                <a:gs pos="100000">
                  <a:schemeClr val="accent6"/>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1" name="Google Shape;12401;p37"/>
            <p:cNvSpPr/>
            <p:nvPr/>
          </p:nvSpPr>
          <p:spPr>
            <a:xfrm>
              <a:off x="1407172" y="-7754"/>
              <a:ext cx="455872" cy="589696"/>
            </a:xfrm>
            <a:custGeom>
              <a:avLst/>
              <a:gdLst/>
              <a:ahLst/>
              <a:cxnLst/>
              <a:rect l="l" t="t" r="r" b="b"/>
              <a:pathLst>
                <a:path w="6838" h="8846" extrusionOk="0">
                  <a:moveTo>
                    <a:pt x="6775" y="3673"/>
                  </a:moveTo>
                  <a:cubicBezTo>
                    <a:pt x="6838" y="4572"/>
                    <a:pt x="6814" y="5486"/>
                    <a:pt x="6760" y="6236"/>
                  </a:cubicBezTo>
                  <a:cubicBezTo>
                    <a:pt x="6720" y="5791"/>
                    <a:pt x="6635" y="5330"/>
                    <a:pt x="6517" y="4892"/>
                  </a:cubicBezTo>
                  <a:cubicBezTo>
                    <a:pt x="6502" y="4454"/>
                    <a:pt x="6619" y="4064"/>
                    <a:pt x="6775" y="3673"/>
                  </a:cubicBezTo>
                  <a:close/>
                  <a:moveTo>
                    <a:pt x="5259" y="875"/>
                  </a:moveTo>
                  <a:cubicBezTo>
                    <a:pt x="5267" y="985"/>
                    <a:pt x="5290" y="1094"/>
                    <a:pt x="5306" y="1196"/>
                  </a:cubicBezTo>
                  <a:cubicBezTo>
                    <a:pt x="5455" y="2016"/>
                    <a:pt x="5806" y="2759"/>
                    <a:pt x="6088" y="3532"/>
                  </a:cubicBezTo>
                  <a:cubicBezTo>
                    <a:pt x="6213" y="3876"/>
                    <a:pt x="6330" y="4220"/>
                    <a:pt x="6431" y="4579"/>
                  </a:cubicBezTo>
                  <a:cubicBezTo>
                    <a:pt x="6463" y="4189"/>
                    <a:pt x="6588" y="3814"/>
                    <a:pt x="6752" y="3446"/>
                  </a:cubicBezTo>
                  <a:cubicBezTo>
                    <a:pt x="6705" y="2868"/>
                    <a:pt x="6603" y="2298"/>
                    <a:pt x="6463" y="1782"/>
                  </a:cubicBezTo>
                  <a:cubicBezTo>
                    <a:pt x="5955" y="39"/>
                    <a:pt x="5759" y="0"/>
                    <a:pt x="5259" y="875"/>
                  </a:cubicBezTo>
                  <a:close/>
                  <a:moveTo>
                    <a:pt x="6580" y="5986"/>
                  </a:moveTo>
                  <a:cubicBezTo>
                    <a:pt x="6486" y="5251"/>
                    <a:pt x="6283" y="4517"/>
                    <a:pt x="6033" y="3829"/>
                  </a:cubicBezTo>
                  <a:cubicBezTo>
                    <a:pt x="5869" y="3610"/>
                    <a:pt x="5650" y="3423"/>
                    <a:pt x="5462" y="3274"/>
                  </a:cubicBezTo>
                  <a:cubicBezTo>
                    <a:pt x="5158" y="3032"/>
                    <a:pt x="4837" y="2805"/>
                    <a:pt x="4532" y="2563"/>
                  </a:cubicBezTo>
                  <a:cubicBezTo>
                    <a:pt x="4423" y="2485"/>
                    <a:pt x="4329" y="2399"/>
                    <a:pt x="4220" y="2313"/>
                  </a:cubicBezTo>
                  <a:cubicBezTo>
                    <a:pt x="4056" y="2454"/>
                    <a:pt x="3868" y="2587"/>
                    <a:pt x="3696" y="2704"/>
                  </a:cubicBezTo>
                  <a:cubicBezTo>
                    <a:pt x="3814" y="2946"/>
                    <a:pt x="3946" y="3188"/>
                    <a:pt x="4095" y="3415"/>
                  </a:cubicBezTo>
                  <a:cubicBezTo>
                    <a:pt x="4407" y="3892"/>
                    <a:pt x="4806" y="4267"/>
                    <a:pt x="5259" y="4603"/>
                  </a:cubicBezTo>
                  <a:cubicBezTo>
                    <a:pt x="5798" y="5009"/>
                    <a:pt x="6283" y="5431"/>
                    <a:pt x="6580" y="5986"/>
                  </a:cubicBezTo>
                  <a:close/>
                  <a:moveTo>
                    <a:pt x="5455" y="6252"/>
                  </a:moveTo>
                  <a:cubicBezTo>
                    <a:pt x="5814" y="6861"/>
                    <a:pt x="6127" y="7486"/>
                    <a:pt x="6291" y="8205"/>
                  </a:cubicBezTo>
                  <a:lnTo>
                    <a:pt x="6470" y="8096"/>
                  </a:lnTo>
                  <a:cubicBezTo>
                    <a:pt x="6635" y="7494"/>
                    <a:pt x="6666" y="6885"/>
                    <a:pt x="6619" y="6267"/>
                  </a:cubicBezTo>
                  <a:cubicBezTo>
                    <a:pt x="6306" y="5478"/>
                    <a:pt x="5611" y="5009"/>
                    <a:pt x="4947" y="4462"/>
                  </a:cubicBezTo>
                  <a:cubicBezTo>
                    <a:pt x="4368" y="3985"/>
                    <a:pt x="3970" y="3399"/>
                    <a:pt x="3649" y="2751"/>
                  </a:cubicBezTo>
                  <a:cubicBezTo>
                    <a:pt x="3626" y="2759"/>
                    <a:pt x="3610" y="2782"/>
                    <a:pt x="3587" y="2790"/>
                  </a:cubicBezTo>
                  <a:cubicBezTo>
                    <a:pt x="3774" y="3423"/>
                    <a:pt x="4079" y="4048"/>
                    <a:pt x="4446" y="4642"/>
                  </a:cubicBezTo>
                  <a:cubicBezTo>
                    <a:pt x="4728" y="5103"/>
                    <a:pt x="5040" y="5564"/>
                    <a:pt x="5330" y="6025"/>
                  </a:cubicBezTo>
                  <a:cubicBezTo>
                    <a:pt x="5376" y="6088"/>
                    <a:pt x="5423" y="6150"/>
                    <a:pt x="5462" y="6228"/>
                  </a:cubicBezTo>
                  <a:cubicBezTo>
                    <a:pt x="5455" y="6228"/>
                    <a:pt x="5455" y="6236"/>
                    <a:pt x="5455" y="6252"/>
                  </a:cubicBezTo>
                  <a:close/>
                  <a:moveTo>
                    <a:pt x="5728" y="3009"/>
                  </a:moveTo>
                  <a:cubicBezTo>
                    <a:pt x="5486" y="2384"/>
                    <a:pt x="5259" y="1727"/>
                    <a:pt x="5150" y="1071"/>
                  </a:cubicBezTo>
                  <a:cubicBezTo>
                    <a:pt x="5095" y="1180"/>
                    <a:pt x="5033" y="1290"/>
                    <a:pt x="4978" y="1399"/>
                  </a:cubicBezTo>
                  <a:cubicBezTo>
                    <a:pt x="4790" y="1743"/>
                    <a:pt x="4564" y="2016"/>
                    <a:pt x="4314" y="2243"/>
                  </a:cubicBezTo>
                  <a:cubicBezTo>
                    <a:pt x="4493" y="2407"/>
                    <a:pt x="4704" y="2563"/>
                    <a:pt x="4908" y="2720"/>
                  </a:cubicBezTo>
                  <a:cubicBezTo>
                    <a:pt x="5197" y="2938"/>
                    <a:pt x="5494" y="3149"/>
                    <a:pt x="5767" y="3392"/>
                  </a:cubicBezTo>
                  <a:cubicBezTo>
                    <a:pt x="5837" y="3454"/>
                    <a:pt x="5900" y="3524"/>
                    <a:pt x="5962" y="3587"/>
                  </a:cubicBezTo>
                  <a:close/>
                  <a:moveTo>
                    <a:pt x="3688" y="8135"/>
                  </a:moveTo>
                  <a:cubicBezTo>
                    <a:pt x="2657" y="8072"/>
                    <a:pt x="1563" y="8166"/>
                    <a:pt x="672" y="7674"/>
                  </a:cubicBezTo>
                  <a:cubicBezTo>
                    <a:pt x="477" y="7564"/>
                    <a:pt x="250" y="7424"/>
                    <a:pt x="8" y="7244"/>
                  </a:cubicBezTo>
                  <a:cubicBezTo>
                    <a:pt x="0" y="7986"/>
                    <a:pt x="414" y="8729"/>
                    <a:pt x="1414" y="8815"/>
                  </a:cubicBezTo>
                  <a:cubicBezTo>
                    <a:pt x="1688" y="8846"/>
                    <a:pt x="2110" y="8846"/>
                    <a:pt x="2579" y="8830"/>
                  </a:cubicBezTo>
                  <a:cubicBezTo>
                    <a:pt x="2813" y="8690"/>
                    <a:pt x="3032" y="8526"/>
                    <a:pt x="3267" y="8369"/>
                  </a:cubicBezTo>
                  <a:cubicBezTo>
                    <a:pt x="3384" y="8291"/>
                    <a:pt x="3532" y="8205"/>
                    <a:pt x="3688" y="8135"/>
                  </a:cubicBezTo>
                  <a:close/>
                  <a:moveTo>
                    <a:pt x="2766" y="8830"/>
                  </a:moveTo>
                  <a:cubicBezTo>
                    <a:pt x="3767" y="8799"/>
                    <a:pt x="4923" y="8713"/>
                    <a:pt x="5533" y="8658"/>
                  </a:cubicBezTo>
                  <a:cubicBezTo>
                    <a:pt x="5189" y="8416"/>
                    <a:pt x="4798" y="8291"/>
                    <a:pt x="4392" y="8213"/>
                  </a:cubicBezTo>
                  <a:cubicBezTo>
                    <a:pt x="4376" y="8221"/>
                    <a:pt x="4361" y="8221"/>
                    <a:pt x="4337" y="8213"/>
                  </a:cubicBezTo>
                  <a:cubicBezTo>
                    <a:pt x="4329" y="8197"/>
                    <a:pt x="4321" y="8197"/>
                    <a:pt x="4314" y="8190"/>
                  </a:cubicBezTo>
                  <a:cubicBezTo>
                    <a:pt x="4173" y="8174"/>
                    <a:pt x="4025" y="8151"/>
                    <a:pt x="3892" y="8143"/>
                  </a:cubicBezTo>
                  <a:cubicBezTo>
                    <a:pt x="3532" y="8221"/>
                    <a:pt x="3157" y="8541"/>
                    <a:pt x="2915" y="8721"/>
                  </a:cubicBezTo>
                  <a:cubicBezTo>
                    <a:pt x="2868" y="8760"/>
                    <a:pt x="2813" y="8799"/>
                    <a:pt x="2766" y="8830"/>
                  </a:cubicBezTo>
                  <a:close/>
                  <a:moveTo>
                    <a:pt x="3618" y="7986"/>
                  </a:moveTo>
                  <a:cubicBezTo>
                    <a:pt x="4392" y="8033"/>
                    <a:pt x="5142" y="8151"/>
                    <a:pt x="5744" y="8643"/>
                  </a:cubicBezTo>
                  <a:cubicBezTo>
                    <a:pt x="5861" y="8635"/>
                    <a:pt x="5939" y="8619"/>
                    <a:pt x="5939" y="8619"/>
                  </a:cubicBezTo>
                  <a:lnTo>
                    <a:pt x="6095" y="8330"/>
                  </a:lnTo>
                  <a:cubicBezTo>
                    <a:pt x="6080" y="8299"/>
                    <a:pt x="3970" y="6775"/>
                    <a:pt x="2368" y="6353"/>
                  </a:cubicBezTo>
                  <a:cubicBezTo>
                    <a:pt x="2008" y="6259"/>
                    <a:pt x="1704" y="6197"/>
                    <a:pt x="1438" y="6173"/>
                  </a:cubicBezTo>
                  <a:cubicBezTo>
                    <a:pt x="1446" y="6181"/>
                    <a:pt x="1446" y="6189"/>
                    <a:pt x="1461" y="6197"/>
                  </a:cubicBezTo>
                  <a:cubicBezTo>
                    <a:pt x="1711" y="6580"/>
                    <a:pt x="1993" y="6931"/>
                    <a:pt x="2329" y="7244"/>
                  </a:cubicBezTo>
                  <a:cubicBezTo>
                    <a:pt x="2688" y="7580"/>
                    <a:pt x="3102" y="7940"/>
                    <a:pt x="3610" y="7971"/>
                  </a:cubicBezTo>
                  <a:cubicBezTo>
                    <a:pt x="3610" y="7979"/>
                    <a:pt x="3618" y="7979"/>
                    <a:pt x="3618" y="7986"/>
                  </a:cubicBezTo>
                  <a:close/>
                  <a:moveTo>
                    <a:pt x="24" y="6978"/>
                  </a:moveTo>
                  <a:cubicBezTo>
                    <a:pt x="24" y="7010"/>
                    <a:pt x="8" y="7033"/>
                    <a:pt x="8" y="7057"/>
                  </a:cubicBezTo>
                  <a:cubicBezTo>
                    <a:pt x="414" y="7393"/>
                    <a:pt x="867" y="7666"/>
                    <a:pt x="1368" y="7783"/>
                  </a:cubicBezTo>
                  <a:cubicBezTo>
                    <a:pt x="1946" y="7916"/>
                    <a:pt x="2563" y="7940"/>
                    <a:pt x="3165" y="7955"/>
                  </a:cubicBezTo>
                  <a:cubicBezTo>
                    <a:pt x="2915" y="7861"/>
                    <a:pt x="2680" y="7682"/>
                    <a:pt x="2462" y="7510"/>
                  </a:cubicBezTo>
                  <a:cubicBezTo>
                    <a:pt x="2110" y="7205"/>
                    <a:pt x="1790" y="6861"/>
                    <a:pt x="1516" y="6478"/>
                  </a:cubicBezTo>
                  <a:cubicBezTo>
                    <a:pt x="1438" y="6377"/>
                    <a:pt x="1368" y="6267"/>
                    <a:pt x="1297" y="6158"/>
                  </a:cubicBezTo>
                  <a:cubicBezTo>
                    <a:pt x="469" y="6103"/>
                    <a:pt x="117" y="6377"/>
                    <a:pt x="24" y="6978"/>
                  </a:cubicBezTo>
                  <a:close/>
                  <a:moveTo>
                    <a:pt x="4822" y="5525"/>
                  </a:moveTo>
                  <a:cubicBezTo>
                    <a:pt x="4532" y="5087"/>
                    <a:pt x="4251" y="4657"/>
                    <a:pt x="4001" y="4196"/>
                  </a:cubicBezTo>
                  <a:cubicBezTo>
                    <a:pt x="3751" y="3767"/>
                    <a:pt x="3571" y="3321"/>
                    <a:pt x="3431" y="2868"/>
                  </a:cubicBezTo>
                  <a:cubicBezTo>
                    <a:pt x="2930" y="3173"/>
                    <a:pt x="2462" y="3423"/>
                    <a:pt x="2212" y="3814"/>
                  </a:cubicBezTo>
                  <a:cubicBezTo>
                    <a:pt x="2180" y="3860"/>
                    <a:pt x="2149" y="3915"/>
                    <a:pt x="2133" y="3954"/>
                  </a:cubicBezTo>
                  <a:cubicBezTo>
                    <a:pt x="2438" y="4275"/>
                    <a:pt x="2766" y="4556"/>
                    <a:pt x="3157" y="4783"/>
                  </a:cubicBezTo>
                  <a:cubicBezTo>
                    <a:pt x="3579" y="5025"/>
                    <a:pt x="4056" y="5103"/>
                    <a:pt x="4486" y="5322"/>
                  </a:cubicBezTo>
                  <a:cubicBezTo>
                    <a:pt x="4603" y="5376"/>
                    <a:pt x="4720" y="5447"/>
                    <a:pt x="4822" y="5525"/>
                  </a:cubicBezTo>
                  <a:close/>
                  <a:moveTo>
                    <a:pt x="2094" y="4040"/>
                  </a:moveTo>
                  <a:cubicBezTo>
                    <a:pt x="1774" y="4822"/>
                    <a:pt x="2282" y="5720"/>
                    <a:pt x="3032" y="6111"/>
                  </a:cubicBezTo>
                  <a:cubicBezTo>
                    <a:pt x="3728" y="6470"/>
                    <a:pt x="5533" y="7682"/>
                    <a:pt x="6111" y="8072"/>
                  </a:cubicBezTo>
                  <a:cubicBezTo>
                    <a:pt x="5884" y="7236"/>
                    <a:pt x="5455" y="6502"/>
                    <a:pt x="4993" y="5783"/>
                  </a:cubicBezTo>
                  <a:cubicBezTo>
                    <a:pt x="4783" y="5572"/>
                    <a:pt x="4525" y="5408"/>
                    <a:pt x="4235" y="5298"/>
                  </a:cubicBezTo>
                  <a:cubicBezTo>
                    <a:pt x="3790" y="5126"/>
                    <a:pt x="3352" y="5025"/>
                    <a:pt x="2954" y="4767"/>
                  </a:cubicBezTo>
                  <a:cubicBezTo>
                    <a:pt x="2634" y="4556"/>
                    <a:pt x="2344" y="4314"/>
                    <a:pt x="2094" y="4040"/>
                  </a:cubicBezTo>
                  <a:close/>
                </a:path>
              </a:pathLst>
            </a:custGeom>
            <a:gradFill>
              <a:gsLst>
                <a:gs pos="0">
                  <a:schemeClr val="accent1"/>
                </a:gs>
                <a:gs pos="100000">
                  <a:schemeClr val="lt1"/>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2" name="Google Shape;12402;p37"/>
            <p:cNvSpPr/>
            <p:nvPr/>
          </p:nvSpPr>
          <p:spPr>
            <a:xfrm>
              <a:off x="1868184" y="115171"/>
              <a:ext cx="145935" cy="389176"/>
            </a:xfrm>
            <a:custGeom>
              <a:avLst/>
              <a:gdLst/>
              <a:ahLst/>
              <a:cxnLst/>
              <a:rect l="l" t="t" r="r" b="b"/>
              <a:pathLst>
                <a:path w="2189" h="5838" extrusionOk="0">
                  <a:moveTo>
                    <a:pt x="524" y="2290"/>
                  </a:moveTo>
                  <a:cubicBezTo>
                    <a:pt x="509" y="2079"/>
                    <a:pt x="509" y="1868"/>
                    <a:pt x="524" y="1649"/>
                  </a:cubicBezTo>
                  <a:cubicBezTo>
                    <a:pt x="884" y="1032"/>
                    <a:pt x="1548" y="0"/>
                    <a:pt x="1861" y="47"/>
                  </a:cubicBezTo>
                  <a:lnTo>
                    <a:pt x="1861" y="47"/>
                  </a:lnTo>
                  <a:cubicBezTo>
                    <a:pt x="1618" y="571"/>
                    <a:pt x="1251" y="1055"/>
                    <a:pt x="1040" y="1602"/>
                  </a:cubicBezTo>
                  <a:cubicBezTo>
                    <a:pt x="821" y="2126"/>
                    <a:pt x="704" y="2673"/>
                    <a:pt x="618" y="3228"/>
                  </a:cubicBezTo>
                  <a:cubicBezTo>
                    <a:pt x="579" y="2923"/>
                    <a:pt x="532" y="2610"/>
                    <a:pt x="524" y="2290"/>
                  </a:cubicBezTo>
                  <a:close/>
                  <a:moveTo>
                    <a:pt x="1" y="5838"/>
                  </a:moveTo>
                  <a:cubicBezTo>
                    <a:pt x="1" y="5838"/>
                    <a:pt x="149" y="5658"/>
                    <a:pt x="352" y="5291"/>
                  </a:cubicBezTo>
                  <a:cubicBezTo>
                    <a:pt x="446" y="4728"/>
                    <a:pt x="501" y="4158"/>
                    <a:pt x="571" y="3595"/>
                  </a:cubicBezTo>
                  <a:cubicBezTo>
                    <a:pt x="532" y="3134"/>
                    <a:pt x="446" y="2681"/>
                    <a:pt x="423" y="2227"/>
                  </a:cubicBezTo>
                  <a:cubicBezTo>
                    <a:pt x="415" y="2087"/>
                    <a:pt x="415" y="1954"/>
                    <a:pt x="423" y="1821"/>
                  </a:cubicBezTo>
                  <a:cubicBezTo>
                    <a:pt x="329" y="1993"/>
                    <a:pt x="274" y="2087"/>
                    <a:pt x="274" y="2087"/>
                  </a:cubicBezTo>
                  <a:cubicBezTo>
                    <a:pt x="274" y="2087"/>
                    <a:pt x="181" y="4439"/>
                    <a:pt x="1" y="5838"/>
                  </a:cubicBezTo>
                  <a:close/>
                  <a:moveTo>
                    <a:pt x="1548" y="2204"/>
                  </a:moveTo>
                  <a:cubicBezTo>
                    <a:pt x="1939" y="907"/>
                    <a:pt x="2189" y="282"/>
                    <a:pt x="1986" y="94"/>
                  </a:cubicBezTo>
                  <a:cubicBezTo>
                    <a:pt x="1829" y="446"/>
                    <a:pt x="1634" y="782"/>
                    <a:pt x="1439" y="1133"/>
                  </a:cubicBezTo>
                  <a:cubicBezTo>
                    <a:pt x="1134" y="1680"/>
                    <a:pt x="962" y="2259"/>
                    <a:pt x="853" y="2853"/>
                  </a:cubicBezTo>
                  <a:cubicBezTo>
                    <a:pt x="993" y="2665"/>
                    <a:pt x="1157" y="2501"/>
                    <a:pt x="1321" y="2376"/>
                  </a:cubicBezTo>
                  <a:cubicBezTo>
                    <a:pt x="1368" y="2337"/>
                    <a:pt x="1462" y="2274"/>
                    <a:pt x="1548" y="2204"/>
                  </a:cubicBezTo>
                  <a:close/>
                  <a:moveTo>
                    <a:pt x="806" y="3087"/>
                  </a:moveTo>
                  <a:cubicBezTo>
                    <a:pt x="704" y="3681"/>
                    <a:pt x="649" y="4298"/>
                    <a:pt x="563" y="4900"/>
                  </a:cubicBezTo>
                  <a:cubicBezTo>
                    <a:pt x="814" y="4408"/>
                    <a:pt x="1110" y="3720"/>
                    <a:pt x="1353" y="2853"/>
                  </a:cubicBezTo>
                  <a:cubicBezTo>
                    <a:pt x="1400" y="2673"/>
                    <a:pt x="1447" y="2501"/>
                    <a:pt x="1501" y="2345"/>
                  </a:cubicBezTo>
                  <a:cubicBezTo>
                    <a:pt x="1236" y="2548"/>
                    <a:pt x="939" y="2782"/>
                    <a:pt x="806" y="3087"/>
                  </a:cubicBezTo>
                  <a:close/>
                </a:path>
              </a:pathLst>
            </a:custGeom>
            <a:gradFill>
              <a:gsLst>
                <a:gs pos="0">
                  <a:schemeClr val="accent1"/>
                </a:gs>
                <a:gs pos="100000">
                  <a:schemeClr val="lt1"/>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3" name="Google Shape;12403;p37"/>
            <p:cNvSpPr/>
            <p:nvPr/>
          </p:nvSpPr>
          <p:spPr>
            <a:xfrm>
              <a:off x="1608977" y="331556"/>
              <a:ext cx="21067" cy="15599"/>
            </a:xfrm>
            <a:custGeom>
              <a:avLst/>
              <a:gdLst/>
              <a:ahLst/>
              <a:cxnLst/>
              <a:rect l="l" t="t" r="r" b="b"/>
              <a:pathLst>
                <a:path w="316" h="234" extrusionOk="0">
                  <a:moveTo>
                    <a:pt x="144" y="0"/>
                  </a:moveTo>
                  <a:cubicBezTo>
                    <a:pt x="69" y="0"/>
                    <a:pt x="1" y="92"/>
                    <a:pt x="75" y="154"/>
                  </a:cubicBezTo>
                  <a:lnTo>
                    <a:pt x="130" y="208"/>
                  </a:lnTo>
                  <a:cubicBezTo>
                    <a:pt x="148" y="226"/>
                    <a:pt x="167" y="233"/>
                    <a:pt x="187" y="233"/>
                  </a:cubicBezTo>
                  <a:cubicBezTo>
                    <a:pt x="254" y="233"/>
                    <a:pt x="316" y="144"/>
                    <a:pt x="255" y="83"/>
                  </a:cubicBezTo>
                  <a:lnTo>
                    <a:pt x="200" y="21"/>
                  </a:lnTo>
                  <a:cubicBezTo>
                    <a:pt x="183" y="6"/>
                    <a:pt x="163" y="0"/>
                    <a:pt x="14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4" name="Google Shape;12404;p37"/>
            <p:cNvSpPr/>
            <p:nvPr/>
          </p:nvSpPr>
          <p:spPr>
            <a:xfrm>
              <a:off x="1792116" y="400084"/>
              <a:ext cx="15734" cy="12066"/>
            </a:xfrm>
            <a:custGeom>
              <a:avLst/>
              <a:gdLst/>
              <a:ahLst/>
              <a:cxnLst/>
              <a:rect l="l" t="t" r="r" b="b"/>
              <a:pathLst>
                <a:path w="236" h="181" extrusionOk="0">
                  <a:moveTo>
                    <a:pt x="118" y="1"/>
                  </a:moveTo>
                  <a:cubicBezTo>
                    <a:pt x="1" y="1"/>
                    <a:pt x="1" y="181"/>
                    <a:pt x="118" y="181"/>
                  </a:cubicBezTo>
                  <a:cubicBezTo>
                    <a:pt x="235" y="181"/>
                    <a:pt x="235" y="1"/>
                    <a:pt x="1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5" name="Google Shape;12405;p37"/>
            <p:cNvSpPr/>
            <p:nvPr/>
          </p:nvSpPr>
          <p:spPr>
            <a:xfrm>
              <a:off x="1640045" y="245362"/>
              <a:ext cx="16734" cy="11533"/>
            </a:xfrm>
            <a:custGeom>
              <a:avLst/>
              <a:gdLst/>
              <a:ahLst/>
              <a:cxnLst/>
              <a:rect l="l" t="t" r="r" b="b"/>
              <a:pathLst>
                <a:path w="251" h="173" extrusionOk="0">
                  <a:moveTo>
                    <a:pt x="102" y="1"/>
                  </a:moveTo>
                  <a:cubicBezTo>
                    <a:pt x="0" y="1"/>
                    <a:pt x="0" y="173"/>
                    <a:pt x="102" y="173"/>
                  </a:cubicBezTo>
                  <a:lnTo>
                    <a:pt x="133" y="173"/>
                  </a:lnTo>
                  <a:cubicBezTo>
                    <a:pt x="250" y="173"/>
                    <a:pt x="250" y="1"/>
                    <a:pt x="1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6" name="Google Shape;12406;p37"/>
            <p:cNvSpPr/>
            <p:nvPr/>
          </p:nvSpPr>
          <p:spPr>
            <a:xfrm>
              <a:off x="1770782" y="233429"/>
              <a:ext cx="15667" cy="11999"/>
            </a:xfrm>
            <a:custGeom>
              <a:avLst/>
              <a:gdLst/>
              <a:ahLst/>
              <a:cxnLst/>
              <a:rect l="l" t="t" r="r" b="b"/>
              <a:pathLst>
                <a:path w="235" h="180" extrusionOk="0">
                  <a:moveTo>
                    <a:pt x="118" y="0"/>
                  </a:moveTo>
                  <a:cubicBezTo>
                    <a:pt x="1" y="0"/>
                    <a:pt x="1" y="180"/>
                    <a:pt x="118" y="180"/>
                  </a:cubicBezTo>
                  <a:cubicBezTo>
                    <a:pt x="235" y="180"/>
                    <a:pt x="235" y="0"/>
                    <a:pt x="1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7" name="Google Shape;12407;p37"/>
            <p:cNvSpPr/>
            <p:nvPr/>
          </p:nvSpPr>
          <p:spPr>
            <a:xfrm>
              <a:off x="1739514" y="113571"/>
              <a:ext cx="15734" cy="12066"/>
            </a:xfrm>
            <a:custGeom>
              <a:avLst/>
              <a:gdLst/>
              <a:ahLst/>
              <a:cxnLst/>
              <a:rect l="l" t="t" r="r" b="b"/>
              <a:pathLst>
                <a:path w="236" h="181" extrusionOk="0">
                  <a:moveTo>
                    <a:pt x="118" y="1"/>
                  </a:moveTo>
                  <a:cubicBezTo>
                    <a:pt x="3" y="1"/>
                    <a:pt x="1" y="181"/>
                    <a:pt x="111" y="181"/>
                  </a:cubicBezTo>
                  <a:cubicBezTo>
                    <a:pt x="113" y="181"/>
                    <a:pt x="116" y="181"/>
                    <a:pt x="118" y="181"/>
                  </a:cubicBezTo>
                  <a:cubicBezTo>
                    <a:pt x="235" y="181"/>
                    <a:pt x="235" y="1"/>
                    <a:pt x="1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8" name="Google Shape;12408;p37"/>
            <p:cNvSpPr/>
            <p:nvPr/>
          </p:nvSpPr>
          <p:spPr>
            <a:xfrm>
              <a:off x="1804116" y="100039"/>
              <a:ext cx="15734" cy="12066"/>
            </a:xfrm>
            <a:custGeom>
              <a:avLst/>
              <a:gdLst/>
              <a:ahLst/>
              <a:cxnLst/>
              <a:rect l="l" t="t" r="r" b="b"/>
              <a:pathLst>
                <a:path w="236" h="181" extrusionOk="0">
                  <a:moveTo>
                    <a:pt x="118" y="1"/>
                  </a:moveTo>
                  <a:cubicBezTo>
                    <a:pt x="1" y="1"/>
                    <a:pt x="1" y="173"/>
                    <a:pt x="118" y="180"/>
                  </a:cubicBezTo>
                  <a:cubicBezTo>
                    <a:pt x="235" y="180"/>
                    <a:pt x="235" y="1"/>
                    <a:pt x="1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9" name="Google Shape;12409;p37"/>
            <p:cNvSpPr/>
            <p:nvPr/>
          </p:nvSpPr>
          <p:spPr>
            <a:xfrm>
              <a:off x="1951053" y="227696"/>
              <a:ext cx="15667" cy="11999"/>
            </a:xfrm>
            <a:custGeom>
              <a:avLst/>
              <a:gdLst/>
              <a:ahLst/>
              <a:cxnLst/>
              <a:rect l="l" t="t" r="r" b="b"/>
              <a:pathLst>
                <a:path w="235" h="180" extrusionOk="0">
                  <a:moveTo>
                    <a:pt x="118" y="0"/>
                  </a:moveTo>
                  <a:cubicBezTo>
                    <a:pt x="0" y="0"/>
                    <a:pt x="0" y="180"/>
                    <a:pt x="118" y="180"/>
                  </a:cubicBezTo>
                  <a:cubicBezTo>
                    <a:pt x="235" y="180"/>
                    <a:pt x="235" y="0"/>
                    <a:pt x="11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0" name="Google Shape;12410;p37"/>
            <p:cNvSpPr/>
            <p:nvPr/>
          </p:nvSpPr>
          <p:spPr>
            <a:xfrm>
              <a:off x="1627511" y="478212"/>
              <a:ext cx="15734" cy="12066"/>
            </a:xfrm>
            <a:custGeom>
              <a:avLst/>
              <a:gdLst/>
              <a:ahLst/>
              <a:cxnLst/>
              <a:rect l="l" t="t" r="r" b="b"/>
              <a:pathLst>
                <a:path w="236" h="181" extrusionOk="0">
                  <a:moveTo>
                    <a:pt x="118" y="1"/>
                  </a:moveTo>
                  <a:cubicBezTo>
                    <a:pt x="1" y="1"/>
                    <a:pt x="8" y="181"/>
                    <a:pt x="118" y="181"/>
                  </a:cubicBezTo>
                  <a:cubicBezTo>
                    <a:pt x="235" y="181"/>
                    <a:pt x="235" y="1"/>
                    <a:pt x="11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1" name="Google Shape;12411;p37"/>
            <p:cNvSpPr/>
            <p:nvPr/>
          </p:nvSpPr>
          <p:spPr>
            <a:xfrm>
              <a:off x="1502508" y="453081"/>
              <a:ext cx="11533" cy="13866"/>
            </a:xfrm>
            <a:custGeom>
              <a:avLst/>
              <a:gdLst/>
              <a:ahLst/>
              <a:cxnLst/>
              <a:rect l="l" t="t" r="r" b="b"/>
              <a:pathLst>
                <a:path w="173" h="208" extrusionOk="0">
                  <a:moveTo>
                    <a:pt x="86" y="1"/>
                  </a:moveTo>
                  <a:cubicBezTo>
                    <a:pt x="43" y="1"/>
                    <a:pt x="0" y="30"/>
                    <a:pt x="0" y="89"/>
                  </a:cubicBezTo>
                  <a:lnTo>
                    <a:pt x="0" y="120"/>
                  </a:lnTo>
                  <a:cubicBezTo>
                    <a:pt x="0" y="179"/>
                    <a:pt x="43" y="208"/>
                    <a:pt x="86" y="208"/>
                  </a:cubicBezTo>
                  <a:cubicBezTo>
                    <a:pt x="129" y="208"/>
                    <a:pt x="172" y="179"/>
                    <a:pt x="172" y="120"/>
                  </a:cubicBezTo>
                  <a:lnTo>
                    <a:pt x="172" y="89"/>
                  </a:lnTo>
                  <a:cubicBezTo>
                    <a:pt x="172" y="30"/>
                    <a:pt x="129" y="1"/>
                    <a:pt x="8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2" name="Google Shape;12412;p37"/>
            <p:cNvSpPr/>
            <p:nvPr/>
          </p:nvSpPr>
          <p:spPr>
            <a:xfrm>
              <a:off x="1506108" y="547008"/>
              <a:ext cx="17800" cy="11533"/>
            </a:xfrm>
            <a:custGeom>
              <a:avLst/>
              <a:gdLst/>
              <a:ahLst/>
              <a:cxnLst/>
              <a:rect l="l" t="t" r="r" b="b"/>
              <a:pathLst>
                <a:path w="267" h="173" extrusionOk="0">
                  <a:moveTo>
                    <a:pt x="118" y="0"/>
                  </a:moveTo>
                  <a:cubicBezTo>
                    <a:pt x="1" y="0"/>
                    <a:pt x="1" y="172"/>
                    <a:pt x="118" y="172"/>
                  </a:cubicBezTo>
                  <a:lnTo>
                    <a:pt x="149" y="172"/>
                  </a:lnTo>
                  <a:cubicBezTo>
                    <a:pt x="267" y="172"/>
                    <a:pt x="267" y="0"/>
                    <a:pt x="14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3" name="Google Shape;12413;p37"/>
            <p:cNvSpPr/>
            <p:nvPr/>
          </p:nvSpPr>
          <p:spPr>
            <a:xfrm>
              <a:off x="1682713" y="564206"/>
              <a:ext cx="15200" cy="12066"/>
            </a:xfrm>
            <a:custGeom>
              <a:avLst/>
              <a:gdLst/>
              <a:ahLst/>
              <a:cxnLst/>
              <a:rect l="l" t="t" r="r" b="b"/>
              <a:pathLst>
                <a:path w="228" h="181" extrusionOk="0">
                  <a:moveTo>
                    <a:pt x="110" y="0"/>
                  </a:moveTo>
                  <a:cubicBezTo>
                    <a:pt x="3" y="0"/>
                    <a:pt x="1" y="180"/>
                    <a:pt x="104" y="180"/>
                  </a:cubicBezTo>
                  <a:cubicBezTo>
                    <a:pt x="106" y="180"/>
                    <a:pt x="108" y="180"/>
                    <a:pt x="110" y="180"/>
                  </a:cubicBezTo>
                  <a:cubicBezTo>
                    <a:pt x="228" y="180"/>
                    <a:pt x="228" y="0"/>
                    <a:pt x="11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2397" name="Google Shape;12397;p37"/>
          <p:cNvPicPr preferRelativeResize="0"/>
          <p:nvPr/>
        </p:nvPicPr>
        <p:blipFill>
          <a:blip r:embed="rId4">
            <a:alphaModFix amt="50000"/>
          </a:blip>
          <a:stretch>
            <a:fillRect/>
          </a:stretch>
        </p:blipFill>
        <p:spPr>
          <a:xfrm>
            <a:off x="7286180" y="71902"/>
            <a:ext cx="827723" cy="780085"/>
          </a:xfrm>
          <a:prstGeom prst="rect">
            <a:avLst/>
          </a:prstGeom>
          <a:noFill/>
          <a:ln>
            <a:noFill/>
          </a:ln>
        </p:spPr>
      </p:pic>
      <p:pic>
        <p:nvPicPr>
          <p:cNvPr id="2" name="Google Shape;12397;p37">
            <a:extLst>
              <a:ext uri="{FF2B5EF4-FFF2-40B4-BE49-F238E27FC236}">
                <a16:creationId xmlns:a16="http://schemas.microsoft.com/office/drawing/2014/main" id="{987806C9-334B-D656-2177-9312171B6C5F}"/>
              </a:ext>
            </a:extLst>
          </p:cNvPr>
          <p:cNvPicPr preferRelativeResize="0"/>
          <p:nvPr/>
        </p:nvPicPr>
        <p:blipFill>
          <a:blip r:embed="rId4">
            <a:alphaModFix amt="50000"/>
          </a:blip>
          <a:stretch>
            <a:fillRect/>
          </a:stretch>
        </p:blipFill>
        <p:spPr>
          <a:xfrm>
            <a:off x="7287883" y="1175278"/>
            <a:ext cx="827723" cy="780085"/>
          </a:xfrm>
          <a:prstGeom prst="rect">
            <a:avLst/>
          </a:prstGeom>
          <a:noFill/>
          <a:ln>
            <a:noFill/>
          </a:ln>
        </p:spPr>
      </p:pic>
      <p:pic>
        <p:nvPicPr>
          <p:cNvPr id="3" name="Google Shape;12397;p37">
            <a:extLst>
              <a:ext uri="{FF2B5EF4-FFF2-40B4-BE49-F238E27FC236}">
                <a16:creationId xmlns:a16="http://schemas.microsoft.com/office/drawing/2014/main" id="{BEB97F49-7A6A-37FB-3EAE-7907CC872FED}"/>
              </a:ext>
            </a:extLst>
          </p:cNvPr>
          <p:cNvPicPr preferRelativeResize="0"/>
          <p:nvPr/>
        </p:nvPicPr>
        <p:blipFill>
          <a:blip r:embed="rId4">
            <a:alphaModFix amt="50000"/>
          </a:blip>
          <a:stretch>
            <a:fillRect/>
          </a:stretch>
        </p:blipFill>
        <p:spPr>
          <a:xfrm>
            <a:off x="8031129" y="2915621"/>
            <a:ext cx="827723" cy="780085"/>
          </a:xfrm>
          <a:prstGeom prst="rect">
            <a:avLst/>
          </a:prstGeom>
          <a:noFill/>
          <a:ln>
            <a:noFill/>
          </a:ln>
        </p:spPr>
      </p:pic>
      <p:pic>
        <p:nvPicPr>
          <p:cNvPr id="4" name="Google Shape;12397;p37">
            <a:extLst>
              <a:ext uri="{FF2B5EF4-FFF2-40B4-BE49-F238E27FC236}">
                <a16:creationId xmlns:a16="http://schemas.microsoft.com/office/drawing/2014/main" id="{9B9454D0-F314-F733-A84B-EAE4B8C3CD60}"/>
              </a:ext>
            </a:extLst>
          </p:cNvPr>
          <p:cNvPicPr preferRelativeResize="0"/>
          <p:nvPr/>
        </p:nvPicPr>
        <p:blipFill>
          <a:blip r:embed="rId4">
            <a:alphaModFix amt="50000"/>
          </a:blip>
          <a:stretch>
            <a:fillRect/>
          </a:stretch>
        </p:blipFill>
        <p:spPr>
          <a:xfrm>
            <a:off x="8139863" y="30926"/>
            <a:ext cx="827723" cy="78008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377"/>
                                        </p:tgtEl>
                                        <p:attrNameLst>
                                          <p:attrName>style.visibility</p:attrName>
                                        </p:attrNameLst>
                                      </p:cBhvr>
                                      <p:to>
                                        <p:strVal val="visible"/>
                                      </p:to>
                                    </p:set>
                                    <p:anim calcmode="lin" valueType="num">
                                      <p:cBhvr additive="base">
                                        <p:cTn id="7" dur="500" fill="hold"/>
                                        <p:tgtEl>
                                          <p:spTgt spid="12377"/>
                                        </p:tgtEl>
                                        <p:attrNameLst>
                                          <p:attrName>ppt_x</p:attrName>
                                        </p:attrNameLst>
                                      </p:cBhvr>
                                      <p:tavLst>
                                        <p:tav tm="0">
                                          <p:val>
                                            <p:strVal val="#ppt_x"/>
                                          </p:val>
                                        </p:tav>
                                        <p:tav tm="100000">
                                          <p:val>
                                            <p:strVal val="#ppt_x"/>
                                          </p:val>
                                        </p:tav>
                                      </p:tavLst>
                                    </p:anim>
                                    <p:anim calcmode="lin" valueType="num">
                                      <p:cBhvr additive="base">
                                        <p:cTn id="8" dur="500" fill="hold"/>
                                        <p:tgtEl>
                                          <p:spTgt spid="1237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378">
                                            <p:bg/>
                                          </p:spTgt>
                                        </p:tgtEl>
                                        <p:attrNameLst>
                                          <p:attrName>style.visibility</p:attrName>
                                        </p:attrNameLst>
                                      </p:cBhvr>
                                      <p:to>
                                        <p:strVal val="visible"/>
                                      </p:to>
                                    </p:set>
                                    <p:anim calcmode="lin" valueType="num">
                                      <p:cBhvr additive="base">
                                        <p:cTn id="11" dur="500" fill="hold"/>
                                        <p:tgtEl>
                                          <p:spTgt spid="12378">
                                            <p:bg/>
                                          </p:spTgt>
                                        </p:tgtEl>
                                        <p:attrNameLst>
                                          <p:attrName>ppt_x</p:attrName>
                                        </p:attrNameLst>
                                      </p:cBhvr>
                                      <p:tavLst>
                                        <p:tav tm="0">
                                          <p:val>
                                            <p:strVal val="#ppt_x"/>
                                          </p:val>
                                        </p:tav>
                                        <p:tav tm="100000">
                                          <p:val>
                                            <p:strVal val="#ppt_x"/>
                                          </p:val>
                                        </p:tav>
                                      </p:tavLst>
                                    </p:anim>
                                    <p:anim calcmode="lin" valueType="num">
                                      <p:cBhvr additive="base">
                                        <p:cTn id="12" dur="500" fill="hold"/>
                                        <p:tgtEl>
                                          <p:spTgt spid="12378">
                                            <p:bg/>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2378">
                                            <p:txEl>
                                              <p:pRg st="0" end="0"/>
                                            </p:txEl>
                                          </p:spTgt>
                                        </p:tgtEl>
                                        <p:attrNameLst>
                                          <p:attrName>style.visibility</p:attrName>
                                        </p:attrNameLst>
                                      </p:cBhvr>
                                      <p:to>
                                        <p:strVal val="visible"/>
                                      </p:to>
                                    </p:set>
                                    <p:anim calcmode="lin" valueType="num">
                                      <p:cBhvr additive="base">
                                        <p:cTn id="17" dur="500" fill="hold"/>
                                        <p:tgtEl>
                                          <p:spTgt spid="1237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37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77" grpId="0"/>
      <p:bldP spid="12378" grpId="0" build="p"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934194" y="201524"/>
            <a:ext cx="366478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giả - Thạch Lam</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1767700" y="55408"/>
            <a:ext cx="908322" cy="815451"/>
          </a:xfrm>
          <a:prstGeom prst="rect">
            <a:avLst/>
          </a:prstGeom>
        </p:spPr>
      </p:pic>
      <p:sp>
        <p:nvSpPr>
          <p:cNvPr id="4" name="Google Shape;304;p20">
            <a:extLst>
              <a:ext uri="{FF2B5EF4-FFF2-40B4-BE49-F238E27FC236}">
                <a16:creationId xmlns:a16="http://schemas.microsoft.com/office/drawing/2014/main" id="{336307D4-7F5D-4F08-6B37-690DB0440952}"/>
              </a:ext>
            </a:extLst>
          </p:cNvPr>
          <p:cNvSpPr/>
          <p:nvPr/>
        </p:nvSpPr>
        <p:spPr>
          <a:xfrm>
            <a:off x="3409938" y="1124850"/>
            <a:ext cx="2324100" cy="2436600"/>
          </a:xfrm>
          <a:prstGeom prst="roundRect">
            <a:avLst>
              <a:gd name="adj" fmla="val 8831"/>
            </a:avLst>
          </a:prstGeom>
          <a:solidFill>
            <a:srgbClr val="F3D676"/>
          </a:solidFill>
          <a:ln>
            <a:noFill/>
          </a:ln>
        </p:spPr>
        <p:txBody>
          <a:bodyPr spcFirstLastPara="1" wrap="square" lIns="198000" tIns="91425" rIns="198000"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ysClr val="windowText" lastClr="000000"/>
                </a:solidFill>
                <a:effectLst/>
                <a:uLnTx/>
                <a:uFillTx/>
                <a:latin typeface="Times New Roman" panose="02020603050405020304" pitchFamily="18" charset="0"/>
                <a:ea typeface="Roboto"/>
                <a:cs typeface="Times New Roman" panose="02020603050405020304" pitchFamily="18" charset="0"/>
                <a:sym typeface="Roboto"/>
              </a:rPr>
              <a:t>Tác phẩm tiêu biểu</a:t>
            </a:r>
            <a:endParaRPr kumimoji="0" sz="2800" b="1" i="0" u="none" strike="noStrike" kern="0" cap="none" spc="0" normalizeH="0" baseline="0" noProof="0">
              <a:ln>
                <a:noFill/>
              </a:ln>
              <a:solidFill>
                <a:sysClr val="windowText" lastClr="000000"/>
              </a:solidFill>
              <a:effectLst/>
              <a:uLnTx/>
              <a:uFillTx/>
              <a:latin typeface="Times New Roman" panose="02020603050405020304" pitchFamily="18" charset="0"/>
              <a:ea typeface="Roboto"/>
              <a:cs typeface="Times New Roman" panose="02020603050405020304" pitchFamily="18" charset="0"/>
              <a:sym typeface="Roboto"/>
            </a:endParaRPr>
          </a:p>
        </p:txBody>
      </p:sp>
      <p:grpSp>
        <p:nvGrpSpPr>
          <p:cNvPr id="5" name="Google Shape;305;p20">
            <a:extLst>
              <a:ext uri="{FF2B5EF4-FFF2-40B4-BE49-F238E27FC236}">
                <a16:creationId xmlns:a16="http://schemas.microsoft.com/office/drawing/2014/main" id="{740E8C1F-1D97-0C9E-871B-CC3029755A71}"/>
              </a:ext>
            </a:extLst>
          </p:cNvPr>
          <p:cNvGrpSpPr/>
          <p:nvPr/>
        </p:nvGrpSpPr>
        <p:grpSpPr>
          <a:xfrm>
            <a:off x="3008219" y="3082835"/>
            <a:ext cx="3127545" cy="2060517"/>
            <a:chOff x="238125" y="504225"/>
            <a:chExt cx="7143775" cy="4706525"/>
          </a:xfrm>
        </p:grpSpPr>
        <p:sp>
          <p:nvSpPr>
            <p:cNvPr id="6" name="Google Shape;306;p20">
              <a:extLst>
                <a:ext uri="{FF2B5EF4-FFF2-40B4-BE49-F238E27FC236}">
                  <a16:creationId xmlns:a16="http://schemas.microsoft.com/office/drawing/2014/main" id="{E6C80CDC-AB28-F8AB-C25F-916DFC74C895}"/>
                </a:ext>
              </a:extLst>
            </p:cNvPr>
            <p:cNvSpPr/>
            <p:nvPr/>
          </p:nvSpPr>
          <p:spPr>
            <a:xfrm>
              <a:off x="238600" y="3271900"/>
              <a:ext cx="7143300" cy="654200"/>
            </a:xfrm>
            <a:custGeom>
              <a:avLst/>
              <a:gdLst/>
              <a:ahLst/>
              <a:cxnLst/>
              <a:rect l="l" t="t" r="r" b="b"/>
              <a:pathLst>
                <a:path w="285732" h="26168" extrusionOk="0">
                  <a:moveTo>
                    <a:pt x="50438" y="1"/>
                  </a:moveTo>
                  <a:lnTo>
                    <a:pt x="0" y="26168"/>
                  </a:lnTo>
                  <a:lnTo>
                    <a:pt x="285731" y="26168"/>
                  </a:lnTo>
                  <a:lnTo>
                    <a:pt x="235293" y="1"/>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307;p20">
              <a:extLst>
                <a:ext uri="{FF2B5EF4-FFF2-40B4-BE49-F238E27FC236}">
                  <a16:creationId xmlns:a16="http://schemas.microsoft.com/office/drawing/2014/main" id="{C2531E37-B1AF-E397-A7C5-1FB9AECA5063}"/>
                </a:ext>
              </a:extLst>
            </p:cNvPr>
            <p:cNvSpPr/>
            <p:nvPr/>
          </p:nvSpPr>
          <p:spPr>
            <a:xfrm>
              <a:off x="238125" y="3926075"/>
              <a:ext cx="7143750" cy="722450"/>
            </a:xfrm>
            <a:custGeom>
              <a:avLst/>
              <a:gdLst/>
              <a:ahLst/>
              <a:cxnLst/>
              <a:rect l="l" t="t" r="r" b="b"/>
              <a:pathLst>
                <a:path w="285750" h="28898" extrusionOk="0">
                  <a:moveTo>
                    <a:pt x="19" y="1"/>
                  </a:moveTo>
                  <a:lnTo>
                    <a:pt x="19" y="7065"/>
                  </a:lnTo>
                  <a:lnTo>
                    <a:pt x="0" y="7065"/>
                  </a:lnTo>
                  <a:lnTo>
                    <a:pt x="0" y="28897"/>
                  </a:lnTo>
                  <a:lnTo>
                    <a:pt x="285731" y="28897"/>
                  </a:lnTo>
                  <a:lnTo>
                    <a:pt x="285731" y="21833"/>
                  </a:lnTo>
                  <a:lnTo>
                    <a:pt x="285750" y="21833"/>
                  </a:lnTo>
                  <a:lnTo>
                    <a:pt x="285750"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308;p20">
              <a:extLst>
                <a:ext uri="{FF2B5EF4-FFF2-40B4-BE49-F238E27FC236}">
                  <a16:creationId xmlns:a16="http://schemas.microsoft.com/office/drawing/2014/main" id="{68A0338C-14D8-B61D-8CE5-1ECE7DF1F14A}"/>
                </a:ext>
              </a:extLst>
            </p:cNvPr>
            <p:cNvSpPr/>
            <p:nvPr/>
          </p:nvSpPr>
          <p:spPr>
            <a:xfrm>
              <a:off x="345525" y="4645575"/>
              <a:ext cx="6926525" cy="138425"/>
            </a:xfrm>
            <a:custGeom>
              <a:avLst/>
              <a:gdLst/>
              <a:ahLst/>
              <a:cxnLst/>
              <a:rect l="l" t="t" r="r" b="b"/>
              <a:pathLst>
                <a:path w="277061" h="5537" extrusionOk="0">
                  <a:moveTo>
                    <a:pt x="1" y="1"/>
                  </a:moveTo>
                  <a:lnTo>
                    <a:pt x="1" y="5536"/>
                  </a:lnTo>
                  <a:lnTo>
                    <a:pt x="277061" y="5536"/>
                  </a:lnTo>
                  <a:lnTo>
                    <a:pt x="277061"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09;p20">
              <a:extLst>
                <a:ext uri="{FF2B5EF4-FFF2-40B4-BE49-F238E27FC236}">
                  <a16:creationId xmlns:a16="http://schemas.microsoft.com/office/drawing/2014/main" id="{E89310FB-C6F8-75F3-84E2-3EE676F4D1C0}"/>
                </a:ext>
              </a:extLst>
            </p:cNvPr>
            <p:cNvSpPr/>
            <p:nvPr/>
          </p:nvSpPr>
          <p:spPr>
            <a:xfrm>
              <a:off x="345525" y="4648500"/>
              <a:ext cx="138425" cy="560325"/>
            </a:xfrm>
            <a:custGeom>
              <a:avLst/>
              <a:gdLst/>
              <a:ahLst/>
              <a:cxnLst/>
              <a:rect l="l" t="t" r="r" b="b"/>
              <a:pathLst>
                <a:path w="5537" h="22413" extrusionOk="0">
                  <a:moveTo>
                    <a:pt x="1" y="0"/>
                  </a:moveTo>
                  <a:lnTo>
                    <a:pt x="1" y="22413"/>
                  </a:lnTo>
                  <a:lnTo>
                    <a:pt x="5536" y="22413"/>
                  </a:lnTo>
                  <a:lnTo>
                    <a:pt x="55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310;p20">
              <a:extLst>
                <a:ext uri="{FF2B5EF4-FFF2-40B4-BE49-F238E27FC236}">
                  <a16:creationId xmlns:a16="http://schemas.microsoft.com/office/drawing/2014/main" id="{C34C2CE6-F445-4E6E-5E22-5BFF170135E1}"/>
                </a:ext>
              </a:extLst>
            </p:cNvPr>
            <p:cNvSpPr/>
            <p:nvPr/>
          </p:nvSpPr>
          <p:spPr>
            <a:xfrm>
              <a:off x="7134125" y="4650425"/>
              <a:ext cx="137925" cy="560325"/>
            </a:xfrm>
            <a:custGeom>
              <a:avLst/>
              <a:gdLst/>
              <a:ahLst/>
              <a:cxnLst/>
              <a:rect l="l" t="t" r="r" b="b"/>
              <a:pathLst>
                <a:path w="5517" h="22413" extrusionOk="0">
                  <a:moveTo>
                    <a:pt x="1" y="1"/>
                  </a:moveTo>
                  <a:lnTo>
                    <a:pt x="1" y="22413"/>
                  </a:lnTo>
                  <a:lnTo>
                    <a:pt x="5517" y="22413"/>
                  </a:lnTo>
                  <a:lnTo>
                    <a:pt x="551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311;p20">
              <a:extLst>
                <a:ext uri="{FF2B5EF4-FFF2-40B4-BE49-F238E27FC236}">
                  <a16:creationId xmlns:a16="http://schemas.microsoft.com/office/drawing/2014/main" id="{10EBC441-D8C4-8F00-4BD5-3743B5E25E4D}"/>
                </a:ext>
              </a:extLst>
            </p:cNvPr>
            <p:cNvSpPr/>
            <p:nvPr/>
          </p:nvSpPr>
          <p:spPr>
            <a:xfrm>
              <a:off x="414725" y="4102700"/>
              <a:ext cx="6790550" cy="369200"/>
            </a:xfrm>
            <a:custGeom>
              <a:avLst/>
              <a:gdLst/>
              <a:ahLst/>
              <a:cxnLst/>
              <a:rect l="l" t="t" r="r" b="b"/>
              <a:pathLst>
                <a:path w="271622" h="14768" extrusionOk="0">
                  <a:moveTo>
                    <a:pt x="20" y="0"/>
                  </a:moveTo>
                  <a:lnTo>
                    <a:pt x="0" y="14768"/>
                  </a:lnTo>
                  <a:lnTo>
                    <a:pt x="271622" y="14768"/>
                  </a:lnTo>
                  <a:lnTo>
                    <a:pt x="27162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312;p20">
              <a:extLst>
                <a:ext uri="{FF2B5EF4-FFF2-40B4-BE49-F238E27FC236}">
                  <a16:creationId xmlns:a16="http://schemas.microsoft.com/office/drawing/2014/main" id="{93AC39CE-9B4D-C981-36E0-771FC5511C11}"/>
                </a:ext>
              </a:extLst>
            </p:cNvPr>
            <p:cNvSpPr/>
            <p:nvPr/>
          </p:nvSpPr>
          <p:spPr>
            <a:xfrm>
              <a:off x="414725" y="4102700"/>
              <a:ext cx="6790550" cy="369200"/>
            </a:xfrm>
            <a:custGeom>
              <a:avLst/>
              <a:gdLst/>
              <a:ahLst/>
              <a:cxnLst/>
              <a:rect l="l" t="t" r="r" b="b"/>
              <a:pathLst>
                <a:path w="271622" h="14768" extrusionOk="0">
                  <a:moveTo>
                    <a:pt x="30271" y="0"/>
                  </a:moveTo>
                  <a:lnTo>
                    <a:pt x="0" y="14768"/>
                  </a:lnTo>
                  <a:lnTo>
                    <a:pt x="271622" y="14768"/>
                  </a:lnTo>
                  <a:lnTo>
                    <a:pt x="241351"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313;p20">
              <a:extLst>
                <a:ext uri="{FF2B5EF4-FFF2-40B4-BE49-F238E27FC236}">
                  <a16:creationId xmlns:a16="http://schemas.microsoft.com/office/drawing/2014/main" id="{1BDA3A5F-EFC8-C0A4-E466-69E61CFE7618}"/>
                </a:ext>
              </a:extLst>
            </p:cNvPr>
            <p:cNvSpPr/>
            <p:nvPr/>
          </p:nvSpPr>
          <p:spPr>
            <a:xfrm>
              <a:off x="1437600" y="3172700"/>
              <a:ext cx="1204375" cy="219225"/>
            </a:xfrm>
            <a:custGeom>
              <a:avLst/>
              <a:gdLst/>
              <a:ahLst/>
              <a:cxnLst/>
              <a:rect l="l" t="t" r="r" b="b"/>
              <a:pathLst>
                <a:path w="48175" h="8769" extrusionOk="0">
                  <a:moveTo>
                    <a:pt x="48058" y="1"/>
                  </a:moveTo>
                  <a:lnTo>
                    <a:pt x="1" y="717"/>
                  </a:lnTo>
                  <a:lnTo>
                    <a:pt x="117" y="8769"/>
                  </a:lnTo>
                  <a:lnTo>
                    <a:pt x="48174" y="8033"/>
                  </a:lnTo>
                  <a:lnTo>
                    <a:pt x="48058"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14;p20">
              <a:extLst>
                <a:ext uri="{FF2B5EF4-FFF2-40B4-BE49-F238E27FC236}">
                  <a16:creationId xmlns:a16="http://schemas.microsoft.com/office/drawing/2014/main" id="{3525561C-6CA3-C460-C853-B49FD00166B2}"/>
                </a:ext>
              </a:extLst>
            </p:cNvPr>
            <p:cNvSpPr/>
            <p:nvPr/>
          </p:nvSpPr>
          <p:spPr>
            <a:xfrm>
              <a:off x="1332125" y="2972875"/>
              <a:ext cx="1204850" cy="219225"/>
            </a:xfrm>
            <a:custGeom>
              <a:avLst/>
              <a:gdLst/>
              <a:ahLst/>
              <a:cxnLst/>
              <a:rect l="l" t="t" r="r" b="b"/>
              <a:pathLst>
                <a:path w="48194" h="8769" extrusionOk="0">
                  <a:moveTo>
                    <a:pt x="48058" y="1"/>
                  </a:moveTo>
                  <a:lnTo>
                    <a:pt x="1" y="736"/>
                  </a:lnTo>
                  <a:lnTo>
                    <a:pt x="117" y="8768"/>
                  </a:lnTo>
                  <a:lnTo>
                    <a:pt x="48193" y="8033"/>
                  </a:lnTo>
                  <a:lnTo>
                    <a:pt x="48058"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15;p20">
              <a:extLst>
                <a:ext uri="{FF2B5EF4-FFF2-40B4-BE49-F238E27FC236}">
                  <a16:creationId xmlns:a16="http://schemas.microsoft.com/office/drawing/2014/main" id="{E5C499C8-E7E2-F53A-7784-960CC2A74220}"/>
                </a:ext>
              </a:extLst>
            </p:cNvPr>
            <p:cNvSpPr/>
            <p:nvPr/>
          </p:nvSpPr>
          <p:spPr>
            <a:xfrm>
              <a:off x="1537775" y="2768200"/>
              <a:ext cx="1204350" cy="219700"/>
            </a:xfrm>
            <a:custGeom>
              <a:avLst/>
              <a:gdLst/>
              <a:ahLst/>
              <a:cxnLst/>
              <a:rect l="l" t="t" r="r" b="b"/>
              <a:pathLst>
                <a:path w="48174" h="8788" extrusionOk="0">
                  <a:moveTo>
                    <a:pt x="48057" y="1"/>
                  </a:moveTo>
                  <a:lnTo>
                    <a:pt x="0" y="736"/>
                  </a:lnTo>
                  <a:lnTo>
                    <a:pt x="116" y="8788"/>
                  </a:lnTo>
                  <a:lnTo>
                    <a:pt x="48174" y="8052"/>
                  </a:lnTo>
                  <a:lnTo>
                    <a:pt x="4805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316;p20">
              <a:extLst>
                <a:ext uri="{FF2B5EF4-FFF2-40B4-BE49-F238E27FC236}">
                  <a16:creationId xmlns:a16="http://schemas.microsoft.com/office/drawing/2014/main" id="{FD5F0ECE-42B9-EA70-1778-B3586590D011}"/>
                </a:ext>
              </a:extLst>
            </p:cNvPr>
            <p:cNvSpPr/>
            <p:nvPr/>
          </p:nvSpPr>
          <p:spPr>
            <a:xfrm>
              <a:off x="2347275" y="3234650"/>
              <a:ext cx="189700" cy="280650"/>
            </a:xfrm>
            <a:custGeom>
              <a:avLst/>
              <a:gdLst/>
              <a:ahLst/>
              <a:cxnLst/>
              <a:rect l="l" t="t" r="r" b="b"/>
              <a:pathLst>
                <a:path w="7588" h="11226" extrusionOk="0">
                  <a:moveTo>
                    <a:pt x="5807" y="0"/>
                  </a:moveTo>
                  <a:lnTo>
                    <a:pt x="0" y="1007"/>
                  </a:lnTo>
                  <a:lnTo>
                    <a:pt x="1762" y="11226"/>
                  </a:lnTo>
                  <a:lnTo>
                    <a:pt x="7587" y="10219"/>
                  </a:lnTo>
                  <a:lnTo>
                    <a:pt x="5807" y="0"/>
                  </a:lnTo>
                  <a:close/>
                </a:path>
              </a:pathLst>
            </a:custGeom>
            <a:solidFill>
              <a:srgbClr val="262E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317;p20">
              <a:extLst>
                <a:ext uri="{FF2B5EF4-FFF2-40B4-BE49-F238E27FC236}">
                  <a16:creationId xmlns:a16="http://schemas.microsoft.com/office/drawing/2014/main" id="{0560D023-7D61-D9ED-2472-D7BF6B82FA2C}"/>
                </a:ext>
              </a:extLst>
            </p:cNvPr>
            <p:cNvSpPr/>
            <p:nvPr/>
          </p:nvSpPr>
          <p:spPr>
            <a:xfrm>
              <a:off x="1405675" y="3375925"/>
              <a:ext cx="315025" cy="273900"/>
            </a:xfrm>
            <a:custGeom>
              <a:avLst/>
              <a:gdLst/>
              <a:ahLst/>
              <a:cxnLst/>
              <a:rect l="l" t="t" r="r" b="b"/>
              <a:pathLst>
                <a:path w="12601" h="10956" extrusionOk="0">
                  <a:moveTo>
                    <a:pt x="10820" y="1"/>
                  </a:moveTo>
                  <a:lnTo>
                    <a:pt x="6678" y="736"/>
                  </a:lnTo>
                  <a:lnTo>
                    <a:pt x="0" y="7143"/>
                  </a:lnTo>
                  <a:lnTo>
                    <a:pt x="8458" y="10955"/>
                  </a:lnTo>
                  <a:lnTo>
                    <a:pt x="12600" y="10239"/>
                  </a:lnTo>
                  <a:lnTo>
                    <a:pt x="10820" y="1"/>
                  </a:lnTo>
                  <a:close/>
                </a:path>
              </a:pathLst>
            </a:custGeom>
            <a:solidFill>
              <a:srgbClr val="F0D3B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318;p20">
              <a:extLst>
                <a:ext uri="{FF2B5EF4-FFF2-40B4-BE49-F238E27FC236}">
                  <a16:creationId xmlns:a16="http://schemas.microsoft.com/office/drawing/2014/main" id="{61D8144A-AB8F-40E6-CE7D-DF9BE1456E11}"/>
                </a:ext>
              </a:extLst>
            </p:cNvPr>
            <p:cNvSpPr/>
            <p:nvPr/>
          </p:nvSpPr>
          <p:spPr>
            <a:xfrm>
              <a:off x="1572600" y="3259800"/>
              <a:ext cx="818725" cy="390025"/>
            </a:xfrm>
            <a:custGeom>
              <a:avLst/>
              <a:gdLst/>
              <a:ahLst/>
              <a:cxnLst/>
              <a:rect l="l" t="t" r="r" b="b"/>
              <a:pathLst>
                <a:path w="32749" h="15601" extrusionOk="0">
                  <a:moveTo>
                    <a:pt x="30987" y="1"/>
                  </a:moveTo>
                  <a:lnTo>
                    <a:pt x="1" y="5381"/>
                  </a:lnTo>
                  <a:lnTo>
                    <a:pt x="2517" y="7839"/>
                  </a:lnTo>
                  <a:lnTo>
                    <a:pt x="891" y="10491"/>
                  </a:lnTo>
                  <a:lnTo>
                    <a:pt x="3310" y="12426"/>
                  </a:lnTo>
                  <a:lnTo>
                    <a:pt x="1781" y="15600"/>
                  </a:lnTo>
                  <a:lnTo>
                    <a:pt x="1781" y="15600"/>
                  </a:lnTo>
                  <a:lnTo>
                    <a:pt x="32749" y="10220"/>
                  </a:lnTo>
                  <a:lnTo>
                    <a:pt x="31471" y="2827"/>
                  </a:lnTo>
                  <a:lnTo>
                    <a:pt x="30987"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319;p20">
              <a:extLst>
                <a:ext uri="{FF2B5EF4-FFF2-40B4-BE49-F238E27FC236}">
                  <a16:creationId xmlns:a16="http://schemas.microsoft.com/office/drawing/2014/main" id="{BD802134-658E-AE66-4D09-8BD733E614BC}"/>
                </a:ext>
              </a:extLst>
            </p:cNvPr>
            <p:cNvSpPr/>
            <p:nvPr/>
          </p:nvSpPr>
          <p:spPr>
            <a:xfrm>
              <a:off x="1405675" y="3474650"/>
              <a:ext cx="105025" cy="127750"/>
            </a:xfrm>
            <a:custGeom>
              <a:avLst/>
              <a:gdLst/>
              <a:ahLst/>
              <a:cxnLst/>
              <a:rect l="l" t="t" r="r" b="b"/>
              <a:pathLst>
                <a:path w="4201" h="5110" extrusionOk="0">
                  <a:moveTo>
                    <a:pt x="3329" y="0"/>
                  </a:moveTo>
                  <a:lnTo>
                    <a:pt x="0" y="3194"/>
                  </a:lnTo>
                  <a:lnTo>
                    <a:pt x="4200" y="5110"/>
                  </a:lnTo>
                  <a:lnTo>
                    <a:pt x="3329" y="0"/>
                  </a:lnTo>
                  <a:close/>
                </a:path>
              </a:pathLst>
            </a:custGeom>
            <a:solidFill>
              <a:srgbClr val="2615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320;p20">
              <a:extLst>
                <a:ext uri="{FF2B5EF4-FFF2-40B4-BE49-F238E27FC236}">
                  <a16:creationId xmlns:a16="http://schemas.microsoft.com/office/drawing/2014/main" id="{C92F48F2-28F9-306A-0E06-54A64ADE70A3}"/>
                </a:ext>
              </a:extLst>
            </p:cNvPr>
            <p:cNvSpPr/>
            <p:nvPr/>
          </p:nvSpPr>
          <p:spPr>
            <a:xfrm>
              <a:off x="2492425" y="3225450"/>
              <a:ext cx="161150" cy="264700"/>
            </a:xfrm>
            <a:custGeom>
              <a:avLst/>
              <a:gdLst/>
              <a:ahLst/>
              <a:cxnLst/>
              <a:rect l="l" t="t" r="r" b="b"/>
              <a:pathLst>
                <a:path w="6446" h="10588" extrusionOk="0">
                  <a:moveTo>
                    <a:pt x="2168" y="1"/>
                  </a:moveTo>
                  <a:lnTo>
                    <a:pt x="1820" y="59"/>
                  </a:lnTo>
                  <a:lnTo>
                    <a:pt x="1" y="368"/>
                  </a:lnTo>
                  <a:lnTo>
                    <a:pt x="1781" y="10587"/>
                  </a:lnTo>
                  <a:lnTo>
                    <a:pt x="3581" y="10278"/>
                  </a:lnTo>
                  <a:lnTo>
                    <a:pt x="3930" y="10200"/>
                  </a:lnTo>
                  <a:lnTo>
                    <a:pt x="4259" y="10084"/>
                  </a:lnTo>
                  <a:lnTo>
                    <a:pt x="4568" y="9949"/>
                  </a:lnTo>
                  <a:lnTo>
                    <a:pt x="4859" y="9775"/>
                  </a:lnTo>
                  <a:lnTo>
                    <a:pt x="5130" y="9581"/>
                  </a:lnTo>
                  <a:lnTo>
                    <a:pt x="5381" y="9368"/>
                  </a:lnTo>
                  <a:lnTo>
                    <a:pt x="5613" y="9136"/>
                  </a:lnTo>
                  <a:lnTo>
                    <a:pt x="5807" y="8865"/>
                  </a:lnTo>
                  <a:lnTo>
                    <a:pt x="5981" y="8594"/>
                  </a:lnTo>
                  <a:lnTo>
                    <a:pt x="6136" y="8284"/>
                  </a:lnTo>
                  <a:lnTo>
                    <a:pt x="6272" y="7975"/>
                  </a:lnTo>
                  <a:lnTo>
                    <a:pt x="6349" y="7665"/>
                  </a:lnTo>
                  <a:lnTo>
                    <a:pt x="6407" y="7336"/>
                  </a:lnTo>
                  <a:lnTo>
                    <a:pt x="6446" y="6988"/>
                  </a:lnTo>
                  <a:lnTo>
                    <a:pt x="6426" y="6639"/>
                  </a:lnTo>
                  <a:lnTo>
                    <a:pt x="6388" y="6291"/>
                  </a:lnTo>
                  <a:lnTo>
                    <a:pt x="5788" y="2865"/>
                  </a:lnTo>
                  <a:lnTo>
                    <a:pt x="5710" y="2517"/>
                  </a:lnTo>
                  <a:lnTo>
                    <a:pt x="5613" y="2188"/>
                  </a:lnTo>
                  <a:lnTo>
                    <a:pt x="5478" y="1878"/>
                  </a:lnTo>
                  <a:lnTo>
                    <a:pt x="5304" y="1588"/>
                  </a:lnTo>
                  <a:lnTo>
                    <a:pt x="5110" y="1317"/>
                  </a:lnTo>
                  <a:lnTo>
                    <a:pt x="4897" y="1065"/>
                  </a:lnTo>
                  <a:lnTo>
                    <a:pt x="4646" y="833"/>
                  </a:lnTo>
                  <a:lnTo>
                    <a:pt x="4394" y="639"/>
                  </a:lnTo>
                  <a:lnTo>
                    <a:pt x="4104" y="446"/>
                  </a:lnTo>
                  <a:lnTo>
                    <a:pt x="3814" y="310"/>
                  </a:lnTo>
                  <a:lnTo>
                    <a:pt x="3504" y="175"/>
                  </a:lnTo>
                  <a:lnTo>
                    <a:pt x="3175" y="97"/>
                  </a:lnTo>
                  <a:lnTo>
                    <a:pt x="2846" y="39"/>
                  </a:lnTo>
                  <a:lnTo>
                    <a:pt x="2517" y="1"/>
                  </a:lnTo>
                  <a:close/>
                </a:path>
              </a:pathLst>
            </a:custGeom>
            <a:solidFill>
              <a:srgbClr val="768D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21;p20">
              <a:extLst>
                <a:ext uri="{FF2B5EF4-FFF2-40B4-BE49-F238E27FC236}">
                  <a16:creationId xmlns:a16="http://schemas.microsoft.com/office/drawing/2014/main" id="{2B49FCB8-65A6-4528-3D9F-7FC3B2160164}"/>
                </a:ext>
              </a:extLst>
            </p:cNvPr>
            <p:cNvSpPr/>
            <p:nvPr/>
          </p:nvSpPr>
          <p:spPr>
            <a:xfrm>
              <a:off x="5284800" y="3146575"/>
              <a:ext cx="1204850" cy="501325"/>
            </a:xfrm>
            <a:custGeom>
              <a:avLst/>
              <a:gdLst/>
              <a:ahLst/>
              <a:cxnLst/>
              <a:rect l="l" t="t" r="r" b="b"/>
              <a:pathLst>
                <a:path w="48194" h="20053" extrusionOk="0">
                  <a:moveTo>
                    <a:pt x="17962" y="8091"/>
                  </a:moveTo>
                  <a:lnTo>
                    <a:pt x="31548" y="15155"/>
                  </a:lnTo>
                  <a:lnTo>
                    <a:pt x="23458" y="15213"/>
                  </a:lnTo>
                  <a:lnTo>
                    <a:pt x="13452" y="15291"/>
                  </a:lnTo>
                  <a:lnTo>
                    <a:pt x="11826" y="15310"/>
                  </a:lnTo>
                  <a:lnTo>
                    <a:pt x="12368" y="14652"/>
                  </a:lnTo>
                  <a:lnTo>
                    <a:pt x="16181" y="10181"/>
                  </a:lnTo>
                  <a:lnTo>
                    <a:pt x="17962" y="8091"/>
                  </a:lnTo>
                  <a:close/>
                  <a:moveTo>
                    <a:pt x="15465" y="1"/>
                  </a:moveTo>
                  <a:lnTo>
                    <a:pt x="10587" y="6330"/>
                  </a:lnTo>
                  <a:lnTo>
                    <a:pt x="6755" y="11304"/>
                  </a:lnTo>
                  <a:lnTo>
                    <a:pt x="1" y="20052"/>
                  </a:lnTo>
                  <a:lnTo>
                    <a:pt x="20749" y="19646"/>
                  </a:lnTo>
                  <a:lnTo>
                    <a:pt x="29632" y="19471"/>
                  </a:lnTo>
                  <a:lnTo>
                    <a:pt x="48193" y="19104"/>
                  </a:lnTo>
                  <a:lnTo>
                    <a:pt x="43548" y="16394"/>
                  </a:lnTo>
                  <a:lnTo>
                    <a:pt x="43142" y="16162"/>
                  </a:lnTo>
                  <a:lnTo>
                    <a:pt x="41439" y="15155"/>
                  </a:lnTo>
                  <a:lnTo>
                    <a:pt x="41051" y="14942"/>
                  </a:lnTo>
                  <a:lnTo>
                    <a:pt x="39329" y="13936"/>
                  </a:lnTo>
                  <a:lnTo>
                    <a:pt x="38942" y="13704"/>
                  </a:lnTo>
                  <a:lnTo>
                    <a:pt x="37219" y="12697"/>
                  </a:lnTo>
                  <a:lnTo>
                    <a:pt x="36852" y="12484"/>
                  </a:lnTo>
                  <a:lnTo>
                    <a:pt x="35129" y="11478"/>
                  </a:lnTo>
                  <a:lnTo>
                    <a:pt x="34723" y="11246"/>
                  </a:lnTo>
                  <a:lnTo>
                    <a:pt x="33019" y="10239"/>
                  </a:lnTo>
                  <a:lnTo>
                    <a:pt x="32632" y="10026"/>
                  </a:lnTo>
                  <a:lnTo>
                    <a:pt x="30910" y="9020"/>
                  </a:lnTo>
                  <a:lnTo>
                    <a:pt x="30523" y="8788"/>
                  </a:lnTo>
                  <a:lnTo>
                    <a:pt x="28819" y="7801"/>
                  </a:lnTo>
                  <a:lnTo>
                    <a:pt x="28413" y="7568"/>
                  </a:lnTo>
                  <a:lnTo>
                    <a:pt x="26710" y="6562"/>
                  </a:lnTo>
                  <a:lnTo>
                    <a:pt x="26303" y="6330"/>
                  </a:lnTo>
                  <a:lnTo>
                    <a:pt x="24619" y="5343"/>
                  </a:lnTo>
                  <a:lnTo>
                    <a:pt x="24213" y="5110"/>
                  </a:lnTo>
                  <a:lnTo>
                    <a:pt x="22510" y="4104"/>
                  </a:lnTo>
                  <a:lnTo>
                    <a:pt x="22103" y="3872"/>
                  </a:lnTo>
                  <a:lnTo>
                    <a:pt x="20400" y="2885"/>
                  </a:lnTo>
                  <a:lnTo>
                    <a:pt x="19994" y="2652"/>
                  </a:lnTo>
                  <a:lnTo>
                    <a:pt x="18291" y="1646"/>
                  </a:lnTo>
                  <a:lnTo>
                    <a:pt x="17923" y="1433"/>
                  </a:lnTo>
                  <a:lnTo>
                    <a:pt x="15465"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22;p20">
              <a:extLst>
                <a:ext uri="{FF2B5EF4-FFF2-40B4-BE49-F238E27FC236}">
                  <a16:creationId xmlns:a16="http://schemas.microsoft.com/office/drawing/2014/main" id="{E429C2B5-D6B2-68BA-B9F0-A45A180A0BF4}"/>
                </a:ext>
              </a:extLst>
            </p:cNvPr>
            <p:cNvSpPr/>
            <p:nvPr/>
          </p:nvSpPr>
          <p:spPr>
            <a:xfrm>
              <a:off x="3013075" y="2582400"/>
              <a:ext cx="1694975" cy="2313850"/>
            </a:xfrm>
            <a:custGeom>
              <a:avLst/>
              <a:gdLst/>
              <a:ahLst/>
              <a:cxnLst/>
              <a:rect l="l" t="t" r="r" b="b"/>
              <a:pathLst>
                <a:path w="67799" h="92554" extrusionOk="0">
                  <a:moveTo>
                    <a:pt x="18735" y="0"/>
                  </a:moveTo>
                  <a:lnTo>
                    <a:pt x="16548" y="620"/>
                  </a:lnTo>
                  <a:lnTo>
                    <a:pt x="11497" y="2091"/>
                  </a:lnTo>
                  <a:lnTo>
                    <a:pt x="8613" y="2942"/>
                  </a:lnTo>
                  <a:lnTo>
                    <a:pt x="5865" y="3775"/>
                  </a:lnTo>
                  <a:lnTo>
                    <a:pt x="3503" y="4510"/>
                  </a:lnTo>
                  <a:lnTo>
                    <a:pt x="2574" y="4800"/>
                  </a:lnTo>
                  <a:lnTo>
                    <a:pt x="1858" y="5052"/>
                  </a:lnTo>
                  <a:lnTo>
                    <a:pt x="1781" y="5091"/>
                  </a:lnTo>
                  <a:lnTo>
                    <a:pt x="1703" y="5168"/>
                  </a:lnTo>
                  <a:lnTo>
                    <a:pt x="1626" y="5265"/>
                  </a:lnTo>
                  <a:lnTo>
                    <a:pt x="1568" y="5400"/>
                  </a:lnTo>
                  <a:lnTo>
                    <a:pt x="1490" y="5575"/>
                  </a:lnTo>
                  <a:lnTo>
                    <a:pt x="1432" y="5749"/>
                  </a:lnTo>
                  <a:lnTo>
                    <a:pt x="1297" y="6233"/>
                  </a:lnTo>
                  <a:lnTo>
                    <a:pt x="1181" y="6794"/>
                  </a:lnTo>
                  <a:lnTo>
                    <a:pt x="1084" y="7471"/>
                  </a:lnTo>
                  <a:lnTo>
                    <a:pt x="968" y="8265"/>
                  </a:lnTo>
                  <a:lnTo>
                    <a:pt x="871" y="9136"/>
                  </a:lnTo>
                  <a:lnTo>
                    <a:pt x="774" y="10123"/>
                  </a:lnTo>
                  <a:lnTo>
                    <a:pt x="697" y="11168"/>
                  </a:lnTo>
                  <a:lnTo>
                    <a:pt x="542" y="13549"/>
                  </a:lnTo>
                  <a:lnTo>
                    <a:pt x="407" y="16239"/>
                  </a:lnTo>
                  <a:lnTo>
                    <a:pt x="290" y="19200"/>
                  </a:lnTo>
                  <a:lnTo>
                    <a:pt x="213" y="22432"/>
                  </a:lnTo>
                  <a:lnTo>
                    <a:pt x="136" y="25858"/>
                  </a:lnTo>
                  <a:lnTo>
                    <a:pt x="78" y="29477"/>
                  </a:lnTo>
                  <a:lnTo>
                    <a:pt x="39" y="33251"/>
                  </a:lnTo>
                  <a:lnTo>
                    <a:pt x="19" y="37142"/>
                  </a:lnTo>
                  <a:lnTo>
                    <a:pt x="0" y="41109"/>
                  </a:lnTo>
                  <a:lnTo>
                    <a:pt x="19" y="49238"/>
                  </a:lnTo>
                  <a:lnTo>
                    <a:pt x="78" y="57328"/>
                  </a:lnTo>
                  <a:lnTo>
                    <a:pt x="155" y="65167"/>
                  </a:lnTo>
                  <a:lnTo>
                    <a:pt x="252" y="72483"/>
                  </a:lnTo>
                  <a:lnTo>
                    <a:pt x="349" y="79044"/>
                  </a:lnTo>
                  <a:lnTo>
                    <a:pt x="542" y="88838"/>
                  </a:lnTo>
                  <a:lnTo>
                    <a:pt x="619" y="92554"/>
                  </a:lnTo>
                  <a:lnTo>
                    <a:pt x="67799" y="92554"/>
                  </a:lnTo>
                  <a:lnTo>
                    <a:pt x="67102" y="79044"/>
                  </a:lnTo>
                  <a:lnTo>
                    <a:pt x="66386" y="65167"/>
                  </a:lnTo>
                  <a:lnTo>
                    <a:pt x="65535" y="49219"/>
                  </a:lnTo>
                  <a:lnTo>
                    <a:pt x="64664" y="33232"/>
                  </a:lnTo>
                  <a:lnTo>
                    <a:pt x="64238" y="25839"/>
                  </a:lnTo>
                  <a:lnTo>
                    <a:pt x="63851" y="19200"/>
                  </a:lnTo>
                  <a:lnTo>
                    <a:pt x="63483" y="13549"/>
                  </a:lnTo>
                  <a:lnTo>
                    <a:pt x="63173" y="9136"/>
                  </a:lnTo>
                  <a:lnTo>
                    <a:pt x="63057" y="7471"/>
                  </a:lnTo>
                  <a:lnTo>
                    <a:pt x="62941" y="6213"/>
                  </a:lnTo>
                  <a:lnTo>
                    <a:pt x="62844" y="5400"/>
                  </a:lnTo>
                  <a:lnTo>
                    <a:pt x="62806" y="5149"/>
                  </a:lnTo>
                  <a:lnTo>
                    <a:pt x="62767" y="5033"/>
                  </a:lnTo>
                  <a:lnTo>
                    <a:pt x="62670" y="4917"/>
                  </a:lnTo>
                  <a:lnTo>
                    <a:pt x="62496" y="4800"/>
                  </a:lnTo>
                  <a:lnTo>
                    <a:pt x="62264" y="4646"/>
                  </a:lnTo>
                  <a:lnTo>
                    <a:pt x="61993" y="4491"/>
                  </a:lnTo>
                  <a:lnTo>
                    <a:pt x="61644" y="4317"/>
                  </a:lnTo>
                  <a:lnTo>
                    <a:pt x="61257" y="4142"/>
                  </a:lnTo>
                  <a:lnTo>
                    <a:pt x="60367" y="3755"/>
                  </a:lnTo>
                  <a:lnTo>
                    <a:pt x="59341" y="3349"/>
                  </a:lnTo>
                  <a:lnTo>
                    <a:pt x="58199" y="2942"/>
                  </a:lnTo>
                  <a:lnTo>
                    <a:pt x="56999" y="2497"/>
                  </a:lnTo>
                  <a:lnTo>
                    <a:pt x="55780" y="2091"/>
                  </a:lnTo>
                  <a:lnTo>
                    <a:pt x="53380" y="1278"/>
                  </a:lnTo>
                  <a:lnTo>
                    <a:pt x="51309" y="620"/>
                  </a:lnTo>
                  <a:lnTo>
                    <a:pt x="49296"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23;p20">
              <a:extLst>
                <a:ext uri="{FF2B5EF4-FFF2-40B4-BE49-F238E27FC236}">
                  <a16:creationId xmlns:a16="http://schemas.microsoft.com/office/drawing/2014/main" id="{CCBD165F-FF6B-37D7-BFCA-AA85C15425EC}"/>
                </a:ext>
              </a:extLst>
            </p:cNvPr>
            <p:cNvSpPr/>
            <p:nvPr/>
          </p:nvSpPr>
          <p:spPr>
            <a:xfrm>
              <a:off x="3395800" y="2582400"/>
              <a:ext cx="925650" cy="204225"/>
            </a:xfrm>
            <a:custGeom>
              <a:avLst/>
              <a:gdLst/>
              <a:ahLst/>
              <a:cxnLst/>
              <a:rect l="l" t="t" r="r" b="b"/>
              <a:pathLst>
                <a:path w="37026" h="8169" extrusionOk="0">
                  <a:moveTo>
                    <a:pt x="3426" y="0"/>
                  </a:moveTo>
                  <a:lnTo>
                    <a:pt x="1" y="968"/>
                  </a:lnTo>
                  <a:lnTo>
                    <a:pt x="349" y="1278"/>
                  </a:lnTo>
                  <a:lnTo>
                    <a:pt x="794" y="1646"/>
                  </a:lnTo>
                  <a:lnTo>
                    <a:pt x="1375" y="2110"/>
                  </a:lnTo>
                  <a:lnTo>
                    <a:pt x="2130" y="2652"/>
                  </a:lnTo>
                  <a:lnTo>
                    <a:pt x="3020" y="3252"/>
                  </a:lnTo>
                  <a:lnTo>
                    <a:pt x="3523" y="3581"/>
                  </a:lnTo>
                  <a:lnTo>
                    <a:pt x="4065" y="3910"/>
                  </a:lnTo>
                  <a:lnTo>
                    <a:pt x="4626" y="4239"/>
                  </a:lnTo>
                  <a:lnTo>
                    <a:pt x="5246" y="4568"/>
                  </a:lnTo>
                  <a:lnTo>
                    <a:pt x="5865" y="4917"/>
                  </a:lnTo>
                  <a:lnTo>
                    <a:pt x="6542" y="5246"/>
                  </a:lnTo>
                  <a:lnTo>
                    <a:pt x="7239" y="5575"/>
                  </a:lnTo>
                  <a:lnTo>
                    <a:pt x="7955" y="5904"/>
                  </a:lnTo>
                  <a:lnTo>
                    <a:pt x="8729" y="6213"/>
                  </a:lnTo>
                  <a:lnTo>
                    <a:pt x="9504" y="6504"/>
                  </a:lnTo>
                  <a:lnTo>
                    <a:pt x="10317" y="6775"/>
                  </a:lnTo>
                  <a:lnTo>
                    <a:pt x="11149" y="7046"/>
                  </a:lnTo>
                  <a:lnTo>
                    <a:pt x="12020" y="7297"/>
                  </a:lnTo>
                  <a:lnTo>
                    <a:pt x="12910" y="7510"/>
                  </a:lnTo>
                  <a:lnTo>
                    <a:pt x="13820" y="7704"/>
                  </a:lnTo>
                  <a:lnTo>
                    <a:pt x="14749" y="7858"/>
                  </a:lnTo>
                  <a:lnTo>
                    <a:pt x="15716" y="7994"/>
                  </a:lnTo>
                  <a:lnTo>
                    <a:pt x="16684" y="8091"/>
                  </a:lnTo>
                  <a:lnTo>
                    <a:pt x="17691" y="8149"/>
                  </a:lnTo>
                  <a:lnTo>
                    <a:pt x="18697" y="8168"/>
                  </a:lnTo>
                  <a:lnTo>
                    <a:pt x="19723" y="8149"/>
                  </a:lnTo>
                  <a:lnTo>
                    <a:pt x="20729" y="8091"/>
                  </a:lnTo>
                  <a:lnTo>
                    <a:pt x="21697" y="7994"/>
                  </a:lnTo>
                  <a:lnTo>
                    <a:pt x="22645" y="7858"/>
                  </a:lnTo>
                  <a:lnTo>
                    <a:pt x="23574" y="7704"/>
                  </a:lnTo>
                  <a:lnTo>
                    <a:pt x="24465" y="7510"/>
                  </a:lnTo>
                  <a:lnTo>
                    <a:pt x="25355" y="7278"/>
                  </a:lnTo>
                  <a:lnTo>
                    <a:pt x="26207" y="7046"/>
                  </a:lnTo>
                  <a:lnTo>
                    <a:pt x="27019" y="6775"/>
                  </a:lnTo>
                  <a:lnTo>
                    <a:pt x="27813" y="6504"/>
                  </a:lnTo>
                  <a:lnTo>
                    <a:pt x="28587" y="6194"/>
                  </a:lnTo>
                  <a:lnTo>
                    <a:pt x="29323" y="5884"/>
                  </a:lnTo>
                  <a:lnTo>
                    <a:pt x="30039" y="5555"/>
                  </a:lnTo>
                  <a:lnTo>
                    <a:pt x="30716" y="5226"/>
                  </a:lnTo>
                  <a:lnTo>
                    <a:pt x="31355" y="4897"/>
                  </a:lnTo>
                  <a:lnTo>
                    <a:pt x="31974" y="4549"/>
                  </a:lnTo>
                  <a:lnTo>
                    <a:pt x="32555" y="4220"/>
                  </a:lnTo>
                  <a:lnTo>
                    <a:pt x="33116" y="3891"/>
                  </a:lnTo>
                  <a:lnTo>
                    <a:pt x="33639" y="3562"/>
                  </a:lnTo>
                  <a:lnTo>
                    <a:pt x="34123" y="3233"/>
                  </a:lnTo>
                  <a:lnTo>
                    <a:pt x="34974" y="2613"/>
                  </a:lnTo>
                  <a:lnTo>
                    <a:pt x="35690" y="2071"/>
                  </a:lnTo>
                  <a:lnTo>
                    <a:pt x="36271" y="1607"/>
                  </a:lnTo>
                  <a:lnTo>
                    <a:pt x="36677" y="1259"/>
                  </a:lnTo>
                  <a:lnTo>
                    <a:pt x="37026" y="949"/>
                  </a:lnTo>
                  <a:lnTo>
                    <a:pt x="33987" y="0"/>
                  </a:lnTo>
                  <a:close/>
                </a:path>
              </a:pathLst>
            </a:custGeom>
            <a:solidFill>
              <a:srgbClr val="6479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24;p20">
              <a:extLst>
                <a:ext uri="{FF2B5EF4-FFF2-40B4-BE49-F238E27FC236}">
                  <a16:creationId xmlns:a16="http://schemas.microsoft.com/office/drawing/2014/main" id="{A078F95B-1EE0-7A3E-4BE6-181606ECC53C}"/>
                </a:ext>
              </a:extLst>
            </p:cNvPr>
            <p:cNvSpPr/>
            <p:nvPr/>
          </p:nvSpPr>
          <p:spPr>
            <a:xfrm>
              <a:off x="3481450" y="2126125"/>
              <a:ext cx="764050" cy="582575"/>
            </a:xfrm>
            <a:custGeom>
              <a:avLst/>
              <a:gdLst/>
              <a:ahLst/>
              <a:cxnLst/>
              <a:rect l="l" t="t" r="r" b="b"/>
              <a:pathLst>
                <a:path w="30562" h="23303" extrusionOk="0">
                  <a:moveTo>
                    <a:pt x="8013" y="0"/>
                  </a:moveTo>
                  <a:lnTo>
                    <a:pt x="8052" y="7161"/>
                  </a:lnTo>
                  <a:lnTo>
                    <a:pt x="8071" y="12271"/>
                  </a:lnTo>
                  <a:lnTo>
                    <a:pt x="8052" y="14090"/>
                  </a:lnTo>
                  <a:lnTo>
                    <a:pt x="8032" y="14671"/>
                  </a:lnTo>
                  <a:lnTo>
                    <a:pt x="8013" y="15000"/>
                  </a:lnTo>
                  <a:lnTo>
                    <a:pt x="7994" y="15077"/>
                  </a:lnTo>
                  <a:lnTo>
                    <a:pt x="7916" y="15174"/>
                  </a:lnTo>
                  <a:lnTo>
                    <a:pt x="7800" y="15290"/>
                  </a:lnTo>
                  <a:lnTo>
                    <a:pt x="7645" y="15387"/>
                  </a:lnTo>
                  <a:lnTo>
                    <a:pt x="7452" y="15503"/>
                  </a:lnTo>
                  <a:lnTo>
                    <a:pt x="7239" y="15619"/>
                  </a:lnTo>
                  <a:lnTo>
                    <a:pt x="6716" y="15890"/>
                  </a:lnTo>
                  <a:lnTo>
                    <a:pt x="6116" y="16142"/>
                  </a:lnTo>
                  <a:lnTo>
                    <a:pt x="5439" y="16413"/>
                  </a:lnTo>
                  <a:lnTo>
                    <a:pt x="4703" y="16684"/>
                  </a:lnTo>
                  <a:lnTo>
                    <a:pt x="3968" y="16955"/>
                  </a:lnTo>
                  <a:lnTo>
                    <a:pt x="2497" y="17458"/>
                  </a:lnTo>
                  <a:lnTo>
                    <a:pt x="1239" y="17864"/>
                  </a:lnTo>
                  <a:lnTo>
                    <a:pt x="0" y="18251"/>
                  </a:lnTo>
                  <a:lnTo>
                    <a:pt x="291" y="18464"/>
                  </a:lnTo>
                  <a:lnTo>
                    <a:pt x="658" y="18716"/>
                  </a:lnTo>
                  <a:lnTo>
                    <a:pt x="1162" y="19026"/>
                  </a:lnTo>
                  <a:lnTo>
                    <a:pt x="1781" y="19413"/>
                  </a:lnTo>
                  <a:lnTo>
                    <a:pt x="2536" y="19839"/>
                  </a:lnTo>
                  <a:lnTo>
                    <a:pt x="3407" y="20303"/>
                  </a:lnTo>
                  <a:lnTo>
                    <a:pt x="4374" y="20768"/>
                  </a:lnTo>
                  <a:lnTo>
                    <a:pt x="4897" y="21000"/>
                  </a:lnTo>
                  <a:lnTo>
                    <a:pt x="5439" y="21251"/>
                  </a:lnTo>
                  <a:lnTo>
                    <a:pt x="6020" y="21484"/>
                  </a:lnTo>
                  <a:lnTo>
                    <a:pt x="6620" y="21697"/>
                  </a:lnTo>
                  <a:lnTo>
                    <a:pt x="7239" y="21929"/>
                  </a:lnTo>
                  <a:lnTo>
                    <a:pt x="7878" y="22122"/>
                  </a:lnTo>
                  <a:lnTo>
                    <a:pt x="8536" y="22335"/>
                  </a:lnTo>
                  <a:lnTo>
                    <a:pt x="9213" y="22509"/>
                  </a:lnTo>
                  <a:lnTo>
                    <a:pt x="9910" y="22684"/>
                  </a:lnTo>
                  <a:lnTo>
                    <a:pt x="10626" y="22838"/>
                  </a:lnTo>
                  <a:lnTo>
                    <a:pt x="11361" y="22974"/>
                  </a:lnTo>
                  <a:lnTo>
                    <a:pt x="12116" y="23090"/>
                  </a:lnTo>
                  <a:lnTo>
                    <a:pt x="12890" y="23168"/>
                  </a:lnTo>
                  <a:lnTo>
                    <a:pt x="13665" y="23245"/>
                  </a:lnTo>
                  <a:lnTo>
                    <a:pt x="14458" y="23284"/>
                  </a:lnTo>
                  <a:lnTo>
                    <a:pt x="15271" y="23303"/>
                  </a:lnTo>
                  <a:lnTo>
                    <a:pt x="16065" y="23284"/>
                  </a:lnTo>
                  <a:lnTo>
                    <a:pt x="16877" y="23245"/>
                  </a:lnTo>
                  <a:lnTo>
                    <a:pt x="17652" y="23168"/>
                  </a:lnTo>
                  <a:lnTo>
                    <a:pt x="18426" y="23090"/>
                  </a:lnTo>
                  <a:lnTo>
                    <a:pt x="19161" y="22974"/>
                  </a:lnTo>
                  <a:lnTo>
                    <a:pt x="19897" y="22838"/>
                  </a:lnTo>
                  <a:lnTo>
                    <a:pt x="20613" y="22684"/>
                  </a:lnTo>
                  <a:lnTo>
                    <a:pt x="21329" y="22509"/>
                  </a:lnTo>
                  <a:lnTo>
                    <a:pt x="22006" y="22335"/>
                  </a:lnTo>
                  <a:lnTo>
                    <a:pt x="22664" y="22122"/>
                  </a:lnTo>
                  <a:lnTo>
                    <a:pt x="23303" y="21929"/>
                  </a:lnTo>
                  <a:lnTo>
                    <a:pt x="23922" y="21697"/>
                  </a:lnTo>
                  <a:lnTo>
                    <a:pt x="24522" y="21484"/>
                  </a:lnTo>
                  <a:lnTo>
                    <a:pt x="25103" y="21251"/>
                  </a:lnTo>
                  <a:lnTo>
                    <a:pt x="25645" y="21000"/>
                  </a:lnTo>
                  <a:lnTo>
                    <a:pt x="26168" y="20768"/>
                  </a:lnTo>
                  <a:lnTo>
                    <a:pt x="27155" y="20303"/>
                  </a:lnTo>
                  <a:lnTo>
                    <a:pt x="28006" y="19839"/>
                  </a:lnTo>
                  <a:lnTo>
                    <a:pt x="28761" y="19413"/>
                  </a:lnTo>
                  <a:lnTo>
                    <a:pt x="29400" y="19026"/>
                  </a:lnTo>
                  <a:lnTo>
                    <a:pt x="29903" y="18716"/>
                  </a:lnTo>
                  <a:lnTo>
                    <a:pt x="30271" y="18464"/>
                  </a:lnTo>
                  <a:lnTo>
                    <a:pt x="30561" y="18251"/>
                  </a:lnTo>
                  <a:lnTo>
                    <a:pt x="28064" y="16935"/>
                  </a:lnTo>
                  <a:lnTo>
                    <a:pt x="26264" y="15948"/>
                  </a:lnTo>
                  <a:lnTo>
                    <a:pt x="25606" y="15581"/>
                  </a:lnTo>
                  <a:lnTo>
                    <a:pt x="25374" y="15445"/>
                  </a:lnTo>
                  <a:lnTo>
                    <a:pt x="25258" y="15348"/>
                  </a:lnTo>
                  <a:lnTo>
                    <a:pt x="25219" y="15271"/>
                  </a:lnTo>
                  <a:lnTo>
                    <a:pt x="25181" y="15116"/>
                  </a:lnTo>
                  <a:lnTo>
                    <a:pt x="25084" y="14593"/>
                  </a:lnTo>
                  <a:lnTo>
                    <a:pt x="25006" y="13800"/>
                  </a:lnTo>
                  <a:lnTo>
                    <a:pt x="24929" y="12794"/>
                  </a:lnTo>
                  <a:lnTo>
                    <a:pt x="24793" y="10336"/>
                  </a:lnTo>
                  <a:lnTo>
                    <a:pt x="24658" y="7548"/>
                  </a:lnTo>
                  <a:lnTo>
                    <a:pt x="24542" y="4761"/>
                  </a:lnTo>
                  <a:lnTo>
                    <a:pt x="24464" y="2342"/>
                  </a:lnTo>
                  <a:lnTo>
                    <a:pt x="24387" y="0"/>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25;p20">
              <a:extLst>
                <a:ext uri="{FF2B5EF4-FFF2-40B4-BE49-F238E27FC236}">
                  <a16:creationId xmlns:a16="http://schemas.microsoft.com/office/drawing/2014/main" id="{746839B5-63B3-E463-6521-7A40311C6345}"/>
                </a:ext>
              </a:extLst>
            </p:cNvPr>
            <p:cNvSpPr/>
            <p:nvPr/>
          </p:nvSpPr>
          <p:spPr>
            <a:xfrm>
              <a:off x="4289500" y="1635475"/>
              <a:ext cx="378400" cy="353250"/>
            </a:xfrm>
            <a:custGeom>
              <a:avLst/>
              <a:gdLst/>
              <a:ahLst/>
              <a:cxnLst/>
              <a:rect l="l" t="t" r="r" b="b"/>
              <a:pathLst>
                <a:path w="15136" h="14130" extrusionOk="0">
                  <a:moveTo>
                    <a:pt x="6155" y="1"/>
                  </a:moveTo>
                  <a:lnTo>
                    <a:pt x="5826" y="20"/>
                  </a:lnTo>
                  <a:lnTo>
                    <a:pt x="5516" y="59"/>
                  </a:lnTo>
                  <a:lnTo>
                    <a:pt x="5226" y="98"/>
                  </a:lnTo>
                  <a:lnTo>
                    <a:pt x="4916" y="156"/>
                  </a:lnTo>
                  <a:lnTo>
                    <a:pt x="4626" y="252"/>
                  </a:lnTo>
                  <a:lnTo>
                    <a:pt x="4336" y="330"/>
                  </a:lnTo>
                  <a:lnTo>
                    <a:pt x="4045" y="446"/>
                  </a:lnTo>
                  <a:lnTo>
                    <a:pt x="3755" y="581"/>
                  </a:lnTo>
                  <a:lnTo>
                    <a:pt x="3484" y="717"/>
                  </a:lnTo>
                  <a:lnTo>
                    <a:pt x="3213" y="872"/>
                  </a:lnTo>
                  <a:lnTo>
                    <a:pt x="2962" y="1027"/>
                  </a:lnTo>
                  <a:lnTo>
                    <a:pt x="2710" y="1220"/>
                  </a:lnTo>
                  <a:lnTo>
                    <a:pt x="2458" y="1414"/>
                  </a:lnTo>
                  <a:lnTo>
                    <a:pt x="2226" y="1607"/>
                  </a:lnTo>
                  <a:lnTo>
                    <a:pt x="2013" y="1839"/>
                  </a:lnTo>
                  <a:lnTo>
                    <a:pt x="1800" y="2072"/>
                  </a:lnTo>
                  <a:lnTo>
                    <a:pt x="1587" y="2304"/>
                  </a:lnTo>
                  <a:lnTo>
                    <a:pt x="1394" y="2556"/>
                  </a:lnTo>
                  <a:lnTo>
                    <a:pt x="1200" y="2827"/>
                  </a:lnTo>
                  <a:lnTo>
                    <a:pt x="1026" y="3097"/>
                  </a:lnTo>
                  <a:lnTo>
                    <a:pt x="871" y="3388"/>
                  </a:lnTo>
                  <a:lnTo>
                    <a:pt x="716" y="3678"/>
                  </a:lnTo>
                  <a:lnTo>
                    <a:pt x="581" y="3968"/>
                  </a:lnTo>
                  <a:lnTo>
                    <a:pt x="465" y="4278"/>
                  </a:lnTo>
                  <a:lnTo>
                    <a:pt x="349" y="4607"/>
                  </a:lnTo>
                  <a:lnTo>
                    <a:pt x="252" y="4936"/>
                  </a:lnTo>
                  <a:lnTo>
                    <a:pt x="175" y="5265"/>
                  </a:lnTo>
                  <a:lnTo>
                    <a:pt x="116" y="5614"/>
                  </a:lnTo>
                  <a:lnTo>
                    <a:pt x="58" y="5962"/>
                  </a:lnTo>
                  <a:lnTo>
                    <a:pt x="20" y="6310"/>
                  </a:lnTo>
                  <a:lnTo>
                    <a:pt x="20" y="6659"/>
                  </a:lnTo>
                  <a:lnTo>
                    <a:pt x="0" y="7007"/>
                  </a:lnTo>
                  <a:lnTo>
                    <a:pt x="20" y="7355"/>
                  </a:lnTo>
                  <a:lnTo>
                    <a:pt x="58" y="7684"/>
                  </a:lnTo>
                  <a:lnTo>
                    <a:pt x="97" y="8033"/>
                  </a:lnTo>
                  <a:lnTo>
                    <a:pt x="155" y="8362"/>
                  </a:lnTo>
                  <a:lnTo>
                    <a:pt x="233" y="8672"/>
                  </a:lnTo>
                  <a:lnTo>
                    <a:pt x="310" y="9001"/>
                  </a:lnTo>
                  <a:lnTo>
                    <a:pt x="426" y="9310"/>
                  </a:lnTo>
                  <a:lnTo>
                    <a:pt x="542" y="9620"/>
                  </a:lnTo>
                  <a:lnTo>
                    <a:pt x="658" y="9930"/>
                  </a:lnTo>
                  <a:lnTo>
                    <a:pt x="794" y="10220"/>
                  </a:lnTo>
                  <a:lnTo>
                    <a:pt x="949" y="10491"/>
                  </a:lnTo>
                  <a:lnTo>
                    <a:pt x="1123" y="10781"/>
                  </a:lnTo>
                  <a:lnTo>
                    <a:pt x="1297" y="11033"/>
                  </a:lnTo>
                  <a:lnTo>
                    <a:pt x="1491" y="11304"/>
                  </a:lnTo>
                  <a:lnTo>
                    <a:pt x="1684" y="11555"/>
                  </a:lnTo>
                  <a:lnTo>
                    <a:pt x="1897" y="11788"/>
                  </a:lnTo>
                  <a:lnTo>
                    <a:pt x="2110" y="12001"/>
                  </a:lnTo>
                  <a:lnTo>
                    <a:pt x="2342" y="12233"/>
                  </a:lnTo>
                  <a:lnTo>
                    <a:pt x="2594" y="12426"/>
                  </a:lnTo>
                  <a:lnTo>
                    <a:pt x="2845" y="12620"/>
                  </a:lnTo>
                  <a:lnTo>
                    <a:pt x="3097" y="12794"/>
                  </a:lnTo>
                  <a:lnTo>
                    <a:pt x="3368" y="12949"/>
                  </a:lnTo>
                  <a:lnTo>
                    <a:pt x="3639" y="13104"/>
                  </a:lnTo>
                  <a:lnTo>
                    <a:pt x="3929" y="13239"/>
                  </a:lnTo>
                  <a:lnTo>
                    <a:pt x="4220" y="13355"/>
                  </a:lnTo>
                  <a:lnTo>
                    <a:pt x="4510" y="13471"/>
                  </a:lnTo>
                  <a:lnTo>
                    <a:pt x="4820" y="13549"/>
                  </a:lnTo>
                  <a:lnTo>
                    <a:pt x="5129" y="13626"/>
                  </a:lnTo>
                  <a:lnTo>
                    <a:pt x="5458" y="13684"/>
                  </a:lnTo>
                  <a:lnTo>
                    <a:pt x="8052" y="14071"/>
                  </a:lnTo>
                  <a:lnTo>
                    <a:pt x="8361" y="14110"/>
                  </a:lnTo>
                  <a:lnTo>
                    <a:pt x="8691" y="14130"/>
                  </a:lnTo>
                  <a:lnTo>
                    <a:pt x="9000" y="14130"/>
                  </a:lnTo>
                  <a:lnTo>
                    <a:pt x="9310" y="14110"/>
                  </a:lnTo>
                  <a:lnTo>
                    <a:pt x="9620" y="14091"/>
                  </a:lnTo>
                  <a:lnTo>
                    <a:pt x="9929" y="14033"/>
                  </a:lnTo>
                  <a:lnTo>
                    <a:pt x="10239" y="13975"/>
                  </a:lnTo>
                  <a:lnTo>
                    <a:pt x="10529" y="13897"/>
                  </a:lnTo>
                  <a:lnTo>
                    <a:pt x="10819" y="13801"/>
                  </a:lnTo>
                  <a:lnTo>
                    <a:pt x="11110" y="13684"/>
                  </a:lnTo>
                  <a:lnTo>
                    <a:pt x="11400" y="13568"/>
                  </a:lnTo>
                  <a:lnTo>
                    <a:pt x="11671" y="13413"/>
                  </a:lnTo>
                  <a:lnTo>
                    <a:pt x="11923" y="13259"/>
                  </a:lnTo>
                  <a:lnTo>
                    <a:pt x="12194" y="13104"/>
                  </a:lnTo>
                  <a:lnTo>
                    <a:pt x="12445" y="12910"/>
                  </a:lnTo>
                  <a:lnTo>
                    <a:pt x="12678" y="12717"/>
                  </a:lnTo>
                  <a:lnTo>
                    <a:pt x="12910" y="12523"/>
                  </a:lnTo>
                  <a:lnTo>
                    <a:pt x="13142" y="12291"/>
                  </a:lnTo>
                  <a:lnTo>
                    <a:pt x="13355" y="12078"/>
                  </a:lnTo>
                  <a:lnTo>
                    <a:pt x="13568" y="11826"/>
                  </a:lnTo>
                  <a:lnTo>
                    <a:pt x="13761" y="11575"/>
                  </a:lnTo>
                  <a:lnTo>
                    <a:pt x="13936" y="11323"/>
                  </a:lnTo>
                  <a:lnTo>
                    <a:pt x="14110" y="11033"/>
                  </a:lnTo>
                  <a:lnTo>
                    <a:pt x="14284" y="10762"/>
                  </a:lnTo>
                  <a:lnTo>
                    <a:pt x="14419" y="10472"/>
                  </a:lnTo>
                  <a:lnTo>
                    <a:pt x="14555" y="10162"/>
                  </a:lnTo>
                  <a:lnTo>
                    <a:pt x="14690" y="9852"/>
                  </a:lnTo>
                  <a:lnTo>
                    <a:pt x="14787" y="9523"/>
                  </a:lnTo>
                  <a:lnTo>
                    <a:pt x="14884" y="9214"/>
                  </a:lnTo>
                  <a:lnTo>
                    <a:pt x="14981" y="8865"/>
                  </a:lnTo>
                  <a:lnTo>
                    <a:pt x="15039" y="8536"/>
                  </a:lnTo>
                  <a:lnTo>
                    <a:pt x="15097" y="8188"/>
                  </a:lnTo>
                  <a:lnTo>
                    <a:pt x="15116" y="7820"/>
                  </a:lnTo>
                  <a:lnTo>
                    <a:pt x="15136" y="7472"/>
                  </a:lnTo>
                  <a:lnTo>
                    <a:pt x="15136" y="7123"/>
                  </a:lnTo>
                  <a:lnTo>
                    <a:pt x="15136" y="6794"/>
                  </a:lnTo>
                  <a:lnTo>
                    <a:pt x="15097" y="6446"/>
                  </a:lnTo>
                  <a:lnTo>
                    <a:pt x="15058" y="6117"/>
                  </a:lnTo>
                  <a:lnTo>
                    <a:pt x="15000" y="5788"/>
                  </a:lnTo>
                  <a:lnTo>
                    <a:pt x="14923" y="5459"/>
                  </a:lnTo>
                  <a:lnTo>
                    <a:pt x="14826" y="5130"/>
                  </a:lnTo>
                  <a:lnTo>
                    <a:pt x="14729" y="4820"/>
                  </a:lnTo>
                  <a:lnTo>
                    <a:pt x="14613" y="4510"/>
                  </a:lnTo>
                  <a:lnTo>
                    <a:pt x="14497" y="4220"/>
                  </a:lnTo>
                  <a:lnTo>
                    <a:pt x="14342" y="3930"/>
                  </a:lnTo>
                  <a:lnTo>
                    <a:pt x="14187" y="3639"/>
                  </a:lnTo>
                  <a:lnTo>
                    <a:pt x="14032" y="3368"/>
                  </a:lnTo>
                  <a:lnTo>
                    <a:pt x="13858" y="3097"/>
                  </a:lnTo>
                  <a:lnTo>
                    <a:pt x="13665" y="2846"/>
                  </a:lnTo>
                  <a:lnTo>
                    <a:pt x="13471" y="2594"/>
                  </a:lnTo>
                  <a:lnTo>
                    <a:pt x="13258" y="2343"/>
                  </a:lnTo>
                  <a:lnTo>
                    <a:pt x="13026" y="2130"/>
                  </a:lnTo>
                  <a:lnTo>
                    <a:pt x="12813" y="1917"/>
                  </a:lnTo>
                  <a:lnTo>
                    <a:pt x="12561" y="1704"/>
                  </a:lnTo>
                  <a:lnTo>
                    <a:pt x="12310" y="1510"/>
                  </a:lnTo>
                  <a:lnTo>
                    <a:pt x="12058" y="1336"/>
                  </a:lnTo>
                  <a:lnTo>
                    <a:pt x="11787" y="1181"/>
                  </a:lnTo>
                  <a:lnTo>
                    <a:pt x="11516" y="1027"/>
                  </a:lnTo>
                  <a:lnTo>
                    <a:pt x="11226" y="891"/>
                  </a:lnTo>
                  <a:lnTo>
                    <a:pt x="10936" y="775"/>
                  </a:lnTo>
                  <a:lnTo>
                    <a:pt x="10645" y="659"/>
                  </a:lnTo>
                  <a:lnTo>
                    <a:pt x="10336" y="581"/>
                  </a:lnTo>
                  <a:lnTo>
                    <a:pt x="10026" y="504"/>
                  </a:lnTo>
                  <a:lnTo>
                    <a:pt x="9697" y="446"/>
                  </a:lnTo>
                  <a:lnTo>
                    <a:pt x="7103" y="59"/>
                  </a:lnTo>
                  <a:lnTo>
                    <a:pt x="6774" y="20"/>
                  </a:lnTo>
                  <a:lnTo>
                    <a:pt x="64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326;p20">
              <a:extLst>
                <a:ext uri="{FF2B5EF4-FFF2-40B4-BE49-F238E27FC236}">
                  <a16:creationId xmlns:a16="http://schemas.microsoft.com/office/drawing/2014/main" id="{5A25507F-5083-BE6F-1F73-6FA035B43139}"/>
                </a:ext>
              </a:extLst>
            </p:cNvPr>
            <p:cNvSpPr/>
            <p:nvPr/>
          </p:nvSpPr>
          <p:spPr>
            <a:xfrm>
              <a:off x="3162575" y="1635475"/>
              <a:ext cx="378400" cy="353250"/>
            </a:xfrm>
            <a:custGeom>
              <a:avLst/>
              <a:gdLst/>
              <a:ahLst/>
              <a:cxnLst/>
              <a:rect l="l" t="t" r="r" b="b"/>
              <a:pathLst>
                <a:path w="15136" h="14130" extrusionOk="0">
                  <a:moveTo>
                    <a:pt x="8691" y="1"/>
                  </a:moveTo>
                  <a:lnTo>
                    <a:pt x="8362" y="20"/>
                  </a:lnTo>
                  <a:lnTo>
                    <a:pt x="8052" y="59"/>
                  </a:lnTo>
                  <a:lnTo>
                    <a:pt x="5459" y="446"/>
                  </a:lnTo>
                  <a:lnTo>
                    <a:pt x="5130" y="504"/>
                  </a:lnTo>
                  <a:lnTo>
                    <a:pt x="4820" y="581"/>
                  </a:lnTo>
                  <a:lnTo>
                    <a:pt x="4510" y="659"/>
                  </a:lnTo>
                  <a:lnTo>
                    <a:pt x="4220" y="775"/>
                  </a:lnTo>
                  <a:lnTo>
                    <a:pt x="3930" y="891"/>
                  </a:lnTo>
                  <a:lnTo>
                    <a:pt x="3639" y="1027"/>
                  </a:lnTo>
                  <a:lnTo>
                    <a:pt x="3368" y="1181"/>
                  </a:lnTo>
                  <a:lnTo>
                    <a:pt x="3097" y="1336"/>
                  </a:lnTo>
                  <a:lnTo>
                    <a:pt x="2846" y="1510"/>
                  </a:lnTo>
                  <a:lnTo>
                    <a:pt x="2594" y="1704"/>
                  </a:lnTo>
                  <a:lnTo>
                    <a:pt x="2343" y="1917"/>
                  </a:lnTo>
                  <a:lnTo>
                    <a:pt x="2110" y="2130"/>
                  </a:lnTo>
                  <a:lnTo>
                    <a:pt x="1897" y="2343"/>
                  </a:lnTo>
                  <a:lnTo>
                    <a:pt x="1685" y="2594"/>
                  </a:lnTo>
                  <a:lnTo>
                    <a:pt x="1491" y="2846"/>
                  </a:lnTo>
                  <a:lnTo>
                    <a:pt x="1297" y="3097"/>
                  </a:lnTo>
                  <a:lnTo>
                    <a:pt x="1123" y="3368"/>
                  </a:lnTo>
                  <a:lnTo>
                    <a:pt x="949" y="3639"/>
                  </a:lnTo>
                  <a:lnTo>
                    <a:pt x="794" y="3930"/>
                  </a:lnTo>
                  <a:lnTo>
                    <a:pt x="659" y="4220"/>
                  </a:lnTo>
                  <a:lnTo>
                    <a:pt x="543" y="4510"/>
                  </a:lnTo>
                  <a:lnTo>
                    <a:pt x="426" y="4820"/>
                  </a:lnTo>
                  <a:lnTo>
                    <a:pt x="310" y="5130"/>
                  </a:lnTo>
                  <a:lnTo>
                    <a:pt x="233" y="5459"/>
                  </a:lnTo>
                  <a:lnTo>
                    <a:pt x="156" y="5788"/>
                  </a:lnTo>
                  <a:lnTo>
                    <a:pt x="97" y="6117"/>
                  </a:lnTo>
                  <a:lnTo>
                    <a:pt x="59" y="6446"/>
                  </a:lnTo>
                  <a:lnTo>
                    <a:pt x="20" y="6794"/>
                  </a:lnTo>
                  <a:lnTo>
                    <a:pt x="1" y="7123"/>
                  </a:lnTo>
                  <a:lnTo>
                    <a:pt x="20" y="7472"/>
                  </a:lnTo>
                  <a:lnTo>
                    <a:pt x="20" y="7820"/>
                  </a:lnTo>
                  <a:lnTo>
                    <a:pt x="59" y="8188"/>
                  </a:lnTo>
                  <a:lnTo>
                    <a:pt x="117" y="8536"/>
                  </a:lnTo>
                  <a:lnTo>
                    <a:pt x="175" y="8865"/>
                  </a:lnTo>
                  <a:lnTo>
                    <a:pt x="252" y="9214"/>
                  </a:lnTo>
                  <a:lnTo>
                    <a:pt x="349" y="9523"/>
                  </a:lnTo>
                  <a:lnTo>
                    <a:pt x="465" y="9852"/>
                  </a:lnTo>
                  <a:lnTo>
                    <a:pt x="581" y="10162"/>
                  </a:lnTo>
                  <a:lnTo>
                    <a:pt x="717" y="10472"/>
                  </a:lnTo>
                  <a:lnTo>
                    <a:pt x="872" y="10762"/>
                  </a:lnTo>
                  <a:lnTo>
                    <a:pt x="1026" y="11033"/>
                  </a:lnTo>
                  <a:lnTo>
                    <a:pt x="1201" y="11323"/>
                  </a:lnTo>
                  <a:lnTo>
                    <a:pt x="1394" y="11575"/>
                  </a:lnTo>
                  <a:lnTo>
                    <a:pt x="1588" y="11826"/>
                  </a:lnTo>
                  <a:lnTo>
                    <a:pt x="1801" y="12078"/>
                  </a:lnTo>
                  <a:lnTo>
                    <a:pt x="2014" y="12291"/>
                  </a:lnTo>
                  <a:lnTo>
                    <a:pt x="2226" y="12523"/>
                  </a:lnTo>
                  <a:lnTo>
                    <a:pt x="2459" y="12717"/>
                  </a:lnTo>
                  <a:lnTo>
                    <a:pt x="2710" y="12910"/>
                  </a:lnTo>
                  <a:lnTo>
                    <a:pt x="2962" y="13104"/>
                  </a:lnTo>
                  <a:lnTo>
                    <a:pt x="3214" y="13259"/>
                  </a:lnTo>
                  <a:lnTo>
                    <a:pt x="3484" y="13413"/>
                  </a:lnTo>
                  <a:lnTo>
                    <a:pt x="3755" y="13568"/>
                  </a:lnTo>
                  <a:lnTo>
                    <a:pt x="4046" y="13684"/>
                  </a:lnTo>
                  <a:lnTo>
                    <a:pt x="4336" y="13801"/>
                  </a:lnTo>
                  <a:lnTo>
                    <a:pt x="4626" y="13897"/>
                  </a:lnTo>
                  <a:lnTo>
                    <a:pt x="4917" y="13975"/>
                  </a:lnTo>
                  <a:lnTo>
                    <a:pt x="5226" y="14033"/>
                  </a:lnTo>
                  <a:lnTo>
                    <a:pt x="5517" y="14091"/>
                  </a:lnTo>
                  <a:lnTo>
                    <a:pt x="5826" y="14110"/>
                  </a:lnTo>
                  <a:lnTo>
                    <a:pt x="6155" y="14130"/>
                  </a:lnTo>
                  <a:lnTo>
                    <a:pt x="6465" y="14130"/>
                  </a:lnTo>
                  <a:lnTo>
                    <a:pt x="6775" y="14110"/>
                  </a:lnTo>
                  <a:lnTo>
                    <a:pt x="7104" y="14071"/>
                  </a:lnTo>
                  <a:lnTo>
                    <a:pt x="9697" y="13684"/>
                  </a:lnTo>
                  <a:lnTo>
                    <a:pt x="10026" y="13626"/>
                  </a:lnTo>
                  <a:lnTo>
                    <a:pt x="10336" y="13549"/>
                  </a:lnTo>
                  <a:lnTo>
                    <a:pt x="10646" y="13471"/>
                  </a:lnTo>
                  <a:lnTo>
                    <a:pt x="10936" y="13355"/>
                  </a:lnTo>
                  <a:lnTo>
                    <a:pt x="11226" y="13239"/>
                  </a:lnTo>
                  <a:lnTo>
                    <a:pt x="11517" y="13104"/>
                  </a:lnTo>
                  <a:lnTo>
                    <a:pt x="11788" y="12949"/>
                  </a:lnTo>
                  <a:lnTo>
                    <a:pt x="12059" y="12794"/>
                  </a:lnTo>
                  <a:lnTo>
                    <a:pt x="12310" y="12620"/>
                  </a:lnTo>
                  <a:lnTo>
                    <a:pt x="12562" y="12426"/>
                  </a:lnTo>
                  <a:lnTo>
                    <a:pt x="12813" y="12233"/>
                  </a:lnTo>
                  <a:lnTo>
                    <a:pt x="13026" y="12001"/>
                  </a:lnTo>
                  <a:lnTo>
                    <a:pt x="13259" y="11788"/>
                  </a:lnTo>
                  <a:lnTo>
                    <a:pt x="13471" y="11555"/>
                  </a:lnTo>
                  <a:lnTo>
                    <a:pt x="13665" y="11304"/>
                  </a:lnTo>
                  <a:lnTo>
                    <a:pt x="13859" y="11033"/>
                  </a:lnTo>
                  <a:lnTo>
                    <a:pt x="14033" y="10781"/>
                  </a:lnTo>
                  <a:lnTo>
                    <a:pt x="14188" y="10491"/>
                  </a:lnTo>
                  <a:lnTo>
                    <a:pt x="14342" y="10220"/>
                  </a:lnTo>
                  <a:lnTo>
                    <a:pt x="14497" y="9930"/>
                  </a:lnTo>
                  <a:lnTo>
                    <a:pt x="14613" y="9620"/>
                  </a:lnTo>
                  <a:lnTo>
                    <a:pt x="14729" y="9310"/>
                  </a:lnTo>
                  <a:lnTo>
                    <a:pt x="14826" y="9001"/>
                  </a:lnTo>
                  <a:lnTo>
                    <a:pt x="14923" y="8672"/>
                  </a:lnTo>
                  <a:lnTo>
                    <a:pt x="15000" y="8362"/>
                  </a:lnTo>
                  <a:lnTo>
                    <a:pt x="15058" y="8033"/>
                  </a:lnTo>
                  <a:lnTo>
                    <a:pt x="15097" y="7684"/>
                  </a:lnTo>
                  <a:lnTo>
                    <a:pt x="15136" y="7355"/>
                  </a:lnTo>
                  <a:lnTo>
                    <a:pt x="15136" y="7007"/>
                  </a:lnTo>
                  <a:lnTo>
                    <a:pt x="15136" y="6659"/>
                  </a:lnTo>
                  <a:lnTo>
                    <a:pt x="15117" y="6310"/>
                  </a:lnTo>
                  <a:lnTo>
                    <a:pt x="15097" y="5962"/>
                  </a:lnTo>
                  <a:lnTo>
                    <a:pt x="15039" y="5614"/>
                  </a:lnTo>
                  <a:lnTo>
                    <a:pt x="14981" y="5265"/>
                  </a:lnTo>
                  <a:lnTo>
                    <a:pt x="14884" y="4936"/>
                  </a:lnTo>
                  <a:lnTo>
                    <a:pt x="14788" y="4607"/>
                  </a:lnTo>
                  <a:lnTo>
                    <a:pt x="14691" y="4278"/>
                  </a:lnTo>
                  <a:lnTo>
                    <a:pt x="14555" y="3968"/>
                  </a:lnTo>
                  <a:lnTo>
                    <a:pt x="14420" y="3678"/>
                  </a:lnTo>
                  <a:lnTo>
                    <a:pt x="14284" y="3388"/>
                  </a:lnTo>
                  <a:lnTo>
                    <a:pt x="14110" y="3097"/>
                  </a:lnTo>
                  <a:lnTo>
                    <a:pt x="13936" y="2827"/>
                  </a:lnTo>
                  <a:lnTo>
                    <a:pt x="13762" y="2556"/>
                  </a:lnTo>
                  <a:lnTo>
                    <a:pt x="13568" y="2304"/>
                  </a:lnTo>
                  <a:lnTo>
                    <a:pt x="13355" y="2072"/>
                  </a:lnTo>
                  <a:lnTo>
                    <a:pt x="13142" y="1839"/>
                  </a:lnTo>
                  <a:lnTo>
                    <a:pt x="12910" y="1607"/>
                  </a:lnTo>
                  <a:lnTo>
                    <a:pt x="12678" y="1414"/>
                  </a:lnTo>
                  <a:lnTo>
                    <a:pt x="12446" y="1220"/>
                  </a:lnTo>
                  <a:lnTo>
                    <a:pt x="12194" y="1027"/>
                  </a:lnTo>
                  <a:lnTo>
                    <a:pt x="11923" y="872"/>
                  </a:lnTo>
                  <a:lnTo>
                    <a:pt x="11671" y="717"/>
                  </a:lnTo>
                  <a:lnTo>
                    <a:pt x="11400" y="581"/>
                  </a:lnTo>
                  <a:lnTo>
                    <a:pt x="11110" y="446"/>
                  </a:lnTo>
                  <a:lnTo>
                    <a:pt x="10820" y="330"/>
                  </a:lnTo>
                  <a:lnTo>
                    <a:pt x="10530" y="252"/>
                  </a:lnTo>
                  <a:lnTo>
                    <a:pt x="10239" y="156"/>
                  </a:lnTo>
                  <a:lnTo>
                    <a:pt x="9930" y="98"/>
                  </a:lnTo>
                  <a:lnTo>
                    <a:pt x="9620" y="59"/>
                  </a:lnTo>
                  <a:lnTo>
                    <a:pt x="9310" y="20"/>
                  </a:lnTo>
                  <a:lnTo>
                    <a:pt x="9001"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27;p20">
              <a:extLst>
                <a:ext uri="{FF2B5EF4-FFF2-40B4-BE49-F238E27FC236}">
                  <a16:creationId xmlns:a16="http://schemas.microsoft.com/office/drawing/2014/main" id="{BF2309F6-E56E-748B-A192-3E3848F8A636}"/>
                </a:ext>
              </a:extLst>
            </p:cNvPr>
            <p:cNvSpPr/>
            <p:nvPr/>
          </p:nvSpPr>
          <p:spPr>
            <a:xfrm>
              <a:off x="3220650" y="504225"/>
              <a:ext cx="1365000" cy="1817400"/>
            </a:xfrm>
            <a:custGeom>
              <a:avLst/>
              <a:gdLst/>
              <a:ahLst/>
              <a:cxnLst/>
              <a:rect l="l" t="t" r="r" b="b"/>
              <a:pathLst>
                <a:path w="54600" h="72696" extrusionOk="0">
                  <a:moveTo>
                    <a:pt x="32032" y="0"/>
                  </a:moveTo>
                  <a:lnTo>
                    <a:pt x="31548" y="39"/>
                  </a:lnTo>
                  <a:lnTo>
                    <a:pt x="31045" y="77"/>
                  </a:lnTo>
                  <a:lnTo>
                    <a:pt x="30503" y="155"/>
                  </a:lnTo>
                  <a:lnTo>
                    <a:pt x="29961" y="232"/>
                  </a:lnTo>
                  <a:lnTo>
                    <a:pt x="29400" y="310"/>
                  </a:lnTo>
                  <a:lnTo>
                    <a:pt x="28200" y="542"/>
                  </a:lnTo>
                  <a:lnTo>
                    <a:pt x="26942" y="832"/>
                  </a:lnTo>
                  <a:lnTo>
                    <a:pt x="25645" y="1161"/>
                  </a:lnTo>
                  <a:lnTo>
                    <a:pt x="24290" y="1548"/>
                  </a:lnTo>
                  <a:lnTo>
                    <a:pt x="22897" y="1974"/>
                  </a:lnTo>
                  <a:lnTo>
                    <a:pt x="21484" y="2439"/>
                  </a:lnTo>
                  <a:lnTo>
                    <a:pt x="20032" y="2923"/>
                  </a:lnTo>
                  <a:lnTo>
                    <a:pt x="18581" y="3464"/>
                  </a:lnTo>
                  <a:lnTo>
                    <a:pt x="17129" y="4006"/>
                  </a:lnTo>
                  <a:lnTo>
                    <a:pt x="15677" y="4606"/>
                  </a:lnTo>
                  <a:lnTo>
                    <a:pt x="14226" y="5206"/>
                  </a:lnTo>
                  <a:lnTo>
                    <a:pt x="12813" y="5826"/>
                  </a:lnTo>
                  <a:lnTo>
                    <a:pt x="11439" y="6445"/>
                  </a:lnTo>
                  <a:lnTo>
                    <a:pt x="10103" y="7084"/>
                  </a:lnTo>
                  <a:lnTo>
                    <a:pt x="8807" y="7742"/>
                  </a:lnTo>
                  <a:lnTo>
                    <a:pt x="7568" y="8380"/>
                  </a:lnTo>
                  <a:lnTo>
                    <a:pt x="6387" y="9039"/>
                  </a:lnTo>
                  <a:lnTo>
                    <a:pt x="5303" y="9677"/>
                  </a:lnTo>
                  <a:lnTo>
                    <a:pt x="4278" y="10297"/>
                  </a:lnTo>
                  <a:lnTo>
                    <a:pt x="3368" y="10916"/>
                  </a:lnTo>
                  <a:lnTo>
                    <a:pt x="2942" y="11226"/>
                  </a:lnTo>
                  <a:lnTo>
                    <a:pt x="2536" y="11516"/>
                  </a:lnTo>
                  <a:lnTo>
                    <a:pt x="2168" y="11806"/>
                  </a:lnTo>
                  <a:lnTo>
                    <a:pt x="1820" y="12097"/>
                  </a:lnTo>
                  <a:lnTo>
                    <a:pt x="1510" y="12368"/>
                  </a:lnTo>
                  <a:lnTo>
                    <a:pt x="1239" y="12658"/>
                  </a:lnTo>
                  <a:lnTo>
                    <a:pt x="987" y="12909"/>
                  </a:lnTo>
                  <a:lnTo>
                    <a:pt x="755" y="13180"/>
                  </a:lnTo>
                  <a:lnTo>
                    <a:pt x="581" y="13432"/>
                  </a:lnTo>
                  <a:lnTo>
                    <a:pt x="426" y="13664"/>
                  </a:lnTo>
                  <a:lnTo>
                    <a:pt x="310" y="13897"/>
                  </a:lnTo>
                  <a:lnTo>
                    <a:pt x="232" y="14129"/>
                  </a:lnTo>
                  <a:lnTo>
                    <a:pt x="194" y="14361"/>
                  </a:lnTo>
                  <a:lnTo>
                    <a:pt x="136" y="14651"/>
                  </a:lnTo>
                  <a:lnTo>
                    <a:pt x="58" y="15348"/>
                  </a:lnTo>
                  <a:lnTo>
                    <a:pt x="20" y="16200"/>
                  </a:lnTo>
                  <a:lnTo>
                    <a:pt x="0" y="17206"/>
                  </a:lnTo>
                  <a:lnTo>
                    <a:pt x="0" y="18329"/>
                  </a:lnTo>
                  <a:lnTo>
                    <a:pt x="20" y="19587"/>
                  </a:lnTo>
                  <a:lnTo>
                    <a:pt x="58" y="20961"/>
                  </a:lnTo>
                  <a:lnTo>
                    <a:pt x="116" y="22432"/>
                  </a:lnTo>
                  <a:lnTo>
                    <a:pt x="213" y="23980"/>
                  </a:lnTo>
                  <a:lnTo>
                    <a:pt x="310" y="25625"/>
                  </a:lnTo>
                  <a:lnTo>
                    <a:pt x="542" y="29070"/>
                  </a:lnTo>
                  <a:lnTo>
                    <a:pt x="813" y="32709"/>
                  </a:lnTo>
                  <a:lnTo>
                    <a:pt x="1142" y="36425"/>
                  </a:lnTo>
                  <a:lnTo>
                    <a:pt x="1491" y="40122"/>
                  </a:lnTo>
                  <a:lnTo>
                    <a:pt x="1858" y="43741"/>
                  </a:lnTo>
                  <a:lnTo>
                    <a:pt x="2226" y="47148"/>
                  </a:lnTo>
                  <a:lnTo>
                    <a:pt x="2594" y="50283"/>
                  </a:lnTo>
                  <a:lnTo>
                    <a:pt x="2923" y="53031"/>
                  </a:lnTo>
                  <a:lnTo>
                    <a:pt x="3252" y="55315"/>
                  </a:lnTo>
                  <a:lnTo>
                    <a:pt x="3387" y="56263"/>
                  </a:lnTo>
                  <a:lnTo>
                    <a:pt x="3523" y="57057"/>
                  </a:lnTo>
                  <a:lnTo>
                    <a:pt x="3639" y="57676"/>
                  </a:lnTo>
                  <a:lnTo>
                    <a:pt x="3736" y="58141"/>
                  </a:lnTo>
                  <a:lnTo>
                    <a:pt x="3949" y="58915"/>
                  </a:lnTo>
                  <a:lnTo>
                    <a:pt x="4181" y="59670"/>
                  </a:lnTo>
                  <a:lnTo>
                    <a:pt x="4432" y="60405"/>
                  </a:lnTo>
                  <a:lnTo>
                    <a:pt x="4684" y="61141"/>
                  </a:lnTo>
                  <a:lnTo>
                    <a:pt x="4955" y="61857"/>
                  </a:lnTo>
                  <a:lnTo>
                    <a:pt x="5245" y="62554"/>
                  </a:lnTo>
                  <a:lnTo>
                    <a:pt x="5536" y="63231"/>
                  </a:lnTo>
                  <a:lnTo>
                    <a:pt x="5845" y="63908"/>
                  </a:lnTo>
                  <a:lnTo>
                    <a:pt x="6174" y="64547"/>
                  </a:lnTo>
                  <a:lnTo>
                    <a:pt x="6503" y="65167"/>
                  </a:lnTo>
                  <a:lnTo>
                    <a:pt x="6832" y="65786"/>
                  </a:lnTo>
                  <a:lnTo>
                    <a:pt x="7181" y="66367"/>
                  </a:lnTo>
                  <a:lnTo>
                    <a:pt x="7529" y="66928"/>
                  </a:lnTo>
                  <a:lnTo>
                    <a:pt x="7897" y="67470"/>
                  </a:lnTo>
                  <a:lnTo>
                    <a:pt x="8265" y="67992"/>
                  </a:lnTo>
                  <a:lnTo>
                    <a:pt x="8632" y="68495"/>
                  </a:lnTo>
                  <a:lnTo>
                    <a:pt x="9019" y="68960"/>
                  </a:lnTo>
                  <a:lnTo>
                    <a:pt x="9387" y="69405"/>
                  </a:lnTo>
                  <a:lnTo>
                    <a:pt x="9774" y="69831"/>
                  </a:lnTo>
                  <a:lnTo>
                    <a:pt x="10161" y="70218"/>
                  </a:lnTo>
                  <a:lnTo>
                    <a:pt x="10548" y="70605"/>
                  </a:lnTo>
                  <a:lnTo>
                    <a:pt x="10955" y="70934"/>
                  </a:lnTo>
                  <a:lnTo>
                    <a:pt x="11342" y="71244"/>
                  </a:lnTo>
                  <a:lnTo>
                    <a:pt x="11729" y="71534"/>
                  </a:lnTo>
                  <a:lnTo>
                    <a:pt x="12116" y="71786"/>
                  </a:lnTo>
                  <a:lnTo>
                    <a:pt x="12503" y="72018"/>
                  </a:lnTo>
                  <a:lnTo>
                    <a:pt x="12890" y="72212"/>
                  </a:lnTo>
                  <a:lnTo>
                    <a:pt x="13277" y="72366"/>
                  </a:lnTo>
                  <a:lnTo>
                    <a:pt x="13664" y="72502"/>
                  </a:lnTo>
                  <a:lnTo>
                    <a:pt x="14032" y="72599"/>
                  </a:lnTo>
                  <a:lnTo>
                    <a:pt x="14400" y="72657"/>
                  </a:lnTo>
                  <a:lnTo>
                    <a:pt x="14768" y="72695"/>
                  </a:lnTo>
                  <a:lnTo>
                    <a:pt x="14942" y="72676"/>
                  </a:lnTo>
                  <a:lnTo>
                    <a:pt x="15116" y="72618"/>
                  </a:lnTo>
                  <a:lnTo>
                    <a:pt x="15329" y="72541"/>
                  </a:lnTo>
                  <a:lnTo>
                    <a:pt x="15561" y="72424"/>
                  </a:lnTo>
                  <a:lnTo>
                    <a:pt x="15793" y="72289"/>
                  </a:lnTo>
                  <a:lnTo>
                    <a:pt x="16045" y="72115"/>
                  </a:lnTo>
                  <a:lnTo>
                    <a:pt x="16316" y="71921"/>
                  </a:lnTo>
                  <a:lnTo>
                    <a:pt x="16587" y="71708"/>
                  </a:lnTo>
                  <a:lnTo>
                    <a:pt x="17148" y="71205"/>
                  </a:lnTo>
                  <a:lnTo>
                    <a:pt x="17748" y="70663"/>
                  </a:lnTo>
                  <a:lnTo>
                    <a:pt x="18329" y="70083"/>
                  </a:lnTo>
                  <a:lnTo>
                    <a:pt x="18910" y="69483"/>
                  </a:lnTo>
                  <a:lnTo>
                    <a:pt x="19471" y="68863"/>
                  </a:lnTo>
                  <a:lnTo>
                    <a:pt x="20013" y="68283"/>
                  </a:lnTo>
                  <a:lnTo>
                    <a:pt x="20922" y="67237"/>
                  </a:lnTo>
                  <a:lnTo>
                    <a:pt x="21542" y="66502"/>
                  </a:lnTo>
                  <a:lnTo>
                    <a:pt x="21755" y="66231"/>
                  </a:lnTo>
                  <a:lnTo>
                    <a:pt x="21832" y="66502"/>
                  </a:lnTo>
                  <a:lnTo>
                    <a:pt x="22045" y="67237"/>
                  </a:lnTo>
                  <a:lnTo>
                    <a:pt x="22180" y="67721"/>
                  </a:lnTo>
                  <a:lnTo>
                    <a:pt x="22374" y="68263"/>
                  </a:lnTo>
                  <a:lnTo>
                    <a:pt x="22568" y="68825"/>
                  </a:lnTo>
                  <a:lnTo>
                    <a:pt x="22819" y="69425"/>
                  </a:lnTo>
                  <a:lnTo>
                    <a:pt x="23071" y="70005"/>
                  </a:lnTo>
                  <a:lnTo>
                    <a:pt x="23361" y="70586"/>
                  </a:lnTo>
                  <a:lnTo>
                    <a:pt x="23516" y="70857"/>
                  </a:lnTo>
                  <a:lnTo>
                    <a:pt x="23671" y="71108"/>
                  </a:lnTo>
                  <a:lnTo>
                    <a:pt x="23845" y="71341"/>
                  </a:lnTo>
                  <a:lnTo>
                    <a:pt x="24000" y="71573"/>
                  </a:lnTo>
                  <a:lnTo>
                    <a:pt x="24174" y="71766"/>
                  </a:lnTo>
                  <a:lnTo>
                    <a:pt x="24368" y="71941"/>
                  </a:lnTo>
                  <a:lnTo>
                    <a:pt x="24542" y="72095"/>
                  </a:lnTo>
                  <a:lnTo>
                    <a:pt x="24735" y="72231"/>
                  </a:lnTo>
                  <a:lnTo>
                    <a:pt x="24929" y="72328"/>
                  </a:lnTo>
                  <a:lnTo>
                    <a:pt x="25142" y="72405"/>
                  </a:lnTo>
                  <a:lnTo>
                    <a:pt x="25335" y="72424"/>
                  </a:lnTo>
                  <a:lnTo>
                    <a:pt x="25548" y="72424"/>
                  </a:lnTo>
                  <a:lnTo>
                    <a:pt x="25761" y="72386"/>
                  </a:lnTo>
                  <a:lnTo>
                    <a:pt x="25974" y="72328"/>
                  </a:lnTo>
                  <a:lnTo>
                    <a:pt x="26206" y="72250"/>
                  </a:lnTo>
                  <a:lnTo>
                    <a:pt x="26419" y="72153"/>
                  </a:lnTo>
                  <a:lnTo>
                    <a:pt x="26651" y="72018"/>
                  </a:lnTo>
                  <a:lnTo>
                    <a:pt x="26884" y="71883"/>
                  </a:lnTo>
                  <a:lnTo>
                    <a:pt x="27367" y="71573"/>
                  </a:lnTo>
                  <a:lnTo>
                    <a:pt x="27832" y="71224"/>
                  </a:lnTo>
                  <a:lnTo>
                    <a:pt x="28297" y="70818"/>
                  </a:lnTo>
                  <a:lnTo>
                    <a:pt x="28742" y="70412"/>
                  </a:lnTo>
                  <a:lnTo>
                    <a:pt x="29187" y="69986"/>
                  </a:lnTo>
                  <a:lnTo>
                    <a:pt x="29593" y="69560"/>
                  </a:lnTo>
                  <a:lnTo>
                    <a:pt x="29961" y="69154"/>
                  </a:lnTo>
                  <a:lnTo>
                    <a:pt x="30580" y="68437"/>
                  </a:lnTo>
                  <a:lnTo>
                    <a:pt x="31006" y="67934"/>
                  </a:lnTo>
                  <a:lnTo>
                    <a:pt x="31142" y="67741"/>
                  </a:lnTo>
                  <a:lnTo>
                    <a:pt x="31335" y="67934"/>
                  </a:lnTo>
                  <a:lnTo>
                    <a:pt x="31877" y="68437"/>
                  </a:lnTo>
                  <a:lnTo>
                    <a:pt x="32690" y="69173"/>
                  </a:lnTo>
                  <a:lnTo>
                    <a:pt x="33174" y="69579"/>
                  </a:lnTo>
                  <a:lnTo>
                    <a:pt x="33716" y="70025"/>
                  </a:lnTo>
                  <a:lnTo>
                    <a:pt x="34277" y="70450"/>
                  </a:lnTo>
                  <a:lnTo>
                    <a:pt x="34858" y="70895"/>
                  </a:lnTo>
                  <a:lnTo>
                    <a:pt x="35477" y="71302"/>
                  </a:lnTo>
                  <a:lnTo>
                    <a:pt x="36096" y="71689"/>
                  </a:lnTo>
                  <a:lnTo>
                    <a:pt x="36735" y="72037"/>
                  </a:lnTo>
                  <a:lnTo>
                    <a:pt x="37045" y="72173"/>
                  </a:lnTo>
                  <a:lnTo>
                    <a:pt x="37354" y="72308"/>
                  </a:lnTo>
                  <a:lnTo>
                    <a:pt x="37645" y="72444"/>
                  </a:lnTo>
                  <a:lnTo>
                    <a:pt x="37954" y="72541"/>
                  </a:lnTo>
                  <a:lnTo>
                    <a:pt x="38245" y="72618"/>
                  </a:lnTo>
                  <a:lnTo>
                    <a:pt x="38535" y="72676"/>
                  </a:lnTo>
                  <a:lnTo>
                    <a:pt x="38671" y="72695"/>
                  </a:lnTo>
                  <a:lnTo>
                    <a:pt x="38825" y="72676"/>
                  </a:lnTo>
                  <a:lnTo>
                    <a:pt x="39000" y="72657"/>
                  </a:lnTo>
                  <a:lnTo>
                    <a:pt x="39154" y="72599"/>
                  </a:lnTo>
                  <a:lnTo>
                    <a:pt x="39329" y="72541"/>
                  </a:lnTo>
                  <a:lnTo>
                    <a:pt x="39522" y="72444"/>
                  </a:lnTo>
                  <a:lnTo>
                    <a:pt x="39696" y="72347"/>
                  </a:lnTo>
                  <a:lnTo>
                    <a:pt x="39890" y="72231"/>
                  </a:lnTo>
                  <a:lnTo>
                    <a:pt x="40296" y="71941"/>
                  </a:lnTo>
                  <a:lnTo>
                    <a:pt x="40722" y="71573"/>
                  </a:lnTo>
                  <a:lnTo>
                    <a:pt x="41167" y="71147"/>
                  </a:lnTo>
                  <a:lnTo>
                    <a:pt x="41632" y="70683"/>
                  </a:lnTo>
                  <a:lnTo>
                    <a:pt x="42096" y="70160"/>
                  </a:lnTo>
                  <a:lnTo>
                    <a:pt x="42599" y="69599"/>
                  </a:lnTo>
                  <a:lnTo>
                    <a:pt x="43083" y="68979"/>
                  </a:lnTo>
                  <a:lnTo>
                    <a:pt x="43587" y="68341"/>
                  </a:lnTo>
                  <a:lnTo>
                    <a:pt x="44109" y="67663"/>
                  </a:lnTo>
                  <a:lnTo>
                    <a:pt x="44612" y="66947"/>
                  </a:lnTo>
                  <a:lnTo>
                    <a:pt x="45135" y="66212"/>
                  </a:lnTo>
                  <a:lnTo>
                    <a:pt x="45658" y="65457"/>
                  </a:lnTo>
                  <a:lnTo>
                    <a:pt x="46664" y="63928"/>
                  </a:lnTo>
                  <a:lnTo>
                    <a:pt x="47651" y="62360"/>
                  </a:lnTo>
                  <a:lnTo>
                    <a:pt x="48599" y="60812"/>
                  </a:lnTo>
                  <a:lnTo>
                    <a:pt x="49470" y="59302"/>
                  </a:lnTo>
                  <a:lnTo>
                    <a:pt x="50264" y="57889"/>
                  </a:lnTo>
                  <a:lnTo>
                    <a:pt x="50961" y="56573"/>
                  </a:lnTo>
                  <a:lnTo>
                    <a:pt x="51541" y="55431"/>
                  </a:lnTo>
                  <a:lnTo>
                    <a:pt x="51986" y="54464"/>
                  </a:lnTo>
                  <a:lnTo>
                    <a:pt x="52083" y="54251"/>
                  </a:lnTo>
                  <a:lnTo>
                    <a:pt x="52161" y="53980"/>
                  </a:lnTo>
                  <a:lnTo>
                    <a:pt x="52335" y="53380"/>
                  </a:lnTo>
                  <a:lnTo>
                    <a:pt x="52490" y="52644"/>
                  </a:lnTo>
                  <a:lnTo>
                    <a:pt x="52644" y="51831"/>
                  </a:lnTo>
                  <a:lnTo>
                    <a:pt x="52780" y="50902"/>
                  </a:lnTo>
                  <a:lnTo>
                    <a:pt x="52915" y="49896"/>
                  </a:lnTo>
                  <a:lnTo>
                    <a:pt x="53051" y="48793"/>
                  </a:lnTo>
                  <a:lnTo>
                    <a:pt x="53167" y="47631"/>
                  </a:lnTo>
                  <a:lnTo>
                    <a:pt x="53283" y="46393"/>
                  </a:lnTo>
                  <a:lnTo>
                    <a:pt x="53380" y="45115"/>
                  </a:lnTo>
                  <a:lnTo>
                    <a:pt x="53554" y="42406"/>
                  </a:lnTo>
                  <a:lnTo>
                    <a:pt x="53728" y="39561"/>
                  </a:lnTo>
                  <a:lnTo>
                    <a:pt x="53864" y="36677"/>
                  </a:lnTo>
                  <a:lnTo>
                    <a:pt x="53980" y="33774"/>
                  </a:lnTo>
                  <a:lnTo>
                    <a:pt x="54096" y="30948"/>
                  </a:lnTo>
                  <a:lnTo>
                    <a:pt x="54270" y="25761"/>
                  </a:lnTo>
                  <a:lnTo>
                    <a:pt x="54425" y="21619"/>
                  </a:lnTo>
                  <a:lnTo>
                    <a:pt x="54503" y="20109"/>
                  </a:lnTo>
                  <a:lnTo>
                    <a:pt x="54580" y="19045"/>
                  </a:lnTo>
                  <a:lnTo>
                    <a:pt x="54599" y="18658"/>
                  </a:lnTo>
                  <a:lnTo>
                    <a:pt x="54599" y="18271"/>
                  </a:lnTo>
                  <a:lnTo>
                    <a:pt x="54561" y="17922"/>
                  </a:lnTo>
                  <a:lnTo>
                    <a:pt x="54503" y="17574"/>
                  </a:lnTo>
                  <a:lnTo>
                    <a:pt x="54425" y="17225"/>
                  </a:lnTo>
                  <a:lnTo>
                    <a:pt x="54309" y="16916"/>
                  </a:lnTo>
                  <a:lnTo>
                    <a:pt x="54193" y="16606"/>
                  </a:lnTo>
                  <a:lnTo>
                    <a:pt x="54038" y="16335"/>
                  </a:lnTo>
                  <a:lnTo>
                    <a:pt x="53883" y="16045"/>
                  </a:lnTo>
                  <a:lnTo>
                    <a:pt x="53709" y="15793"/>
                  </a:lnTo>
                  <a:lnTo>
                    <a:pt x="53515" y="15542"/>
                  </a:lnTo>
                  <a:lnTo>
                    <a:pt x="53322" y="15309"/>
                  </a:lnTo>
                  <a:lnTo>
                    <a:pt x="53109" y="15096"/>
                  </a:lnTo>
                  <a:lnTo>
                    <a:pt x="52896" y="14884"/>
                  </a:lnTo>
                  <a:lnTo>
                    <a:pt x="52664" y="14709"/>
                  </a:lnTo>
                  <a:lnTo>
                    <a:pt x="52451" y="14516"/>
                  </a:lnTo>
                  <a:lnTo>
                    <a:pt x="51986" y="14206"/>
                  </a:lnTo>
                  <a:lnTo>
                    <a:pt x="51561" y="13935"/>
                  </a:lnTo>
                  <a:lnTo>
                    <a:pt x="51135" y="13703"/>
                  </a:lnTo>
                  <a:lnTo>
                    <a:pt x="50767" y="13529"/>
                  </a:lnTo>
                  <a:lnTo>
                    <a:pt x="50438" y="13374"/>
                  </a:lnTo>
                  <a:lnTo>
                    <a:pt x="50206" y="13277"/>
                  </a:lnTo>
                  <a:lnTo>
                    <a:pt x="49993" y="13219"/>
                  </a:lnTo>
                  <a:lnTo>
                    <a:pt x="50167" y="13103"/>
                  </a:lnTo>
                  <a:lnTo>
                    <a:pt x="50341" y="12987"/>
                  </a:lnTo>
                  <a:lnTo>
                    <a:pt x="50496" y="12851"/>
                  </a:lnTo>
                  <a:lnTo>
                    <a:pt x="50632" y="12716"/>
                  </a:lnTo>
                  <a:lnTo>
                    <a:pt x="50748" y="12580"/>
                  </a:lnTo>
                  <a:lnTo>
                    <a:pt x="50864" y="12426"/>
                  </a:lnTo>
                  <a:lnTo>
                    <a:pt x="50980" y="12271"/>
                  </a:lnTo>
                  <a:lnTo>
                    <a:pt x="51057" y="12097"/>
                  </a:lnTo>
                  <a:lnTo>
                    <a:pt x="51135" y="11922"/>
                  </a:lnTo>
                  <a:lnTo>
                    <a:pt x="51212" y="11729"/>
                  </a:lnTo>
                  <a:lnTo>
                    <a:pt x="51251" y="11555"/>
                  </a:lnTo>
                  <a:lnTo>
                    <a:pt x="51309" y="11361"/>
                  </a:lnTo>
                  <a:lnTo>
                    <a:pt x="51348" y="10955"/>
                  </a:lnTo>
                  <a:lnTo>
                    <a:pt x="51367" y="10529"/>
                  </a:lnTo>
                  <a:lnTo>
                    <a:pt x="51348" y="10103"/>
                  </a:lnTo>
                  <a:lnTo>
                    <a:pt x="51290" y="9677"/>
                  </a:lnTo>
                  <a:lnTo>
                    <a:pt x="51193" y="9232"/>
                  </a:lnTo>
                  <a:lnTo>
                    <a:pt x="51057" y="8787"/>
                  </a:lnTo>
                  <a:lnTo>
                    <a:pt x="50922" y="8342"/>
                  </a:lnTo>
                  <a:lnTo>
                    <a:pt x="50748" y="7897"/>
                  </a:lnTo>
                  <a:lnTo>
                    <a:pt x="50535" y="7471"/>
                  </a:lnTo>
                  <a:lnTo>
                    <a:pt x="50322" y="7045"/>
                  </a:lnTo>
                  <a:lnTo>
                    <a:pt x="50090" y="6658"/>
                  </a:lnTo>
                  <a:lnTo>
                    <a:pt x="49838" y="6271"/>
                  </a:lnTo>
                  <a:lnTo>
                    <a:pt x="49586" y="5922"/>
                  </a:lnTo>
                  <a:lnTo>
                    <a:pt x="49316" y="5593"/>
                  </a:lnTo>
                  <a:lnTo>
                    <a:pt x="49025" y="5284"/>
                  </a:lnTo>
                  <a:lnTo>
                    <a:pt x="48754" y="5032"/>
                  </a:lnTo>
                  <a:lnTo>
                    <a:pt x="48464" y="4800"/>
                  </a:lnTo>
                  <a:lnTo>
                    <a:pt x="48174" y="4626"/>
                  </a:lnTo>
                  <a:lnTo>
                    <a:pt x="47903" y="4490"/>
                  </a:lnTo>
                  <a:lnTo>
                    <a:pt x="47748" y="4452"/>
                  </a:lnTo>
                  <a:lnTo>
                    <a:pt x="47612" y="4413"/>
                  </a:lnTo>
                  <a:lnTo>
                    <a:pt x="47477" y="4393"/>
                  </a:lnTo>
                  <a:lnTo>
                    <a:pt x="47361" y="4374"/>
                  </a:lnTo>
                  <a:lnTo>
                    <a:pt x="47225" y="4374"/>
                  </a:lnTo>
                  <a:lnTo>
                    <a:pt x="47090" y="4393"/>
                  </a:lnTo>
                  <a:lnTo>
                    <a:pt x="46974" y="4432"/>
                  </a:lnTo>
                  <a:lnTo>
                    <a:pt x="46857" y="4490"/>
                  </a:lnTo>
                  <a:lnTo>
                    <a:pt x="46741" y="4548"/>
                  </a:lnTo>
                  <a:lnTo>
                    <a:pt x="46625" y="4626"/>
                  </a:lnTo>
                  <a:lnTo>
                    <a:pt x="46528" y="4742"/>
                  </a:lnTo>
                  <a:lnTo>
                    <a:pt x="46412" y="4858"/>
                  </a:lnTo>
                  <a:lnTo>
                    <a:pt x="46316" y="4993"/>
                  </a:lnTo>
                  <a:lnTo>
                    <a:pt x="46238" y="5148"/>
                  </a:lnTo>
                  <a:lnTo>
                    <a:pt x="46045" y="5458"/>
                  </a:lnTo>
                  <a:lnTo>
                    <a:pt x="45851" y="5768"/>
                  </a:lnTo>
                  <a:lnTo>
                    <a:pt x="45638" y="6058"/>
                  </a:lnTo>
                  <a:lnTo>
                    <a:pt x="45406" y="6348"/>
                  </a:lnTo>
                  <a:lnTo>
                    <a:pt x="45174" y="6619"/>
                  </a:lnTo>
                  <a:lnTo>
                    <a:pt x="44922" y="6890"/>
                  </a:lnTo>
                  <a:lnTo>
                    <a:pt x="44651" y="7142"/>
                  </a:lnTo>
                  <a:lnTo>
                    <a:pt x="44380" y="7393"/>
                  </a:lnTo>
                  <a:lnTo>
                    <a:pt x="43838" y="7839"/>
                  </a:lnTo>
                  <a:lnTo>
                    <a:pt x="43277" y="8245"/>
                  </a:lnTo>
                  <a:lnTo>
                    <a:pt x="42696" y="8632"/>
                  </a:lnTo>
                  <a:lnTo>
                    <a:pt x="42154" y="8942"/>
                  </a:lnTo>
                  <a:lnTo>
                    <a:pt x="41612" y="9232"/>
                  </a:lnTo>
                  <a:lnTo>
                    <a:pt x="41109" y="9484"/>
                  </a:lnTo>
                  <a:lnTo>
                    <a:pt x="40664" y="9697"/>
                  </a:lnTo>
                  <a:lnTo>
                    <a:pt x="40258" y="9851"/>
                  </a:lnTo>
                  <a:lnTo>
                    <a:pt x="39677" y="10084"/>
                  </a:lnTo>
                  <a:lnTo>
                    <a:pt x="39464" y="10161"/>
                  </a:lnTo>
                  <a:lnTo>
                    <a:pt x="39464" y="10161"/>
                  </a:lnTo>
                  <a:lnTo>
                    <a:pt x="39503" y="9832"/>
                  </a:lnTo>
                  <a:lnTo>
                    <a:pt x="39541" y="9445"/>
                  </a:lnTo>
                  <a:lnTo>
                    <a:pt x="39580" y="8942"/>
                  </a:lnTo>
                  <a:lnTo>
                    <a:pt x="39580" y="8322"/>
                  </a:lnTo>
                  <a:lnTo>
                    <a:pt x="39561" y="7645"/>
                  </a:lnTo>
                  <a:lnTo>
                    <a:pt x="39522" y="7277"/>
                  </a:lnTo>
                  <a:lnTo>
                    <a:pt x="39483" y="6890"/>
                  </a:lnTo>
                  <a:lnTo>
                    <a:pt x="39425" y="6484"/>
                  </a:lnTo>
                  <a:lnTo>
                    <a:pt x="39348" y="6077"/>
                  </a:lnTo>
                  <a:lnTo>
                    <a:pt x="39271" y="5671"/>
                  </a:lnTo>
                  <a:lnTo>
                    <a:pt x="39154" y="5264"/>
                  </a:lnTo>
                  <a:lnTo>
                    <a:pt x="39019" y="4839"/>
                  </a:lnTo>
                  <a:lnTo>
                    <a:pt x="38883" y="4413"/>
                  </a:lnTo>
                  <a:lnTo>
                    <a:pt x="38690" y="4006"/>
                  </a:lnTo>
                  <a:lnTo>
                    <a:pt x="38496" y="3600"/>
                  </a:lnTo>
                  <a:lnTo>
                    <a:pt x="38264" y="3193"/>
                  </a:lnTo>
                  <a:lnTo>
                    <a:pt x="38012" y="2806"/>
                  </a:lnTo>
                  <a:lnTo>
                    <a:pt x="37722" y="2419"/>
                  </a:lnTo>
                  <a:lnTo>
                    <a:pt x="37393" y="2052"/>
                  </a:lnTo>
                  <a:lnTo>
                    <a:pt x="37045" y="1703"/>
                  </a:lnTo>
                  <a:lnTo>
                    <a:pt x="36658" y="1374"/>
                  </a:lnTo>
                  <a:lnTo>
                    <a:pt x="36232" y="1064"/>
                  </a:lnTo>
                  <a:lnTo>
                    <a:pt x="35767" y="774"/>
                  </a:lnTo>
                  <a:lnTo>
                    <a:pt x="35264" y="523"/>
                  </a:lnTo>
                  <a:lnTo>
                    <a:pt x="34722" y="290"/>
                  </a:lnTo>
                  <a:lnTo>
                    <a:pt x="34413" y="194"/>
                  </a:lnTo>
                  <a:lnTo>
                    <a:pt x="34084" y="116"/>
                  </a:lnTo>
                  <a:lnTo>
                    <a:pt x="33735" y="58"/>
                  </a:lnTo>
                  <a:lnTo>
                    <a:pt x="33348" y="19"/>
                  </a:lnTo>
                  <a:lnTo>
                    <a:pt x="3294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328;p20">
              <a:extLst>
                <a:ext uri="{FF2B5EF4-FFF2-40B4-BE49-F238E27FC236}">
                  <a16:creationId xmlns:a16="http://schemas.microsoft.com/office/drawing/2014/main" id="{9547A76C-4B25-FD61-795D-7421D1008F0D}"/>
                </a:ext>
              </a:extLst>
            </p:cNvPr>
            <p:cNvSpPr/>
            <p:nvPr/>
          </p:nvSpPr>
          <p:spPr>
            <a:xfrm>
              <a:off x="2107275" y="2708200"/>
              <a:ext cx="1146775" cy="1511625"/>
            </a:xfrm>
            <a:custGeom>
              <a:avLst/>
              <a:gdLst/>
              <a:ahLst/>
              <a:cxnLst/>
              <a:rect l="l" t="t" r="r" b="b"/>
              <a:pathLst>
                <a:path w="45871" h="60465" extrusionOk="0">
                  <a:moveTo>
                    <a:pt x="38574" y="1"/>
                  </a:moveTo>
                  <a:lnTo>
                    <a:pt x="38090" y="20"/>
                  </a:lnTo>
                  <a:lnTo>
                    <a:pt x="37935" y="39"/>
                  </a:lnTo>
                  <a:lnTo>
                    <a:pt x="37780" y="59"/>
                  </a:lnTo>
                  <a:lnTo>
                    <a:pt x="37626" y="117"/>
                  </a:lnTo>
                  <a:lnTo>
                    <a:pt x="37451" y="175"/>
                  </a:lnTo>
                  <a:lnTo>
                    <a:pt x="37084" y="349"/>
                  </a:lnTo>
                  <a:lnTo>
                    <a:pt x="36677" y="601"/>
                  </a:lnTo>
                  <a:lnTo>
                    <a:pt x="36232" y="891"/>
                  </a:lnTo>
                  <a:lnTo>
                    <a:pt x="35768" y="1239"/>
                  </a:lnTo>
                  <a:lnTo>
                    <a:pt x="35264" y="1646"/>
                  </a:lnTo>
                  <a:lnTo>
                    <a:pt x="34742" y="2091"/>
                  </a:lnTo>
                  <a:lnTo>
                    <a:pt x="34181" y="2594"/>
                  </a:lnTo>
                  <a:lnTo>
                    <a:pt x="33600" y="3155"/>
                  </a:lnTo>
                  <a:lnTo>
                    <a:pt x="32981" y="3755"/>
                  </a:lnTo>
                  <a:lnTo>
                    <a:pt x="32361" y="4394"/>
                  </a:lnTo>
                  <a:lnTo>
                    <a:pt x="31703" y="5072"/>
                  </a:lnTo>
                  <a:lnTo>
                    <a:pt x="31026" y="5788"/>
                  </a:lnTo>
                  <a:lnTo>
                    <a:pt x="29613" y="7336"/>
                  </a:lnTo>
                  <a:lnTo>
                    <a:pt x="28142" y="9020"/>
                  </a:lnTo>
                  <a:lnTo>
                    <a:pt x="26613" y="10820"/>
                  </a:lnTo>
                  <a:lnTo>
                    <a:pt x="25026" y="12717"/>
                  </a:lnTo>
                  <a:lnTo>
                    <a:pt x="23419" y="14691"/>
                  </a:lnTo>
                  <a:lnTo>
                    <a:pt x="21774" y="16742"/>
                  </a:lnTo>
                  <a:lnTo>
                    <a:pt x="20110" y="18833"/>
                  </a:lnTo>
                  <a:lnTo>
                    <a:pt x="18465" y="20962"/>
                  </a:lnTo>
                  <a:lnTo>
                    <a:pt x="16800" y="23091"/>
                  </a:lnTo>
                  <a:lnTo>
                    <a:pt x="15174" y="25239"/>
                  </a:lnTo>
                  <a:lnTo>
                    <a:pt x="13568" y="27349"/>
                  </a:lnTo>
                  <a:lnTo>
                    <a:pt x="10471" y="31471"/>
                  </a:lnTo>
                  <a:lnTo>
                    <a:pt x="7626" y="35342"/>
                  </a:lnTo>
                  <a:lnTo>
                    <a:pt x="5110" y="38787"/>
                  </a:lnTo>
                  <a:lnTo>
                    <a:pt x="3000" y="41710"/>
                  </a:lnTo>
                  <a:lnTo>
                    <a:pt x="1394" y="43955"/>
                  </a:lnTo>
                  <a:lnTo>
                    <a:pt x="0" y="45909"/>
                  </a:lnTo>
                  <a:lnTo>
                    <a:pt x="19045" y="60464"/>
                  </a:lnTo>
                  <a:lnTo>
                    <a:pt x="19994" y="59380"/>
                  </a:lnTo>
                  <a:lnTo>
                    <a:pt x="22510" y="56477"/>
                  </a:lnTo>
                  <a:lnTo>
                    <a:pt x="26129" y="52258"/>
                  </a:lnTo>
                  <a:lnTo>
                    <a:pt x="28181" y="49838"/>
                  </a:lnTo>
                  <a:lnTo>
                    <a:pt x="30348" y="47284"/>
                  </a:lnTo>
                  <a:lnTo>
                    <a:pt x="32535" y="44671"/>
                  </a:lnTo>
                  <a:lnTo>
                    <a:pt x="34684" y="42058"/>
                  </a:lnTo>
                  <a:lnTo>
                    <a:pt x="36755" y="39522"/>
                  </a:lnTo>
                  <a:lnTo>
                    <a:pt x="38671" y="37142"/>
                  </a:lnTo>
                  <a:lnTo>
                    <a:pt x="40374" y="34935"/>
                  </a:lnTo>
                  <a:lnTo>
                    <a:pt x="41129" y="33948"/>
                  </a:lnTo>
                  <a:lnTo>
                    <a:pt x="41806" y="33019"/>
                  </a:lnTo>
                  <a:lnTo>
                    <a:pt x="42406" y="32187"/>
                  </a:lnTo>
                  <a:lnTo>
                    <a:pt x="42929" y="31432"/>
                  </a:lnTo>
                  <a:lnTo>
                    <a:pt x="43335" y="30774"/>
                  </a:lnTo>
                  <a:lnTo>
                    <a:pt x="43626" y="30252"/>
                  </a:lnTo>
                  <a:lnTo>
                    <a:pt x="43761" y="29981"/>
                  </a:lnTo>
                  <a:lnTo>
                    <a:pt x="43877" y="29710"/>
                  </a:lnTo>
                  <a:lnTo>
                    <a:pt x="44129" y="29052"/>
                  </a:lnTo>
                  <a:lnTo>
                    <a:pt x="44361" y="28297"/>
                  </a:lnTo>
                  <a:lnTo>
                    <a:pt x="44593" y="27445"/>
                  </a:lnTo>
                  <a:lnTo>
                    <a:pt x="44806" y="26497"/>
                  </a:lnTo>
                  <a:lnTo>
                    <a:pt x="45019" y="25490"/>
                  </a:lnTo>
                  <a:lnTo>
                    <a:pt x="45193" y="24407"/>
                  </a:lnTo>
                  <a:lnTo>
                    <a:pt x="45367" y="23265"/>
                  </a:lnTo>
                  <a:lnTo>
                    <a:pt x="45522" y="22065"/>
                  </a:lnTo>
                  <a:lnTo>
                    <a:pt x="45638" y="20826"/>
                  </a:lnTo>
                  <a:lnTo>
                    <a:pt x="45735" y="19549"/>
                  </a:lnTo>
                  <a:lnTo>
                    <a:pt x="45813" y="18252"/>
                  </a:lnTo>
                  <a:lnTo>
                    <a:pt x="45871" y="16936"/>
                  </a:lnTo>
                  <a:lnTo>
                    <a:pt x="45871" y="15600"/>
                  </a:lnTo>
                  <a:lnTo>
                    <a:pt x="45851" y="14284"/>
                  </a:lnTo>
                  <a:lnTo>
                    <a:pt x="45793" y="12968"/>
                  </a:lnTo>
                  <a:lnTo>
                    <a:pt x="45696" y="11671"/>
                  </a:lnTo>
                  <a:lnTo>
                    <a:pt x="45561" y="10394"/>
                  </a:lnTo>
                  <a:lnTo>
                    <a:pt x="45484" y="9755"/>
                  </a:lnTo>
                  <a:lnTo>
                    <a:pt x="45387" y="9136"/>
                  </a:lnTo>
                  <a:lnTo>
                    <a:pt x="45290" y="8536"/>
                  </a:lnTo>
                  <a:lnTo>
                    <a:pt x="45155" y="7955"/>
                  </a:lnTo>
                  <a:lnTo>
                    <a:pt x="45038" y="7375"/>
                  </a:lnTo>
                  <a:lnTo>
                    <a:pt x="44884" y="6794"/>
                  </a:lnTo>
                  <a:lnTo>
                    <a:pt x="44729" y="6252"/>
                  </a:lnTo>
                  <a:lnTo>
                    <a:pt x="44574" y="5710"/>
                  </a:lnTo>
                  <a:lnTo>
                    <a:pt x="44380" y="5188"/>
                  </a:lnTo>
                  <a:lnTo>
                    <a:pt x="44187" y="4684"/>
                  </a:lnTo>
                  <a:lnTo>
                    <a:pt x="43993" y="4201"/>
                  </a:lnTo>
                  <a:lnTo>
                    <a:pt x="43761" y="3755"/>
                  </a:lnTo>
                  <a:lnTo>
                    <a:pt x="43529" y="3310"/>
                  </a:lnTo>
                  <a:lnTo>
                    <a:pt x="43277" y="2884"/>
                  </a:lnTo>
                  <a:lnTo>
                    <a:pt x="43006" y="2497"/>
                  </a:lnTo>
                  <a:lnTo>
                    <a:pt x="42735" y="2130"/>
                  </a:lnTo>
                  <a:lnTo>
                    <a:pt x="42426" y="1781"/>
                  </a:lnTo>
                  <a:lnTo>
                    <a:pt x="42116" y="1472"/>
                  </a:lnTo>
                  <a:lnTo>
                    <a:pt x="41787" y="1181"/>
                  </a:lnTo>
                  <a:lnTo>
                    <a:pt x="41458" y="930"/>
                  </a:lnTo>
                  <a:lnTo>
                    <a:pt x="41090" y="697"/>
                  </a:lnTo>
                  <a:lnTo>
                    <a:pt x="40722" y="504"/>
                  </a:lnTo>
                  <a:lnTo>
                    <a:pt x="40316" y="330"/>
                  </a:lnTo>
                  <a:lnTo>
                    <a:pt x="39909" y="194"/>
                  </a:lnTo>
                  <a:lnTo>
                    <a:pt x="39484" y="97"/>
                  </a:lnTo>
                  <a:lnTo>
                    <a:pt x="39039" y="39"/>
                  </a:lnTo>
                  <a:lnTo>
                    <a:pt x="38574"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329;p20">
              <a:extLst>
                <a:ext uri="{FF2B5EF4-FFF2-40B4-BE49-F238E27FC236}">
                  <a16:creationId xmlns:a16="http://schemas.microsoft.com/office/drawing/2014/main" id="{D4F10613-7E52-B73A-1151-AC8B8EA06806}"/>
                </a:ext>
              </a:extLst>
            </p:cNvPr>
            <p:cNvSpPr/>
            <p:nvPr/>
          </p:nvSpPr>
          <p:spPr>
            <a:xfrm>
              <a:off x="1965025" y="3893175"/>
              <a:ext cx="572425" cy="595675"/>
            </a:xfrm>
            <a:custGeom>
              <a:avLst/>
              <a:gdLst/>
              <a:ahLst/>
              <a:cxnLst/>
              <a:rect l="l" t="t" r="r" b="b"/>
              <a:pathLst>
                <a:path w="22897" h="23827" extrusionOk="0">
                  <a:moveTo>
                    <a:pt x="7665" y="1"/>
                  </a:moveTo>
                  <a:lnTo>
                    <a:pt x="6639" y="1704"/>
                  </a:lnTo>
                  <a:lnTo>
                    <a:pt x="4336" y="5633"/>
                  </a:lnTo>
                  <a:lnTo>
                    <a:pt x="3020" y="7878"/>
                  </a:lnTo>
                  <a:lnTo>
                    <a:pt x="1800" y="10007"/>
                  </a:lnTo>
                  <a:lnTo>
                    <a:pt x="794" y="11807"/>
                  </a:lnTo>
                  <a:lnTo>
                    <a:pt x="426" y="12523"/>
                  </a:lnTo>
                  <a:lnTo>
                    <a:pt x="136" y="13065"/>
                  </a:lnTo>
                  <a:lnTo>
                    <a:pt x="97" y="13181"/>
                  </a:lnTo>
                  <a:lnTo>
                    <a:pt x="58" y="13317"/>
                  </a:lnTo>
                  <a:lnTo>
                    <a:pt x="0" y="13588"/>
                  </a:lnTo>
                  <a:lnTo>
                    <a:pt x="0" y="13897"/>
                  </a:lnTo>
                  <a:lnTo>
                    <a:pt x="20" y="14226"/>
                  </a:lnTo>
                  <a:lnTo>
                    <a:pt x="78" y="14575"/>
                  </a:lnTo>
                  <a:lnTo>
                    <a:pt x="174" y="14962"/>
                  </a:lnTo>
                  <a:lnTo>
                    <a:pt x="291" y="15349"/>
                  </a:lnTo>
                  <a:lnTo>
                    <a:pt x="445" y="15775"/>
                  </a:lnTo>
                  <a:lnTo>
                    <a:pt x="620" y="16200"/>
                  </a:lnTo>
                  <a:lnTo>
                    <a:pt x="813" y="16646"/>
                  </a:lnTo>
                  <a:lnTo>
                    <a:pt x="1045" y="17091"/>
                  </a:lnTo>
                  <a:lnTo>
                    <a:pt x="1297" y="17536"/>
                  </a:lnTo>
                  <a:lnTo>
                    <a:pt x="1587" y="18000"/>
                  </a:lnTo>
                  <a:lnTo>
                    <a:pt x="1878" y="18446"/>
                  </a:lnTo>
                  <a:lnTo>
                    <a:pt x="2187" y="18910"/>
                  </a:lnTo>
                  <a:lnTo>
                    <a:pt x="2516" y="19355"/>
                  </a:lnTo>
                  <a:lnTo>
                    <a:pt x="2845" y="19800"/>
                  </a:lnTo>
                  <a:lnTo>
                    <a:pt x="3213" y="20226"/>
                  </a:lnTo>
                  <a:lnTo>
                    <a:pt x="3581" y="20652"/>
                  </a:lnTo>
                  <a:lnTo>
                    <a:pt x="3949" y="21058"/>
                  </a:lnTo>
                  <a:lnTo>
                    <a:pt x="4336" y="21446"/>
                  </a:lnTo>
                  <a:lnTo>
                    <a:pt x="4742" y="21813"/>
                  </a:lnTo>
                  <a:lnTo>
                    <a:pt x="5129" y="22162"/>
                  </a:lnTo>
                  <a:lnTo>
                    <a:pt x="5536" y="22471"/>
                  </a:lnTo>
                  <a:lnTo>
                    <a:pt x="5942" y="22781"/>
                  </a:lnTo>
                  <a:lnTo>
                    <a:pt x="6349" y="23033"/>
                  </a:lnTo>
                  <a:lnTo>
                    <a:pt x="6755" y="23265"/>
                  </a:lnTo>
                  <a:lnTo>
                    <a:pt x="7161" y="23458"/>
                  </a:lnTo>
                  <a:lnTo>
                    <a:pt x="7549" y="23613"/>
                  </a:lnTo>
                  <a:lnTo>
                    <a:pt x="7936" y="23729"/>
                  </a:lnTo>
                  <a:lnTo>
                    <a:pt x="8323" y="23787"/>
                  </a:lnTo>
                  <a:lnTo>
                    <a:pt x="8516" y="23807"/>
                  </a:lnTo>
                  <a:lnTo>
                    <a:pt x="8690" y="23826"/>
                  </a:lnTo>
                  <a:lnTo>
                    <a:pt x="8884" y="23807"/>
                  </a:lnTo>
                  <a:lnTo>
                    <a:pt x="9078" y="23787"/>
                  </a:lnTo>
                  <a:lnTo>
                    <a:pt x="9290" y="23749"/>
                  </a:lnTo>
                  <a:lnTo>
                    <a:pt x="9503" y="23671"/>
                  </a:lnTo>
                  <a:lnTo>
                    <a:pt x="9716" y="23613"/>
                  </a:lnTo>
                  <a:lnTo>
                    <a:pt x="9948" y="23516"/>
                  </a:lnTo>
                  <a:lnTo>
                    <a:pt x="10432" y="23304"/>
                  </a:lnTo>
                  <a:lnTo>
                    <a:pt x="10936" y="23013"/>
                  </a:lnTo>
                  <a:lnTo>
                    <a:pt x="11458" y="22704"/>
                  </a:lnTo>
                  <a:lnTo>
                    <a:pt x="12019" y="22336"/>
                  </a:lnTo>
                  <a:lnTo>
                    <a:pt x="12581" y="21910"/>
                  </a:lnTo>
                  <a:lnTo>
                    <a:pt x="13142" y="21465"/>
                  </a:lnTo>
                  <a:lnTo>
                    <a:pt x="13723" y="21000"/>
                  </a:lnTo>
                  <a:lnTo>
                    <a:pt x="14323" y="20497"/>
                  </a:lnTo>
                  <a:lnTo>
                    <a:pt x="14923" y="19975"/>
                  </a:lnTo>
                  <a:lnTo>
                    <a:pt x="15503" y="19433"/>
                  </a:lnTo>
                  <a:lnTo>
                    <a:pt x="16103" y="18871"/>
                  </a:lnTo>
                  <a:lnTo>
                    <a:pt x="17264" y="17749"/>
                  </a:lnTo>
                  <a:lnTo>
                    <a:pt x="18387" y="16607"/>
                  </a:lnTo>
                  <a:lnTo>
                    <a:pt x="19432" y="15504"/>
                  </a:lnTo>
                  <a:lnTo>
                    <a:pt x="20400" y="14478"/>
                  </a:lnTo>
                  <a:lnTo>
                    <a:pt x="21232" y="13568"/>
                  </a:lnTo>
                  <a:lnTo>
                    <a:pt x="22451" y="12194"/>
                  </a:lnTo>
                  <a:lnTo>
                    <a:pt x="22897" y="11672"/>
                  </a:lnTo>
                  <a:lnTo>
                    <a:pt x="7665"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30;p20">
              <a:extLst>
                <a:ext uri="{FF2B5EF4-FFF2-40B4-BE49-F238E27FC236}">
                  <a16:creationId xmlns:a16="http://schemas.microsoft.com/office/drawing/2014/main" id="{D307F309-2C4D-C7A8-8297-08E929C83009}"/>
                </a:ext>
              </a:extLst>
            </p:cNvPr>
            <p:cNvSpPr/>
            <p:nvPr/>
          </p:nvSpPr>
          <p:spPr>
            <a:xfrm>
              <a:off x="2107275" y="3688500"/>
              <a:ext cx="597100" cy="531325"/>
            </a:xfrm>
            <a:custGeom>
              <a:avLst/>
              <a:gdLst/>
              <a:ahLst/>
              <a:cxnLst/>
              <a:rect l="l" t="t" r="r" b="b"/>
              <a:pathLst>
                <a:path w="23884" h="21253" extrusionOk="0">
                  <a:moveTo>
                    <a:pt x="4800" y="1"/>
                  </a:moveTo>
                  <a:lnTo>
                    <a:pt x="0" y="6697"/>
                  </a:lnTo>
                  <a:lnTo>
                    <a:pt x="19045" y="21252"/>
                  </a:lnTo>
                  <a:lnTo>
                    <a:pt x="23884" y="15659"/>
                  </a:lnTo>
                  <a:lnTo>
                    <a:pt x="4800"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331;p20">
              <a:extLst>
                <a:ext uri="{FF2B5EF4-FFF2-40B4-BE49-F238E27FC236}">
                  <a16:creationId xmlns:a16="http://schemas.microsoft.com/office/drawing/2014/main" id="{A4D99C6A-586E-5C14-C84F-C896B5444A90}"/>
                </a:ext>
              </a:extLst>
            </p:cNvPr>
            <p:cNvSpPr/>
            <p:nvPr/>
          </p:nvSpPr>
          <p:spPr>
            <a:xfrm>
              <a:off x="4370300" y="2699500"/>
              <a:ext cx="1142425" cy="1520325"/>
            </a:xfrm>
            <a:custGeom>
              <a:avLst/>
              <a:gdLst/>
              <a:ahLst/>
              <a:cxnLst/>
              <a:rect l="l" t="t" r="r" b="b"/>
              <a:pathLst>
                <a:path w="45697" h="60813" extrusionOk="0">
                  <a:moveTo>
                    <a:pt x="7568" y="0"/>
                  </a:moveTo>
                  <a:lnTo>
                    <a:pt x="7104" y="20"/>
                  </a:lnTo>
                  <a:lnTo>
                    <a:pt x="6658" y="97"/>
                  </a:lnTo>
                  <a:lnTo>
                    <a:pt x="6233" y="194"/>
                  </a:lnTo>
                  <a:lnTo>
                    <a:pt x="5807" y="329"/>
                  </a:lnTo>
                  <a:lnTo>
                    <a:pt x="5420" y="503"/>
                  </a:lnTo>
                  <a:lnTo>
                    <a:pt x="5033" y="697"/>
                  </a:lnTo>
                  <a:lnTo>
                    <a:pt x="4665" y="929"/>
                  </a:lnTo>
                  <a:lnTo>
                    <a:pt x="4317" y="1200"/>
                  </a:lnTo>
                  <a:lnTo>
                    <a:pt x="3988" y="1491"/>
                  </a:lnTo>
                  <a:lnTo>
                    <a:pt x="3678" y="1800"/>
                  </a:lnTo>
                  <a:lnTo>
                    <a:pt x="3368" y="2149"/>
                  </a:lnTo>
                  <a:lnTo>
                    <a:pt x="3078" y="2536"/>
                  </a:lnTo>
                  <a:lnTo>
                    <a:pt x="2807" y="2923"/>
                  </a:lnTo>
                  <a:lnTo>
                    <a:pt x="2555" y="3349"/>
                  </a:lnTo>
                  <a:lnTo>
                    <a:pt x="2304" y="3794"/>
                  </a:lnTo>
                  <a:lnTo>
                    <a:pt x="2071" y="4258"/>
                  </a:lnTo>
                  <a:lnTo>
                    <a:pt x="1859" y="4742"/>
                  </a:lnTo>
                  <a:lnTo>
                    <a:pt x="1665" y="5265"/>
                  </a:lnTo>
                  <a:lnTo>
                    <a:pt x="1471" y="5787"/>
                  </a:lnTo>
                  <a:lnTo>
                    <a:pt x="1297" y="6329"/>
                  </a:lnTo>
                  <a:lnTo>
                    <a:pt x="1123" y="6890"/>
                  </a:lnTo>
                  <a:lnTo>
                    <a:pt x="968" y="7471"/>
                  </a:lnTo>
                  <a:lnTo>
                    <a:pt x="833" y="8052"/>
                  </a:lnTo>
                  <a:lnTo>
                    <a:pt x="717" y="8652"/>
                  </a:lnTo>
                  <a:lnTo>
                    <a:pt x="601" y="9271"/>
                  </a:lnTo>
                  <a:lnTo>
                    <a:pt x="484" y="9890"/>
                  </a:lnTo>
                  <a:lnTo>
                    <a:pt x="388" y="10529"/>
                  </a:lnTo>
                  <a:lnTo>
                    <a:pt x="233" y="11806"/>
                  </a:lnTo>
                  <a:lnTo>
                    <a:pt x="117" y="13142"/>
                  </a:lnTo>
                  <a:lnTo>
                    <a:pt x="39" y="14477"/>
                  </a:lnTo>
                  <a:lnTo>
                    <a:pt x="1" y="15813"/>
                  </a:lnTo>
                  <a:lnTo>
                    <a:pt x="1" y="17148"/>
                  </a:lnTo>
                  <a:lnTo>
                    <a:pt x="20" y="18484"/>
                  </a:lnTo>
                  <a:lnTo>
                    <a:pt x="78" y="19800"/>
                  </a:lnTo>
                  <a:lnTo>
                    <a:pt x="155" y="21097"/>
                  </a:lnTo>
                  <a:lnTo>
                    <a:pt x="271" y="22335"/>
                  </a:lnTo>
                  <a:lnTo>
                    <a:pt x="407" y="23555"/>
                  </a:lnTo>
                  <a:lnTo>
                    <a:pt x="562" y="24716"/>
                  </a:lnTo>
                  <a:lnTo>
                    <a:pt x="736" y="25800"/>
                  </a:lnTo>
                  <a:lnTo>
                    <a:pt x="910" y="26826"/>
                  </a:lnTo>
                  <a:lnTo>
                    <a:pt x="1123" y="27774"/>
                  </a:lnTo>
                  <a:lnTo>
                    <a:pt x="1336" y="28626"/>
                  </a:lnTo>
                  <a:lnTo>
                    <a:pt x="1568" y="29400"/>
                  </a:lnTo>
                  <a:lnTo>
                    <a:pt x="1820" y="30058"/>
                  </a:lnTo>
                  <a:lnTo>
                    <a:pt x="1936" y="30329"/>
                  </a:lnTo>
                  <a:lnTo>
                    <a:pt x="2071" y="30600"/>
                  </a:lnTo>
                  <a:lnTo>
                    <a:pt x="2362" y="31122"/>
                  </a:lnTo>
                  <a:lnTo>
                    <a:pt x="2768" y="31780"/>
                  </a:lnTo>
                  <a:lnTo>
                    <a:pt x="3291" y="32535"/>
                  </a:lnTo>
                  <a:lnTo>
                    <a:pt x="3891" y="33367"/>
                  </a:lnTo>
                  <a:lnTo>
                    <a:pt x="4568" y="34296"/>
                  </a:lnTo>
                  <a:lnTo>
                    <a:pt x="5323" y="35283"/>
                  </a:lnTo>
                  <a:lnTo>
                    <a:pt x="7026" y="37490"/>
                  </a:lnTo>
                  <a:lnTo>
                    <a:pt x="8942" y="39870"/>
                  </a:lnTo>
                  <a:lnTo>
                    <a:pt x="11013" y="42406"/>
                  </a:lnTo>
                  <a:lnTo>
                    <a:pt x="13162" y="45019"/>
                  </a:lnTo>
                  <a:lnTo>
                    <a:pt x="15349" y="47632"/>
                  </a:lnTo>
                  <a:lnTo>
                    <a:pt x="17516" y="50186"/>
                  </a:lnTo>
                  <a:lnTo>
                    <a:pt x="19568" y="52606"/>
                  </a:lnTo>
                  <a:lnTo>
                    <a:pt x="23187" y="56825"/>
                  </a:lnTo>
                  <a:lnTo>
                    <a:pt x="25703" y="59728"/>
                  </a:lnTo>
                  <a:lnTo>
                    <a:pt x="26652" y="60812"/>
                  </a:lnTo>
                  <a:lnTo>
                    <a:pt x="45697" y="46257"/>
                  </a:lnTo>
                  <a:lnTo>
                    <a:pt x="44322" y="44283"/>
                  </a:lnTo>
                  <a:lnTo>
                    <a:pt x="42735" y="42019"/>
                  </a:lnTo>
                  <a:lnTo>
                    <a:pt x="40645" y="39077"/>
                  </a:lnTo>
                  <a:lnTo>
                    <a:pt x="38168" y="35593"/>
                  </a:lnTo>
                  <a:lnTo>
                    <a:pt x="35361" y="31722"/>
                  </a:lnTo>
                  <a:lnTo>
                    <a:pt x="32303" y="27561"/>
                  </a:lnTo>
                  <a:lnTo>
                    <a:pt x="30716" y="25413"/>
                  </a:lnTo>
                  <a:lnTo>
                    <a:pt x="29110" y="23264"/>
                  </a:lnTo>
                  <a:lnTo>
                    <a:pt x="27484" y="21116"/>
                  </a:lnTo>
                  <a:lnTo>
                    <a:pt x="25839" y="18968"/>
                  </a:lnTo>
                  <a:lnTo>
                    <a:pt x="24213" y="16858"/>
                  </a:lnTo>
                  <a:lnTo>
                    <a:pt x="22587" y="14806"/>
                  </a:lnTo>
                  <a:lnTo>
                    <a:pt x="20981" y="12813"/>
                  </a:lnTo>
                  <a:lnTo>
                    <a:pt x="19432" y="10897"/>
                  </a:lnTo>
                  <a:lnTo>
                    <a:pt x="17903" y="9078"/>
                  </a:lnTo>
                  <a:lnTo>
                    <a:pt x="16452" y="7394"/>
                  </a:lnTo>
                  <a:lnTo>
                    <a:pt x="15058" y="5826"/>
                  </a:lnTo>
                  <a:lnTo>
                    <a:pt x="14381" y="5090"/>
                  </a:lnTo>
                  <a:lnTo>
                    <a:pt x="13742" y="4413"/>
                  </a:lnTo>
                  <a:lnTo>
                    <a:pt x="13123" y="3774"/>
                  </a:lnTo>
                  <a:lnTo>
                    <a:pt x="12523" y="3155"/>
                  </a:lnTo>
                  <a:lnTo>
                    <a:pt x="11942" y="2613"/>
                  </a:lnTo>
                  <a:lnTo>
                    <a:pt x="11381" y="2091"/>
                  </a:lnTo>
                  <a:lnTo>
                    <a:pt x="10858" y="1645"/>
                  </a:lnTo>
                  <a:lnTo>
                    <a:pt x="10355" y="1239"/>
                  </a:lnTo>
                  <a:lnTo>
                    <a:pt x="9891" y="891"/>
                  </a:lnTo>
                  <a:lnTo>
                    <a:pt x="9465" y="581"/>
                  </a:lnTo>
                  <a:lnTo>
                    <a:pt x="9058" y="349"/>
                  </a:lnTo>
                  <a:lnTo>
                    <a:pt x="8691" y="174"/>
                  </a:lnTo>
                  <a:lnTo>
                    <a:pt x="8517" y="116"/>
                  </a:lnTo>
                  <a:lnTo>
                    <a:pt x="8362" y="58"/>
                  </a:lnTo>
                  <a:lnTo>
                    <a:pt x="8207" y="20"/>
                  </a:lnTo>
                  <a:lnTo>
                    <a:pt x="8052"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332;p20">
              <a:extLst>
                <a:ext uri="{FF2B5EF4-FFF2-40B4-BE49-F238E27FC236}">
                  <a16:creationId xmlns:a16="http://schemas.microsoft.com/office/drawing/2014/main" id="{523EEB63-4740-5FD5-6B89-7A6E9E2FFB07}"/>
                </a:ext>
              </a:extLst>
            </p:cNvPr>
            <p:cNvSpPr/>
            <p:nvPr/>
          </p:nvSpPr>
          <p:spPr>
            <a:xfrm>
              <a:off x="5082550" y="3893175"/>
              <a:ext cx="572425" cy="595675"/>
            </a:xfrm>
            <a:custGeom>
              <a:avLst/>
              <a:gdLst/>
              <a:ahLst/>
              <a:cxnLst/>
              <a:rect l="l" t="t" r="r" b="b"/>
              <a:pathLst>
                <a:path w="22897" h="23827" extrusionOk="0">
                  <a:moveTo>
                    <a:pt x="15232" y="1"/>
                  </a:moveTo>
                  <a:lnTo>
                    <a:pt x="0" y="11672"/>
                  </a:lnTo>
                  <a:lnTo>
                    <a:pt x="446" y="12194"/>
                  </a:lnTo>
                  <a:lnTo>
                    <a:pt x="1665" y="13568"/>
                  </a:lnTo>
                  <a:lnTo>
                    <a:pt x="2497" y="14478"/>
                  </a:lnTo>
                  <a:lnTo>
                    <a:pt x="3465" y="15504"/>
                  </a:lnTo>
                  <a:lnTo>
                    <a:pt x="4510" y="16607"/>
                  </a:lnTo>
                  <a:lnTo>
                    <a:pt x="5633" y="17749"/>
                  </a:lnTo>
                  <a:lnTo>
                    <a:pt x="6794" y="18871"/>
                  </a:lnTo>
                  <a:lnTo>
                    <a:pt x="7394" y="19433"/>
                  </a:lnTo>
                  <a:lnTo>
                    <a:pt x="7974" y="19975"/>
                  </a:lnTo>
                  <a:lnTo>
                    <a:pt x="8574" y="20497"/>
                  </a:lnTo>
                  <a:lnTo>
                    <a:pt x="9174" y="21000"/>
                  </a:lnTo>
                  <a:lnTo>
                    <a:pt x="9755" y="21465"/>
                  </a:lnTo>
                  <a:lnTo>
                    <a:pt x="10316" y="21910"/>
                  </a:lnTo>
                  <a:lnTo>
                    <a:pt x="10878" y="22336"/>
                  </a:lnTo>
                  <a:lnTo>
                    <a:pt x="11439" y="22704"/>
                  </a:lnTo>
                  <a:lnTo>
                    <a:pt x="11961" y="23013"/>
                  </a:lnTo>
                  <a:lnTo>
                    <a:pt x="12465" y="23304"/>
                  </a:lnTo>
                  <a:lnTo>
                    <a:pt x="12949" y="23516"/>
                  </a:lnTo>
                  <a:lnTo>
                    <a:pt x="13181" y="23613"/>
                  </a:lnTo>
                  <a:lnTo>
                    <a:pt x="13394" y="23671"/>
                  </a:lnTo>
                  <a:lnTo>
                    <a:pt x="13607" y="23749"/>
                  </a:lnTo>
                  <a:lnTo>
                    <a:pt x="13819" y="23787"/>
                  </a:lnTo>
                  <a:lnTo>
                    <a:pt x="14013" y="23807"/>
                  </a:lnTo>
                  <a:lnTo>
                    <a:pt x="14207" y="23826"/>
                  </a:lnTo>
                  <a:lnTo>
                    <a:pt x="14381" y="23807"/>
                  </a:lnTo>
                  <a:lnTo>
                    <a:pt x="14574" y="23787"/>
                  </a:lnTo>
                  <a:lnTo>
                    <a:pt x="14961" y="23729"/>
                  </a:lnTo>
                  <a:lnTo>
                    <a:pt x="15348" y="23613"/>
                  </a:lnTo>
                  <a:lnTo>
                    <a:pt x="15736" y="23458"/>
                  </a:lnTo>
                  <a:lnTo>
                    <a:pt x="16142" y="23265"/>
                  </a:lnTo>
                  <a:lnTo>
                    <a:pt x="16548" y="23033"/>
                  </a:lnTo>
                  <a:lnTo>
                    <a:pt x="16955" y="22781"/>
                  </a:lnTo>
                  <a:lnTo>
                    <a:pt x="17361" y="22471"/>
                  </a:lnTo>
                  <a:lnTo>
                    <a:pt x="17768" y="22162"/>
                  </a:lnTo>
                  <a:lnTo>
                    <a:pt x="18155" y="21813"/>
                  </a:lnTo>
                  <a:lnTo>
                    <a:pt x="18561" y="21446"/>
                  </a:lnTo>
                  <a:lnTo>
                    <a:pt x="18948" y="21058"/>
                  </a:lnTo>
                  <a:lnTo>
                    <a:pt x="19316" y="20652"/>
                  </a:lnTo>
                  <a:lnTo>
                    <a:pt x="19684" y="20226"/>
                  </a:lnTo>
                  <a:lnTo>
                    <a:pt x="20032" y="19800"/>
                  </a:lnTo>
                  <a:lnTo>
                    <a:pt x="20381" y="19355"/>
                  </a:lnTo>
                  <a:lnTo>
                    <a:pt x="20710" y="18910"/>
                  </a:lnTo>
                  <a:lnTo>
                    <a:pt x="21019" y="18446"/>
                  </a:lnTo>
                  <a:lnTo>
                    <a:pt x="21310" y="18000"/>
                  </a:lnTo>
                  <a:lnTo>
                    <a:pt x="21600" y="17536"/>
                  </a:lnTo>
                  <a:lnTo>
                    <a:pt x="21852" y="17091"/>
                  </a:lnTo>
                  <a:lnTo>
                    <a:pt x="22065" y="16646"/>
                  </a:lnTo>
                  <a:lnTo>
                    <a:pt x="22277" y="16200"/>
                  </a:lnTo>
                  <a:lnTo>
                    <a:pt x="22452" y="15775"/>
                  </a:lnTo>
                  <a:lnTo>
                    <a:pt x="22606" y="15349"/>
                  </a:lnTo>
                  <a:lnTo>
                    <a:pt x="22723" y="14962"/>
                  </a:lnTo>
                  <a:lnTo>
                    <a:pt x="22819" y="14575"/>
                  </a:lnTo>
                  <a:lnTo>
                    <a:pt x="22877" y="14226"/>
                  </a:lnTo>
                  <a:lnTo>
                    <a:pt x="22897" y="13897"/>
                  </a:lnTo>
                  <a:lnTo>
                    <a:pt x="22897" y="13588"/>
                  </a:lnTo>
                  <a:lnTo>
                    <a:pt x="22839" y="13317"/>
                  </a:lnTo>
                  <a:lnTo>
                    <a:pt x="22800" y="13181"/>
                  </a:lnTo>
                  <a:lnTo>
                    <a:pt x="22761" y="13065"/>
                  </a:lnTo>
                  <a:lnTo>
                    <a:pt x="22471" y="12523"/>
                  </a:lnTo>
                  <a:lnTo>
                    <a:pt x="22103" y="11807"/>
                  </a:lnTo>
                  <a:lnTo>
                    <a:pt x="21097" y="10007"/>
                  </a:lnTo>
                  <a:lnTo>
                    <a:pt x="19877" y="7878"/>
                  </a:lnTo>
                  <a:lnTo>
                    <a:pt x="18561" y="5633"/>
                  </a:lnTo>
                  <a:lnTo>
                    <a:pt x="16258" y="1704"/>
                  </a:lnTo>
                  <a:lnTo>
                    <a:pt x="15232" y="1"/>
                  </a:lnTo>
                  <a:close/>
                </a:path>
              </a:pathLst>
            </a:custGeom>
            <a:solidFill>
              <a:srgbClr val="FD9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333;p20">
              <a:extLst>
                <a:ext uri="{FF2B5EF4-FFF2-40B4-BE49-F238E27FC236}">
                  <a16:creationId xmlns:a16="http://schemas.microsoft.com/office/drawing/2014/main" id="{3F3732B0-3ED6-B80C-7562-8E5DACF22F57}"/>
                </a:ext>
              </a:extLst>
            </p:cNvPr>
            <p:cNvSpPr/>
            <p:nvPr/>
          </p:nvSpPr>
          <p:spPr>
            <a:xfrm>
              <a:off x="4915625" y="3688500"/>
              <a:ext cx="597100" cy="531325"/>
            </a:xfrm>
            <a:custGeom>
              <a:avLst/>
              <a:gdLst/>
              <a:ahLst/>
              <a:cxnLst/>
              <a:rect l="l" t="t" r="r" b="b"/>
              <a:pathLst>
                <a:path w="23884" h="21253" extrusionOk="0">
                  <a:moveTo>
                    <a:pt x="19084" y="1"/>
                  </a:moveTo>
                  <a:lnTo>
                    <a:pt x="0" y="15659"/>
                  </a:lnTo>
                  <a:lnTo>
                    <a:pt x="4839" y="21252"/>
                  </a:lnTo>
                  <a:lnTo>
                    <a:pt x="23884" y="6697"/>
                  </a:lnTo>
                  <a:lnTo>
                    <a:pt x="19084" y="1"/>
                  </a:lnTo>
                  <a:close/>
                </a:path>
              </a:pathLst>
            </a:custGeom>
            <a:solidFill>
              <a:srgbClr val="FE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334;p20">
              <a:extLst>
                <a:ext uri="{FF2B5EF4-FFF2-40B4-BE49-F238E27FC236}">
                  <a16:creationId xmlns:a16="http://schemas.microsoft.com/office/drawing/2014/main" id="{8DBC5852-490C-17C3-415E-97BFAED302B3}"/>
                </a:ext>
              </a:extLst>
            </p:cNvPr>
            <p:cNvSpPr/>
            <p:nvPr/>
          </p:nvSpPr>
          <p:spPr>
            <a:xfrm>
              <a:off x="2369050" y="3856400"/>
              <a:ext cx="2881900" cy="1244050"/>
            </a:xfrm>
            <a:custGeom>
              <a:avLst/>
              <a:gdLst/>
              <a:ahLst/>
              <a:cxnLst/>
              <a:rect l="l" t="t" r="r" b="b"/>
              <a:pathLst>
                <a:path w="115276" h="49762" extrusionOk="0">
                  <a:moveTo>
                    <a:pt x="14090" y="1"/>
                  </a:moveTo>
                  <a:lnTo>
                    <a:pt x="13374" y="20"/>
                  </a:lnTo>
                  <a:lnTo>
                    <a:pt x="12658" y="78"/>
                  </a:lnTo>
                  <a:lnTo>
                    <a:pt x="11942" y="156"/>
                  </a:lnTo>
                  <a:lnTo>
                    <a:pt x="11245" y="291"/>
                  </a:lnTo>
                  <a:lnTo>
                    <a:pt x="10568" y="446"/>
                  </a:lnTo>
                  <a:lnTo>
                    <a:pt x="9910" y="640"/>
                  </a:lnTo>
                  <a:lnTo>
                    <a:pt x="9252" y="852"/>
                  </a:lnTo>
                  <a:lnTo>
                    <a:pt x="8613" y="1104"/>
                  </a:lnTo>
                  <a:lnTo>
                    <a:pt x="7994" y="1394"/>
                  </a:lnTo>
                  <a:lnTo>
                    <a:pt x="7374" y="1704"/>
                  </a:lnTo>
                  <a:lnTo>
                    <a:pt x="6794" y="2033"/>
                  </a:lnTo>
                  <a:lnTo>
                    <a:pt x="6213" y="2401"/>
                  </a:lnTo>
                  <a:lnTo>
                    <a:pt x="5671" y="2807"/>
                  </a:lnTo>
                  <a:lnTo>
                    <a:pt x="5129" y="3214"/>
                  </a:lnTo>
                  <a:lnTo>
                    <a:pt x="4626" y="3659"/>
                  </a:lnTo>
                  <a:lnTo>
                    <a:pt x="4123" y="4123"/>
                  </a:lnTo>
                  <a:lnTo>
                    <a:pt x="3658" y="4627"/>
                  </a:lnTo>
                  <a:lnTo>
                    <a:pt x="3213" y="5130"/>
                  </a:lnTo>
                  <a:lnTo>
                    <a:pt x="2807" y="5672"/>
                  </a:lnTo>
                  <a:lnTo>
                    <a:pt x="2400" y="6214"/>
                  </a:lnTo>
                  <a:lnTo>
                    <a:pt x="2032" y="6794"/>
                  </a:lnTo>
                  <a:lnTo>
                    <a:pt x="1703" y="7375"/>
                  </a:lnTo>
                  <a:lnTo>
                    <a:pt x="1394" y="7994"/>
                  </a:lnTo>
                  <a:lnTo>
                    <a:pt x="1103" y="8614"/>
                  </a:lnTo>
                  <a:lnTo>
                    <a:pt x="852" y="9252"/>
                  </a:lnTo>
                  <a:lnTo>
                    <a:pt x="639" y="9910"/>
                  </a:lnTo>
                  <a:lnTo>
                    <a:pt x="445" y="10568"/>
                  </a:lnTo>
                  <a:lnTo>
                    <a:pt x="291" y="11265"/>
                  </a:lnTo>
                  <a:lnTo>
                    <a:pt x="155" y="11943"/>
                  </a:lnTo>
                  <a:lnTo>
                    <a:pt x="78" y="12659"/>
                  </a:lnTo>
                  <a:lnTo>
                    <a:pt x="20" y="13375"/>
                  </a:lnTo>
                  <a:lnTo>
                    <a:pt x="0" y="14091"/>
                  </a:lnTo>
                  <a:lnTo>
                    <a:pt x="0" y="49761"/>
                  </a:lnTo>
                  <a:lnTo>
                    <a:pt x="115276" y="49761"/>
                  </a:lnTo>
                  <a:lnTo>
                    <a:pt x="115276" y="14091"/>
                  </a:lnTo>
                  <a:lnTo>
                    <a:pt x="115256" y="13375"/>
                  </a:lnTo>
                  <a:lnTo>
                    <a:pt x="115198" y="12659"/>
                  </a:lnTo>
                  <a:lnTo>
                    <a:pt x="115121" y="11943"/>
                  </a:lnTo>
                  <a:lnTo>
                    <a:pt x="114985" y="11265"/>
                  </a:lnTo>
                  <a:lnTo>
                    <a:pt x="114831" y="10568"/>
                  </a:lnTo>
                  <a:lnTo>
                    <a:pt x="114637" y="9910"/>
                  </a:lnTo>
                  <a:lnTo>
                    <a:pt x="114424" y="9252"/>
                  </a:lnTo>
                  <a:lnTo>
                    <a:pt x="114173" y="8614"/>
                  </a:lnTo>
                  <a:lnTo>
                    <a:pt x="113882" y="7994"/>
                  </a:lnTo>
                  <a:lnTo>
                    <a:pt x="113573" y="7375"/>
                  </a:lnTo>
                  <a:lnTo>
                    <a:pt x="113244" y="6794"/>
                  </a:lnTo>
                  <a:lnTo>
                    <a:pt x="112876" y="6214"/>
                  </a:lnTo>
                  <a:lnTo>
                    <a:pt x="112469" y="5672"/>
                  </a:lnTo>
                  <a:lnTo>
                    <a:pt x="112063" y="5130"/>
                  </a:lnTo>
                  <a:lnTo>
                    <a:pt x="111618" y="4627"/>
                  </a:lnTo>
                  <a:lnTo>
                    <a:pt x="111153" y="4123"/>
                  </a:lnTo>
                  <a:lnTo>
                    <a:pt x="110650" y="3659"/>
                  </a:lnTo>
                  <a:lnTo>
                    <a:pt x="110147" y="3214"/>
                  </a:lnTo>
                  <a:lnTo>
                    <a:pt x="109605" y="2807"/>
                  </a:lnTo>
                  <a:lnTo>
                    <a:pt x="109063" y="2401"/>
                  </a:lnTo>
                  <a:lnTo>
                    <a:pt x="108482" y="2033"/>
                  </a:lnTo>
                  <a:lnTo>
                    <a:pt x="107902" y="1704"/>
                  </a:lnTo>
                  <a:lnTo>
                    <a:pt x="107282" y="1394"/>
                  </a:lnTo>
                  <a:lnTo>
                    <a:pt x="106663" y="1104"/>
                  </a:lnTo>
                  <a:lnTo>
                    <a:pt x="106024" y="852"/>
                  </a:lnTo>
                  <a:lnTo>
                    <a:pt x="105366" y="640"/>
                  </a:lnTo>
                  <a:lnTo>
                    <a:pt x="104708" y="446"/>
                  </a:lnTo>
                  <a:lnTo>
                    <a:pt x="104011" y="291"/>
                  </a:lnTo>
                  <a:lnTo>
                    <a:pt x="103334" y="156"/>
                  </a:lnTo>
                  <a:lnTo>
                    <a:pt x="102618" y="78"/>
                  </a:lnTo>
                  <a:lnTo>
                    <a:pt x="101902" y="20"/>
                  </a:lnTo>
                  <a:lnTo>
                    <a:pt x="101186" y="1"/>
                  </a:lnTo>
                  <a:close/>
                </a:path>
              </a:pathLst>
            </a:custGeom>
            <a:solidFill>
              <a:srgbClr val="C6554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335;p20">
              <a:extLst>
                <a:ext uri="{FF2B5EF4-FFF2-40B4-BE49-F238E27FC236}">
                  <a16:creationId xmlns:a16="http://schemas.microsoft.com/office/drawing/2014/main" id="{AE0A6514-0336-C9D5-274F-86DB64F83BE6}"/>
                </a:ext>
              </a:extLst>
            </p:cNvPr>
            <p:cNvSpPr/>
            <p:nvPr/>
          </p:nvSpPr>
          <p:spPr>
            <a:xfrm>
              <a:off x="2369050" y="3965750"/>
              <a:ext cx="2881900" cy="1244050"/>
            </a:xfrm>
            <a:custGeom>
              <a:avLst/>
              <a:gdLst/>
              <a:ahLst/>
              <a:cxnLst/>
              <a:rect l="l" t="t" r="r" b="b"/>
              <a:pathLst>
                <a:path w="115276" h="49762" extrusionOk="0">
                  <a:moveTo>
                    <a:pt x="14090" y="1"/>
                  </a:moveTo>
                  <a:lnTo>
                    <a:pt x="13374" y="20"/>
                  </a:lnTo>
                  <a:lnTo>
                    <a:pt x="12658" y="59"/>
                  </a:lnTo>
                  <a:lnTo>
                    <a:pt x="11942" y="156"/>
                  </a:lnTo>
                  <a:lnTo>
                    <a:pt x="11245" y="272"/>
                  </a:lnTo>
                  <a:lnTo>
                    <a:pt x="10568" y="446"/>
                  </a:lnTo>
                  <a:lnTo>
                    <a:pt x="9910" y="620"/>
                  </a:lnTo>
                  <a:lnTo>
                    <a:pt x="9252" y="853"/>
                  </a:lnTo>
                  <a:lnTo>
                    <a:pt x="8613" y="1104"/>
                  </a:lnTo>
                  <a:lnTo>
                    <a:pt x="7994" y="1375"/>
                  </a:lnTo>
                  <a:lnTo>
                    <a:pt x="7374" y="1685"/>
                  </a:lnTo>
                  <a:lnTo>
                    <a:pt x="6794" y="2033"/>
                  </a:lnTo>
                  <a:lnTo>
                    <a:pt x="6213" y="2401"/>
                  </a:lnTo>
                  <a:lnTo>
                    <a:pt x="5671" y="2788"/>
                  </a:lnTo>
                  <a:lnTo>
                    <a:pt x="5129" y="3214"/>
                  </a:lnTo>
                  <a:lnTo>
                    <a:pt x="4626" y="3659"/>
                  </a:lnTo>
                  <a:lnTo>
                    <a:pt x="4123" y="4123"/>
                  </a:lnTo>
                  <a:lnTo>
                    <a:pt x="3658" y="4607"/>
                  </a:lnTo>
                  <a:lnTo>
                    <a:pt x="3213" y="5130"/>
                  </a:lnTo>
                  <a:lnTo>
                    <a:pt x="2807" y="5652"/>
                  </a:lnTo>
                  <a:lnTo>
                    <a:pt x="2400" y="6214"/>
                  </a:lnTo>
                  <a:lnTo>
                    <a:pt x="2032" y="6775"/>
                  </a:lnTo>
                  <a:lnTo>
                    <a:pt x="1703" y="7375"/>
                  </a:lnTo>
                  <a:lnTo>
                    <a:pt x="1394" y="7975"/>
                  </a:lnTo>
                  <a:lnTo>
                    <a:pt x="1103" y="8594"/>
                  </a:lnTo>
                  <a:lnTo>
                    <a:pt x="852" y="9233"/>
                  </a:lnTo>
                  <a:lnTo>
                    <a:pt x="639" y="9891"/>
                  </a:lnTo>
                  <a:lnTo>
                    <a:pt x="445" y="10568"/>
                  </a:lnTo>
                  <a:lnTo>
                    <a:pt x="291" y="11246"/>
                  </a:lnTo>
                  <a:lnTo>
                    <a:pt x="155" y="11943"/>
                  </a:lnTo>
                  <a:lnTo>
                    <a:pt x="78" y="12639"/>
                  </a:lnTo>
                  <a:lnTo>
                    <a:pt x="20" y="13356"/>
                  </a:lnTo>
                  <a:lnTo>
                    <a:pt x="0" y="14091"/>
                  </a:lnTo>
                  <a:lnTo>
                    <a:pt x="0" y="49761"/>
                  </a:lnTo>
                  <a:lnTo>
                    <a:pt x="115276" y="49761"/>
                  </a:lnTo>
                  <a:lnTo>
                    <a:pt x="115276" y="14091"/>
                  </a:lnTo>
                  <a:lnTo>
                    <a:pt x="115256" y="13356"/>
                  </a:lnTo>
                  <a:lnTo>
                    <a:pt x="115198" y="12639"/>
                  </a:lnTo>
                  <a:lnTo>
                    <a:pt x="115121" y="11943"/>
                  </a:lnTo>
                  <a:lnTo>
                    <a:pt x="114985" y="11246"/>
                  </a:lnTo>
                  <a:lnTo>
                    <a:pt x="114831" y="10568"/>
                  </a:lnTo>
                  <a:lnTo>
                    <a:pt x="114637" y="9891"/>
                  </a:lnTo>
                  <a:lnTo>
                    <a:pt x="114424" y="9233"/>
                  </a:lnTo>
                  <a:lnTo>
                    <a:pt x="114173" y="8594"/>
                  </a:lnTo>
                  <a:lnTo>
                    <a:pt x="113882" y="7975"/>
                  </a:lnTo>
                  <a:lnTo>
                    <a:pt x="113573" y="7375"/>
                  </a:lnTo>
                  <a:lnTo>
                    <a:pt x="113244" y="6775"/>
                  </a:lnTo>
                  <a:lnTo>
                    <a:pt x="112876" y="6214"/>
                  </a:lnTo>
                  <a:lnTo>
                    <a:pt x="112469" y="5652"/>
                  </a:lnTo>
                  <a:lnTo>
                    <a:pt x="112063" y="5130"/>
                  </a:lnTo>
                  <a:lnTo>
                    <a:pt x="111618" y="4607"/>
                  </a:lnTo>
                  <a:lnTo>
                    <a:pt x="111153" y="4123"/>
                  </a:lnTo>
                  <a:lnTo>
                    <a:pt x="110650" y="3659"/>
                  </a:lnTo>
                  <a:lnTo>
                    <a:pt x="110147" y="3214"/>
                  </a:lnTo>
                  <a:lnTo>
                    <a:pt x="109605" y="2788"/>
                  </a:lnTo>
                  <a:lnTo>
                    <a:pt x="109063" y="2401"/>
                  </a:lnTo>
                  <a:lnTo>
                    <a:pt x="108482" y="2033"/>
                  </a:lnTo>
                  <a:lnTo>
                    <a:pt x="107902" y="1685"/>
                  </a:lnTo>
                  <a:lnTo>
                    <a:pt x="107282" y="1375"/>
                  </a:lnTo>
                  <a:lnTo>
                    <a:pt x="106663" y="1104"/>
                  </a:lnTo>
                  <a:lnTo>
                    <a:pt x="106024" y="853"/>
                  </a:lnTo>
                  <a:lnTo>
                    <a:pt x="105366" y="620"/>
                  </a:lnTo>
                  <a:lnTo>
                    <a:pt x="104708" y="446"/>
                  </a:lnTo>
                  <a:lnTo>
                    <a:pt x="104011" y="272"/>
                  </a:lnTo>
                  <a:lnTo>
                    <a:pt x="103334" y="156"/>
                  </a:lnTo>
                  <a:lnTo>
                    <a:pt x="102618" y="59"/>
                  </a:lnTo>
                  <a:lnTo>
                    <a:pt x="101902" y="20"/>
                  </a:lnTo>
                  <a:lnTo>
                    <a:pt x="101186"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336;p20">
              <a:extLst>
                <a:ext uri="{FF2B5EF4-FFF2-40B4-BE49-F238E27FC236}">
                  <a16:creationId xmlns:a16="http://schemas.microsoft.com/office/drawing/2014/main" id="{604DD2C1-1AFF-E24F-4351-77F4A2A15951}"/>
                </a:ext>
              </a:extLst>
            </p:cNvPr>
            <p:cNvSpPr/>
            <p:nvPr/>
          </p:nvSpPr>
          <p:spPr>
            <a:xfrm>
              <a:off x="2898875" y="4617525"/>
              <a:ext cx="193075" cy="592275"/>
            </a:xfrm>
            <a:custGeom>
              <a:avLst/>
              <a:gdLst/>
              <a:ahLst/>
              <a:cxnLst/>
              <a:rect l="l" t="t" r="r" b="b"/>
              <a:pathLst>
                <a:path w="7723" h="23691" extrusionOk="0">
                  <a:moveTo>
                    <a:pt x="3871" y="0"/>
                  </a:moveTo>
                  <a:lnTo>
                    <a:pt x="3465" y="20"/>
                  </a:lnTo>
                  <a:lnTo>
                    <a:pt x="3097" y="78"/>
                  </a:lnTo>
                  <a:lnTo>
                    <a:pt x="2710" y="175"/>
                  </a:lnTo>
                  <a:lnTo>
                    <a:pt x="2362" y="310"/>
                  </a:lnTo>
                  <a:lnTo>
                    <a:pt x="2033" y="465"/>
                  </a:lnTo>
                  <a:lnTo>
                    <a:pt x="1704" y="658"/>
                  </a:lnTo>
                  <a:lnTo>
                    <a:pt x="1413" y="891"/>
                  </a:lnTo>
                  <a:lnTo>
                    <a:pt x="1142" y="1142"/>
                  </a:lnTo>
                  <a:lnTo>
                    <a:pt x="891" y="1413"/>
                  </a:lnTo>
                  <a:lnTo>
                    <a:pt x="659" y="1704"/>
                  </a:lnTo>
                  <a:lnTo>
                    <a:pt x="465" y="2033"/>
                  </a:lnTo>
                  <a:lnTo>
                    <a:pt x="310" y="2362"/>
                  </a:lnTo>
                  <a:lnTo>
                    <a:pt x="175" y="2710"/>
                  </a:lnTo>
                  <a:lnTo>
                    <a:pt x="78" y="3097"/>
                  </a:lnTo>
                  <a:lnTo>
                    <a:pt x="20" y="3465"/>
                  </a:lnTo>
                  <a:lnTo>
                    <a:pt x="0" y="3871"/>
                  </a:lnTo>
                  <a:lnTo>
                    <a:pt x="0" y="23690"/>
                  </a:lnTo>
                  <a:lnTo>
                    <a:pt x="7723" y="23690"/>
                  </a:lnTo>
                  <a:lnTo>
                    <a:pt x="7723" y="3871"/>
                  </a:lnTo>
                  <a:lnTo>
                    <a:pt x="7704" y="3465"/>
                  </a:lnTo>
                  <a:lnTo>
                    <a:pt x="7645" y="3097"/>
                  </a:lnTo>
                  <a:lnTo>
                    <a:pt x="7549" y="2710"/>
                  </a:lnTo>
                  <a:lnTo>
                    <a:pt x="7433" y="2362"/>
                  </a:lnTo>
                  <a:lnTo>
                    <a:pt x="7258" y="2033"/>
                  </a:lnTo>
                  <a:lnTo>
                    <a:pt x="7065" y="1704"/>
                  </a:lnTo>
                  <a:lnTo>
                    <a:pt x="6852" y="1413"/>
                  </a:lnTo>
                  <a:lnTo>
                    <a:pt x="6600" y="1142"/>
                  </a:lnTo>
                  <a:lnTo>
                    <a:pt x="6329" y="891"/>
                  </a:lnTo>
                  <a:lnTo>
                    <a:pt x="6020" y="658"/>
                  </a:lnTo>
                  <a:lnTo>
                    <a:pt x="5710" y="465"/>
                  </a:lnTo>
                  <a:lnTo>
                    <a:pt x="5362" y="310"/>
                  </a:lnTo>
                  <a:lnTo>
                    <a:pt x="5013" y="175"/>
                  </a:lnTo>
                  <a:lnTo>
                    <a:pt x="4646" y="78"/>
                  </a:lnTo>
                  <a:lnTo>
                    <a:pt x="4258" y="20"/>
                  </a:lnTo>
                  <a:lnTo>
                    <a:pt x="3871"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337;p20">
              <a:extLst>
                <a:ext uri="{FF2B5EF4-FFF2-40B4-BE49-F238E27FC236}">
                  <a16:creationId xmlns:a16="http://schemas.microsoft.com/office/drawing/2014/main" id="{809EA2D8-0D4E-5ACB-4F4F-57A6C3A91AC4}"/>
                </a:ext>
              </a:extLst>
            </p:cNvPr>
            <p:cNvSpPr/>
            <p:nvPr/>
          </p:nvSpPr>
          <p:spPr>
            <a:xfrm>
              <a:off x="4528050" y="4617525"/>
              <a:ext cx="193075" cy="592275"/>
            </a:xfrm>
            <a:custGeom>
              <a:avLst/>
              <a:gdLst/>
              <a:ahLst/>
              <a:cxnLst/>
              <a:rect l="l" t="t" r="r" b="b"/>
              <a:pathLst>
                <a:path w="7723" h="23691" extrusionOk="0">
                  <a:moveTo>
                    <a:pt x="3852" y="0"/>
                  </a:moveTo>
                  <a:lnTo>
                    <a:pt x="3465" y="20"/>
                  </a:lnTo>
                  <a:lnTo>
                    <a:pt x="3077" y="78"/>
                  </a:lnTo>
                  <a:lnTo>
                    <a:pt x="2710" y="175"/>
                  </a:lnTo>
                  <a:lnTo>
                    <a:pt x="2342" y="310"/>
                  </a:lnTo>
                  <a:lnTo>
                    <a:pt x="2013" y="465"/>
                  </a:lnTo>
                  <a:lnTo>
                    <a:pt x="1703" y="658"/>
                  </a:lnTo>
                  <a:lnTo>
                    <a:pt x="1394" y="891"/>
                  </a:lnTo>
                  <a:lnTo>
                    <a:pt x="1123" y="1142"/>
                  </a:lnTo>
                  <a:lnTo>
                    <a:pt x="871" y="1413"/>
                  </a:lnTo>
                  <a:lnTo>
                    <a:pt x="658" y="1704"/>
                  </a:lnTo>
                  <a:lnTo>
                    <a:pt x="465" y="2033"/>
                  </a:lnTo>
                  <a:lnTo>
                    <a:pt x="290" y="2362"/>
                  </a:lnTo>
                  <a:lnTo>
                    <a:pt x="174" y="2710"/>
                  </a:lnTo>
                  <a:lnTo>
                    <a:pt x="78" y="3097"/>
                  </a:lnTo>
                  <a:lnTo>
                    <a:pt x="19" y="3465"/>
                  </a:lnTo>
                  <a:lnTo>
                    <a:pt x="0" y="3871"/>
                  </a:lnTo>
                  <a:lnTo>
                    <a:pt x="0" y="23690"/>
                  </a:lnTo>
                  <a:lnTo>
                    <a:pt x="7723" y="23690"/>
                  </a:lnTo>
                  <a:lnTo>
                    <a:pt x="7723" y="3871"/>
                  </a:lnTo>
                  <a:lnTo>
                    <a:pt x="7703" y="3465"/>
                  </a:lnTo>
                  <a:lnTo>
                    <a:pt x="7645" y="3097"/>
                  </a:lnTo>
                  <a:lnTo>
                    <a:pt x="7548" y="2710"/>
                  </a:lnTo>
                  <a:lnTo>
                    <a:pt x="7413" y="2362"/>
                  </a:lnTo>
                  <a:lnTo>
                    <a:pt x="7258" y="2033"/>
                  </a:lnTo>
                  <a:lnTo>
                    <a:pt x="7064" y="1704"/>
                  </a:lnTo>
                  <a:lnTo>
                    <a:pt x="6832" y="1413"/>
                  </a:lnTo>
                  <a:lnTo>
                    <a:pt x="6581" y="1142"/>
                  </a:lnTo>
                  <a:lnTo>
                    <a:pt x="6310" y="891"/>
                  </a:lnTo>
                  <a:lnTo>
                    <a:pt x="6019" y="658"/>
                  </a:lnTo>
                  <a:lnTo>
                    <a:pt x="5690" y="465"/>
                  </a:lnTo>
                  <a:lnTo>
                    <a:pt x="5361" y="310"/>
                  </a:lnTo>
                  <a:lnTo>
                    <a:pt x="5013" y="175"/>
                  </a:lnTo>
                  <a:lnTo>
                    <a:pt x="4626" y="78"/>
                  </a:lnTo>
                  <a:lnTo>
                    <a:pt x="4258" y="20"/>
                  </a:lnTo>
                  <a:lnTo>
                    <a:pt x="3852" y="0"/>
                  </a:lnTo>
                  <a:close/>
                </a:path>
              </a:pathLst>
            </a:custGeom>
            <a:solidFill>
              <a:srgbClr val="B2979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338;p20">
              <a:extLst>
                <a:ext uri="{FF2B5EF4-FFF2-40B4-BE49-F238E27FC236}">
                  <a16:creationId xmlns:a16="http://schemas.microsoft.com/office/drawing/2014/main" id="{BA8392FD-1C22-5898-3D94-C5F535F692B4}"/>
                </a:ext>
              </a:extLst>
            </p:cNvPr>
            <p:cNvSpPr/>
            <p:nvPr/>
          </p:nvSpPr>
          <p:spPr>
            <a:xfrm>
              <a:off x="2693725" y="3757700"/>
              <a:ext cx="651775" cy="529375"/>
            </a:xfrm>
            <a:custGeom>
              <a:avLst/>
              <a:gdLst/>
              <a:ahLst/>
              <a:cxnLst/>
              <a:rect l="l" t="t" r="r" b="b"/>
              <a:pathLst>
                <a:path w="26071" h="21175" extrusionOk="0">
                  <a:moveTo>
                    <a:pt x="13277" y="1"/>
                  </a:moveTo>
                  <a:lnTo>
                    <a:pt x="11226" y="20"/>
                  </a:lnTo>
                  <a:lnTo>
                    <a:pt x="9077" y="39"/>
                  </a:lnTo>
                  <a:lnTo>
                    <a:pt x="7045" y="117"/>
                  </a:lnTo>
                  <a:lnTo>
                    <a:pt x="5303" y="175"/>
                  </a:lnTo>
                  <a:lnTo>
                    <a:pt x="4065" y="252"/>
                  </a:lnTo>
                  <a:lnTo>
                    <a:pt x="3832" y="271"/>
                  </a:lnTo>
                  <a:lnTo>
                    <a:pt x="3600" y="310"/>
                  </a:lnTo>
                  <a:lnTo>
                    <a:pt x="3387" y="388"/>
                  </a:lnTo>
                  <a:lnTo>
                    <a:pt x="3174" y="465"/>
                  </a:lnTo>
                  <a:lnTo>
                    <a:pt x="2961" y="542"/>
                  </a:lnTo>
                  <a:lnTo>
                    <a:pt x="2748" y="659"/>
                  </a:lnTo>
                  <a:lnTo>
                    <a:pt x="2555" y="775"/>
                  </a:lnTo>
                  <a:lnTo>
                    <a:pt x="2381" y="910"/>
                  </a:lnTo>
                  <a:lnTo>
                    <a:pt x="2013" y="1181"/>
                  </a:lnTo>
                  <a:lnTo>
                    <a:pt x="1684" y="1491"/>
                  </a:lnTo>
                  <a:lnTo>
                    <a:pt x="1374" y="1820"/>
                  </a:lnTo>
                  <a:lnTo>
                    <a:pt x="1103" y="2168"/>
                  </a:lnTo>
                  <a:lnTo>
                    <a:pt x="852" y="2497"/>
                  </a:lnTo>
                  <a:lnTo>
                    <a:pt x="639" y="2826"/>
                  </a:lnTo>
                  <a:lnTo>
                    <a:pt x="445" y="3136"/>
                  </a:lnTo>
                  <a:lnTo>
                    <a:pt x="290" y="3388"/>
                  </a:lnTo>
                  <a:lnTo>
                    <a:pt x="78" y="3794"/>
                  </a:lnTo>
                  <a:lnTo>
                    <a:pt x="0" y="3949"/>
                  </a:lnTo>
                  <a:lnTo>
                    <a:pt x="349" y="3949"/>
                  </a:lnTo>
                  <a:lnTo>
                    <a:pt x="678" y="3988"/>
                  </a:lnTo>
                  <a:lnTo>
                    <a:pt x="987" y="4026"/>
                  </a:lnTo>
                  <a:lnTo>
                    <a:pt x="1316" y="4104"/>
                  </a:lnTo>
                  <a:lnTo>
                    <a:pt x="1626" y="4200"/>
                  </a:lnTo>
                  <a:lnTo>
                    <a:pt x="1955" y="4317"/>
                  </a:lnTo>
                  <a:lnTo>
                    <a:pt x="2265" y="4471"/>
                  </a:lnTo>
                  <a:lnTo>
                    <a:pt x="2574" y="4626"/>
                  </a:lnTo>
                  <a:lnTo>
                    <a:pt x="2884" y="4800"/>
                  </a:lnTo>
                  <a:lnTo>
                    <a:pt x="3174" y="5013"/>
                  </a:lnTo>
                  <a:lnTo>
                    <a:pt x="3484" y="5226"/>
                  </a:lnTo>
                  <a:lnTo>
                    <a:pt x="3774" y="5458"/>
                  </a:lnTo>
                  <a:lnTo>
                    <a:pt x="4065" y="5710"/>
                  </a:lnTo>
                  <a:lnTo>
                    <a:pt x="4336" y="5962"/>
                  </a:lnTo>
                  <a:lnTo>
                    <a:pt x="4626" y="6252"/>
                  </a:lnTo>
                  <a:lnTo>
                    <a:pt x="4897" y="6542"/>
                  </a:lnTo>
                  <a:lnTo>
                    <a:pt x="5458" y="7181"/>
                  </a:lnTo>
                  <a:lnTo>
                    <a:pt x="5981" y="7839"/>
                  </a:lnTo>
                  <a:lnTo>
                    <a:pt x="6484" y="8555"/>
                  </a:lnTo>
                  <a:lnTo>
                    <a:pt x="6968" y="9310"/>
                  </a:lnTo>
                  <a:lnTo>
                    <a:pt x="7452" y="10065"/>
                  </a:lnTo>
                  <a:lnTo>
                    <a:pt x="7897" y="10858"/>
                  </a:lnTo>
                  <a:lnTo>
                    <a:pt x="8342" y="11671"/>
                  </a:lnTo>
                  <a:lnTo>
                    <a:pt x="8748" y="12484"/>
                  </a:lnTo>
                  <a:lnTo>
                    <a:pt x="9135" y="13297"/>
                  </a:lnTo>
                  <a:lnTo>
                    <a:pt x="9523" y="14091"/>
                  </a:lnTo>
                  <a:lnTo>
                    <a:pt x="9871" y="14903"/>
                  </a:lnTo>
                  <a:lnTo>
                    <a:pt x="10200" y="15678"/>
                  </a:lnTo>
                  <a:lnTo>
                    <a:pt x="10781" y="17149"/>
                  </a:lnTo>
                  <a:lnTo>
                    <a:pt x="11264" y="18465"/>
                  </a:lnTo>
                  <a:lnTo>
                    <a:pt x="11652" y="19568"/>
                  </a:lnTo>
                  <a:lnTo>
                    <a:pt x="11942" y="20439"/>
                  </a:lnTo>
                  <a:lnTo>
                    <a:pt x="12155" y="21174"/>
                  </a:lnTo>
                  <a:lnTo>
                    <a:pt x="26071" y="19994"/>
                  </a:lnTo>
                  <a:lnTo>
                    <a:pt x="25858" y="19065"/>
                  </a:lnTo>
                  <a:lnTo>
                    <a:pt x="25626" y="18155"/>
                  </a:lnTo>
                  <a:lnTo>
                    <a:pt x="25374" y="17226"/>
                  </a:lnTo>
                  <a:lnTo>
                    <a:pt x="25122" y="16336"/>
                  </a:lnTo>
                  <a:lnTo>
                    <a:pt x="24851" y="15426"/>
                  </a:lnTo>
                  <a:lnTo>
                    <a:pt x="24561" y="14555"/>
                  </a:lnTo>
                  <a:lnTo>
                    <a:pt x="24251" y="13684"/>
                  </a:lnTo>
                  <a:lnTo>
                    <a:pt x="23942" y="12833"/>
                  </a:lnTo>
                  <a:lnTo>
                    <a:pt x="23632" y="12000"/>
                  </a:lnTo>
                  <a:lnTo>
                    <a:pt x="23303" y="11168"/>
                  </a:lnTo>
                  <a:lnTo>
                    <a:pt x="22974" y="10375"/>
                  </a:lnTo>
                  <a:lnTo>
                    <a:pt x="22626" y="9600"/>
                  </a:lnTo>
                  <a:lnTo>
                    <a:pt x="21948" y="8110"/>
                  </a:lnTo>
                  <a:lnTo>
                    <a:pt x="21271" y="6717"/>
                  </a:lnTo>
                  <a:lnTo>
                    <a:pt x="20593" y="5420"/>
                  </a:lnTo>
                  <a:lnTo>
                    <a:pt x="19955" y="4239"/>
                  </a:lnTo>
                  <a:lnTo>
                    <a:pt x="19316" y="3194"/>
                  </a:lnTo>
                  <a:lnTo>
                    <a:pt x="18755" y="2304"/>
                  </a:lnTo>
                  <a:lnTo>
                    <a:pt x="18213" y="1530"/>
                  </a:lnTo>
                  <a:lnTo>
                    <a:pt x="17748" y="930"/>
                  </a:lnTo>
                  <a:lnTo>
                    <a:pt x="17555" y="697"/>
                  </a:lnTo>
                  <a:lnTo>
                    <a:pt x="17361" y="504"/>
                  </a:lnTo>
                  <a:lnTo>
                    <a:pt x="17206" y="349"/>
                  </a:lnTo>
                  <a:lnTo>
                    <a:pt x="17051" y="252"/>
                  </a:lnTo>
                  <a:lnTo>
                    <a:pt x="16955" y="213"/>
                  </a:lnTo>
                  <a:lnTo>
                    <a:pt x="16819" y="175"/>
                  </a:lnTo>
                  <a:lnTo>
                    <a:pt x="16393" y="117"/>
                  </a:lnTo>
                  <a:lnTo>
                    <a:pt x="15793" y="59"/>
                  </a:lnTo>
                  <a:lnTo>
                    <a:pt x="15077" y="39"/>
                  </a:lnTo>
                  <a:lnTo>
                    <a:pt x="14226" y="20"/>
                  </a:lnTo>
                  <a:lnTo>
                    <a:pt x="13277"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339;p20">
              <a:extLst>
                <a:ext uri="{FF2B5EF4-FFF2-40B4-BE49-F238E27FC236}">
                  <a16:creationId xmlns:a16="http://schemas.microsoft.com/office/drawing/2014/main" id="{AD6C351D-C159-4FD9-B43D-E18419ED8D66}"/>
                </a:ext>
              </a:extLst>
            </p:cNvPr>
            <p:cNvSpPr/>
            <p:nvPr/>
          </p:nvSpPr>
          <p:spPr>
            <a:xfrm>
              <a:off x="4295300" y="3757700"/>
              <a:ext cx="651800" cy="529375"/>
            </a:xfrm>
            <a:custGeom>
              <a:avLst/>
              <a:gdLst/>
              <a:ahLst/>
              <a:cxnLst/>
              <a:rect l="l" t="t" r="r" b="b"/>
              <a:pathLst>
                <a:path w="26072" h="21175" extrusionOk="0">
                  <a:moveTo>
                    <a:pt x="12794" y="1"/>
                  </a:moveTo>
                  <a:lnTo>
                    <a:pt x="11846" y="20"/>
                  </a:lnTo>
                  <a:lnTo>
                    <a:pt x="10994" y="39"/>
                  </a:lnTo>
                  <a:lnTo>
                    <a:pt x="10278" y="59"/>
                  </a:lnTo>
                  <a:lnTo>
                    <a:pt x="9678" y="117"/>
                  </a:lnTo>
                  <a:lnTo>
                    <a:pt x="9252" y="175"/>
                  </a:lnTo>
                  <a:lnTo>
                    <a:pt x="9117" y="213"/>
                  </a:lnTo>
                  <a:lnTo>
                    <a:pt x="9020" y="252"/>
                  </a:lnTo>
                  <a:lnTo>
                    <a:pt x="8884" y="349"/>
                  </a:lnTo>
                  <a:lnTo>
                    <a:pt x="8710" y="504"/>
                  </a:lnTo>
                  <a:lnTo>
                    <a:pt x="8536" y="697"/>
                  </a:lnTo>
                  <a:lnTo>
                    <a:pt x="8323" y="930"/>
                  </a:lnTo>
                  <a:lnTo>
                    <a:pt x="7859" y="1530"/>
                  </a:lnTo>
                  <a:lnTo>
                    <a:pt x="7336" y="2304"/>
                  </a:lnTo>
                  <a:lnTo>
                    <a:pt x="6755" y="3194"/>
                  </a:lnTo>
                  <a:lnTo>
                    <a:pt x="6136" y="4239"/>
                  </a:lnTo>
                  <a:lnTo>
                    <a:pt x="5478" y="5420"/>
                  </a:lnTo>
                  <a:lnTo>
                    <a:pt x="4801" y="6717"/>
                  </a:lnTo>
                  <a:lnTo>
                    <a:pt x="4123" y="8110"/>
                  </a:lnTo>
                  <a:lnTo>
                    <a:pt x="3446" y="9600"/>
                  </a:lnTo>
                  <a:lnTo>
                    <a:pt x="3117" y="10375"/>
                  </a:lnTo>
                  <a:lnTo>
                    <a:pt x="2768" y="11168"/>
                  </a:lnTo>
                  <a:lnTo>
                    <a:pt x="2459" y="12000"/>
                  </a:lnTo>
                  <a:lnTo>
                    <a:pt x="2130" y="12833"/>
                  </a:lnTo>
                  <a:lnTo>
                    <a:pt x="1820" y="13684"/>
                  </a:lnTo>
                  <a:lnTo>
                    <a:pt x="1530" y="14555"/>
                  </a:lnTo>
                  <a:lnTo>
                    <a:pt x="1239" y="15426"/>
                  </a:lnTo>
                  <a:lnTo>
                    <a:pt x="949" y="16336"/>
                  </a:lnTo>
                  <a:lnTo>
                    <a:pt x="697" y="17226"/>
                  </a:lnTo>
                  <a:lnTo>
                    <a:pt x="446" y="18155"/>
                  </a:lnTo>
                  <a:lnTo>
                    <a:pt x="213" y="19065"/>
                  </a:lnTo>
                  <a:lnTo>
                    <a:pt x="1" y="19994"/>
                  </a:lnTo>
                  <a:lnTo>
                    <a:pt x="13916" y="21174"/>
                  </a:lnTo>
                  <a:lnTo>
                    <a:pt x="14149" y="20439"/>
                  </a:lnTo>
                  <a:lnTo>
                    <a:pt x="14420" y="19568"/>
                  </a:lnTo>
                  <a:lnTo>
                    <a:pt x="14807" y="18465"/>
                  </a:lnTo>
                  <a:lnTo>
                    <a:pt x="15291" y="17149"/>
                  </a:lnTo>
                  <a:lnTo>
                    <a:pt x="15891" y="15678"/>
                  </a:lnTo>
                  <a:lnTo>
                    <a:pt x="16220" y="14903"/>
                  </a:lnTo>
                  <a:lnTo>
                    <a:pt x="16568" y="14091"/>
                  </a:lnTo>
                  <a:lnTo>
                    <a:pt x="16936" y="13297"/>
                  </a:lnTo>
                  <a:lnTo>
                    <a:pt x="17323" y="12484"/>
                  </a:lnTo>
                  <a:lnTo>
                    <a:pt x="17729" y="11671"/>
                  </a:lnTo>
                  <a:lnTo>
                    <a:pt x="18174" y="10858"/>
                  </a:lnTo>
                  <a:lnTo>
                    <a:pt x="18620" y="10065"/>
                  </a:lnTo>
                  <a:lnTo>
                    <a:pt x="19103" y="9310"/>
                  </a:lnTo>
                  <a:lnTo>
                    <a:pt x="19587" y="8555"/>
                  </a:lnTo>
                  <a:lnTo>
                    <a:pt x="20091" y="7839"/>
                  </a:lnTo>
                  <a:lnTo>
                    <a:pt x="20632" y="7181"/>
                  </a:lnTo>
                  <a:lnTo>
                    <a:pt x="21174" y="6542"/>
                  </a:lnTo>
                  <a:lnTo>
                    <a:pt x="21445" y="6252"/>
                  </a:lnTo>
                  <a:lnTo>
                    <a:pt x="21736" y="5962"/>
                  </a:lnTo>
                  <a:lnTo>
                    <a:pt x="22026" y="5710"/>
                  </a:lnTo>
                  <a:lnTo>
                    <a:pt x="22316" y="5458"/>
                  </a:lnTo>
                  <a:lnTo>
                    <a:pt x="22607" y="5226"/>
                  </a:lnTo>
                  <a:lnTo>
                    <a:pt x="22897" y="5013"/>
                  </a:lnTo>
                  <a:lnTo>
                    <a:pt x="23207" y="4800"/>
                  </a:lnTo>
                  <a:lnTo>
                    <a:pt x="23497" y="4626"/>
                  </a:lnTo>
                  <a:lnTo>
                    <a:pt x="23807" y="4471"/>
                  </a:lnTo>
                  <a:lnTo>
                    <a:pt x="24116" y="4317"/>
                  </a:lnTo>
                  <a:lnTo>
                    <a:pt x="24445" y="4200"/>
                  </a:lnTo>
                  <a:lnTo>
                    <a:pt x="24755" y="4104"/>
                  </a:lnTo>
                  <a:lnTo>
                    <a:pt x="25084" y="4026"/>
                  </a:lnTo>
                  <a:lnTo>
                    <a:pt x="25413" y="3988"/>
                  </a:lnTo>
                  <a:lnTo>
                    <a:pt x="25742" y="3949"/>
                  </a:lnTo>
                  <a:lnTo>
                    <a:pt x="26071" y="3949"/>
                  </a:lnTo>
                  <a:lnTo>
                    <a:pt x="25994" y="3794"/>
                  </a:lnTo>
                  <a:lnTo>
                    <a:pt x="25781" y="3388"/>
                  </a:lnTo>
                  <a:lnTo>
                    <a:pt x="25626" y="3136"/>
                  </a:lnTo>
                  <a:lnTo>
                    <a:pt x="25452" y="2826"/>
                  </a:lnTo>
                  <a:lnTo>
                    <a:pt x="25220" y="2497"/>
                  </a:lnTo>
                  <a:lnTo>
                    <a:pt x="24987" y="2168"/>
                  </a:lnTo>
                  <a:lnTo>
                    <a:pt x="24697" y="1820"/>
                  </a:lnTo>
                  <a:lnTo>
                    <a:pt x="24407" y="1491"/>
                  </a:lnTo>
                  <a:lnTo>
                    <a:pt x="24058" y="1181"/>
                  </a:lnTo>
                  <a:lnTo>
                    <a:pt x="23710" y="910"/>
                  </a:lnTo>
                  <a:lnTo>
                    <a:pt x="23516" y="775"/>
                  </a:lnTo>
                  <a:lnTo>
                    <a:pt x="23323" y="659"/>
                  </a:lnTo>
                  <a:lnTo>
                    <a:pt x="23110" y="542"/>
                  </a:lnTo>
                  <a:lnTo>
                    <a:pt x="22916" y="465"/>
                  </a:lnTo>
                  <a:lnTo>
                    <a:pt x="22684" y="388"/>
                  </a:lnTo>
                  <a:lnTo>
                    <a:pt x="22471" y="310"/>
                  </a:lnTo>
                  <a:lnTo>
                    <a:pt x="22239" y="271"/>
                  </a:lnTo>
                  <a:lnTo>
                    <a:pt x="22007" y="252"/>
                  </a:lnTo>
                  <a:lnTo>
                    <a:pt x="20768" y="175"/>
                  </a:lnTo>
                  <a:lnTo>
                    <a:pt x="19026" y="117"/>
                  </a:lnTo>
                  <a:lnTo>
                    <a:pt x="16994" y="39"/>
                  </a:lnTo>
                  <a:lnTo>
                    <a:pt x="14845" y="20"/>
                  </a:lnTo>
                  <a:lnTo>
                    <a:pt x="12794" y="1"/>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340;p20">
              <a:extLst>
                <a:ext uri="{FF2B5EF4-FFF2-40B4-BE49-F238E27FC236}">
                  <a16:creationId xmlns:a16="http://schemas.microsoft.com/office/drawing/2014/main" id="{488CD7B7-CE58-FE9E-CCCA-8E9AD7925CC3}"/>
                </a:ext>
              </a:extLst>
            </p:cNvPr>
            <p:cNvSpPr/>
            <p:nvPr/>
          </p:nvSpPr>
          <p:spPr>
            <a:xfrm>
              <a:off x="2782750" y="4235275"/>
              <a:ext cx="2054500" cy="974525"/>
            </a:xfrm>
            <a:custGeom>
              <a:avLst/>
              <a:gdLst/>
              <a:ahLst/>
              <a:cxnLst/>
              <a:rect l="l" t="t" r="r" b="b"/>
              <a:pathLst>
                <a:path w="82180" h="38981" extrusionOk="0">
                  <a:moveTo>
                    <a:pt x="37335" y="0"/>
                  </a:moveTo>
                  <a:lnTo>
                    <a:pt x="34026" y="39"/>
                  </a:lnTo>
                  <a:lnTo>
                    <a:pt x="30755" y="97"/>
                  </a:lnTo>
                  <a:lnTo>
                    <a:pt x="27581" y="175"/>
                  </a:lnTo>
                  <a:lnTo>
                    <a:pt x="24484" y="271"/>
                  </a:lnTo>
                  <a:lnTo>
                    <a:pt x="21503" y="407"/>
                  </a:lnTo>
                  <a:lnTo>
                    <a:pt x="18677" y="542"/>
                  </a:lnTo>
                  <a:lnTo>
                    <a:pt x="16026" y="716"/>
                  </a:lnTo>
                  <a:lnTo>
                    <a:pt x="13549" y="910"/>
                  </a:lnTo>
                  <a:lnTo>
                    <a:pt x="12407" y="1026"/>
                  </a:lnTo>
                  <a:lnTo>
                    <a:pt x="11303" y="1142"/>
                  </a:lnTo>
                  <a:lnTo>
                    <a:pt x="10258" y="1258"/>
                  </a:lnTo>
                  <a:lnTo>
                    <a:pt x="9291" y="1394"/>
                  </a:lnTo>
                  <a:lnTo>
                    <a:pt x="8381" y="1529"/>
                  </a:lnTo>
                  <a:lnTo>
                    <a:pt x="7549" y="1665"/>
                  </a:lnTo>
                  <a:lnTo>
                    <a:pt x="6774" y="1820"/>
                  </a:lnTo>
                  <a:lnTo>
                    <a:pt x="6078" y="1975"/>
                  </a:lnTo>
                  <a:lnTo>
                    <a:pt x="5458" y="2129"/>
                  </a:lnTo>
                  <a:lnTo>
                    <a:pt x="4936" y="2304"/>
                  </a:lnTo>
                  <a:lnTo>
                    <a:pt x="4471" y="2478"/>
                  </a:lnTo>
                  <a:lnTo>
                    <a:pt x="4278" y="2575"/>
                  </a:lnTo>
                  <a:lnTo>
                    <a:pt x="4104" y="2671"/>
                  </a:lnTo>
                  <a:lnTo>
                    <a:pt x="3968" y="2768"/>
                  </a:lnTo>
                  <a:lnTo>
                    <a:pt x="3833" y="2865"/>
                  </a:lnTo>
                  <a:lnTo>
                    <a:pt x="3736" y="2962"/>
                  </a:lnTo>
                  <a:lnTo>
                    <a:pt x="3658" y="3058"/>
                  </a:lnTo>
                  <a:lnTo>
                    <a:pt x="3523" y="3271"/>
                  </a:lnTo>
                  <a:lnTo>
                    <a:pt x="3387" y="3542"/>
                  </a:lnTo>
                  <a:lnTo>
                    <a:pt x="3252" y="3833"/>
                  </a:lnTo>
                  <a:lnTo>
                    <a:pt x="3136" y="4162"/>
                  </a:lnTo>
                  <a:lnTo>
                    <a:pt x="3020" y="4549"/>
                  </a:lnTo>
                  <a:lnTo>
                    <a:pt x="2904" y="4936"/>
                  </a:lnTo>
                  <a:lnTo>
                    <a:pt x="2671" y="5845"/>
                  </a:lnTo>
                  <a:lnTo>
                    <a:pt x="2439" y="6852"/>
                  </a:lnTo>
                  <a:lnTo>
                    <a:pt x="2246" y="7974"/>
                  </a:lnTo>
                  <a:lnTo>
                    <a:pt x="2052" y="9194"/>
                  </a:lnTo>
                  <a:lnTo>
                    <a:pt x="1858" y="10491"/>
                  </a:lnTo>
                  <a:lnTo>
                    <a:pt x="1684" y="11865"/>
                  </a:lnTo>
                  <a:lnTo>
                    <a:pt x="1529" y="13297"/>
                  </a:lnTo>
                  <a:lnTo>
                    <a:pt x="1375" y="14787"/>
                  </a:lnTo>
                  <a:lnTo>
                    <a:pt x="1220" y="16316"/>
                  </a:lnTo>
                  <a:lnTo>
                    <a:pt x="968" y="19452"/>
                  </a:lnTo>
                  <a:lnTo>
                    <a:pt x="736" y="22626"/>
                  </a:lnTo>
                  <a:lnTo>
                    <a:pt x="562" y="25761"/>
                  </a:lnTo>
                  <a:lnTo>
                    <a:pt x="387" y="28742"/>
                  </a:lnTo>
                  <a:lnTo>
                    <a:pt x="271" y="31509"/>
                  </a:lnTo>
                  <a:lnTo>
                    <a:pt x="155" y="33967"/>
                  </a:lnTo>
                  <a:lnTo>
                    <a:pt x="39" y="37606"/>
                  </a:lnTo>
                  <a:lnTo>
                    <a:pt x="0" y="38980"/>
                  </a:lnTo>
                  <a:lnTo>
                    <a:pt x="82180" y="38980"/>
                  </a:lnTo>
                  <a:lnTo>
                    <a:pt x="82122" y="37490"/>
                  </a:lnTo>
                  <a:lnTo>
                    <a:pt x="81947" y="33561"/>
                  </a:lnTo>
                  <a:lnTo>
                    <a:pt x="81812" y="30929"/>
                  </a:lnTo>
                  <a:lnTo>
                    <a:pt x="81638" y="27968"/>
                  </a:lnTo>
                  <a:lnTo>
                    <a:pt x="81444" y="24793"/>
                  </a:lnTo>
                  <a:lnTo>
                    <a:pt x="81212" y="21484"/>
                  </a:lnTo>
                  <a:lnTo>
                    <a:pt x="80922" y="18136"/>
                  </a:lnTo>
                  <a:lnTo>
                    <a:pt x="80786" y="16490"/>
                  </a:lnTo>
                  <a:lnTo>
                    <a:pt x="80612" y="14865"/>
                  </a:lnTo>
                  <a:lnTo>
                    <a:pt x="80438" y="13297"/>
                  </a:lnTo>
                  <a:lnTo>
                    <a:pt x="80264" y="11768"/>
                  </a:lnTo>
                  <a:lnTo>
                    <a:pt x="80070" y="10297"/>
                  </a:lnTo>
                  <a:lnTo>
                    <a:pt x="79876" y="8923"/>
                  </a:lnTo>
                  <a:lnTo>
                    <a:pt x="79664" y="7626"/>
                  </a:lnTo>
                  <a:lnTo>
                    <a:pt x="79431" y="6426"/>
                  </a:lnTo>
                  <a:lnTo>
                    <a:pt x="79199" y="5342"/>
                  </a:lnTo>
                  <a:lnTo>
                    <a:pt x="78967" y="4394"/>
                  </a:lnTo>
                  <a:lnTo>
                    <a:pt x="78831" y="3968"/>
                  </a:lnTo>
                  <a:lnTo>
                    <a:pt x="78696" y="3581"/>
                  </a:lnTo>
                  <a:lnTo>
                    <a:pt x="78580" y="3233"/>
                  </a:lnTo>
                  <a:lnTo>
                    <a:pt x="78444" y="2923"/>
                  </a:lnTo>
                  <a:lnTo>
                    <a:pt x="78289" y="2633"/>
                  </a:lnTo>
                  <a:lnTo>
                    <a:pt x="78154" y="2420"/>
                  </a:lnTo>
                  <a:lnTo>
                    <a:pt x="78018" y="2226"/>
                  </a:lnTo>
                  <a:lnTo>
                    <a:pt x="77864" y="2071"/>
                  </a:lnTo>
                  <a:lnTo>
                    <a:pt x="77786" y="2013"/>
                  </a:lnTo>
                  <a:lnTo>
                    <a:pt x="77670" y="1955"/>
                  </a:lnTo>
                  <a:lnTo>
                    <a:pt x="77380" y="1839"/>
                  </a:lnTo>
                  <a:lnTo>
                    <a:pt x="77012" y="1742"/>
                  </a:lnTo>
                  <a:lnTo>
                    <a:pt x="76547" y="1626"/>
                  </a:lnTo>
                  <a:lnTo>
                    <a:pt x="76006" y="1510"/>
                  </a:lnTo>
                  <a:lnTo>
                    <a:pt x="75367" y="1413"/>
                  </a:lnTo>
                  <a:lnTo>
                    <a:pt x="74670" y="1316"/>
                  </a:lnTo>
                  <a:lnTo>
                    <a:pt x="73896" y="1220"/>
                  </a:lnTo>
                  <a:lnTo>
                    <a:pt x="72115" y="1026"/>
                  </a:lnTo>
                  <a:lnTo>
                    <a:pt x="70102" y="852"/>
                  </a:lnTo>
                  <a:lnTo>
                    <a:pt x="67819" y="697"/>
                  </a:lnTo>
                  <a:lnTo>
                    <a:pt x="65341" y="542"/>
                  </a:lnTo>
                  <a:lnTo>
                    <a:pt x="62670" y="426"/>
                  </a:lnTo>
                  <a:lnTo>
                    <a:pt x="59845" y="310"/>
                  </a:lnTo>
                  <a:lnTo>
                    <a:pt x="56864" y="213"/>
                  </a:lnTo>
                  <a:lnTo>
                    <a:pt x="53767" y="136"/>
                  </a:lnTo>
                  <a:lnTo>
                    <a:pt x="50574" y="58"/>
                  </a:lnTo>
                  <a:lnTo>
                    <a:pt x="47303" y="20"/>
                  </a:lnTo>
                  <a:lnTo>
                    <a:pt x="43993"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341;p20">
              <a:extLst>
                <a:ext uri="{FF2B5EF4-FFF2-40B4-BE49-F238E27FC236}">
                  <a16:creationId xmlns:a16="http://schemas.microsoft.com/office/drawing/2014/main" id="{3CB8ECDE-A635-F903-45E3-9248E1814AA2}"/>
                </a:ext>
              </a:extLst>
            </p:cNvPr>
            <p:cNvSpPr/>
            <p:nvPr/>
          </p:nvSpPr>
          <p:spPr>
            <a:xfrm>
              <a:off x="2901775" y="4219800"/>
              <a:ext cx="1816450" cy="902900"/>
            </a:xfrm>
            <a:custGeom>
              <a:avLst/>
              <a:gdLst/>
              <a:ahLst/>
              <a:cxnLst/>
              <a:rect l="l" t="t" r="r" b="b"/>
              <a:pathLst>
                <a:path w="72658" h="36116" extrusionOk="0">
                  <a:moveTo>
                    <a:pt x="35013" y="0"/>
                  </a:moveTo>
                  <a:lnTo>
                    <a:pt x="33329" y="39"/>
                  </a:lnTo>
                  <a:lnTo>
                    <a:pt x="31355" y="77"/>
                  </a:lnTo>
                  <a:lnTo>
                    <a:pt x="29110" y="155"/>
                  </a:lnTo>
                  <a:lnTo>
                    <a:pt x="24116" y="329"/>
                  </a:lnTo>
                  <a:lnTo>
                    <a:pt x="21484" y="445"/>
                  </a:lnTo>
                  <a:lnTo>
                    <a:pt x="18813" y="581"/>
                  </a:lnTo>
                  <a:lnTo>
                    <a:pt x="16200" y="716"/>
                  </a:lnTo>
                  <a:lnTo>
                    <a:pt x="13684" y="852"/>
                  </a:lnTo>
                  <a:lnTo>
                    <a:pt x="11304" y="1006"/>
                  </a:lnTo>
                  <a:lnTo>
                    <a:pt x="9155" y="1181"/>
                  </a:lnTo>
                  <a:lnTo>
                    <a:pt x="7278" y="1335"/>
                  </a:lnTo>
                  <a:lnTo>
                    <a:pt x="5710" y="1490"/>
                  </a:lnTo>
                  <a:lnTo>
                    <a:pt x="5071" y="1587"/>
                  </a:lnTo>
                  <a:lnTo>
                    <a:pt x="4530" y="1665"/>
                  </a:lnTo>
                  <a:lnTo>
                    <a:pt x="4104" y="1742"/>
                  </a:lnTo>
                  <a:lnTo>
                    <a:pt x="3794" y="1819"/>
                  </a:lnTo>
                  <a:lnTo>
                    <a:pt x="3678" y="1877"/>
                  </a:lnTo>
                  <a:lnTo>
                    <a:pt x="3562" y="1974"/>
                  </a:lnTo>
                  <a:lnTo>
                    <a:pt x="3446" y="2110"/>
                  </a:lnTo>
                  <a:lnTo>
                    <a:pt x="3330" y="2265"/>
                  </a:lnTo>
                  <a:lnTo>
                    <a:pt x="3213" y="2458"/>
                  </a:lnTo>
                  <a:lnTo>
                    <a:pt x="3097" y="2690"/>
                  </a:lnTo>
                  <a:lnTo>
                    <a:pt x="3001" y="2942"/>
                  </a:lnTo>
                  <a:lnTo>
                    <a:pt x="2884" y="3232"/>
                  </a:lnTo>
                  <a:lnTo>
                    <a:pt x="2691" y="3871"/>
                  </a:lnTo>
                  <a:lnTo>
                    <a:pt x="2497" y="4626"/>
                  </a:lnTo>
                  <a:lnTo>
                    <a:pt x="2304" y="5477"/>
                  </a:lnTo>
                  <a:lnTo>
                    <a:pt x="2130" y="6426"/>
                  </a:lnTo>
                  <a:lnTo>
                    <a:pt x="1955" y="7432"/>
                  </a:lnTo>
                  <a:lnTo>
                    <a:pt x="1801" y="8516"/>
                  </a:lnTo>
                  <a:lnTo>
                    <a:pt x="1646" y="9639"/>
                  </a:lnTo>
                  <a:lnTo>
                    <a:pt x="1491" y="10839"/>
                  </a:lnTo>
                  <a:lnTo>
                    <a:pt x="1220" y="13316"/>
                  </a:lnTo>
                  <a:lnTo>
                    <a:pt x="988" y="15890"/>
                  </a:lnTo>
                  <a:lnTo>
                    <a:pt x="775" y="18484"/>
                  </a:lnTo>
                  <a:lnTo>
                    <a:pt x="601" y="21038"/>
                  </a:lnTo>
                  <a:lnTo>
                    <a:pt x="446" y="23477"/>
                  </a:lnTo>
                  <a:lnTo>
                    <a:pt x="310" y="25703"/>
                  </a:lnTo>
                  <a:lnTo>
                    <a:pt x="117" y="29322"/>
                  </a:lnTo>
                  <a:lnTo>
                    <a:pt x="1" y="31316"/>
                  </a:lnTo>
                  <a:lnTo>
                    <a:pt x="20" y="31567"/>
                  </a:lnTo>
                  <a:lnTo>
                    <a:pt x="59" y="31819"/>
                  </a:lnTo>
                  <a:lnTo>
                    <a:pt x="136" y="32051"/>
                  </a:lnTo>
                  <a:lnTo>
                    <a:pt x="272" y="32283"/>
                  </a:lnTo>
                  <a:lnTo>
                    <a:pt x="465" y="32516"/>
                  </a:lnTo>
                  <a:lnTo>
                    <a:pt x="697" y="32748"/>
                  </a:lnTo>
                  <a:lnTo>
                    <a:pt x="988" y="32980"/>
                  </a:lnTo>
                  <a:lnTo>
                    <a:pt x="1336" y="33193"/>
                  </a:lnTo>
                  <a:lnTo>
                    <a:pt x="1762" y="33406"/>
                  </a:lnTo>
                  <a:lnTo>
                    <a:pt x="2246" y="33619"/>
                  </a:lnTo>
                  <a:lnTo>
                    <a:pt x="2788" y="33812"/>
                  </a:lnTo>
                  <a:lnTo>
                    <a:pt x="3426" y="34006"/>
                  </a:lnTo>
                  <a:lnTo>
                    <a:pt x="4123" y="34199"/>
                  </a:lnTo>
                  <a:lnTo>
                    <a:pt x="4897" y="34374"/>
                  </a:lnTo>
                  <a:lnTo>
                    <a:pt x="5768" y="34548"/>
                  </a:lnTo>
                  <a:lnTo>
                    <a:pt x="6717" y="34703"/>
                  </a:lnTo>
                  <a:lnTo>
                    <a:pt x="7762" y="34877"/>
                  </a:lnTo>
                  <a:lnTo>
                    <a:pt x="8884" y="35012"/>
                  </a:lnTo>
                  <a:lnTo>
                    <a:pt x="10123" y="35167"/>
                  </a:lnTo>
                  <a:lnTo>
                    <a:pt x="11458" y="35303"/>
                  </a:lnTo>
                  <a:lnTo>
                    <a:pt x="12891" y="35419"/>
                  </a:lnTo>
                  <a:lnTo>
                    <a:pt x="14420" y="35535"/>
                  </a:lnTo>
                  <a:lnTo>
                    <a:pt x="16065" y="35632"/>
                  </a:lnTo>
                  <a:lnTo>
                    <a:pt x="17826" y="35728"/>
                  </a:lnTo>
                  <a:lnTo>
                    <a:pt x="19703" y="35825"/>
                  </a:lnTo>
                  <a:lnTo>
                    <a:pt x="21697" y="35903"/>
                  </a:lnTo>
                  <a:lnTo>
                    <a:pt x="23807" y="35961"/>
                  </a:lnTo>
                  <a:lnTo>
                    <a:pt x="26052" y="36019"/>
                  </a:lnTo>
                  <a:lnTo>
                    <a:pt x="28413" y="36057"/>
                  </a:lnTo>
                  <a:lnTo>
                    <a:pt x="30910" y="36077"/>
                  </a:lnTo>
                  <a:lnTo>
                    <a:pt x="33561" y="36096"/>
                  </a:lnTo>
                  <a:lnTo>
                    <a:pt x="36329" y="36115"/>
                  </a:lnTo>
                  <a:lnTo>
                    <a:pt x="39097" y="36096"/>
                  </a:lnTo>
                  <a:lnTo>
                    <a:pt x="41748" y="36077"/>
                  </a:lnTo>
                  <a:lnTo>
                    <a:pt x="44245" y="36057"/>
                  </a:lnTo>
                  <a:lnTo>
                    <a:pt x="46606" y="36019"/>
                  </a:lnTo>
                  <a:lnTo>
                    <a:pt x="48851" y="35961"/>
                  </a:lnTo>
                  <a:lnTo>
                    <a:pt x="50961" y="35903"/>
                  </a:lnTo>
                  <a:lnTo>
                    <a:pt x="52955" y="35825"/>
                  </a:lnTo>
                  <a:lnTo>
                    <a:pt x="54832" y="35728"/>
                  </a:lnTo>
                  <a:lnTo>
                    <a:pt x="56593" y="35632"/>
                  </a:lnTo>
                  <a:lnTo>
                    <a:pt x="58238" y="35535"/>
                  </a:lnTo>
                  <a:lnTo>
                    <a:pt x="59767" y="35419"/>
                  </a:lnTo>
                  <a:lnTo>
                    <a:pt x="61200" y="35303"/>
                  </a:lnTo>
                  <a:lnTo>
                    <a:pt x="62535" y="35167"/>
                  </a:lnTo>
                  <a:lnTo>
                    <a:pt x="63774" y="35012"/>
                  </a:lnTo>
                  <a:lnTo>
                    <a:pt x="64896" y="34877"/>
                  </a:lnTo>
                  <a:lnTo>
                    <a:pt x="65941" y="34703"/>
                  </a:lnTo>
                  <a:lnTo>
                    <a:pt x="66890" y="34548"/>
                  </a:lnTo>
                  <a:lnTo>
                    <a:pt x="67761" y="34374"/>
                  </a:lnTo>
                  <a:lnTo>
                    <a:pt x="68535" y="34199"/>
                  </a:lnTo>
                  <a:lnTo>
                    <a:pt x="69232" y="34006"/>
                  </a:lnTo>
                  <a:lnTo>
                    <a:pt x="69870" y="33812"/>
                  </a:lnTo>
                  <a:lnTo>
                    <a:pt x="70412" y="33619"/>
                  </a:lnTo>
                  <a:lnTo>
                    <a:pt x="70896" y="33406"/>
                  </a:lnTo>
                  <a:lnTo>
                    <a:pt x="71322" y="33193"/>
                  </a:lnTo>
                  <a:lnTo>
                    <a:pt x="71670" y="32980"/>
                  </a:lnTo>
                  <a:lnTo>
                    <a:pt x="71961" y="32748"/>
                  </a:lnTo>
                  <a:lnTo>
                    <a:pt x="72193" y="32516"/>
                  </a:lnTo>
                  <a:lnTo>
                    <a:pt x="72386" y="32283"/>
                  </a:lnTo>
                  <a:lnTo>
                    <a:pt x="72522" y="32051"/>
                  </a:lnTo>
                  <a:lnTo>
                    <a:pt x="72599" y="31819"/>
                  </a:lnTo>
                  <a:lnTo>
                    <a:pt x="72638" y="31567"/>
                  </a:lnTo>
                  <a:lnTo>
                    <a:pt x="72657" y="31316"/>
                  </a:lnTo>
                  <a:lnTo>
                    <a:pt x="72541" y="29322"/>
                  </a:lnTo>
                  <a:lnTo>
                    <a:pt x="72348" y="25703"/>
                  </a:lnTo>
                  <a:lnTo>
                    <a:pt x="72212" y="23477"/>
                  </a:lnTo>
                  <a:lnTo>
                    <a:pt x="72057" y="21038"/>
                  </a:lnTo>
                  <a:lnTo>
                    <a:pt x="71883" y="18484"/>
                  </a:lnTo>
                  <a:lnTo>
                    <a:pt x="71670" y="15890"/>
                  </a:lnTo>
                  <a:lnTo>
                    <a:pt x="71438" y="13316"/>
                  </a:lnTo>
                  <a:lnTo>
                    <a:pt x="71167" y="10839"/>
                  </a:lnTo>
                  <a:lnTo>
                    <a:pt x="71012" y="9639"/>
                  </a:lnTo>
                  <a:lnTo>
                    <a:pt x="70857" y="8516"/>
                  </a:lnTo>
                  <a:lnTo>
                    <a:pt x="70703" y="7432"/>
                  </a:lnTo>
                  <a:lnTo>
                    <a:pt x="70528" y="6426"/>
                  </a:lnTo>
                  <a:lnTo>
                    <a:pt x="70354" y="5477"/>
                  </a:lnTo>
                  <a:lnTo>
                    <a:pt x="70161" y="4626"/>
                  </a:lnTo>
                  <a:lnTo>
                    <a:pt x="69967" y="3871"/>
                  </a:lnTo>
                  <a:lnTo>
                    <a:pt x="69774" y="3232"/>
                  </a:lnTo>
                  <a:lnTo>
                    <a:pt x="69657" y="2942"/>
                  </a:lnTo>
                  <a:lnTo>
                    <a:pt x="69561" y="2690"/>
                  </a:lnTo>
                  <a:lnTo>
                    <a:pt x="69445" y="2458"/>
                  </a:lnTo>
                  <a:lnTo>
                    <a:pt x="69328" y="2265"/>
                  </a:lnTo>
                  <a:lnTo>
                    <a:pt x="69212" y="2110"/>
                  </a:lnTo>
                  <a:lnTo>
                    <a:pt x="69096" y="1974"/>
                  </a:lnTo>
                  <a:lnTo>
                    <a:pt x="68980" y="1877"/>
                  </a:lnTo>
                  <a:lnTo>
                    <a:pt x="68864" y="1819"/>
                  </a:lnTo>
                  <a:lnTo>
                    <a:pt x="68554" y="1742"/>
                  </a:lnTo>
                  <a:lnTo>
                    <a:pt x="68128" y="1665"/>
                  </a:lnTo>
                  <a:lnTo>
                    <a:pt x="67587" y="1587"/>
                  </a:lnTo>
                  <a:lnTo>
                    <a:pt x="66948" y="1490"/>
                  </a:lnTo>
                  <a:lnTo>
                    <a:pt x="65380" y="1335"/>
                  </a:lnTo>
                  <a:lnTo>
                    <a:pt x="63503" y="1181"/>
                  </a:lnTo>
                  <a:lnTo>
                    <a:pt x="61335" y="1006"/>
                  </a:lnTo>
                  <a:lnTo>
                    <a:pt x="58974" y="852"/>
                  </a:lnTo>
                  <a:lnTo>
                    <a:pt x="56458" y="716"/>
                  </a:lnTo>
                  <a:lnTo>
                    <a:pt x="53845" y="581"/>
                  </a:lnTo>
                  <a:lnTo>
                    <a:pt x="51174" y="445"/>
                  </a:lnTo>
                  <a:lnTo>
                    <a:pt x="48542" y="329"/>
                  </a:lnTo>
                  <a:lnTo>
                    <a:pt x="43548" y="155"/>
                  </a:lnTo>
                  <a:lnTo>
                    <a:pt x="41303" y="77"/>
                  </a:lnTo>
                  <a:lnTo>
                    <a:pt x="39329" y="39"/>
                  </a:lnTo>
                  <a:lnTo>
                    <a:pt x="37645"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342;p20">
              <a:extLst>
                <a:ext uri="{FF2B5EF4-FFF2-40B4-BE49-F238E27FC236}">
                  <a16:creationId xmlns:a16="http://schemas.microsoft.com/office/drawing/2014/main" id="{68D275A0-9860-7C40-BBD1-A5855F8BAAD8}"/>
                </a:ext>
              </a:extLst>
            </p:cNvPr>
            <p:cNvSpPr/>
            <p:nvPr/>
          </p:nvSpPr>
          <p:spPr>
            <a:xfrm>
              <a:off x="3555950" y="4617525"/>
              <a:ext cx="514375" cy="232275"/>
            </a:xfrm>
            <a:custGeom>
              <a:avLst/>
              <a:gdLst/>
              <a:ahLst/>
              <a:cxnLst/>
              <a:rect l="l" t="t" r="r" b="b"/>
              <a:pathLst>
                <a:path w="20575" h="9291" extrusionOk="0">
                  <a:moveTo>
                    <a:pt x="10181" y="0"/>
                  </a:moveTo>
                  <a:lnTo>
                    <a:pt x="10027" y="20"/>
                  </a:lnTo>
                  <a:lnTo>
                    <a:pt x="9852" y="39"/>
                  </a:lnTo>
                  <a:lnTo>
                    <a:pt x="9349" y="136"/>
                  </a:lnTo>
                  <a:lnTo>
                    <a:pt x="8730" y="291"/>
                  </a:lnTo>
                  <a:lnTo>
                    <a:pt x="7994" y="504"/>
                  </a:lnTo>
                  <a:lnTo>
                    <a:pt x="7201" y="755"/>
                  </a:lnTo>
                  <a:lnTo>
                    <a:pt x="6330" y="1046"/>
                  </a:lnTo>
                  <a:lnTo>
                    <a:pt x="5440" y="1375"/>
                  </a:lnTo>
                  <a:lnTo>
                    <a:pt x="4549" y="1704"/>
                  </a:lnTo>
                  <a:lnTo>
                    <a:pt x="3659" y="2071"/>
                  </a:lnTo>
                  <a:lnTo>
                    <a:pt x="2827" y="2420"/>
                  </a:lnTo>
                  <a:lnTo>
                    <a:pt x="2052" y="2787"/>
                  </a:lnTo>
                  <a:lnTo>
                    <a:pt x="1356" y="3136"/>
                  </a:lnTo>
                  <a:lnTo>
                    <a:pt x="1065" y="3310"/>
                  </a:lnTo>
                  <a:lnTo>
                    <a:pt x="794" y="3465"/>
                  </a:lnTo>
                  <a:lnTo>
                    <a:pt x="562" y="3639"/>
                  </a:lnTo>
                  <a:lnTo>
                    <a:pt x="349" y="3775"/>
                  </a:lnTo>
                  <a:lnTo>
                    <a:pt x="194" y="3929"/>
                  </a:lnTo>
                  <a:lnTo>
                    <a:pt x="78" y="4065"/>
                  </a:lnTo>
                  <a:lnTo>
                    <a:pt x="20" y="4181"/>
                  </a:lnTo>
                  <a:lnTo>
                    <a:pt x="1" y="4258"/>
                  </a:lnTo>
                  <a:lnTo>
                    <a:pt x="1" y="4297"/>
                  </a:lnTo>
                  <a:lnTo>
                    <a:pt x="40" y="4433"/>
                  </a:lnTo>
                  <a:lnTo>
                    <a:pt x="117" y="4587"/>
                  </a:lnTo>
                  <a:lnTo>
                    <a:pt x="233" y="4742"/>
                  </a:lnTo>
                  <a:lnTo>
                    <a:pt x="407" y="4916"/>
                  </a:lnTo>
                  <a:lnTo>
                    <a:pt x="620" y="5091"/>
                  </a:lnTo>
                  <a:lnTo>
                    <a:pt x="852" y="5265"/>
                  </a:lnTo>
                  <a:lnTo>
                    <a:pt x="1123" y="5458"/>
                  </a:lnTo>
                  <a:lnTo>
                    <a:pt x="1433" y="5652"/>
                  </a:lnTo>
                  <a:lnTo>
                    <a:pt x="2130" y="6058"/>
                  </a:lnTo>
                  <a:lnTo>
                    <a:pt x="2904" y="6484"/>
                  </a:lnTo>
                  <a:lnTo>
                    <a:pt x="3736" y="6891"/>
                  </a:lnTo>
                  <a:lnTo>
                    <a:pt x="4627" y="7297"/>
                  </a:lnTo>
                  <a:lnTo>
                    <a:pt x="5517" y="7704"/>
                  </a:lnTo>
                  <a:lnTo>
                    <a:pt x="6407" y="8071"/>
                  </a:lnTo>
                  <a:lnTo>
                    <a:pt x="7259" y="8400"/>
                  </a:lnTo>
                  <a:lnTo>
                    <a:pt x="8072" y="8710"/>
                  </a:lnTo>
                  <a:lnTo>
                    <a:pt x="8807" y="8942"/>
                  </a:lnTo>
                  <a:lnTo>
                    <a:pt x="9427" y="9136"/>
                  </a:lnTo>
                  <a:lnTo>
                    <a:pt x="9930" y="9252"/>
                  </a:lnTo>
                  <a:lnTo>
                    <a:pt x="10123" y="9271"/>
                  </a:lnTo>
                  <a:lnTo>
                    <a:pt x="10278" y="9291"/>
                  </a:lnTo>
                  <a:lnTo>
                    <a:pt x="10452" y="9271"/>
                  </a:lnTo>
                  <a:lnTo>
                    <a:pt x="10646" y="9252"/>
                  </a:lnTo>
                  <a:lnTo>
                    <a:pt x="11149" y="9116"/>
                  </a:lnTo>
                  <a:lnTo>
                    <a:pt x="11788" y="8903"/>
                  </a:lnTo>
                  <a:lnTo>
                    <a:pt x="12504" y="8633"/>
                  </a:lnTo>
                  <a:lnTo>
                    <a:pt x="13317" y="8323"/>
                  </a:lnTo>
                  <a:lnTo>
                    <a:pt x="14188" y="7955"/>
                  </a:lnTo>
                  <a:lnTo>
                    <a:pt x="15078" y="7549"/>
                  </a:lnTo>
                  <a:lnTo>
                    <a:pt x="15988" y="7123"/>
                  </a:lnTo>
                  <a:lnTo>
                    <a:pt x="16859" y="6678"/>
                  </a:lnTo>
                  <a:lnTo>
                    <a:pt x="17710" y="6233"/>
                  </a:lnTo>
                  <a:lnTo>
                    <a:pt x="18484" y="5787"/>
                  </a:lnTo>
                  <a:lnTo>
                    <a:pt x="19181" y="5381"/>
                  </a:lnTo>
                  <a:lnTo>
                    <a:pt x="19742" y="4975"/>
                  </a:lnTo>
                  <a:lnTo>
                    <a:pt x="19994" y="4800"/>
                  </a:lnTo>
                  <a:lnTo>
                    <a:pt x="20188" y="4626"/>
                  </a:lnTo>
                  <a:lnTo>
                    <a:pt x="20362" y="4452"/>
                  </a:lnTo>
                  <a:lnTo>
                    <a:pt x="20478" y="4297"/>
                  </a:lnTo>
                  <a:lnTo>
                    <a:pt x="20555" y="4162"/>
                  </a:lnTo>
                  <a:lnTo>
                    <a:pt x="20575" y="4046"/>
                  </a:lnTo>
                  <a:lnTo>
                    <a:pt x="20575" y="3987"/>
                  </a:lnTo>
                  <a:lnTo>
                    <a:pt x="20555" y="3910"/>
                  </a:lnTo>
                  <a:lnTo>
                    <a:pt x="20478" y="3775"/>
                  </a:lnTo>
                  <a:lnTo>
                    <a:pt x="20342" y="3620"/>
                  </a:lnTo>
                  <a:lnTo>
                    <a:pt x="20188" y="3484"/>
                  </a:lnTo>
                  <a:lnTo>
                    <a:pt x="19975" y="3310"/>
                  </a:lnTo>
                  <a:lnTo>
                    <a:pt x="19742" y="3155"/>
                  </a:lnTo>
                  <a:lnTo>
                    <a:pt x="19452" y="3000"/>
                  </a:lnTo>
                  <a:lnTo>
                    <a:pt x="19143" y="2826"/>
                  </a:lnTo>
                  <a:lnTo>
                    <a:pt x="18446" y="2497"/>
                  </a:lnTo>
                  <a:lnTo>
                    <a:pt x="17652" y="2149"/>
                  </a:lnTo>
                  <a:lnTo>
                    <a:pt x="16801" y="1820"/>
                  </a:lnTo>
                  <a:lnTo>
                    <a:pt x="15891" y="1510"/>
                  </a:lnTo>
                  <a:lnTo>
                    <a:pt x="14981" y="1200"/>
                  </a:lnTo>
                  <a:lnTo>
                    <a:pt x="14091" y="910"/>
                  </a:lnTo>
                  <a:lnTo>
                    <a:pt x="13201" y="658"/>
                  </a:lnTo>
                  <a:lnTo>
                    <a:pt x="12388" y="446"/>
                  </a:lnTo>
                  <a:lnTo>
                    <a:pt x="11652" y="252"/>
                  </a:lnTo>
                  <a:lnTo>
                    <a:pt x="11033" y="117"/>
                  </a:lnTo>
                  <a:lnTo>
                    <a:pt x="10530" y="39"/>
                  </a:lnTo>
                  <a:lnTo>
                    <a:pt x="10181"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45" name="Google Shape;343;p20">
            <a:extLst>
              <a:ext uri="{FF2B5EF4-FFF2-40B4-BE49-F238E27FC236}">
                <a16:creationId xmlns:a16="http://schemas.microsoft.com/office/drawing/2014/main" id="{B697E2C7-E223-AF95-3E6B-F9B2D99F603D}"/>
              </a:ext>
            </a:extLst>
          </p:cNvPr>
          <p:cNvCxnSpPr>
            <a:cxnSpLocks/>
            <a:stCxn id="53" idx="3"/>
            <a:endCxn id="4" idx="1"/>
          </p:cNvCxnSpPr>
          <p:nvPr/>
        </p:nvCxnSpPr>
        <p:spPr>
          <a:xfrm>
            <a:off x="2381401" y="1464992"/>
            <a:ext cx="1028537" cy="878158"/>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6" name="Google Shape;345;p20">
            <a:extLst>
              <a:ext uri="{FF2B5EF4-FFF2-40B4-BE49-F238E27FC236}">
                <a16:creationId xmlns:a16="http://schemas.microsoft.com/office/drawing/2014/main" id="{55264A1D-44F0-A776-BDFE-4EF664789727}"/>
              </a:ext>
            </a:extLst>
          </p:cNvPr>
          <p:cNvCxnSpPr>
            <a:cxnSpLocks/>
            <a:stCxn id="4" idx="3"/>
            <a:endCxn id="62" idx="1"/>
          </p:cNvCxnSpPr>
          <p:nvPr/>
        </p:nvCxnSpPr>
        <p:spPr>
          <a:xfrm flipV="1">
            <a:off x="5734038" y="1418208"/>
            <a:ext cx="1028563" cy="924942"/>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7" name="Google Shape;347;p20">
            <a:extLst>
              <a:ext uri="{FF2B5EF4-FFF2-40B4-BE49-F238E27FC236}">
                <a16:creationId xmlns:a16="http://schemas.microsoft.com/office/drawing/2014/main" id="{6A562DBA-CD1F-BF33-58DC-36A7C2FBAD33}"/>
              </a:ext>
            </a:extLst>
          </p:cNvPr>
          <p:cNvCxnSpPr>
            <a:stCxn id="59" idx="3"/>
            <a:endCxn id="4" idx="1"/>
          </p:cNvCxnSpPr>
          <p:nvPr/>
        </p:nvCxnSpPr>
        <p:spPr>
          <a:xfrm rot="10800000" flipH="1">
            <a:off x="2381401" y="2343200"/>
            <a:ext cx="1028400" cy="978900"/>
          </a:xfrm>
          <a:prstGeom prst="bentConnector3">
            <a:avLst>
              <a:gd name="adj1" fmla="val 50007"/>
            </a:avLst>
          </a:prstGeom>
          <a:noFill/>
          <a:ln w="9525" cap="flat" cmpd="sng">
            <a:solidFill>
              <a:srgbClr val="666666"/>
            </a:solidFill>
            <a:prstDash val="solid"/>
            <a:round/>
            <a:headEnd type="none" w="med" len="med"/>
            <a:tailEnd type="none" w="med" len="med"/>
          </a:ln>
        </p:spPr>
      </p:cxnSp>
      <p:cxnSp>
        <p:nvCxnSpPr>
          <p:cNvPr id="48" name="Google Shape;349;p20">
            <a:extLst>
              <a:ext uri="{FF2B5EF4-FFF2-40B4-BE49-F238E27FC236}">
                <a16:creationId xmlns:a16="http://schemas.microsoft.com/office/drawing/2014/main" id="{D5C399B8-862D-C08C-C323-5202D369FA7F}"/>
              </a:ext>
            </a:extLst>
          </p:cNvPr>
          <p:cNvCxnSpPr>
            <a:cxnSpLocks/>
            <a:stCxn id="4" idx="3"/>
            <a:endCxn id="480" idx="1"/>
          </p:cNvCxnSpPr>
          <p:nvPr/>
        </p:nvCxnSpPr>
        <p:spPr>
          <a:xfrm>
            <a:off x="5734038" y="2343150"/>
            <a:ext cx="1028563" cy="1064642"/>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49" name="Google Shape;351;p20">
            <a:extLst>
              <a:ext uri="{FF2B5EF4-FFF2-40B4-BE49-F238E27FC236}">
                <a16:creationId xmlns:a16="http://schemas.microsoft.com/office/drawing/2014/main" id="{9CB967FF-0E99-FF28-F05E-39D1199CD19B}"/>
              </a:ext>
            </a:extLst>
          </p:cNvPr>
          <p:cNvCxnSpPr>
            <a:cxnSpLocks/>
            <a:stCxn id="56" idx="3"/>
            <a:endCxn id="4" idx="1"/>
          </p:cNvCxnSpPr>
          <p:nvPr/>
        </p:nvCxnSpPr>
        <p:spPr>
          <a:xfrm flipV="1">
            <a:off x="2381399" y="2343150"/>
            <a:ext cx="1028539" cy="25"/>
          </a:xfrm>
          <a:prstGeom prst="bentConnector3">
            <a:avLst>
              <a:gd name="adj1" fmla="val 50000"/>
            </a:avLst>
          </a:prstGeom>
          <a:noFill/>
          <a:ln w="9525" cap="flat" cmpd="sng">
            <a:solidFill>
              <a:srgbClr val="666666"/>
            </a:solidFill>
            <a:prstDash val="solid"/>
            <a:round/>
            <a:headEnd type="none" w="med" len="med"/>
            <a:tailEnd type="none" w="med" len="med"/>
          </a:ln>
        </p:spPr>
      </p:cxnSp>
      <p:cxnSp>
        <p:nvCxnSpPr>
          <p:cNvPr id="51" name="Google Shape;353;p20">
            <a:extLst>
              <a:ext uri="{FF2B5EF4-FFF2-40B4-BE49-F238E27FC236}">
                <a16:creationId xmlns:a16="http://schemas.microsoft.com/office/drawing/2014/main" id="{869286EE-2C35-3D00-9E45-A643645EB623}"/>
              </a:ext>
            </a:extLst>
          </p:cNvPr>
          <p:cNvCxnSpPr>
            <a:cxnSpLocks/>
            <a:stCxn id="4" idx="3"/>
            <a:endCxn id="477" idx="1"/>
          </p:cNvCxnSpPr>
          <p:nvPr/>
        </p:nvCxnSpPr>
        <p:spPr>
          <a:xfrm>
            <a:off x="5734038" y="2343150"/>
            <a:ext cx="1028537" cy="12700"/>
          </a:xfrm>
          <a:prstGeom prst="bentConnector3">
            <a:avLst>
              <a:gd name="adj1" fmla="val 50000"/>
            </a:avLst>
          </a:prstGeom>
          <a:noFill/>
          <a:ln w="9525" cap="flat" cmpd="sng">
            <a:solidFill>
              <a:srgbClr val="666666"/>
            </a:solidFill>
            <a:prstDash val="solid"/>
            <a:round/>
            <a:headEnd type="none" w="med" len="med"/>
            <a:tailEnd type="none" w="med" len="med"/>
          </a:ln>
        </p:spPr>
      </p:cxnSp>
      <p:sp>
        <p:nvSpPr>
          <p:cNvPr id="53" name="Google Shape;344;p20">
            <a:extLst>
              <a:ext uri="{FF2B5EF4-FFF2-40B4-BE49-F238E27FC236}">
                <a16:creationId xmlns:a16="http://schemas.microsoft.com/office/drawing/2014/main" id="{68512D24-88A8-C8C5-7C72-0BE04C21C999}"/>
              </a:ext>
            </a:extLst>
          </p:cNvPr>
          <p:cNvSpPr/>
          <p:nvPr/>
        </p:nvSpPr>
        <p:spPr>
          <a:xfrm>
            <a:off x="457201" y="1124850"/>
            <a:ext cx="1924200" cy="680284"/>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i="1">
                <a:solidFill>
                  <a:srgbClr val="000000"/>
                </a:solidFill>
                <a:effectLst/>
                <a:latin typeface="Times New Roman" panose="02020603050405020304" pitchFamily="18" charset="0"/>
                <a:ea typeface="Times New Roman" panose="02020603050405020304" pitchFamily="18" charset="0"/>
              </a:rPr>
              <a:t>Gió đầu mùa</a:t>
            </a:r>
            <a:r>
              <a:rPr lang="en-US" sz="2000" b="1">
                <a:solidFill>
                  <a:srgbClr val="000000"/>
                </a:solidFill>
                <a:effectLst/>
                <a:latin typeface="Times New Roman" panose="02020603050405020304" pitchFamily="18" charset="0"/>
                <a:ea typeface="Times New Roman" panose="02020603050405020304" pitchFamily="18" charset="0"/>
              </a:rPr>
              <a:t> (1937)</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6" name="Google Shape;352;p20">
            <a:extLst>
              <a:ext uri="{FF2B5EF4-FFF2-40B4-BE49-F238E27FC236}">
                <a16:creationId xmlns:a16="http://schemas.microsoft.com/office/drawing/2014/main" id="{A12E637C-22A7-4F16-6010-6B2C1347A3DD}"/>
              </a:ext>
            </a:extLst>
          </p:cNvPr>
          <p:cNvSpPr/>
          <p:nvPr/>
        </p:nvSpPr>
        <p:spPr>
          <a:xfrm>
            <a:off x="457199" y="2056226"/>
            <a:ext cx="1924200" cy="573898"/>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i="1">
                <a:solidFill>
                  <a:srgbClr val="000000"/>
                </a:solidFill>
                <a:effectLst/>
                <a:latin typeface="Times New Roman" panose="02020603050405020304" pitchFamily="18" charset="0"/>
                <a:ea typeface="Times New Roman" panose="02020603050405020304" pitchFamily="18" charset="0"/>
              </a:rPr>
              <a:t>Nắng trong vườn (</a:t>
            </a:r>
            <a:r>
              <a:rPr lang="en-US" sz="2000" b="1">
                <a:solidFill>
                  <a:srgbClr val="000000"/>
                </a:solidFill>
                <a:effectLst/>
                <a:latin typeface="Times New Roman" panose="02020603050405020304" pitchFamily="18" charset="0"/>
                <a:ea typeface="Times New Roman" panose="02020603050405020304" pitchFamily="18" charset="0"/>
              </a:rPr>
              <a:t>1938</a:t>
            </a:r>
            <a:r>
              <a:rPr lang="en-US" sz="2000" b="1" i="1">
                <a:solidFill>
                  <a:srgbClr val="000000"/>
                </a:solidFill>
                <a:effectLst/>
                <a:latin typeface="Times New Roman" panose="02020603050405020304" pitchFamily="18" charset="0"/>
                <a:ea typeface="Times New Roman" panose="02020603050405020304" pitchFamily="18" charset="0"/>
              </a:rPr>
              <a:t>)</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59" name="Google Shape;348;p20">
            <a:extLst>
              <a:ext uri="{FF2B5EF4-FFF2-40B4-BE49-F238E27FC236}">
                <a16:creationId xmlns:a16="http://schemas.microsoft.com/office/drawing/2014/main" id="{7F168BC4-590A-BAAA-6F41-0B04C2B24149}"/>
              </a:ext>
            </a:extLst>
          </p:cNvPr>
          <p:cNvSpPr/>
          <p:nvPr/>
        </p:nvSpPr>
        <p:spPr>
          <a:xfrm>
            <a:off x="457201" y="3082850"/>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i="1">
                <a:solidFill>
                  <a:srgbClr val="000000"/>
                </a:solidFill>
                <a:effectLst/>
                <a:latin typeface="Times New Roman" panose="02020603050405020304" pitchFamily="18" charset="0"/>
                <a:ea typeface="Times New Roman" panose="02020603050405020304" pitchFamily="18" charset="0"/>
              </a:rPr>
              <a:t>Sợi tóc </a:t>
            </a:r>
            <a:r>
              <a:rPr lang="en-US" sz="2000" b="1">
                <a:solidFill>
                  <a:srgbClr val="000000"/>
                </a:solidFill>
                <a:effectLst/>
                <a:latin typeface="Times New Roman" panose="02020603050405020304" pitchFamily="18" charset="0"/>
                <a:ea typeface="Times New Roman" panose="02020603050405020304" pitchFamily="18" charset="0"/>
              </a:rPr>
              <a:t>(1942)</a:t>
            </a:r>
            <a:r>
              <a:rPr lang="en-US" sz="2000" b="1" i="1">
                <a:solidFill>
                  <a:srgbClr val="000000"/>
                </a:solidFill>
                <a:effectLst/>
                <a:latin typeface="Times New Roman" panose="02020603050405020304" pitchFamily="18" charset="0"/>
                <a:ea typeface="Times New Roman" panose="02020603050405020304" pitchFamily="18" charset="0"/>
              </a:rPr>
              <a:t>, </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62" name="Google Shape;346;p20">
            <a:extLst>
              <a:ext uri="{FF2B5EF4-FFF2-40B4-BE49-F238E27FC236}">
                <a16:creationId xmlns:a16="http://schemas.microsoft.com/office/drawing/2014/main" id="{E6BB564D-B664-092E-EFD1-DEF3ECA0B152}"/>
              </a:ext>
            </a:extLst>
          </p:cNvPr>
          <p:cNvSpPr/>
          <p:nvPr/>
        </p:nvSpPr>
        <p:spPr>
          <a:xfrm>
            <a:off x="6762601" y="1124850"/>
            <a:ext cx="1924200" cy="586716"/>
          </a:xfrm>
          <a:prstGeom prst="roundRect">
            <a:avLst>
              <a:gd name="adj" fmla="val 16667"/>
            </a:avLst>
          </a:prstGeom>
          <a:solidFill>
            <a:srgbClr val="5492C4"/>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b="1" i="1">
                <a:solidFill>
                  <a:srgbClr val="000000"/>
                </a:solidFill>
                <a:effectLst/>
                <a:latin typeface="Times New Roman" panose="02020603050405020304" pitchFamily="18" charset="0"/>
                <a:ea typeface="Times New Roman" panose="02020603050405020304" pitchFamily="18" charset="0"/>
              </a:rPr>
              <a:t>Ngày mới </a:t>
            </a:r>
            <a:r>
              <a:rPr lang="en-US" sz="2000" b="1">
                <a:solidFill>
                  <a:srgbClr val="000000"/>
                </a:solidFill>
                <a:effectLst/>
                <a:latin typeface="Times New Roman" panose="02020603050405020304" pitchFamily="18" charset="0"/>
                <a:ea typeface="Times New Roman" panose="02020603050405020304" pitchFamily="18" charset="0"/>
              </a:rPr>
              <a:t>(1939)</a:t>
            </a:r>
            <a:r>
              <a:rPr lang="en-US" sz="2000" b="1" i="1">
                <a:solidFill>
                  <a:srgbClr val="000000"/>
                </a:solidFill>
                <a:effectLst/>
                <a:latin typeface="Times New Roman" panose="02020603050405020304" pitchFamily="18" charset="0"/>
                <a:ea typeface="Times New Roman" panose="02020603050405020304" pitchFamily="18" charset="0"/>
              </a:rPr>
              <a:t>,</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77" name="Google Shape;354;p20">
            <a:extLst>
              <a:ext uri="{FF2B5EF4-FFF2-40B4-BE49-F238E27FC236}">
                <a16:creationId xmlns:a16="http://schemas.microsoft.com/office/drawing/2014/main" id="{ED856CC9-6B86-0D05-B54E-DB942131A49D}"/>
              </a:ext>
            </a:extLst>
          </p:cNvPr>
          <p:cNvSpPr/>
          <p:nvPr/>
        </p:nvSpPr>
        <p:spPr>
          <a:xfrm>
            <a:off x="6762575" y="2025485"/>
            <a:ext cx="1924200" cy="63533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marL="0" marR="0" lvl="0" indent="0" algn="ctr" defTabSz="914400" eaLnBrk="1" fontAlgn="auto" latinLnBrk="0" hangingPunct="1">
              <a:spcBef>
                <a:spcPts val="0"/>
              </a:spcBef>
              <a:spcAft>
                <a:spcPts val="0"/>
              </a:spcAft>
              <a:buClrTx/>
              <a:buSzTx/>
              <a:buFontTx/>
              <a:buNone/>
              <a:tabLst/>
              <a:defRPr/>
            </a:pPr>
            <a:r>
              <a:rPr lang="en-US" sz="2000" b="1" i="1">
                <a:solidFill>
                  <a:srgbClr val="000000"/>
                </a:solidFill>
                <a:effectLst/>
                <a:latin typeface="Times New Roman" panose="02020603050405020304" pitchFamily="18" charset="0"/>
                <a:ea typeface="Times New Roman" panose="02020603050405020304" pitchFamily="18" charset="0"/>
              </a:rPr>
              <a:t>Theo dòng </a:t>
            </a:r>
            <a:r>
              <a:rPr lang="en-US" sz="2000" b="1">
                <a:solidFill>
                  <a:srgbClr val="000000"/>
                </a:solidFill>
                <a:effectLst/>
                <a:latin typeface="Times New Roman" panose="02020603050405020304" pitchFamily="18" charset="0"/>
                <a:ea typeface="Times New Roman" panose="02020603050405020304" pitchFamily="18" charset="0"/>
              </a:rPr>
              <a:t>(1941), </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480" name="Google Shape;350;p20">
            <a:extLst>
              <a:ext uri="{FF2B5EF4-FFF2-40B4-BE49-F238E27FC236}">
                <a16:creationId xmlns:a16="http://schemas.microsoft.com/office/drawing/2014/main" id="{E905CA48-A847-3933-902F-243C7E2127FA}"/>
              </a:ext>
            </a:extLst>
          </p:cNvPr>
          <p:cNvSpPr/>
          <p:nvPr/>
        </p:nvSpPr>
        <p:spPr>
          <a:xfrm>
            <a:off x="6762601" y="2937091"/>
            <a:ext cx="1924200" cy="941402"/>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algn="just"/>
            <a:r>
              <a:rPr lang="en-US" sz="20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 Nội băm sáu phố phường </a:t>
            </a:r>
            <a:r>
              <a:rPr lang="en-US" sz="20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(1943)</a:t>
            </a:r>
            <a:r>
              <a:rPr lang="en-US" sz="20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b="1">
              <a:effectLst/>
              <a:latin typeface=".VnTime"/>
              <a:ea typeface="Times New Roman" panose="02020603050405020304" pitchFamily="18" charset="0"/>
              <a:cs typeface="Times New Roman" panose="02020603050405020304" pitchFamily="18" charset="0"/>
            </a:endParaRPr>
          </a:p>
        </p:txBody>
      </p:sp>
      <p:sp>
        <p:nvSpPr>
          <p:cNvPr id="482" name="Google Shape;367;p20">
            <a:extLst>
              <a:ext uri="{FF2B5EF4-FFF2-40B4-BE49-F238E27FC236}">
                <a16:creationId xmlns:a16="http://schemas.microsoft.com/office/drawing/2014/main" id="{3828D86D-0FD1-95B5-C79C-5CC37194F8B9}"/>
              </a:ext>
            </a:extLst>
          </p:cNvPr>
          <p:cNvSpPr/>
          <p:nvPr/>
        </p:nvSpPr>
        <p:spPr>
          <a:xfrm>
            <a:off x="4395108" y="14515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579763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par>
                                <p:cTn id="20" presetID="53" presetClass="entr" presetSubtype="16" fill="hold" nodeType="withEffect">
                                  <p:stCondLst>
                                    <p:cond delay="0"/>
                                  </p:stCondLst>
                                  <p:childTnLst>
                                    <p:set>
                                      <p:cBhvr>
                                        <p:cTn id="21" dur="1" fill="hold">
                                          <p:stCondLst>
                                            <p:cond delay="0"/>
                                          </p:stCondLst>
                                        </p:cTn>
                                        <p:tgtEl>
                                          <p:spTgt spid="47"/>
                                        </p:tgtEl>
                                        <p:attrNameLst>
                                          <p:attrName>style.visibility</p:attrName>
                                        </p:attrNameLst>
                                      </p:cBhvr>
                                      <p:to>
                                        <p:strVal val="visible"/>
                                      </p:to>
                                    </p:set>
                                    <p:anim calcmode="lin" valueType="num">
                                      <p:cBhvr>
                                        <p:cTn id="22" dur="500" fill="hold"/>
                                        <p:tgtEl>
                                          <p:spTgt spid="47"/>
                                        </p:tgtEl>
                                        <p:attrNameLst>
                                          <p:attrName>ppt_w</p:attrName>
                                        </p:attrNameLst>
                                      </p:cBhvr>
                                      <p:tavLst>
                                        <p:tav tm="0">
                                          <p:val>
                                            <p:fltVal val="0"/>
                                          </p:val>
                                        </p:tav>
                                        <p:tav tm="100000">
                                          <p:val>
                                            <p:strVal val="#ppt_w"/>
                                          </p:val>
                                        </p:tav>
                                      </p:tavLst>
                                    </p:anim>
                                    <p:anim calcmode="lin" valueType="num">
                                      <p:cBhvr>
                                        <p:cTn id="23" dur="500" fill="hold"/>
                                        <p:tgtEl>
                                          <p:spTgt spid="47"/>
                                        </p:tgtEl>
                                        <p:attrNameLst>
                                          <p:attrName>ppt_h</p:attrName>
                                        </p:attrNameLst>
                                      </p:cBhvr>
                                      <p:tavLst>
                                        <p:tav tm="0">
                                          <p:val>
                                            <p:fltVal val="0"/>
                                          </p:val>
                                        </p:tav>
                                        <p:tav tm="100000">
                                          <p:val>
                                            <p:strVal val="#ppt_h"/>
                                          </p:val>
                                        </p:tav>
                                      </p:tavLst>
                                    </p:anim>
                                    <p:animEffect transition="in" filter="fade">
                                      <p:cBhvr>
                                        <p:cTn id="24" dur="500"/>
                                        <p:tgtEl>
                                          <p:spTgt spid="47"/>
                                        </p:tgtEl>
                                      </p:cBhvr>
                                    </p:animEffect>
                                  </p:childTnLst>
                                </p:cTn>
                              </p:par>
                              <p:par>
                                <p:cTn id="25" presetID="53" presetClass="entr" presetSubtype="16" fill="hold"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par>
                                <p:cTn id="30" presetID="53" presetClass="entr" presetSubtype="16" fill="hold" nodeType="withEffect">
                                  <p:stCondLst>
                                    <p:cond delay="0"/>
                                  </p:stCondLst>
                                  <p:childTnLst>
                                    <p:set>
                                      <p:cBhvr>
                                        <p:cTn id="31" dur="1" fill="hold">
                                          <p:stCondLst>
                                            <p:cond delay="0"/>
                                          </p:stCondLst>
                                        </p:cTn>
                                        <p:tgtEl>
                                          <p:spTgt spid="49"/>
                                        </p:tgtEl>
                                        <p:attrNameLst>
                                          <p:attrName>style.visibility</p:attrName>
                                        </p:attrNameLst>
                                      </p:cBhvr>
                                      <p:to>
                                        <p:strVal val="visible"/>
                                      </p:to>
                                    </p:set>
                                    <p:anim calcmode="lin" valueType="num">
                                      <p:cBhvr>
                                        <p:cTn id="32" dur="500" fill="hold"/>
                                        <p:tgtEl>
                                          <p:spTgt spid="49"/>
                                        </p:tgtEl>
                                        <p:attrNameLst>
                                          <p:attrName>ppt_w</p:attrName>
                                        </p:attrNameLst>
                                      </p:cBhvr>
                                      <p:tavLst>
                                        <p:tav tm="0">
                                          <p:val>
                                            <p:fltVal val="0"/>
                                          </p:val>
                                        </p:tav>
                                        <p:tav tm="100000">
                                          <p:val>
                                            <p:strVal val="#ppt_w"/>
                                          </p:val>
                                        </p:tav>
                                      </p:tavLst>
                                    </p:anim>
                                    <p:anim calcmode="lin" valueType="num">
                                      <p:cBhvr>
                                        <p:cTn id="33" dur="500" fill="hold"/>
                                        <p:tgtEl>
                                          <p:spTgt spid="49"/>
                                        </p:tgtEl>
                                        <p:attrNameLst>
                                          <p:attrName>ppt_h</p:attrName>
                                        </p:attrNameLst>
                                      </p:cBhvr>
                                      <p:tavLst>
                                        <p:tav tm="0">
                                          <p:val>
                                            <p:fltVal val="0"/>
                                          </p:val>
                                        </p:tav>
                                        <p:tav tm="100000">
                                          <p:val>
                                            <p:strVal val="#ppt_h"/>
                                          </p:val>
                                        </p:tav>
                                      </p:tavLst>
                                    </p:anim>
                                    <p:animEffect transition="in" filter="fade">
                                      <p:cBhvr>
                                        <p:cTn id="34" dur="500"/>
                                        <p:tgtEl>
                                          <p:spTgt spid="49"/>
                                        </p:tgtEl>
                                      </p:cBhvr>
                                    </p:animEffect>
                                  </p:childTnLst>
                                </p:cTn>
                              </p:par>
                              <p:par>
                                <p:cTn id="35" presetID="53" presetClass="entr" presetSubtype="16" fill="hold" nodeType="withEffect">
                                  <p:stCondLst>
                                    <p:cond delay="0"/>
                                  </p:stCondLst>
                                  <p:childTnLst>
                                    <p:set>
                                      <p:cBhvr>
                                        <p:cTn id="36" dur="1" fill="hold">
                                          <p:stCondLst>
                                            <p:cond delay="0"/>
                                          </p:stCondLst>
                                        </p:cTn>
                                        <p:tgtEl>
                                          <p:spTgt spid="51"/>
                                        </p:tgtEl>
                                        <p:attrNameLst>
                                          <p:attrName>style.visibility</p:attrName>
                                        </p:attrNameLst>
                                      </p:cBhvr>
                                      <p:to>
                                        <p:strVal val="visible"/>
                                      </p:to>
                                    </p:set>
                                    <p:anim calcmode="lin" valueType="num">
                                      <p:cBhvr>
                                        <p:cTn id="37" dur="500" fill="hold"/>
                                        <p:tgtEl>
                                          <p:spTgt spid="51"/>
                                        </p:tgtEl>
                                        <p:attrNameLst>
                                          <p:attrName>ppt_w</p:attrName>
                                        </p:attrNameLst>
                                      </p:cBhvr>
                                      <p:tavLst>
                                        <p:tav tm="0">
                                          <p:val>
                                            <p:fltVal val="0"/>
                                          </p:val>
                                        </p:tav>
                                        <p:tav tm="100000">
                                          <p:val>
                                            <p:strVal val="#ppt_w"/>
                                          </p:val>
                                        </p:tav>
                                      </p:tavLst>
                                    </p:anim>
                                    <p:anim calcmode="lin" valueType="num">
                                      <p:cBhvr>
                                        <p:cTn id="38" dur="500" fill="hold"/>
                                        <p:tgtEl>
                                          <p:spTgt spid="51"/>
                                        </p:tgtEl>
                                        <p:attrNameLst>
                                          <p:attrName>ppt_h</p:attrName>
                                        </p:attrNameLst>
                                      </p:cBhvr>
                                      <p:tavLst>
                                        <p:tav tm="0">
                                          <p:val>
                                            <p:fltVal val="0"/>
                                          </p:val>
                                        </p:tav>
                                        <p:tav tm="100000">
                                          <p:val>
                                            <p:strVal val="#ppt_h"/>
                                          </p:val>
                                        </p:tav>
                                      </p:tavLst>
                                    </p:anim>
                                    <p:animEffect transition="in" filter="fade">
                                      <p:cBhvr>
                                        <p:cTn id="39" dur="500"/>
                                        <p:tgtEl>
                                          <p:spTgt spid="5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3"/>
                                        </p:tgtEl>
                                        <p:attrNameLst>
                                          <p:attrName>style.visibility</p:attrName>
                                        </p:attrNameLst>
                                      </p:cBhvr>
                                      <p:to>
                                        <p:strVal val="visible"/>
                                      </p:to>
                                    </p:set>
                                    <p:anim calcmode="lin" valueType="num">
                                      <p:cBhvr>
                                        <p:cTn id="42" dur="500" fill="hold"/>
                                        <p:tgtEl>
                                          <p:spTgt spid="53"/>
                                        </p:tgtEl>
                                        <p:attrNameLst>
                                          <p:attrName>ppt_w</p:attrName>
                                        </p:attrNameLst>
                                      </p:cBhvr>
                                      <p:tavLst>
                                        <p:tav tm="0">
                                          <p:val>
                                            <p:fltVal val="0"/>
                                          </p:val>
                                        </p:tav>
                                        <p:tav tm="100000">
                                          <p:val>
                                            <p:strVal val="#ppt_w"/>
                                          </p:val>
                                        </p:tav>
                                      </p:tavLst>
                                    </p:anim>
                                    <p:anim calcmode="lin" valueType="num">
                                      <p:cBhvr>
                                        <p:cTn id="43" dur="500" fill="hold"/>
                                        <p:tgtEl>
                                          <p:spTgt spid="53"/>
                                        </p:tgtEl>
                                        <p:attrNameLst>
                                          <p:attrName>ppt_h</p:attrName>
                                        </p:attrNameLst>
                                      </p:cBhvr>
                                      <p:tavLst>
                                        <p:tav tm="0">
                                          <p:val>
                                            <p:fltVal val="0"/>
                                          </p:val>
                                        </p:tav>
                                        <p:tav tm="100000">
                                          <p:val>
                                            <p:strVal val="#ppt_h"/>
                                          </p:val>
                                        </p:tav>
                                      </p:tavLst>
                                    </p:anim>
                                    <p:animEffect transition="in" filter="fade">
                                      <p:cBhvr>
                                        <p:cTn id="44" dur="500"/>
                                        <p:tgtEl>
                                          <p:spTgt spid="5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p:cTn id="47" dur="500" fill="hold"/>
                                        <p:tgtEl>
                                          <p:spTgt spid="56"/>
                                        </p:tgtEl>
                                        <p:attrNameLst>
                                          <p:attrName>ppt_w</p:attrName>
                                        </p:attrNameLst>
                                      </p:cBhvr>
                                      <p:tavLst>
                                        <p:tav tm="0">
                                          <p:val>
                                            <p:fltVal val="0"/>
                                          </p:val>
                                        </p:tav>
                                        <p:tav tm="100000">
                                          <p:val>
                                            <p:strVal val="#ppt_w"/>
                                          </p:val>
                                        </p:tav>
                                      </p:tavLst>
                                    </p:anim>
                                    <p:anim calcmode="lin" valueType="num">
                                      <p:cBhvr>
                                        <p:cTn id="48" dur="500" fill="hold"/>
                                        <p:tgtEl>
                                          <p:spTgt spid="56"/>
                                        </p:tgtEl>
                                        <p:attrNameLst>
                                          <p:attrName>ppt_h</p:attrName>
                                        </p:attrNameLst>
                                      </p:cBhvr>
                                      <p:tavLst>
                                        <p:tav tm="0">
                                          <p:val>
                                            <p:fltVal val="0"/>
                                          </p:val>
                                        </p:tav>
                                        <p:tav tm="100000">
                                          <p:val>
                                            <p:strVal val="#ppt_h"/>
                                          </p:val>
                                        </p:tav>
                                      </p:tavLst>
                                    </p:anim>
                                    <p:animEffect transition="in" filter="fade">
                                      <p:cBhvr>
                                        <p:cTn id="49" dur="500"/>
                                        <p:tgtEl>
                                          <p:spTgt spid="5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9"/>
                                        </p:tgtEl>
                                        <p:attrNameLst>
                                          <p:attrName>style.visibility</p:attrName>
                                        </p:attrNameLst>
                                      </p:cBhvr>
                                      <p:to>
                                        <p:strVal val="visible"/>
                                      </p:to>
                                    </p:set>
                                    <p:anim calcmode="lin" valueType="num">
                                      <p:cBhvr>
                                        <p:cTn id="52" dur="500" fill="hold"/>
                                        <p:tgtEl>
                                          <p:spTgt spid="59"/>
                                        </p:tgtEl>
                                        <p:attrNameLst>
                                          <p:attrName>ppt_w</p:attrName>
                                        </p:attrNameLst>
                                      </p:cBhvr>
                                      <p:tavLst>
                                        <p:tav tm="0">
                                          <p:val>
                                            <p:fltVal val="0"/>
                                          </p:val>
                                        </p:tav>
                                        <p:tav tm="100000">
                                          <p:val>
                                            <p:strVal val="#ppt_w"/>
                                          </p:val>
                                        </p:tav>
                                      </p:tavLst>
                                    </p:anim>
                                    <p:anim calcmode="lin" valueType="num">
                                      <p:cBhvr>
                                        <p:cTn id="53" dur="500" fill="hold"/>
                                        <p:tgtEl>
                                          <p:spTgt spid="59"/>
                                        </p:tgtEl>
                                        <p:attrNameLst>
                                          <p:attrName>ppt_h</p:attrName>
                                        </p:attrNameLst>
                                      </p:cBhvr>
                                      <p:tavLst>
                                        <p:tav tm="0">
                                          <p:val>
                                            <p:fltVal val="0"/>
                                          </p:val>
                                        </p:tav>
                                        <p:tav tm="100000">
                                          <p:val>
                                            <p:strVal val="#ppt_h"/>
                                          </p:val>
                                        </p:tav>
                                      </p:tavLst>
                                    </p:anim>
                                    <p:animEffect transition="in" filter="fade">
                                      <p:cBhvr>
                                        <p:cTn id="54" dur="500"/>
                                        <p:tgtEl>
                                          <p:spTgt spid="5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62"/>
                                        </p:tgtEl>
                                        <p:attrNameLst>
                                          <p:attrName>style.visibility</p:attrName>
                                        </p:attrNameLst>
                                      </p:cBhvr>
                                      <p:to>
                                        <p:strVal val="visible"/>
                                      </p:to>
                                    </p:set>
                                    <p:anim calcmode="lin" valueType="num">
                                      <p:cBhvr>
                                        <p:cTn id="57" dur="500" fill="hold"/>
                                        <p:tgtEl>
                                          <p:spTgt spid="62"/>
                                        </p:tgtEl>
                                        <p:attrNameLst>
                                          <p:attrName>ppt_w</p:attrName>
                                        </p:attrNameLst>
                                      </p:cBhvr>
                                      <p:tavLst>
                                        <p:tav tm="0">
                                          <p:val>
                                            <p:fltVal val="0"/>
                                          </p:val>
                                        </p:tav>
                                        <p:tav tm="100000">
                                          <p:val>
                                            <p:strVal val="#ppt_w"/>
                                          </p:val>
                                        </p:tav>
                                      </p:tavLst>
                                    </p:anim>
                                    <p:anim calcmode="lin" valueType="num">
                                      <p:cBhvr>
                                        <p:cTn id="58" dur="500" fill="hold"/>
                                        <p:tgtEl>
                                          <p:spTgt spid="62"/>
                                        </p:tgtEl>
                                        <p:attrNameLst>
                                          <p:attrName>ppt_h</p:attrName>
                                        </p:attrNameLst>
                                      </p:cBhvr>
                                      <p:tavLst>
                                        <p:tav tm="0">
                                          <p:val>
                                            <p:fltVal val="0"/>
                                          </p:val>
                                        </p:tav>
                                        <p:tav tm="100000">
                                          <p:val>
                                            <p:strVal val="#ppt_h"/>
                                          </p:val>
                                        </p:tav>
                                      </p:tavLst>
                                    </p:anim>
                                    <p:animEffect transition="in" filter="fade">
                                      <p:cBhvr>
                                        <p:cTn id="59" dur="500"/>
                                        <p:tgtEl>
                                          <p:spTgt spid="6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77"/>
                                        </p:tgtEl>
                                        <p:attrNameLst>
                                          <p:attrName>style.visibility</p:attrName>
                                        </p:attrNameLst>
                                      </p:cBhvr>
                                      <p:to>
                                        <p:strVal val="visible"/>
                                      </p:to>
                                    </p:set>
                                    <p:anim calcmode="lin" valueType="num">
                                      <p:cBhvr>
                                        <p:cTn id="62" dur="500" fill="hold"/>
                                        <p:tgtEl>
                                          <p:spTgt spid="477"/>
                                        </p:tgtEl>
                                        <p:attrNameLst>
                                          <p:attrName>ppt_w</p:attrName>
                                        </p:attrNameLst>
                                      </p:cBhvr>
                                      <p:tavLst>
                                        <p:tav tm="0">
                                          <p:val>
                                            <p:fltVal val="0"/>
                                          </p:val>
                                        </p:tav>
                                        <p:tav tm="100000">
                                          <p:val>
                                            <p:strVal val="#ppt_w"/>
                                          </p:val>
                                        </p:tav>
                                      </p:tavLst>
                                    </p:anim>
                                    <p:anim calcmode="lin" valueType="num">
                                      <p:cBhvr>
                                        <p:cTn id="63" dur="500" fill="hold"/>
                                        <p:tgtEl>
                                          <p:spTgt spid="477"/>
                                        </p:tgtEl>
                                        <p:attrNameLst>
                                          <p:attrName>ppt_h</p:attrName>
                                        </p:attrNameLst>
                                      </p:cBhvr>
                                      <p:tavLst>
                                        <p:tav tm="0">
                                          <p:val>
                                            <p:fltVal val="0"/>
                                          </p:val>
                                        </p:tav>
                                        <p:tav tm="100000">
                                          <p:val>
                                            <p:strVal val="#ppt_h"/>
                                          </p:val>
                                        </p:tav>
                                      </p:tavLst>
                                    </p:anim>
                                    <p:animEffect transition="in" filter="fade">
                                      <p:cBhvr>
                                        <p:cTn id="64" dur="500"/>
                                        <p:tgtEl>
                                          <p:spTgt spid="47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0"/>
                                        </p:tgtEl>
                                        <p:attrNameLst>
                                          <p:attrName>style.visibility</p:attrName>
                                        </p:attrNameLst>
                                      </p:cBhvr>
                                      <p:to>
                                        <p:strVal val="visible"/>
                                      </p:to>
                                    </p:set>
                                    <p:anim calcmode="lin" valueType="num">
                                      <p:cBhvr>
                                        <p:cTn id="67" dur="500" fill="hold"/>
                                        <p:tgtEl>
                                          <p:spTgt spid="480"/>
                                        </p:tgtEl>
                                        <p:attrNameLst>
                                          <p:attrName>ppt_w</p:attrName>
                                        </p:attrNameLst>
                                      </p:cBhvr>
                                      <p:tavLst>
                                        <p:tav tm="0">
                                          <p:val>
                                            <p:fltVal val="0"/>
                                          </p:val>
                                        </p:tav>
                                        <p:tav tm="100000">
                                          <p:val>
                                            <p:strVal val="#ppt_w"/>
                                          </p:val>
                                        </p:tav>
                                      </p:tavLst>
                                    </p:anim>
                                    <p:anim calcmode="lin" valueType="num">
                                      <p:cBhvr>
                                        <p:cTn id="68" dur="500" fill="hold"/>
                                        <p:tgtEl>
                                          <p:spTgt spid="480"/>
                                        </p:tgtEl>
                                        <p:attrNameLst>
                                          <p:attrName>ppt_h</p:attrName>
                                        </p:attrNameLst>
                                      </p:cBhvr>
                                      <p:tavLst>
                                        <p:tav tm="0">
                                          <p:val>
                                            <p:fltVal val="0"/>
                                          </p:val>
                                        </p:tav>
                                        <p:tav tm="100000">
                                          <p:val>
                                            <p:strVal val="#ppt_h"/>
                                          </p:val>
                                        </p:tav>
                                      </p:tavLst>
                                    </p:anim>
                                    <p:animEffect transition="in" filter="fade">
                                      <p:cBhvr>
                                        <p:cTn id="69" dur="500"/>
                                        <p:tgtEl>
                                          <p:spTgt spid="480"/>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2"/>
                                        </p:tgtEl>
                                        <p:attrNameLst>
                                          <p:attrName>style.visibility</p:attrName>
                                        </p:attrNameLst>
                                      </p:cBhvr>
                                      <p:to>
                                        <p:strVal val="visible"/>
                                      </p:to>
                                    </p:set>
                                    <p:anim calcmode="lin" valueType="num">
                                      <p:cBhvr>
                                        <p:cTn id="72" dur="500" fill="hold"/>
                                        <p:tgtEl>
                                          <p:spTgt spid="482"/>
                                        </p:tgtEl>
                                        <p:attrNameLst>
                                          <p:attrName>ppt_w</p:attrName>
                                        </p:attrNameLst>
                                      </p:cBhvr>
                                      <p:tavLst>
                                        <p:tav tm="0">
                                          <p:val>
                                            <p:fltVal val="0"/>
                                          </p:val>
                                        </p:tav>
                                        <p:tav tm="100000">
                                          <p:val>
                                            <p:strVal val="#ppt_w"/>
                                          </p:val>
                                        </p:tav>
                                      </p:tavLst>
                                    </p:anim>
                                    <p:anim calcmode="lin" valueType="num">
                                      <p:cBhvr>
                                        <p:cTn id="73" dur="500" fill="hold"/>
                                        <p:tgtEl>
                                          <p:spTgt spid="482"/>
                                        </p:tgtEl>
                                        <p:attrNameLst>
                                          <p:attrName>ppt_h</p:attrName>
                                        </p:attrNameLst>
                                      </p:cBhvr>
                                      <p:tavLst>
                                        <p:tav tm="0">
                                          <p:val>
                                            <p:fltVal val="0"/>
                                          </p:val>
                                        </p:tav>
                                        <p:tav tm="100000">
                                          <p:val>
                                            <p:strVal val="#ppt_h"/>
                                          </p:val>
                                        </p:tav>
                                      </p:tavLst>
                                    </p:anim>
                                    <p:animEffect transition="in" filter="fade">
                                      <p:cBhvr>
                                        <p:cTn id="7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3" grpId="0" animBg="1"/>
      <p:bldP spid="56" grpId="0" animBg="1"/>
      <p:bldP spid="59" grpId="0" animBg="1"/>
      <p:bldP spid="62" grpId="0" animBg="1"/>
      <p:bldP spid="477" grpId="0" animBg="1"/>
      <p:bldP spid="480" grpId="0" animBg="1"/>
      <p:bldP spid="48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888CB47-958E-0D12-54A5-ED7687F4D3CA}"/>
              </a:ext>
            </a:extLst>
          </p:cNvPr>
          <p:cNvPicPr>
            <a:picLocks noChangeAspect="1"/>
          </p:cNvPicPr>
          <p:nvPr/>
        </p:nvPicPr>
        <p:blipFill rotWithShape="1">
          <a:blip r:embed="rId3"/>
          <a:srcRect r="15392"/>
          <a:stretch/>
        </p:blipFill>
        <p:spPr>
          <a:xfrm>
            <a:off x="527550" y="956191"/>
            <a:ext cx="2777123" cy="3411542"/>
          </a:xfrm>
          <a:prstGeom prst="rect">
            <a:avLst/>
          </a:prstGeom>
          <a:ln>
            <a:noFill/>
          </a:ln>
          <a:effectLst>
            <a:softEdge rad="112500"/>
          </a:effectLst>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934194" y="201524"/>
            <a:ext cx="366478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giả - Thạch Lam</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767700" y="55408"/>
            <a:ext cx="908322" cy="815451"/>
          </a:xfrm>
          <a:prstGeom prst="rect">
            <a:avLst/>
          </a:prstGeom>
        </p:spPr>
      </p:pic>
      <p:sp>
        <p:nvSpPr>
          <p:cNvPr id="2" name="Google Shape;1268;p32">
            <a:extLst>
              <a:ext uri="{FF2B5EF4-FFF2-40B4-BE49-F238E27FC236}">
                <a16:creationId xmlns:a16="http://schemas.microsoft.com/office/drawing/2014/main" id="{0626454E-D68E-4363-6313-417E09A1862E}"/>
              </a:ext>
            </a:extLst>
          </p:cNvPr>
          <p:cNvSpPr/>
          <p:nvPr/>
        </p:nvSpPr>
        <p:spPr>
          <a:xfrm>
            <a:off x="638827" y="2314593"/>
            <a:ext cx="2552871" cy="1355700"/>
          </a:xfrm>
          <a:prstGeom prst="roundRect">
            <a:avLst>
              <a:gd name="adj" fmla="val 7663"/>
            </a:avLst>
          </a:prstGeom>
          <a:solidFill>
            <a:srgbClr val="93CCDD">
              <a:lumMod val="75000"/>
              <a:alpha val="25099"/>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5" name="Google Shape;1319;p32">
            <a:extLst>
              <a:ext uri="{FF2B5EF4-FFF2-40B4-BE49-F238E27FC236}">
                <a16:creationId xmlns:a16="http://schemas.microsoft.com/office/drawing/2014/main" id="{38BD5F37-F8E5-4A9D-E85A-9AB35A5F6361}"/>
              </a:ext>
            </a:extLst>
          </p:cNvPr>
          <p:cNvSpPr/>
          <p:nvPr/>
        </p:nvSpPr>
        <p:spPr>
          <a:xfrm>
            <a:off x="4487128" y="1110543"/>
            <a:ext cx="627300" cy="627300"/>
          </a:xfrm>
          <a:prstGeom prst="ellipse">
            <a:avLst/>
          </a:prstGeom>
          <a:solidFill>
            <a:srgbClr val="7AB848"/>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01</a:t>
            </a:r>
            <a:endParaRPr sz="1800" b="1">
              <a:solidFill>
                <a:srgbClr val="FFFFFF"/>
              </a:solidFill>
              <a:latin typeface="Fira Sans Extra Condensed"/>
              <a:ea typeface="Fira Sans Extra Condensed"/>
              <a:cs typeface="Fira Sans Extra Condensed"/>
              <a:sym typeface="Fira Sans Extra Condensed"/>
            </a:endParaRPr>
          </a:p>
        </p:txBody>
      </p:sp>
      <p:sp>
        <p:nvSpPr>
          <p:cNvPr id="6" name="Google Shape;1324;p32">
            <a:extLst>
              <a:ext uri="{FF2B5EF4-FFF2-40B4-BE49-F238E27FC236}">
                <a16:creationId xmlns:a16="http://schemas.microsoft.com/office/drawing/2014/main" id="{2FC68370-4D4E-6827-31CB-5A80FAC7EF86}"/>
              </a:ext>
            </a:extLst>
          </p:cNvPr>
          <p:cNvSpPr/>
          <p:nvPr/>
        </p:nvSpPr>
        <p:spPr>
          <a:xfrm>
            <a:off x="4487124" y="3144100"/>
            <a:ext cx="627300" cy="627300"/>
          </a:xfrm>
          <a:prstGeom prst="ellipse">
            <a:avLst/>
          </a:prstGeom>
          <a:solidFill>
            <a:srgbClr val="5492C4"/>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03</a:t>
            </a:r>
            <a:endParaRPr sz="1800" b="1">
              <a:solidFill>
                <a:srgbClr val="FFFFFF"/>
              </a:solidFill>
              <a:latin typeface="Fira Sans Extra Condensed"/>
              <a:ea typeface="Fira Sans Extra Condensed"/>
              <a:cs typeface="Fira Sans Extra Condensed"/>
              <a:sym typeface="Fira Sans Extra Condensed"/>
            </a:endParaRPr>
          </a:p>
        </p:txBody>
      </p:sp>
      <p:sp>
        <p:nvSpPr>
          <p:cNvPr id="9" name="Google Shape;1329;p32">
            <a:extLst>
              <a:ext uri="{FF2B5EF4-FFF2-40B4-BE49-F238E27FC236}">
                <a16:creationId xmlns:a16="http://schemas.microsoft.com/office/drawing/2014/main" id="{3937735A-A39C-C646-A702-FC5DD850412E}"/>
              </a:ext>
            </a:extLst>
          </p:cNvPr>
          <p:cNvSpPr/>
          <p:nvPr/>
        </p:nvSpPr>
        <p:spPr>
          <a:xfrm>
            <a:off x="6753286" y="1110544"/>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02</a:t>
            </a:r>
            <a:endParaRPr sz="1800" b="1">
              <a:solidFill>
                <a:srgbClr val="FFFFFF"/>
              </a:solidFill>
              <a:latin typeface="Fira Sans Extra Condensed"/>
              <a:ea typeface="Fira Sans Extra Condensed"/>
              <a:cs typeface="Fira Sans Extra Condensed"/>
              <a:sym typeface="Fira Sans Extra Condensed"/>
            </a:endParaRPr>
          </a:p>
        </p:txBody>
      </p:sp>
      <p:sp>
        <p:nvSpPr>
          <p:cNvPr id="10" name="Google Shape;1334;p32">
            <a:extLst>
              <a:ext uri="{FF2B5EF4-FFF2-40B4-BE49-F238E27FC236}">
                <a16:creationId xmlns:a16="http://schemas.microsoft.com/office/drawing/2014/main" id="{CA0611B0-262B-F0A6-8C2B-36024DF5C435}"/>
              </a:ext>
            </a:extLst>
          </p:cNvPr>
          <p:cNvSpPr/>
          <p:nvPr/>
        </p:nvSpPr>
        <p:spPr>
          <a:xfrm>
            <a:off x="6753286" y="3144100"/>
            <a:ext cx="627300" cy="627300"/>
          </a:xfrm>
          <a:prstGeom prst="ellipse">
            <a:avLst/>
          </a:prstGeom>
          <a:solidFill>
            <a:srgbClr val="5F4776"/>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Fira Sans Extra Condensed"/>
                <a:ea typeface="Fira Sans Extra Condensed"/>
                <a:cs typeface="Fira Sans Extra Condensed"/>
                <a:sym typeface="Fira Sans Extra Condensed"/>
              </a:rPr>
              <a:t>04</a:t>
            </a:r>
            <a:endParaRPr sz="1800" b="1">
              <a:solidFill>
                <a:srgbClr val="FFFFFF"/>
              </a:solidFill>
              <a:latin typeface="Fira Sans Extra Condensed"/>
              <a:ea typeface="Fira Sans Extra Condensed"/>
              <a:cs typeface="Fira Sans Extra Condensed"/>
              <a:sym typeface="Fira Sans Extra Condensed"/>
            </a:endParaRPr>
          </a:p>
        </p:txBody>
      </p:sp>
      <p:sp>
        <p:nvSpPr>
          <p:cNvPr id="11" name="TextBox 10">
            <a:extLst>
              <a:ext uri="{FF2B5EF4-FFF2-40B4-BE49-F238E27FC236}">
                <a16:creationId xmlns:a16="http://schemas.microsoft.com/office/drawing/2014/main" id="{97D63D39-E8FC-FCED-A78A-F9071E14C095}"/>
              </a:ext>
            </a:extLst>
          </p:cNvPr>
          <p:cNvSpPr txBox="1"/>
          <p:nvPr/>
        </p:nvSpPr>
        <p:spPr>
          <a:xfrm>
            <a:off x="3435092" y="1737843"/>
            <a:ext cx="2861782" cy="1477328"/>
          </a:xfrm>
          <a:prstGeom prst="rect">
            <a:avLst/>
          </a:prstGeom>
          <a:noFill/>
        </p:spPr>
        <p:txBody>
          <a:bodyPr wrap="square">
            <a:spAutoFit/>
          </a:bodyPr>
          <a:lstStyle/>
          <a:p>
            <a:pPr algn="ctr"/>
            <a:r>
              <a:rPr lang="vi-VN" sz="1800">
                <a:latin typeface="Times New Roman" panose="02020603050405020304" pitchFamily="18" charset="0"/>
                <a:cs typeface="Times New Roman" panose="02020603050405020304" pitchFamily="18" charset="0"/>
              </a:rPr>
              <a:t>Thường viết về cuộc sống của người dân nghèo nơi phố huyện hay người trí thức bình dân với niềm cảm thương kín đáo và sâu sắc</a:t>
            </a:r>
            <a:endParaRPr lang="en-US" sz="1800">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id="{8E8A1FCC-E365-8FB5-B4F9-77E3699AFB81}"/>
              </a:ext>
            </a:extLst>
          </p:cNvPr>
          <p:cNvSpPr txBox="1"/>
          <p:nvPr/>
        </p:nvSpPr>
        <p:spPr>
          <a:xfrm>
            <a:off x="6414468" y="1731958"/>
            <a:ext cx="2286000" cy="923330"/>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Cốt truyện đơn giản hoặc không có cốt truyện.</a:t>
            </a:r>
          </a:p>
        </p:txBody>
      </p:sp>
      <p:sp>
        <p:nvSpPr>
          <p:cNvPr id="13" name="TextBox 12">
            <a:extLst>
              <a:ext uri="{FF2B5EF4-FFF2-40B4-BE49-F238E27FC236}">
                <a16:creationId xmlns:a16="http://schemas.microsoft.com/office/drawing/2014/main" id="{EBDCCA8A-3ECD-5E30-5803-5F42BF55D50E}"/>
              </a:ext>
            </a:extLst>
          </p:cNvPr>
          <p:cNvSpPr txBox="1"/>
          <p:nvPr/>
        </p:nvSpPr>
        <p:spPr>
          <a:xfrm>
            <a:off x="3782382" y="3771400"/>
            <a:ext cx="2207766" cy="646331"/>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Lời</a:t>
            </a:r>
            <a:r>
              <a:rPr lang="vi-VN" sz="1800">
                <a:latin typeface="Times New Roman" panose="02020603050405020304" pitchFamily="18" charset="0"/>
                <a:cs typeface="Times New Roman" panose="02020603050405020304" pitchFamily="18" charset="0"/>
              </a:rPr>
              <a:t> văn trong sáng, giản dị, giàu chất thơ</a:t>
            </a:r>
            <a:endParaRPr lang="en-US" sz="200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1383ACFE-ABBA-C62A-54C6-23ABE6E4D726}"/>
              </a:ext>
            </a:extLst>
          </p:cNvPr>
          <p:cNvSpPr txBox="1"/>
          <p:nvPr/>
        </p:nvSpPr>
        <p:spPr>
          <a:xfrm>
            <a:off x="5990148" y="3709790"/>
            <a:ext cx="2416626" cy="646331"/>
          </a:xfrm>
          <a:prstGeom prst="rect">
            <a:avLst/>
          </a:prstGeom>
          <a:noFill/>
        </p:spPr>
        <p:txBody>
          <a:bodyPr wrap="square">
            <a:spAutoFit/>
          </a:bodyPr>
          <a:lstStyle/>
          <a:p>
            <a:pPr algn="ctr"/>
            <a:r>
              <a:rPr lang="en-US" sz="1800">
                <a:latin typeface="Times New Roman" panose="02020603050405020304" pitchFamily="18" charset="0"/>
                <a:cs typeface="Times New Roman" panose="02020603050405020304" pitchFamily="18" charset="0"/>
              </a:rPr>
              <a:t>Thường đi sâu vào thế giới nội tâm nhân vật.</a:t>
            </a:r>
          </a:p>
        </p:txBody>
      </p:sp>
      <p:sp>
        <p:nvSpPr>
          <p:cNvPr id="15" name="TextBox 14">
            <a:extLst>
              <a:ext uri="{FF2B5EF4-FFF2-40B4-BE49-F238E27FC236}">
                <a16:creationId xmlns:a16="http://schemas.microsoft.com/office/drawing/2014/main" id="{9840ED09-6F0E-054D-C616-8306A90BA963}"/>
              </a:ext>
            </a:extLst>
          </p:cNvPr>
          <p:cNvSpPr txBox="1"/>
          <p:nvPr/>
        </p:nvSpPr>
        <p:spPr>
          <a:xfrm>
            <a:off x="1327774" y="2529359"/>
            <a:ext cx="2263273" cy="830997"/>
          </a:xfrm>
          <a:prstGeom prst="rect">
            <a:avLst/>
          </a:prstGeom>
          <a:noFill/>
        </p:spPr>
        <p:txBody>
          <a:bodyPr wrap="square">
            <a:spAutoFit/>
          </a:bodyPr>
          <a:lstStyle/>
          <a:p>
            <a:pPr algn="ctr"/>
            <a:r>
              <a:rPr lang="en-US" sz="2400" b="1" i="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Phong cách nghệ thuật</a:t>
            </a:r>
            <a:endParaRPr lang="en-US" sz="2000" b="1" i="1">
              <a:solidFill>
                <a:schemeClr val="bg1"/>
              </a:solidFill>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764672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arn(inVertic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additive="base">
                                        <p:cTn id="44" dur="500" fill="hold"/>
                                        <p:tgtEl>
                                          <p:spTgt spid="6"/>
                                        </p:tgtEl>
                                        <p:attrNameLst>
                                          <p:attrName>ppt_x</p:attrName>
                                        </p:attrNameLst>
                                      </p:cBhvr>
                                      <p:tavLst>
                                        <p:tav tm="0">
                                          <p:val>
                                            <p:strVal val="#ppt_x"/>
                                          </p:val>
                                        </p:tav>
                                        <p:tav tm="100000">
                                          <p:val>
                                            <p:strVal val="#ppt_x"/>
                                          </p:val>
                                        </p:tav>
                                      </p:tavLst>
                                    </p:anim>
                                    <p:anim calcmode="lin" valueType="num">
                                      <p:cBhvr additive="base">
                                        <p:cTn id="45" dur="500" fill="hold"/>
                                        <p:tgtEl>
                                          <p:spTgt spid="6"/>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500" fill="hold"/>
                                        <p:tgtEl>
                                          <p:spTgt spid="13"/>
                                        </p:tgtEl>
                                        <p:attrNameLst>
                                          <p:attrName>ppt_x</p:attrName>
                                        </p:attrNameLst>
                                      </p:cBhvr>
                                      <p:tavLst>
                                        <p:tav tm="0">
                                          <p:val>
                                            <p:strVal val="#ppt_x"/>
                                          </p:val>
                                        </p:tav>
                                        <p:tav tm="100000">
                                          <p:val>
                                            <p:strVal val="#ppt_x"/>
                                          </p:val>
                                        </p:tav>
                                      </p:tavLst>
                                    </p:anim>
                                    <p:anim calcmode="lin" valueType="num">
                                      <p:cBhvr additive="base">
                                        <p:cTn id="49"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500" fill="hold"/>
                                        <p:tgtEl>
                                          <p:spTgt spid="10"/>
                                        </p:tgtEl>
                                        <p:attrNameLst>
                                          <p:attrName>ppt_x</p:attrName>
                                        </p:attrNameLst>
                                      </p:cBhvr>
                                      <p:tavLst>
                                        <p:tav tm="0">
                                          <p:val>
                                            <p:strVal val="#ppt_x"/>
                                          </p:val>
                                        </p:tav>
                                        <p:tav tm="100000">
                                          <p:val>
                                            <p:strVal val="#ppt_x"/>
                                          </p:val>
                                        </p:tav>
                                      </p:tavLst>
                                    </p:anim>
                                    <p:anim calcmode="lin" valueType="num">
                                      <p:cBhvr additive="base">
                                        <p:cTn id="55" dur="500" fill="hold"/>
                                        <p:tgtEl>
                                          <p:spTgt spid="10"/>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9" grpId="0" animBg="1"/>
      <p:bldP spid="10" grpId="0" animBg="1"/>
      <p:bldP spid="11" grpId="0"/>
      <p:bldP spid="12" grpId="0"/>
      <p:bldP spid="13" grpId="0"/>
      <p:bldP spid="14"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9">
            <a:extLst>
              <a:ext uri="{FF2B5EF4-FFF2-40B4-BE49-F238E27FC236}">
                <a16:creationId xmlns:a16="http://schemas.microsoft.com/office/drawing/2014/main" id="{DE930A70-67DF-ACD1-284E-933DFB6BE2CE}"/>
              </a:ext>
            </a:extLst>
          </p:cNvPr>
          <p:cNvPicPr>
            <a:picLocks noChangeAspect="1"/>
          </p:cNvPicPr>
          <p:nvPr/>
        </p:nvPicPr>
        <p:blipFill rotWithShape="1">
          <a:blip r:embed="rId3">
            <a:extLst>
              <a:ext uri="{28A0092B-C50C-407E-A947-70E740481C1C}">
                <a14:useLocalDpi xmlns:a14="http://schemas.microsoft.com/office/drawing/2010/main" val="0"/>
              </a:ext>
            </a:extLst>
          </a:blip>
          <a:srcRect l="25131" t="12781"/>
          <a:stretch/>
        </p:blipFill>
        <p:spPr>
          <a:xfrm>
            <a:off x="1423026" y="1183838"/>
            <a:ext cx="3422548" cy="2911385"/>
          </a:xfrm>
          <a:prstGeom prst="rect">
            <a:avLst/>
          </a:prstGeom>
        </p:spPr>
      </p:pic>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00112" y="296805"/>
            <a:ext cx="4884671" cy="4616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phẩm “Dưới bóng hoàng lan”</a:t>
            </a:r>
            <a:endParaRPr kumimoji="0" lang="zh-CN" altLang="en-US" sz="24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6"/>
          <a:stretch>
            <a:fillRect/>
          </a:stretch>
        </p:blipFill>
        <p:spPr>
          <a:xfrm>
            <a:off x="1767700" y="55408"/>
            <a:ext cx="908322" cy="815451"/>
          </a:xfrm>
          <a:prstGeom prst="rect">
            <a:avLst/>
          </a:prstGeom>
        </p:spPr>
      </p:pic>
      <p:sp>
        <p:nvSpPr>
          <p:cNvPr id="2" name="Google Shape;2087;p62">
            <a:extLst>
              <a:ext uri="{FF2B5EF4-FFF2-40B4-BE49-F238E27FC236}">
                <a16:creationId xmlns:a16="http://schemas.microsoft.com/office/drawing/2014/main" id="{CB6C09AA-5ADC-6F12-0CBF-CB9A4E02120F}"/>
              </a:ext>
            </a:extLst>
          </p:cNvPr>
          <p:cNvSpPr/>
          <p:nvPr/>
        </p:nvSpPr>
        <p:spPr>
          <a:xfrm>
            <a:off x="2700362"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5" name="Google Shape;2088;p62">
            <a:extLst>
              <a:ext uri="{FF2B5EF4-FFF2-40B4-BE49-F238E27FC236}">
                <a16:creationId xmlns:a16="http://schemas.microsoft.com/office/drawing/2014/main" id="{C9CAA6FA-7EFD-9BD5-6FFA-5F1ED2A78B44}"/>
              </a:ext>
            </a:extLst>
          </p:cNvPr>
          <p:cNvSpPr/>
          <p:nvPr/>
        </p:nvSpPr>
        <p:spPr>
          <a:xfrm>
            <a:off x="4683925"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6" name="Google Shape;2089;p62">
            <a:extLst>
              <a:ext uri="{FF2B5EF4-FFF2-40B4-BE49-F238E27FC236}">
                <a16:creationId xmlns:a16="http://schemas.microsoft.com/office/drawing/2014/main" id="{95AE3CB2-19F2-25B4-1DCC-CBC1E99B62C2}"/>
              </a:ext>
            </a:extLst>
          </p:cNvPr>
          <p:cNvSpPr/>
          <p:nvPr/>
        </p:nvSpPr>
        <p:spPr>
          <a:xfrm>
            <a:off x="6667500"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sp>
        <p:nvSpPr>
          <p:cNvPr id="9" name="Google Shape;2090;p62">
            <a:extLst>
              <a:ext uri="{FF2B5EF4-FFF2-40B4-BE49-F238E27FC236}">
                <a16:creationId xmlns:a16="http://schemas.microsoft.com/office/drawing/2014/main" id="{2F04580D-FD63-8E06-CC43-14F072DE09CA}"/>
              </a:ext>
            </a:extLst>
          </p:cNvPr>
          <p:cNvSpPr/>
          <p:nvPr/>
        </p:nvSpPr>
        <p:spPr>
          <a:xfrm>
            <a:off x="716850"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Times New Roman" panose="02020603050405020304" pitchFamily="18" charset="0"/>
              <a:cs typeface="Times New Roman" panose="02020603050405020304" pitchFamily="18" charset="0"/>
            </a:endParaRPr>
          </a:p>
        </p:txBody>
      </p:sp>
      <p:cxnSp>
        <p:nvCxnSpPr>
          <p:cNvPr id="10" name="Google Shape;2092;p62">
            <a:extLst>
              <a:ext uri="{FF2B5EF4-FFF2-40B4-BE49-F238E27FC236}">
                <a16:creationId xmlns:a16="http://schemas.microsoft.com/office/drawing/2014/main" id="{70B5F1EB-2069-2DFD-2F89-023DC3E51B66}"/>
              </a:ext>
            </a:extLst>
          </p:cNvPr>
          <p:cNvCxnSpPr/>
          <p:nvPr/>
        </p:nvCxnSpPr>
        <p:spPr>
          <a:xfrm>
            <a:off x="-9525" y="2250975"/>
            <a:ext cx="1110300" cy="0"/>
          </a:xfrm>
          <a:prstGeom prst="straightConnector1">
            <a:avLst/>
          </a:prstGeom>
          <a:noFill/>
          <a:ln w="9525" cap="flat" cmpd="sng">
            <a:solidFill>
              <a:srgbClr val="43324A"/>
            </a:solidFill>
            <a:prstDash val="solid"/>
            <a:round/>
            <a:headEnd type="none" w="med" len="med"/>
            <a:tailEnd type="none" w="med" len="med"/>
          </a:ln>
        </p:spPr>
      </p:cxnSp>
      <p:cxnSp>
        <p:nvCxnSpPr>
          <p:cNvPr id="11" name="Google Shape;2093;p62">
            <a:extLst>
              <a:ext uri="{FF2B5EF4-FFF2-40B4-BE49-F238E27FC236}">
                <a16:creationId xmlns:a16="http://schemas.microsoft.com/office/drawing/2014/main" id="{3A02A99D-50D6-AE6B-634C-C94D8043474A}"/>
              </a:ext>
            </a:extLst>
          </p:cNvPr>
          <p:cNvCxnSpPr/>
          <p:nvPr/>
        </p:nvCxnSpPr>
        <p:spPr>
          <a:xfrm>
            <a:off x="2106425" y="2250975"/>
            <a:ext cx="962100" cy="0"/>
          </a:xfrm>
          <a:prstGeom prst="straightConnector1">
            <a:avLst/>
          </a:prstGeom>
          <a:noFill/>
          <a:ln w="9525" cap="flat" cmpd="sng">
            <a:solidFill>
              <a:srgbClr val="43324A"/>
            </a:solidFill>
            <a:prstDash val="solid"/>
            <a:round/>
            <a:headEnd type="none" w="med" len="med"/>
            <a:tailEnd type="none" w="med" len="med"/>
          </a:ln>
        </p:spPr>
      </p:cxnSp>
      <p:cxnSp>
        <p:nvCxnSpPr>
          <p:cNvPr id="12" name="Google Shape;2094;p62">
            <a:extLst>
              <a:ext uri="{FF2B5EF4-FFF2-40B4-BE49-F238E27FC236}">
                <a16:creationId xmlns:a16="http://schemas.microsoft.com/office/drawing/2014/main" id="{1002E29D-F17D-D17C-8246-16A476606F52}"/>
              </a:ext>
            </a:extLst>
          </p:cNvPr>
          <p:cNvCxnSpPr/>
          <p:nvPr/>
        </p:nvCxnSpPr>
        <p:spPr>
          <a:xfrm>
            <a:off x="4089975" y="2250975"/>
            <a:ext cx="962100" cy="0"/>
          </a:xfrm>
          <a:prstGeom prst="straightConnector1">
            <a:avLst/>
          </a:prstGeom>
          <a:noFill/>
          <a:ln w="9525" cap="flat" cmpd="sng">
            <a:solidFill>
              <a:srgbClr val="43324A"/>
            </a:solidFill>
            <a:prstDash val="solid"/>
            <a:round/>
            <a:headEnd type="none" w="med" len="med"/>
            <a:tailEnd type="none" w="med" len="med"/>
          </a:ln>
        </p:spPr>
      </p:cxnSp>
      <p:cxnSp>
        <p:nvCxnSpPr>
          <p:cNvPr id="13" name="Google Shape;2095;p62">
            <a:extLst>
              <a:ext uri="{FF2B5EF4-FFF2-40B4-BE49-F238E27FC236}">
                <a16:creationId xmlns:a16="http://schemas.microsoft.com/office/drawing/2014/main" id="{179A3596-6846-EE73-8340-8D064DD39107}"/>
              </a:ext>
            </a:extLst>
          </p:cNvPr>
          <p:cNvCxnSpPr/>
          <p:nvPr/>
        </p:nvCxnSpPr>
        <p:spPr>
          <a:xfrm>
            <a:off x="6073525" y="2250975"/>
            <a:ext cx="962100" cy="0"/>
          </a:xfrm>
          <a:prstGeom prst="straightConnector1">
            <a:avLst/>
          </a:prstGeom>
          <a:noFill/>
          <a:ln w="9525" cap="flat" cmpd="sng">
            <a:solidFill>
              <a:srgbClr val="43324A"/>
            </a:solidFill>
            <a:prstDash val="solid"/>
            <a:round/>
            <a:headEnd type="none" w="med" len="med"/>
            <a:tailEnd type="none" w="med" len="med"/>
          </a:ln>
        </p:spPr>
      </p:cxnSp>
      <p:cxnSp>
        <p:nvCxnSpPr>
          <p:cNvPr id="14" name="Google Shape;2096;p62">
            <a:extLst>
              <a:ext uri="{FF2B5EF4-FFF2-40B4-BE49-F238E27FC236}">
                <a16:creationId xmlns:a16="http://schemas.microsoft.com/office/drawing/2014/main" id="{0CA17E84-9C27-3C19-5ACA-8731FA35F641}"/>
              </a:ext>
            </a:extLst>
          </p:cNvPr>
          <p:cNvCxnSpPr/>
          <p:nvPr/>
        </p:nvCxnSpPr>
        <p:spPr>
          <a:xfrm>
            <a:off x="8064500" y="2250975"/>
            <a:ext cx="1105800" cy="0"/>
          </a:xfrm>
          <a:prstGeom prst="straightConnector1">
            <a:avLst/>
          </a:prstGeom>
          <a:noFill/>
          <a:ln w="9525" cap="flat" cmpd="sng">
            <a:solidFill>
              <a:srgbClr val="43324A"/>
            </a:solidFill>
            <a:prstDash val="solid"/>
            <a:round/>
            <a:headEnd type="none" w="med" len="med"/>
            <a:tailEnd type="none" w="med" len="med"/>
          </a:ln>
        </p:spPr>
      </p:cxnSp>
      <p:sp>
        <p:nvSpPr>
          <p:cNvPr id="15" name="Google Shape;2097;p62">
            <a:extLst>
              <a:ext uri="{FF2B5EF4-FFF2-40B4-BE49-F238E27FC236}">
                <a16:creationId xmlns:a16="http://schemas.microsoft.com/office/drawing/2014/main" id="{A3803899-47E6-9914-E4EF-63568B79100C}"/>
              </a:ext>
            </a:extLst>
          </p:cNvPr>
          <p:cNvSpPr/>
          <p:nvPr/>
        </p:nvSpPr>
        <p:spPr>
          <a:xfrm>
            <a:off x="980400" y="1626150"/>
            <a:ext cx="1230600" cy="1230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endParaRPr>
          </a:p>
        </p:txBody>
      </p:sp>
      <p:sp>
        <p:nvSpPr>
          <p:cNvPr id="16" name="Google Shape;2098;p62">
            <a:extLst>
              <a:ext uri="{FF2B5EF4-FFF2-40B4-BE49-F238E27FC236}">
                <a16:creationId xmlns:a16="http://schemas.microsoft.com/office/drawing/2014/main" id="{991E8DB6-1AC6-527B-00A6-896B208894A8}"/>
              </a:ext>
            </a:extLst>
          </p:cNvPr>
          <p:cNvSpPr/>
          <p:nvPr/>
        </p:nvSpPr>
        <p:spPr>
          <a:xfrm>
            <a:off x="2963950" y="1626150"/>
            <a:ext cx="1230600" cy="1230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endParaRPr>
          </a:p>
        </p:txBody>
      </p:sp>
      <p:sp>
        <p:nvSpPr>
          <p:cNvPr id="17" name="Google Shape;2099;p62">
            <a:extLst>
              <a:ext uri="{FF2B5EF4-FFF2-40B4-BE49-F238E27FC236}">
                <a16:creationId xmlns:a16="http://schemas.microsoft.com/office/drawing/2014/main" id="{D9446BA4-D231-8723-D399-B00C3F5770D3}"/>
              </a:ext>
            </a:extLst>
          </p:cNvPr>
          <p:cNvSpPr/>
          <p:nvPr/>
        </p:nvSpPr>
        <p:spPr>
          <a:xfrm>
            <a:off x="4947500" y="1626150"/>
            <a:ext cx="1230600" cy="1230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endParaRPr>
          </a:p>
        </p:txBody>
      </p:sp>
      <p:sp>
        <p:nvSpPr>
          <p:cNvPr id="18" name="Google Shape;2100;p62">
            <a:extLst>
              <a:ext uri="{FF2B5EF4-FFF2-40B4-BE49-F238E27FC236}">
                <a16:creationId xmlns:a16="http://schemas.microsoft.com/office/drawing/2014/main" id="{99F64DEE-FC77-FC11-E274-1E50CD912E68}"/>
              </a:ext>
            </a:extLst>
          </p:cNvPr>
          <p:cNvSpPr/>
          <p:nvPr/>
        </p:nvSpPr>
        <p:spPr>
          <a:xfrm>
            <a:off x="6931050" y="1626150"/>
            <a:ext cx="1230600" cy="1230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FFF"/>
              </a:solidFill>
              <a:effectLst/>
              <a:uLnTx/>
              <a:uFillTx/>
              <a:latin typeface="Times New Roman" panose="02020603050405020304" pitchFamily="18" charset="0"/>
              <a:cs typeface="Times New Roman" panose="02020603050405020304" pitchFamily="18" charset="0"/>
            </a:endParaRPr>
          </a:p>
        </p:txBody>
      </p:sp>
      <p:sp>
        <p:nvSpPr>
          <p:cNvPr id="19" name="Google Shape;2101;p62">
            <a:extLst>
              <a:ext uri="{FF2B5EF4-FFF2-40B4-BE49-F238E27FC236}">
                <a16:creationId xmlns:a16="http://schemas.microsoft.com/office/drawing/2014/main" id="{7E075EDD-D15B-385A-DD69-C6A175A297B0}"/>
              </a:ext>
            </a:extLst>
          </p:cNvPr>
          <p:cNvSpPr txBox="1"/>
          <p:nvPr/>
        </p:nvSpPr>
        <p:spPr>
          <a:xfrm>
            <a:off x="806775" y="3081815"/>
            <a:ext cx="1757700" cy="402300"/>
          </a:xfrm>
          <a:prstGeom prst="rect">
            <a:avLst/>
          </a:prstGeom>
          <a:noFill/>
          <a:ln>
            <a:noFill/>
          </a:ln>
        </p:spPr>
        <p:txBody>
          <a:bodyPr spcFirstLastPara="1" wrap="square" lIns="91425" tIns="91425" rIns="91425" bIns="91425" anchor="ctr" anchorCtr="0">
            <a:noAutofit/>
          </a:bodyPr>
          <a:lstStyle/>
          <a:p>
            <a:pPr algn="ctr">
              <a:lnSpc>
                <a:spcPct val="150000"/>
              </a:lnSpc>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truyện ngắn</a:t>
            </a:r>
          </a:p>
        </p:txBody>
      </p:sp>
      <p:sp>
        <p:nvSpPr>
          <p:cNvPr id="20" name="Google Shape;2103;p62">
            <a:extLst>
              <a:ext uri="{FF2B5EF4-FFF2-40B4-BE49-F238E27FC236}">
                <a16:creationId xmlns:a16="http://schemas.microsoft.com/office/drawing/2014/main" id="{5A4BEF8D-CA7B-466B-1127-4BB7BC35E253}"/>
              </a:ext>
            </a:extLst>
          </p:cNvPr>
          <p:cNvSpPr txBox="1"/>
          <p:nvPr/>
        </p:nvSpPr>
        <p:spPr>
          <a:xfrm>
            <a:off x="2659735" y="3440656"/>
            <a:ext cx="1757700" cy="402300"/>
          </a:xfrm>
          <a:prstGeom prst="rect">
            <a:avLst/>
          </a:prstGeom>
          <a:noFill/>
          <a:ln>
            <a:noFill/>
          </a:ln>
        </p:spPr>
        <p:txBody>
          <a:bodyPr spcFirstLastPara="1" wrap="square" lIns="91425" tIns="91425" rIns="91425" bIns="91425" anchor="ctr" anchorCtr="0">
            <a:noAutofit/>
          </a:bodyPr>
          <a:lstStyle/>
          <a:p>
            <a:pPr algn="ct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In trong tập Nắng trong vườn</a:t>
            </a:r>
            <a:endParaRPr sz="3200">
              <a:solidFill>
                <a:srgbClr val="43324A"/>
              </a:solidFill>
              <a:latin typeface="Times New Roman" panose="02020603050405020304" pitchFamily="18" charset="0"/>
              <a:ea typeface="Nunito ExtraBold"/>
              <a:cs typeface="Times New Roman" panose="02020603050405020304" pitchFamily="18" charset="0"/>
              <a:sym typeface="Nunito ExtraBold"/>
            </a:endParaRPr>
          </a:p>
        </p:txBody>
      </p:sp>
      <p:sp>
        <p:nvSpPr>
          <p:cNvPr id="21" name="Google Shape;2105;p62">
            <a:extLst>
              <a:ext uri="{FF2B5EF4-FFF2-40B4-BE49-F238E27FC236}">
                <a16:creationId xmlns:a16="http://schemas.microsoft.com/office/drawing/2014/main" id="{BCB9BC40-87FB-16EF-2F79-5EAF5F0E0E2A}"/>
              </a:ext>
            </a:extLst>
          </p:cNvPr>
          <p:cNvSpPr txBox="1"/>
          <p:nvPr/>
        </p:nvSpPr>
        <p:spPr>
          <a:xfrm>
            <a:off x="4483048" y="3527915"/>
            <a:ext cx="2247100" cy="402300"/>
          </a:xfrm>
          <a:prstGeom prst="rect">
            <a:avLst/>
          </a:prstGeom>
          <a:noFill/>
          <a:ln>
            <a:noFill/>
          </a:ln>
        </p:spPr>
        <p:txBody>
          <a:bodyPr spcFirstLastPara="1" wrap="square" lIns="91425" tIns="91425" rIns="91425" bIns="91425" anchor="ctr" anchorCtr="0">
            <a:noAutofit/>
          </a:bodyPr>
          <a:lstStyle/>
          <a:p>
            <a:pPr algn="ct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Truyện được sáng tác khi tác giả ở phố huyện Cẩm Giàng</a:t>
            </a:r>
          </a:p>
        </p:txBody>
      </p:sp>
      <p:sp>
        <p:nvSpPr>
          <p:cNvPr id="22" name="Google Shape;2107;p62">
            <a:extLst>
              <a:ext uri="{FF2B5EF4-FFF2-40B4-BE49-F238E27FC236}">
                <a16:creationId xmlns:a16="http://schemas.microsoft.com/office/drawing/2014/main" id="{B59354F3-47AB-3F4E-25ED-0687F4DADE61}"/>
              </a:ext>
            </a:extLst>
          </p:cNvPr>
          <p:cNvSpPr txBox="1"/>
          <p:nvPr/>
        </p:nvSpPr>
        <p:spPr>
          <a:xfrm>
            <a:off x="6755096" y="3187029"/>
            <a:ext cx="1757700" cy="402300"/>
          </a:xfrm>
          <a:prstGeom prst="rect">
            <a:avLst/>
          </a:prstGeom>
          <a:noFill/>
          <a:ln>
            <a:noFill/>
          </a:ln>
        </p:spPr>
        <p:txBody>
          <a:bodyPr spcFirstLastPara="1" wrap="square" lIns="91425" tIns="91425" rIns="91425" bIns="91425" anchor="ctr" anchorCtr="0">
            <a:noAutofit/>
          </a:bodyPr>
          <a:lstStyle/>
          <a:p>
            <a:pPr algn="ct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tự sự, miêu tả, biểu cảm</a:t>
            </a:r>
          </a:p>
        </p:txBody>
      </p:sp>
      <p:sp>
        <p:nvSpPr>
          <p:cNvPr id="23" name="Google Shape;2109;p62">
            <a:extLst>
              <a:ext uri="{FF2B5EF4-FFF2-40B4-BE49-F238E27FC236}">
                <a16:creationId xmlns:a16="http://schemas.microsoft.com/office/drawing/2014/main" id="{4C3ECCB7-777E-C275-8D36-8EB77B8E1455}"/>
              </a:ext>
            </a:extLst>
          </p:cNvPr>
          <p:cNvSpPr txBox="1"/>
          <p:nvPr/>
        </p:nvSpPr>
        <p:spPr>
          <a:xfrm>
            <a:off x="6931050" y="2040300"/>
            <a:ext cx="1230600" cy="402300"/>
          </a:xfrm>
          <a:prstGeom prst="rect">
            <a:avLst/>
          </a:prstGeom>
          <a:noFill/>
          <a:ln>
            <a:noFill/>
          </a:ln>
        </p:spPr>
        <p:txBody>
          <a:bodyPr spcFirstLastPara="1" wrap="square" lIns="91425" tIns="91425" rIns="91425" bIns="91425" anchor="ctr" anchorCtr="0">
            <a:noAutofit/>
          </a:bodyPr>
          <a:lstStyle/>
          <a:p>
            <a:pPr algn="ctr"/>
            <a:r>
              <a:rPr lang="en" sz="2400" b="1">
                <a:solidFill>
                  <a:srgbClr val="43324A"/>
                </a:solidFill>
                <a:latin typeface="Times New Roman" panose="02020603050405020304" pitchFamily="18" charset="0"/>
                <a:ea typeface="Nunito ExtraBold"/>
                <a:cs typeface="Times New Roman" panose="02020603050405020304" pitchFamily="18" charset="0"/>
                <a:sym typeface="Nunito ExtraBold"/>
              </a:rPr>
              <a:t>PTBĐ</a:t>
            </a:r>
            <a:endParaRPr sz="2400" b="1">
              <a:solidFill>
                <a:srgbClr val="43324A"/>
              </a:solidFill>
              <a:latin typeface="Times New Roman" panose="02020603050405020304" pitchFamily="18" charset="0"/>
              <a:ea typeface="Nunito ExtraBold"/>
              <a:cs typeface="Times New Roman" panose="02020603050405020304" pitchFamily="18" charset="0"/>
              <a:sym typeface="Nunito ExtraBold"/>
            </a:endParaRPr>
          </a:p>
        </p:txBody>
      </p:sp>
      <p:sp>
        <p:nvSpPr>
          <p:cNvPr id="24" name="Google Shape;2110;p62">
            <a:extLst>
              <a:ext uri="{FF2B5EF4-FFF2-40B4-BE49-F238E27FC236}">
                <a16:creationId xmlns:a16="http://schemas.microsoft.com/office/drawing/2014/main" id="{FBD47917-F4D7-15D8-83C7-D482A204362C}"/>
              </a:ext>
            </a:extLst>
          </p:cNvPr>
          <p:cNvSpPr txBox="1"/>
          <p:nvPr/>
        </p:nvSpPr>
        <p:spPr>
          <a:xfrm>
            <a:off x="980400" y="2040300"/>
            <a:ext cx="1230600" cy="402300"/>
          </a:xfrm>
          <a:prstGeom prst="rect">
            <a:avLst/>
          </a:prstGeom>
          <a:noFill/>
          <a:ln>
            <a:noFill/>
          </a:ln>
        </p:spPr>
        <p:txBody>
          <a:bodyPr spcFirstLastPara="1" wrap="square" lIns="91425" tIns="91425" rIns="91425" bIns="91425" anchor="ctr" anchorCtr="0">
            <a:noAutofit/>
          </a:bodyPr>
          <a:lstStyle/>
          <a:p>
            <a:pPr algn="ctr"/>
            <a:r>
              <a:rPr lang="en" sz="2400" b="1">
                <a:solidFill>
                  <a:srgbClr val="43324A"/>
                </a:solidFill>
                <a:latin typeface="Times New Roman" panose="02020603050405020304" pitchFamily="18" charset="0"/>
                <a:ea typeface="Nunito ExtraBold"/>
                <a:cs typeface="Times New Roman" panose="02020603050405020304" pitchFamily="18" charset="0"/>
                <a:sym typeface="Nunito ExtraBold"/>
              </a:rPr>
              <a:t>Thể loại </a:t>
            </a:r>
            <a:endParaRPr sz="2400" b="1">
              <a:solidFill>
                <a:srgbClr val="43324A"/>
              </a:solidFill>
              <a:latin typeface="Times New Roman" panose="02020603050405020304" pitchFamily="18" charset="0"/>
              <a:ea typeface="Nunito ExtraBold"/>
              <a:cs typeface="Times New Roman" panose="02020603050405020304" pitchFamily="18" charset="0"/>
              <a:sym typeface="Nunito ExtraBold"/>
            </a:endParaRPr>
          </a:p>
        </p:txBody>
      </p:sp>
      <p:sp>
        <p:nvSpPr>
          <p:cNvPr id="25" name="Google Shape;2111;p62">
            <a:extLst>
              <a:ext uri="{FF2B5EF4-FFF2-40B4-BE49-F238E27FC236}">
                <a16:creationId xmlns:a16="http://schemas.microsoft.com/office/drawing/2014/main" id="{6FF09BC8-250A-ACBE-A39E-4FB646C4D434}"/>
              </a:ext>
            </a:extLst>
          </p:cNvPr>
          <p:cNvSpPr txBox="1"/>
          <p:nvPr/>
        </p:nvSpPr>
        <p:spPr>
          <a:xfrm>
            <a:off x="2963950" y="2040300"/>
            <a:ext cx="1230600" cy="402300"/>
          </a:xfrm>
          <a:prstGeom prst="rect">
            <a:avLst/>
          </a:prstGeom>
          <a:noFill/>
          <a:ln>
            <a:noFill/>
          </a:ln>
        </p:spPr>
        <p:txBody>
          <a:bodyPr spcFirstLastPara="1" wrap="square" lIns="91425" tIns="91425" rIns="91425" bIns="91425" anchor="ctr" anchorCtr="0">
            <a:noAutofit/>
          </a:bodyPr>
          <a:lstStyle/>
          <a:p>
            <a:pPr algn="ctr"/>
            <a:r>
              <a:rPr lang="en" sz="2400" b="1">
                <a:solidFill>
                  <a:srgbClr val="43324A"/>
                </a:solidFill>
                <a:latin typeface="Times New Roman" panose="02020603050405020304" pitchFamily="18" charset="0"/>
                <a:ea typeface="Nunito ExtraBold"/>
                <a:cs typeface="Times New Roman" panose="02020603050405020304" pitchFamily="18" charset="0"/>
                <a:sym typeface="Nunito ExtraBold"/>
              </a:rPr>
              <a:t>Xuất xứ</a:t>
            </a:r>
            <a:endParaRPr sz="2400" b="1">
              <a:solidFill>
                <a:srgbClr val="43324A"/>
              </a:solidFill>
              <a:latin typeface="Times New Roman" panose="02020603050405020304" pitchFamily="18" charset="0"/>
              <a:ea typeface="Nunito ExtraBold"/>
              <a:cs typeface="Times New Roman" panose="02020603050405020304" pitchFamily="18" charset="0"/>
              <a:sym typeface="Nunito ExtraBold"/>
            </a:endParaRPr>
          </a:p>
        </p:txBody>
      </p:sp>
      <p:sp>
        <p:nvSpPr>
          <p:cNvPr id="26" name="Google Shape;2112;p62">
            <a:extLst>
              <a:ext uri="{FF2B5EF4-FFF2-40B4-BE49-F238E27FC236}">
                <a16:creationId xmlns:a16="http://schemas.microsoft.com/office/drawing/2014/main" id="{7FADEE21-C165-6C66-DF91-8BC42600C667}"/>
              </a:ext>
            </a:extLst>
          </p:cNvPr>
          <p:cNvSpPr txBox="1"/>
          <p:nvPr/>
        </p:nvSpPr>
        <p:spPr>
          <a:xfrm>
            <a:off x="4957300" y="2040300"/>
            <a:ext cx="1230600" cy="402300"/>
          </a:xfrm>
          <a:prstGeom prst="rect">
            <a:avLst/>
          </a:prstGeom>
          <a:noFill/>
          <a:ln>
            <a:noFill/>
          </a:ln>
        </p:spPr>
        <p:txBody>
          <a:bodyPr spcFirstLastPara="1" wrap="square" lIns="91425" tIns="91425" rIns="91425" bIns="91425" anchor="ctr" anchorCtr="0">
            <a:noAutofit/>
          </a:bodyPr>
          <a:lstStyle/>
          <a:p>
            <a:pPr algn="ctr"/>
            <a:r>
              <a:rPr lang="en" sz="2400" b="1">
                <a:solidFill>
                  <a:srgbClr val="43324A"/>
                </a:solidFill>
                <a:latin typeface="Times New Roman" panose="02020603050405020304" pitchFamily="18" charset="0"/>
                <a:ea typeface="Nunito ExtraBold"/>
                <a:cs typeface="Times New Roman" panose="02020603050405020304" pitchFamily="18" charset="0"/>
                <a:sym typeface="Nunito ExtraBold"/>
              </a:rPr>
              <a:t>Hoàn cảnh st</a:t>
            </a:r>
            <a:endParaRPr sz="2400" b="1">
              <a:solidFill>
                <a:srgbClr val="43324A"/>
              </a:solidFill>
              <a:latin typeface="Times New Roman" panose="02020603050405020304" pitchFamily="18" charset="0"/>
              <a:ea typeface="Nunito ExtraBold"/>
              <a:cs typeface="Times New Roman" panose="02020603050405020304" pitchFamily="18" charset="0"/>
              <a:sym typeface="Nunito ExtraBold"/>
            </a:endParaRPr>
          </a:p>
        </p:txBody>
      </p:sp>
    </p:spTree>
    <p:extLst>
      <p:ext uri="{BB962C8B-B14F-4D97-AF65-F5344CB8AC3E}">
        <p14:creationId xmlns:p14="http://schemas.microsoft.com/office/powerpoint/2010/main" val="3821226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par>
                                <p:cTn id="17" presetID="22" presetClass="entr" presetSubtype="4"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down)">
                                      <p:cBhvr>
                                        <p:cTn id="22" dur="500"/>
                                        <p:tgtEl>
                                          <p:spTgt spid="11"/>
                                        </p:tgtEl>
                                      </p:cBhvr>
                                    </p:animEffect>
                                  </p:childTnLst>
                                </p:cTn>
                              </p:par>
                              <p:par>
                                <p:cTn id="23" presetID="22" presetClass="entr" presetSubtype="4"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down)">
                                      <p:cBhvr>
                                        <p:cTn id="25" dur="500"/>
                                        <p:tgtEl>
                                          <p:spTgt spid="12"/>
                                        </p:tgtEl>
                                      </p:cBhvr>
                                    </p:animEffect>
                                  </p:childTnLst>
                                </p:cTn>
                              </p:par>
                              <p:par>
                                <p:cTn id="26" presetID="22" presetClass="entr" presetSubtype="4" fill="hold"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par>
                                <p:cTn id="29" presetID="22" presetClass="entr" presetSubtype="4"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down)">
                                      <p:cBhvr>
                                        <p:cTn id="34" dur="500"/>
                                        <p:tgtEl>
                                          <p:spTgt spid="15"/>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wipe(down)">
                                      <p:cBhvr>
                                        <p:cTn id="37" dur="500"/>
                                        <p:tgtEl>
                                          <p:spTgt spid="1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down)">
                                      <p:cBhvr>
                                        <p:cTn id="40" dur="500"/>
                                        <p:tgtEl>
                                          <p:spTgt spid="17"/>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ipe(down)">
                                      <p:cBhvr>
                                        <p:cTn id="43" dur="500"/>
                                        <p:tgtEl>
                                          <p:spTgt spid="18"/>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down)">
                                      <p:cBhvr>
                                        <p:cTn id="46" dur="500"/>
                                        <p:tgtEl>
                                          <p:spTgt spid="23"/>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down)">
                                      <p:cBhvr>
                                        <p:cTn id="49" dur="500"/>
                                        <p:tgtEl>
                                          <p:spTgt spid="2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wipe(down)">
                                      <p:cBhvr>
                                        <p:cTn id="52" dur="500"/>
                                        <p:tgtEl>
                                          <p:spTgt spid="25"/>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childTnLst>
                          </p:cTn>
                        </p:par>
                      </p:childTnLst>
                    </p:cTn>
                  </p:par>
                  <p:par>
                    <p:cTn id="56" fill="hold">
                      <p:stCondLst>
                        <p:cond delay="indefinite"/>
                      </p:stCondLst>
                      <p:childTnLst>
                        <p:par>
                          <p:cTn id="57" fill="hold">
                            <p:stCondLst>
                              <p:cond delay="0"/>
                            </p:stCondLst>
                            <p:childTnLst>
                              <p:par>
                                <p:cTn id="58" presetID="31" presetClass="entr" presetSubtype="0" fill="hold" grpId="0" nodeType="clickEffect">
                                  <p:stCondLst>
                                    <p:cond delay="0"/>
                                  </p:stCondLst>
                                  <p:childTnLst>
                                    <p:set>
                                      <p:cBhvr>
                                        <p:cTn id="59" dur="1" fill="hold">
                                          <p:stCondLst>
                                            <p:cond delay="0"/>
                                          </p:stCondLst>
                                        </p:cTn>
                                        <p:tgtEl>
                                          <p:spTgt spid="19"/>
                                        </p:tgtEl>
                                        <p:attrNameLst>
                                          <p:attrName>style.visibility</p:attrName>
                                        </p:attrNameLst>
                                      </p:cBhvr>
                                      <p:to>
                                        <p:strVal val="visible"/>
                                      </p:to>
                                    </p:set>
                                    <p:anim calcmode="lin" valueType="num">
                                      <p:cBhvr>
                                        <p:cTn id="60" dur="1000" fill="hold"/>
                                        <p:tgtEl>
                                          <p:spTgt spid="19"/>
                                        </p:tgtEl>
                                        <p:attrNameLst>
                                          <p:attrName>ppt_w</p:attrName>
                                        </p:attrNameLst>
                                      </p:cBhvr>
                                      <p:tavLst>
                                        <p:tav tm="0">
                                          <p:val>
                                            <p:fltVal val="0"/>
                                          </p:val>
                                        </p:tav>
                                        <p:tav tm="100000">
                                          <p:val>
                                            <p:strVal val="#ppt_w"/>
                                          </p:val>
                                        </p:tav>
                                      </p:tavLst>
                                    </p:anim>
                                    <p:anim calcmode="lin" valueType="num">
                                      <p:cBhvr>
                                        <p:cTn id="61" dur="1000" fill="hold"/>
                                        <p:tgtEl>
                                          <p:spTgt spid="19"/>
                                        </p:tgtEl>
                                        <p:attrNameLst>
                                          <p:attrName>ppt_h</p:attrName>
                                        </p:attrNameLst>
                                      </p:cBhvr>
                                      <p:tavLst>
                                        <p:tav tm="0">
                                          <p:val>
                                            <p:fltVal val="0"/>
                                          </p:val>
                                        </p:tav>
                                        <p:tav tm="100000">
                                          <p:val>
                                            <p:strVal val="#ppt_h"/>
                                          </p:val>
                                        </p:tav>
                                      </p:tavLst>
                                    </p:anim>
                                    <p:anim calcmode="lin" valueType="num">
                                      <p:cBhvr>
                                        <p:cTn id="62" dur="1000" fill="hold"/>
                                        <p:tgtEl>
                                          <p:spTgt spid="19"/>
                                        </p:tgtEl>
                                        <p:attrNameLst>
                                          <p:attrName>style.rotation</p:attrName>
                                        </p:attrNameLst>
                                      </p:cBhvr>
                                      <p:tavLst>
                                        <p:tav tm="0">
                                          <p:val>
                                            <p:fltVal val="90"/>
                                          </p:val>
                                        </p:tav>
                                        <p:tav tm="100000">
                                          <p:val>
                                            <p:fltVal val="0"/>
                                          </p:val>
                                        </p:tav>
                                      </p:tavLst>
                                    </p:anim>
                                    <p:animEffect transition="in" filter="fade">
                                      <p:cBhvr>
                                        <p:cTn id="63" dur="1000"/>
                                        <p:tgtEl>
                                          <p:spTgt spid="19"/>
                                        </p:tgtEl>
                                      </p:cBhvr>
                                    </p:animEffect>
                                  </p:childTnLst>
                                </p:cTn>
                              </p:par>
                            </p:childTnLst>
                          </p:cTn>
                        </p:par>
                      </p:childTnLst>
                    </p:cTn>
                  </p:par>
                  <p:par>
                    <p:cTn id="64" fill="hold">
                      <p:stCondLst>
                        <p:cond delay="indefinite"/>
                      </p:stCondLst>
                      <p:childTnLst>
                        <p:par>
                          <p:cTn id="65" fill="hold">
                            <p:stCondLst>
                              <p:cond delay="0"/>
                            </p:stCondLst>
                            <p:childTnLst>
                              <p:par>
                                <p:cTn id="66" presetID="31" presetClass="entr" presetSubtype="0" fill="hold" grpId="0" nodeType="clickEffect">
                                  <p:stCondLst>
                                    <p:cond delay="0"/>
                                  </p:stCondLst>
                                  <p:childTnLst>
                                    <p:set>
                                      <p:cBhvr>
                                        <p:cTn id="67" dur="1" fill="hold">
                                          <p:stCondLst>
                                            <p:cond delay="0"/>
                                          </p:stCondLst>
                                        </p:cTn>
                                        <p:tgtEl>
                                          <p:spTgt spid="20"/>
                                        </p:tgtEl>
                                        <p:attrNameLst>
                                          <p:attrName>style.visibility</p:attrName>
                                        </p:attrNameLst>
                                      </p:cBhvr>
                                      <p:to>
                                        <p:strVal val="visible"/>
                                      </p:to>
                                    </p:set>
                                    <p:anim calcmode="lin" valueType="num">
                                      <p:cBhvr>
                                        <p:cTn id="68" dur="1000" fill="hold"/>
                                        <p:tgtEl>
                                          <p:spTgt spid="20"/>
                                        </p:tgtEl>
                                        <p:attrNameLst>
                                          <p:attrName>ppt_w</p:attrName>
                                        </p:attrNameLst>
                                      </p:cBhvr>
                                      <p:tavLst>
                                        <p:tav tm="0">
                                          <p:val>
                                            <p:fltVal val="0"/>
                                          </p:val>
                                        </p:tav>
                                        <p:tav tm="100000">
                                          <p:val>
                                            <p:strVal val="#ppt_w"/>
                                          </p:val>
                                        </p:tav>
                                      </p:tavLst>
                                    </p:anim>
                                    <p:anim calcmode="lin" valueType="num">
                                      <p:cBhvr>
                                        <p:cTn id="69" dur="1000" fill="hold"/>
                                        <p:tgtEl>
                                          <p:spTgt spid="20"/>
                                        </p:tgtEl>
                                        <p:attrNameLst>
                                          <p:attrName>ppt_h</p:attrName>
                                        </p:attrNameLst>
                                      </p:cBhvr>
                                      <p:tavLst>
                                        <p:tav tm="0">
                                          <p:val>
                                            <p:fltVal val="0"/>
                                          </p:val>
                                        </p:tav>
                                        <p:tav tm="100000">
                                          <p:val>
                                            <p:strVal val="#ppt_h"/>
                                          </p:val>
                                        </p:tav>
                                      </p:tavLst>
                                    </p:anim>
                                    <p:anim calcmode="lin" valueType="num">
                                      <p:cBhvr>
                                        <p:cTn id="70" dur="1000" fill="hold"/>
                                        <p:tgtEl>
                                          <p:spTgt spid="20"/>
                                        </p:tgtEl>
                                        <p:attrNameLst>
                                          <p:attrName>style.rotation</p:attrName>
                                        </p:attrNameLst>
                                      </p:cBhvr>
                                      <p:tavLst>
                                        <p:tav tm="0">
                                          <p:val>
                                            <p:fltVal val="90"/>
                                          </p:val>
                                        </p:tav>
                                        <p:tav tm="100000">
                                          <p:val>
                                            <p:fltVal val="0"/>
                                          </p:val>
                                        </p:tav>
                                      </p:tavLst>
                                    </p:anim>
                                    <p:animEffect transition="in" filter="fade">
                                      <p:cBhvr>
                                        <p:cTn id="71" dur="1000"/>
                                        <p:tgtEl>
                                          <p:spTgt spid="20"/>
                                        </p:tgtEl>
                                      </p:cBhvr>
                                    </p:animEffect>
                                  </p:childTnLst>
                                </p:cTn>
                              </p:par>
                            </p:childTnLst>
                          </p:cTn>
                        </p:par>
                      </p:childTnLst>
                    </p:cTn>
                  </p:par>
                  <p:par>
                    <p:cTn id="72" fill="hold">
                      <p:stCondLst>
                        <p:cond delay="indefinite"/>
                      </p:stCondLst>
                      <p:childTnLst>
                        <p:par>
                          <p:cTn id="73" fill="hold">
                            <p:stCondLst>
                              <p:cond delay="0"/>
                            </p:stCondLst>
                            <p:childTnLst>
                              <p:par>
                                <p:cTn id="74" presetID="31" presetClass="entr" presetSubtype="0" fill="hold" grpId="0" nodeType="clickEffect">
                                  <p:stCondLst>
                                    <p:cond delay="0"/>
                                  </p:stCondLst>
                                  <p:childTnLst>
                                    <p:set>
                                      <p:cBhvr>
                                        <p:cTn id="75" dur="1" fill="hold">
                                          <p:stCondLst>
                                            <p:cond delay="0"/>
                                          </p:stCondLst>
                                        </p:cTn>
                                        <p:tgtEl>
                                          <p:spTgt spid="21"/>
                                        </p:tgtEl>
                                        <p:attrNameLst>
                                          <p:attrName>style.visibility</p:attrName>
                                        </p:attrNameLst>
                                      </p:cBhvr>
                                      <p:to>
                                        <p:strVal val="visible"/>
                                      </p:to>
                                    </p:set>
                                    <p:anim calcmode="lin" valueType="num">
                                      <p:cBhvr>
                                        <p:cTn id="76" dur="1000" fill="hold"/>
                                        <p:tgtEl>
                                          <p:spTgt spid="21"/>
                                        </p:tgtEl>
                                        <p:attrNameLst>
                                          <p:attrName>ppt_w</p:attrName>
                                        </p:attrNameLst>
                                      </p:cBhvr>
                                      <p:tavLst>
                                        <p:tav tm="0">
                                          <p:val>
                                            <p:fltVal val="0"/>
                                          </p:val>
                                        </p:tav>
                                        <p:tav tm="100000">
                                          <p:val>
                                            <p:strVal val="#ppt_w"/>
                                          </p:val>
                                        </p:tav>
                                      </p:tavLst>
                                    </p:anim>
                                    <p:anim calcmode="lin" valueType="num">
                                      <p:cBhvr>
                                        <p:cTn id="77" dur="1000" fill="hold"/>
                                        <p:tgtEl>
                                          <p:spTgt spid="21"/>
                                        </p:tgtEl>
                                        <p:attrNameLst>
                                          <p:attrName>ppt_h</p:attrName>
                                        </p:attrNameLst>
                                      </p:cBhvr>
                                      <p:tavLst>
                                        <p:tav tm="0">
                                          <p:val>
                                            <p:fltVal val="0"/>
                                          </p:val>
                                        </p:tav>
                                        <p:tav tm="100000">
                                          <p:val>
                                            <p:strVal val="#ppt_h"/>
                                          </p:val>
                                        </p:tav>
                                      </p:tavLst>
                                    </p:anim>
                                    <p:anim calcmode="lin" valueType="num">
                                      <p:cBhvr>
                                        <p:cTn id="78" dur="1000" fill="hold"/>
                                        <p:tgtEl>
                                          <p:spTgt spid="21"/>
                                        </p:tgtEl>
                                        <p:attrNameLst>
                                          <p:attrName>style.rotation</p:attrName>
                                        </p:attrNameLst>
                                      </p:cBhvr>
                                      <p:tavLst>
                                        <p:tav tm="0">
                                          <p:val>
                                            <p:fltVal val="90"/>
                                          </p:val>
                                        </p:tav>
                                        <p:tav tm="100000">
                                          <p:val>
                                            <p:fltVal val="0"/>
                                          </p:val>
                                        </p:tav>
                                      </p:tavLst>
                                    </p:anim>
                                    <p:animEffect transition="in" filter="fade">
                                      <p:cBhvr>
                                        <p:cTn id="79" dur="1000"/>
                                        <p:tgtEl>
                                          <p:spTgt spid="21"/>
                                        </p:tgtEl>
                                      </p:cBhvr>
                                    </p:animEffect>
                                  </p:childTnLst>
                                </p:cTn>
                              </p:par>
                            </p:childTnLst>
                          </p:cTn>
                        </p:par>
                      </p:childTnLst>
                    </p:cTn>
                  </p:par>
                  <p:par>
                    <p:cTn id="80" fill="hold">
                      <p:stCondLst>
                        <p:cond delay="indefinite"/>
                      </p:stCondLst>
                      <p:childTnLst>
                        <p:par>
                          <p:cTn id="81" fill="hold">
                            <p:stCondLst>
                              <p:cond delay="0"/>
                            </p:stCondLst>
                            <p:childTnLst>
                              <p:par>
                                <p:cTn id="82" presetID="31" presetClass="entr" presetSubtype="0" fill="hold" grpId="0" nodeType="clickEffect">
                                  <p:stCondLst>
                                    <p:cond delay="0"/>
                                  </p:stCondLst>
                                  <p:childTnLst>
                                    <p:set>
                                      <p:cBhvr>
                                        <p:cTn id="83" dur="1" fill="hold">
                                          <p:stCondLst>
                                            <p:cond delay="0"/>
                                          </p:stCondLst>
                                        </p:cTn>
                                        <p:tgtEl>
                                          <p:spTgt spid="22"/>
                                        </p:tgtEl>
                                        <p:attrNameLst>
                                          <p:attrName>style.visibility</p:attrName>
                                        </p:attrNameLst>
                                      </p:cBhvr>
                                      <p:to>
                                        <p:strVal val="visible"/>
                                      </p:to>
                                    </p:set>
                                    <p:anim calcmode="lin" valueType="num">
                                      <p:cBhvr>
                                        <p:cTn id="84" dur="1000" fill="hold"/>
                                        <p:tgtEl>
                                          <p:spTgt spid="22"/>
                                        </p:tgtEl>
                                        <p:attrNameLst>
                                          <p:attrName>ppt_w</p:attrName>
                                        </p:attrNameLst>
                                      </p:cBhvr>
                                      <p:tavLst>
                                        <p:tav tm="0">
                                          <p:val>
                                            <p:fltVal val="0"/>
                                          </p:val>
                                        </p:tav>
                                        <p:tav tm="100000">
                                          <p:val>
                                            <p:strVal val="#ppt_w"/>
                                          </p:val>
                                        </p:tav>
                                      </p:tavLst>
                                    </p:anim>
                                    <p:anim calcmode="lin" valueType="num">
                                      <p:cBhvr>
                                        <p:cTn id="85" dur="1000" fill="hold"/>
                                        <p:tgtEl>
                                          <p:spTgt spid="22"/>
                                        </p:tgtEl>
                                        <p:attrNameLst>
                                          <p:attrName>ppt_h</p:attrName>
                                        </p:attrNameLst>
                                      </p:cBhvr>
                                      <p:tavLst>
                                        <p:tav tm="0">
                                          <p:val>
                                            <p:fltVal val="0"/>
                                          </p:val>
                                        </p:tav>
                                        <p:tav tm="100000">
                                          <p:val>
                                            <p:strVal val="#ppt_h"/>
                                          </p:val>
                                        </p:tav>
                                      </p:tavLst>
                                    </p:anim>
                                    <p:anim calcmode="lin" valueType="num">
                                      <p:cBhvr>
                                        <p:cTn id="86" dur="1000" fill="hold"/>
                                        <p:tgtEl>
                                          <p:spTgt spid="22"/>
                                        </p:tgtEl>
                                        <p:attrNameLst>
                                          <p:attrName>style.rotation</p:attrName>
                                        </p:attrNameLst>
                                      </p:cBhvr>
                                      <p:tavLst>
                                        <p:tav tm="0">
                                          <p:val>
                                            <p:fltVal val="90"/>
                                          </p:val>
                                        </p:tav>
                                        <p:tav tm="100000">
                                          <p:val>
                                            <p:fltVal val="0"/>
                                          </p:val>
                                        </p:tav>
                                      </p:tavLst>
                                    </p:anim>
                                    <p:animEffect transition="in" filter="fade">
                                      <p:cBhvr>
                                        <p:cTn id="87"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9" grpId="0" animBg="1"/>
      <p:bldP spid="15" grpId="0" animBg="1"/>
      <p:bldP spid="16" grpId="0" animBg="1"/>
      <p:bldP spid="17" grpId="0" animBg="1"/>
      <p:bldP spid="18" grpId="0" animBg="1"/>
      <p:bldP spid="19" grpId="0"/>
      <p:bldP spid="20" grpId="0"/>
      <p:bldP spid="21" grpId="0"/>
      <p:bldP spid="22" grpId="0"/>
      <p:bldP spid="23" grpId="0"/>
      <p:bldP spid="24" grpId="0"/>
      <p:bldP spid="25" grpId="0"/>
      <p:bldP spid="2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00112" y="296805"/>
            <a:ext cx="4884671" cy="4616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phẩm “Dưới bóng hoàng lan”</a:t>
            </a:r>
            <a:endParaRPr kumimoji="0" lang="zh-CN" altLang="en-US" sz="24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767700" y="55408"/>
            <a:ext cx="908322" cy="815451"/>
          </a:xfrm>
          <a:prstGeom prst="rect">
            <a:avLst/>
          </a:prstGeom>
        </p:spPr>
      </p:pic>
      <p:sp>
        <p:nvSpPr>
          <p:cNvPr id="4" name="Google Shape;430;p22">
            <a:extLst>
              <a:ext uri="{FF2B5EF4-FFF2-40B4-BE49-F238E27FC236}">
                <a16:creationId xmlns:a16="http://schemas.microsoft.com/office/drawing/2014/main" id="{2CBD528E-578C-3767-48A1-5DAFE04C848C}"/>
              </a:ext>
            </a:extLst>
          </p:cNvPr>
          <p:cNvSpPr/>
          <p:nvPr/>
        </p:nvSpPr>
        <p:spPr>
          <a:xfrm>
            <a:off x="1024917" y="1236547"/>
            <a:ext cx="5125361" cy="3079200"/>
          </a:xfrm>
          <a:prstGeom prst="roundRect">
            <a:avLst>
              <a:gd name="adj" fmla="val 6666"/>
            </a:avLst>
          </a:prstGeom>
          <a:solidFill>
            <a:srgbClr val="F3D676">
              <a:alpha val="376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433;p22">
            <a:extLst>
              <a:ext uri="{FF2B5EF4-FFF2-40B4-BE49-F238E27FC236}">
                <a16:creationId xmlns:a16="http://schemas.microsoft.com/office/drawing/2014/main" id="{876302BD-0C5D-5D5F-685A-6E6C3EFCB507}"/>
              </a:ext>
            </a:extLst>
          </p:cNvPr>
          <p:cNvSpPr txBox="1"/>
          <p:nvPr/>
        </p:nvSpPr>
        <p:spPr>
          <a:xfrm>
            <a:off x="921201" y="1678030"/>
            <a:ext cx="5125361" cy="2262000"/>
          </a:xfrm>
          <a:prstGeom prst="rect">
            <a:avLst/>
          </a:prstGeom>
          <a:noFill/>
          <a:ln>
            <a:noFill/>
          </a:ln>
        </p:spPr>
        <p:txBody>
          <a:bodyPr spcFirstLastPara="1" wrap="square" lIns="91425" tIns="91425" rIns="91425" bIns="91425" anchor="t" anchorCtr="0">
            <a:noAutofit/>
          </a:bodyPr>
          <a:lstStyle/>
          <a:p>
            <a:pPr marL="152400" algn="just">
              <a:buClrTx/>
              <a:buSzPts val="1200"/>
            </a:pPr>
            <a:r>
              <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 xoay quanh một lần trở về quê thăm bà của nhân vật Thanh - mồ côi cha mẹ, sống cùng bà. Trong cảnh bình yên và thong thả của chốn xưa, những hình ảnh quen thuộc hiện lên, và bên cạnh mái tóc của bà, mùi hương hoàng lan nơi vườn và bên tóc mai của Nga khiến chàng trai trẻ xốn xang. Nhưng câu chuyện vẫn khép lại trong cảnh Thanh trở về tỉnh.</a:t>
            </a:r>
            <a:endParaRPr lang="en-US" sz="2000">
              <a:effectLst/>
              <a:latin typeface=".VnTime"/>
              <a:ea typeface="Times New Roman" panose="02020603050405020304" pitchFamily="18" charset="0"/>
              <a:cs typeface="Times New Roman" panose="02020603050405020304" pitchFamily="18" charset="0"/>
            </a:endParaRPr>
          </a:p>
          <a:p>
            <a:pPr marL="152400" marR="0" lvl="0" algn="just" defTabSz="914400" eaLnBrk="1" fontAlgn="auto" latinLnBrk="0" hangingPunct="1">
              <a:lnSpc>
                <a:spcPct val="100000"/>
              </a:lnSpc>
              <a:spcBef>
                <a:spcPts val="0"/>
              </a:spcBef>
              <a:spcAft>
                <a:spcPts val="0"/>
              </a:spcAft>
              <a:buClrTx/>
              <a:buSzPts val="1200"/>
              <a:tabLst/>
              <a:defRPr/>
            </a:pPr>
            <a:endParaRPr kumimoji="0" b="0" i="0" u="none" strike="noStrike" kern="0" cap="none" spc="0" normalizeH="0" baseline="0" noProof="0">
              <a:ln>
                <a:noFill/>
              </a:ln>
              <a:solidFill>
                <a:sysClr val="windowText" lastClr="000000"/>
              </a:solidFill>
              <a:effectLst/>
              <a:uLnTx/>
              <a:uFillTx/>
              <a:latin typeface="Roboto"/>
              <a:ea typeface="Roboto"/>
              <a:cs typeface="Roboto"/>
              <a:sym typeface="Roboto"/>
            </a:endParaRPr>
          </a:p>
        </p:txBody>
      </p:sp>
      <p:sp>
        <p:nvSpPr>
          <p:cNvPr id="31" name="Google Shape;434;p22">
            <a:extLst>
              <a:ext uri="{FF2B5EF4-FFF2-40B4-BE49-F238E27FC236}">
                <a16:creationId xmlns:a16="http://schemas.microsoft.com/office/drawing/2014/main" id="{3B685EC7-11C2-E69A-688A-00DA3D6CE4C9}"/>
              </a:ext>
            </a:extLst>
          </p:cNvPr>
          <p:cNvSpPr/>
          <p:nvPr/>
        </p:nvSpPr>
        <p:spPr>
          <a:xfrm>
            <a:off x="2521782" y="1020122"/>
            <a:ext cx="1924200" cy="478500"/>
          </a:xfrm>
          <a:prstGeom prst="roundRect">
            <a:avLst>
              <a:gd name="adj" fmla="val 16667"/>
            </a:avLst>
          </a:prstGeom>
          <a:solidFill>
            <a:srgbClr val="7AB848"/>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Tóm tắt</a:t>
            </a:r>
            <a:endParaRPr kumimoji="0" sz="24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pic>
        <p:nvPicPr>
          <p:cNvPr id="32" name="Picture 31">
            <a:extLst>
              <a:ext uri="{FF2B5EF4-FFF2-40B4-BE49-F238E27FC236}">
                <a16:creationId xmlns:a16="http://schemas.microsoft.com/office/drawing/2014/main" id="{E232C033-AF0B-16D0-CB1A-2E3667FB5A9F}"/>
              </a:ext>
            </a:extLst>
          </p:cNvPr>
          <p:cNvPicPr>
            <a:picLocks noChangeAspect="1"/>
          </p:cNvPicPr>
          <p:nvPr/>
        </p:nvPicPr>
        <p:blipFill>
          <a:blip r:embed="rId6"/>
          <a:stretch>
            <a:fillRect/>
          </a:stretch>
        </p:blipFill>
        <p:spPr>
          <a:xfrm>
            <a:off x="5685740" y="1498622"/>
            <a:ext cx="2642074" cy="3615709"/>
          </a:xfrm>
          <a:prstGeom prst="rect">
            <a:avLst/>
          </a:prstGeom>
        </p:spPr>
      </p:pic>
    </p:spTree>
    <p:extLst>
      <p:ext uri="{BB962C8B-B14F-4D97-AF65-F5344CB8AC3E}">
        <p14:creationId xmlns:p14="http://schemas.microsoft.com/office/powerpoint/2010/main" val="2504153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barn(inVertical)">
                                      <p:cBhvr>
                                        <p:cTn id="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0" grpId="0"/>
      <p:bldP spid="3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00112" y="296805"/>
            <a:ext cx="4884671" cy="4616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4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phẩm “Dưới bóng hoàng lan”</a:t>
            </a:r>
            <a:endParaRPr kumimoji="0" lang="zh-CN" altLang="en-US" sz="24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767700" y="55408"/>
            <a:ext cx="908322" cy="815451"/>
          </a:xfrm>
          <a:prstGeom prst="rect">
            <a:avLst/>
          </a:prstGeom>
        </p:spPr>
      </p:pic>
      <p:sp>
        <p:nvSpPr>
          <p:cNvPr id="2" name="Google Shape;1763;p37">
            <a:extLst>
              <a:ext uri="{FF2B5EF4-FFF2-40B4-BE49-F238E27FC236}">
                <a16:creationId xmlns:a16="http://schemas.microsoft.com/office/drawing/2014/main" id="{F572E986-83D5-D3B7-24FA-D755FD276CBB}"/>
              </a:ext>
            </a:extLst>
          </p:cNvPr>
          <p:cNvSpPr/>
          <p:nvPr/>
        </p:nvSpPr>
        <p:spPr>
          <a:xfrm>
            <a:off x="3713313" y="1226625"/>
            <a:ext cx="2115000" cy="669600"/>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r"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Bố cục</a:t>
            </a:r>
            <a:endParaRPr kumimoji="0" sz="2800" b="1" i="0" u="none" strike="noStrike" kern="0" cap="none" spc="0" normalizeH="0" baseline="0" noProof="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cxnSp>
        <p:nvCxnSpPr>
          <p:cNvPr id="4" name="Google Shape;1770;p37">
            <a:extLst>
              <a:ext uri="{FF2B5EF4-FFF2-40B4-BE49-F238E27FC236}">
                <a16:creationId xmlns:a16="http://schemas.microsoft.com/office/drawing/2014/main" id="{39D66F4F-07C3-A008-646F-228ABB45F937}"/>
              </a:ext>
            </a:extLst>
          </p:cNvPr>
          <p:cNvCxnSpPr>
            <a:stCxn id="2" idx="2"/>
          </p:cNvCxnSpPr>
          <p:nvPr/>
        </p:nvCxnSpPr>
        <p:spPr>
          <a:xfrm rot="16200000" flipH="1">
            <a:off x="5782982" y="862627"/>
            <a:ext cx="923962" cy="2991158"/>
          </a:xfrm>
          <a:prstGeom prst="curvedConnector3">
            <a:avLst>
              <a:gd name="adj1" fmla="val 50003"/>
            </a:avLst>
          </a:prstGeom>
          <a:noFill/>
          <a:ln w="9525" cap="flat" cmpd="sng">
            <a:solidFill>
              <a:srgbClr val="666666"/>
            </a:solidFill>
            <a:prstDash val="solid"/>
            <a:round/>
            <a:headEnd type="none" w="med" len="med"/>
            <a:tailEnd type="oval" w="med" len="med"/>
          </a:ln>
        </p:spPr>
      </p:cxnSp>
      <p:cxnSp>
        <p:nvCxnSpPr>
          <p:cNvPr id="5" name="Google Shape;1771;p37">
            <a:extLst>
              <a:ext uri="{FF2B5EF4-FFF2-40B4-BE49-F238E27FC236}">
                <a16:creationId xmlns:a16="http://schemas.microsoft.com/office/drawing/2014/main" id="{E3537005-AA45-F668-014E-642CF583C3D0}"/>
              </a:ext>
            </a:extLst>
          </p:cNvPr>
          <p:cNvCxnSpPr>
            <a:stCxn id="2" idx="2"/>
          </p:cNvCxnSpPr>
          <p:nvPr/>
        </p:nvCxnSpPr>
        <p:spPr>
          <a:xfrm rot="16200000" flipH="1">
            <a:off x="4287678" y="2357932"/>
            <a:ext cx="923962" cy="548"/>
          </a:xfrm>
          <a:prstGeom prst="curvedConnector3">
            <a:avLst>
              <a:gd name="adj1" fmla="val 50003"/>
            </a:avLst>
          </a:prstGeom>
          <a:noFill/>
          <a:ln w="9525" cap="flat" cmpd="sng">
            <a:solidFill>
              <a:srgbClr val="666666"/>
            </a:solidFill>
            <a:prstDash val="solid"/>
            <a:round/>
            <a:headEnd type="none" w="med" len="med"/>
            <a:tailEnd type="oval" w="med" len="med"/>
          </a:ln>
        </p:spPr>
      </p:cxnSp>
      <p:cxnSp>
        <p:nvCxnSpPr>
          <p:cNvPr id="6" name="Google Shape;1775;p37">
            <a:extLst>
              <a:ext uri="{FF2B5EF4-FFF2-40B4-BE49-F238E27FC236}">
                <a16:creationId xmlns:a16="http://schemas.microsoft.com/office/drawing/2014/main" id="{669174CD-1028-A690-F63B-98FED129DB04}"/>
              </a:ext>
            </a:extLst>
          </p:cNvPr>
          <p:cNvCxnSpPr>
            <a:stCxn id="2" idx="2"/>
          </p:cNvCxnSpPr>
          <p:nvPr/>
        </p:nvCxnSpPr>
        <p:spPr>
          <a:xfrm rot="5400000">
            <a:off x="2791962" y="862764"/>
            <a:ext cx="923962" cy="2990883"/>
          </a:xfrm>
          <a:prstGeom prst="curvedConnector3">
            <a:avLst>
              <a:gd name="adj1" fmla="val 50003"/>
            </a:avLst>
          </a:prstGeom>
          <a:noFill/>
          <a:ln w="9525" cap="flat" cmpd="sng">
            <a:solidFill>
              <a:srgbClr val="666666"/>
            </a:solidFill>
            <a:prstDash val="solid"/>
            <a:round/>
            <a:headEnd type="none" w="med" len="med"/>
            <a:tailEnd type="oval" w="med" len="med"/>
          </a:ln>
        </p:spPr>
      </p:cxnSp>
      <p:grpSp>
        <p:nvGrpSpPr>
          <p:cNvPr id="9" name="Google Shape;1776;p37">
            <a:extLst>
              <a:ext uri="{FF2B5EF4-FFF2-40B4-BE49-F238E27FC236}">
                <a16:creationId xmlns:a16="http://schemas.microsoft.com/office/drawing/2014/main" id="{6F92217A-3769-6BA7-50D5-E73AEC60BDF2}"/>
              </a:ext>
            </a:extLst>
          </p:cNvPr>
          <p:cNvGrpSpPr/>
          <p:nvPr/>
        </p:nvGrpSpPr>
        <p:grpSpPr>
          <a:xfrm>
            <a:off x="1336568" y="1094354"/>
            <a:ext cx="2380429" cy="1711663"/>
            <a:chOff x="376725" y="238125"/>
            <a:chExt cx="6866550" cy="5238750"/>
          </a:xfrm>
        </p:grpSpPr>
        <p:sp>
          <p:nvSpPr>
            <p:cNvPr id="10" name="Google Shape;1777;p37">
              <a:extLst>
                <a:ext uri="{FF2B5EF4-FFF2-40B4-BE49-F238E27FC236}">
                  <a16:creationId xmlns:a16="http://schemas.microsoft.com/office/drawing/2014/main" id="{0A67BD12-8F67-B0E0-4E6A-EE875420BDBC}"/>
                </a:ext>
              </a:extLst>
            </p:cNvPr>
            <p:cNvSpPr/>
            <p:nvPr/>
          </p:nvSpPr>
          <p:spPr>
            <a:xfrm>
              <a:off x="4370875" y="961100"/>
              <a:ext cx="1959975" cy="2342125"/>
            </a:xfrm>
            <a:custGeom>
              <a:avLst/>
              <a:gdLst/>
              <a:ahLst/>
              <a:cxnLst/>
              <a:rect l="l" t="t" r="r" b="b"/>
              <a:pathLst>
                <a:path w="78399" h="93685" extrusionOk="0">
                  <a:moveTo>
                    <a:pt x="11287" y="0"/>
                  </a:moveTo>
                  <a:lnTo>
                    <a:pt x="11056" y="392"/>
                  </a:lnTo>
                  <a:lnTo>
                    <a:pt x="10824" y="783"/>
                  </a:lnTo>
                  <a:lnTo>
                    <a:pt x="10606" y="1203"/>
                  </a:lnTo>
                  <a:lnTo>
                    <a:pt x="10389" y="1638"/>
                  </a:lnTo>
                  <a:lnTo>
                    <a:pt x="9954" y="2536"/>
                  </a:lnTo>
                  <a:lnTo>
                    <a:pt x="9534" y="3478"/>
                  </a:lnTo>
                  <a:lnTo>
                    <a:pt x="9114" y="4492"/>
                  </a:lnTo>
                  <a:lnTo>
                    <a:pt x="8723" y="5535"/>
                  </a:lnTo>
                  <a:lnTo>
                    <a:pt x="8332" y="6622"/>
                  </a:lnTo>
                  <a:lnTo>
                    <a:pt x="7955" y="7766"/>
                  </a:lnTo>
                  <a:lnTo>
                    <a:pt x="7593" y="8940"/>
                  </a:lnTo>
                  <a:lnTo>
                    <a:pt x="7245" y="10157"/>
                  </a:lnTo>
                  <a:lnTo>
                    <a:pt x="6897" y="11403"/>
                  </a:lnTo>
                  <a:lnTo>
                    <a:pt x="6564" y="12693"/>
                  </a:lnTo>
                  <a:lnTo>
                    <a:pt x="6245" y="14011"/>
                  </a:lnTo>
                  <a:lnTo>
                    <a:pt x="5941" y="15358"/>
                  </a:lnTo>
                  <a:lnTo>
                    <a:pt x="5637" y="16735"/>
                  </a:lnTo>
                  <a:lnTo>
                    <a:pt x="5347" y="18140"/>
                  </a:lnTo>
                  <a:lnTo>
                    <a:pt x="5072" y="19560"/>
                  </a:lnTo>
                  <a:lnTo>
                    <a:pt x="4796" y="21009"/>
                  </a:lnTo>
                  <a:lnTo>
                    <a:pt x="4536" y="22472"/>
                  </a:lnTo>
                  <a:lnTo>
                    <a:pt x="4289" y="23950"/>
                  </a:lnTo>
                  <a:lnTo>
                    <a:pt x="4043" y="25443"/>
                  </a:lnTo>
                  <a:lnTo>
                    <a:pt x="3811" y="26949"/>
                  </a:lnTo>
                  <a:lnTo>
                    <a:pt x="3579" y="28471"/>
                  </a:lnTo>
                  <a:lnTo>
                    <a:pt x="3362" y="29992"/>
                  </a:lnTo>
                  <a:lnTo>
                    <a:pt x="3159" y="31528"/>
                  </a:lnTo>
                  <a:lnTo>
                    <a:pt x="2956" y="33064"/>
                  </a:lnTo>
                  <a:lnTo>
                    <a:pt x="2580" y="36135"/>
                  </a:lnTo>
                  <a:lnTo>
                    <a:pt x="2246" y="39192"/>
                  </a:lnTo>
                  <a:lnTo>
                    <a:pt x="1928" y="42220"/>
                  </a:lnTo>
                  <a:lnTo>
                    <a:pt x="1652" y="45191"/>
                  </a:lnTo>
                  <a:lnTo>
                    <a:pt x="1392" y="48103"/>
                  </a:lnTo>
                  <a:lnTo>
                    <a:pt x="1160" y="50943"/>
                  </a:lnTo>
                  <a:lnTo>
                    <a:pt x="957" y="53667"/>
                  </a:lnTo>
                  <a:lnTo>
                    <a:pt x="783" y="56289"/>
                  </a:lnTo>
                  <a:lnTo>
                    <a:pt x="624" y="58767"/>
                  </a:lnTo>
                  <a:lnTo>
                    <a:pt x="493" y="61085"/>
                  </a:lnTo>
                  <a:lnTo>
                    <a:pt x="377" y="63244"/>
                  </a:lnTo>
                  <a:lnTo>
                    <a:pt x="189" y="66982"/>
                  </a:lnTo>
                  <a:lnTo>
                    <a:pt x="88" y="69821"/>
                  </a:lnTo>
                  <a:lnTo>
                    <a:pt x="15" y="71618"/>
                  </a:lnTo>
                  <a:lnTo>
                    <a:pt x="1" y="72256"/>
                  </a:lnTo>
                  <a:lnTo>
                    <a:pt x="102" y="72328"/>
                  </a:lnTo>
                  <a:lnTo>
                    <a:pt x="218" y="72415"/>
                  </a:lnTo>
                  <a:lnTo>
                    <a:pt x="334" y="72531"/>
                  </a:lnTo>
                  <a:lnTo>
                    <a:pt x="450" y="72676"/>
                  </a:lnTo>
                  <a:lnTo>
                    <a:pt x="711" y="73038"/>
                  </a:lnTo>
                  <a:lnTo>
                    <a:pt x="986" y="73487"/>
                  </a:lnTo>
                  <a:lnTo>
                    <a:pt x="1305" y="74009"/>
                  </a:lnTo>
                  <a:lnTo>
                    <a:pt x="1652" y="74603"/>
                  </a:lnTo>
                  <a:lnTo>
                    <a:pt x="2464" y="75979"/>
                  </a:lnTo>
                  <a:lnTo>
                    <a:pt x="2942" y="76762"/>
                  </a:lnTo>
                  <a:lnTo>
                    <a:pt x="3449" y="77573"/>
                  </a:lnTo>
                  <a:lnTo>
                    <a:pt x="4014" y="78442"/>
                  </a:lnTo>
                  <a:lnTo>
                    <a:pt x="4637" y="79326"/>
                  </a:lnTo>
                  <a:lnTo>
                    <a:pt x="5304" y="80253"/>
                  </a:lnTo>
                  <a:lnTo>
                    <a:pt x="5666" y="80717"/>
                  </a:lnTo>
                  <a:lnTo>
                    <a:pt x="6043" y="81181"/>
                  </a:lnTo>
                  <a:lnTo>
                    <a:pt x="6434" y="81659"/>
                  </a:lnTo>
                  <a:lnTo>
                    <a:pt x="6839" y="82137"/>
                  </a:lnTo>
                  <a:lnTo>
                    <a:pt x="7260" y="82615"/>
                  </a:lnTo>
                  <a:lnTo>
                    <a:pt x="7694" y="83093"/>
                  </a:lnTo>
                  <a:lnTo>
                    <a:pt x="8158" y="83571"/>
                  </a:lnTo>
                  <a:lnTo>
                    <a:pt x="8636" y="84049"/>
                  </a:lnTo>
                  <a:lnTo>
                    <a:pt x="9114" y="84527"/>
                  </a:lnTo>
                  <a:lnTo>
                    <a:pt x="9636" y="84991"/>
                  </a:lnTo>
                  <a:lnTo>
                    <a:pt x="10157" y="85455"/>
                  </a:lnTo>
                  <a:lnTo>
                    <a:pt x="10708" y="85918"/>
                  </a:lnTo>
                  <a:lnTo>
                    <a:pt x="11273" y="86382"/>
                  </a:lnTo>
                  <a:lnTo>
                    <a:pt x="11867" y="86831"/>
                  </a:lnTo>
                  <a:lnTo>
                    <a:pt x="12475" y="87280"/>
                  </a:lnTo>
                  <a:lnTo>
                    <a:pt x="13113" y="87715"/>
                  </a:lnTo>
                  <a:lnTo>
                    <a:pt x="13750" y="88150"/>
                  </a:lnTo>
                  <a:lnTo>
                    <a:pt x="14431" y="88570"/>
                  </a:lnTo>
                  <a:lnTo>
                    <a:pt x="15127" y="88976"/>
                  </a:lnTo>
                  <a:lnTo>
                    <a:pt x="15837" y="89367"/>
                  </a:lnTo>
                  <a:lnTo>
                    <a:pt x="16576" y="89758"/>
                  </a:lnTo>
                  <a:lnTo>
                    <a:pt x="17344" y="90120"/>
                  </a:lnTo>
                  <a:lnTo>
                    <a:pt x="18141" y="90482"/>
                  </a:lnTo>
                  <a:lnTo>
                    <a:pt x="18952" y="90830"/>
                  </a:lnTo>
                  <a:lnTo>
                    <a:pt x="19778" y="91163"/>
                  </a:lnTo>
                  <a:lnTo>
                    <a:pt x="20647" y="91468"/>
                  </a:lnTo>
                  <a:lnTo>
                    <a:pt x="21531" y="91757"/>
                  </a:lnTo>
                  <a:lnTo>
                    <a:pt x="22444" y="92047"/>
                  </a:lnTo>
                  <a:lnTo>
                    <a:pt x="23371" y="92293"/>
                  </a:lnTo>
                  <a:lnTo>
                    <a:pt x="24342" y="92540"/>
                  </a:lnTo>
                  <a:lnTo>
                    <a:pt x="25327" y="92757"/>
                  </a:lnTo>
                  <a:lnTo>
                    <a:pt x="26356" y="92945"/>
                  </a:lnTo>
                  <a:lnTo>
                    <a:pt x="27399" y="93119"/>
                  </a:lnTo>
                  <a:lnTo>
                    <a:pt x="28471" y="93279"/>
                  </a:lnTo>
                  <a:lnTo>
                    <a:pt x="29572" y="93409"/>
                  </a:lnTo>
                  <a:lnTo>
                    <a:pt x="30717" y="93510"/>
                  </a:lnTo>
                  <a:lnTo>
                    <a:pt x="31876" y="93583"/>
                  </a:lnTo>
                  <a:lnTo>
                    <a:pt x="33064" y="93641"/>
                  </a:lnTo>
                  <a:lnTo>
                    <a:pt x="34266" y="93670"/>
                  </a:lnTo>
                  <a:lnTo>
                    <a:pt x="35455" y="93684"/>
                  </a:lnTo>
                  <a:lnTo>
                    <a:pt x="36643" y="93684"/>
                  </a:lnTo>
                  <a:lnTo>
                    <a:pt x="37816" y="93670"/>
                  </a:lnTo>
                  <a:lnTo>
                    <a:pt x="38975" y="93641"/>
                  </a:lnTo>
                  <a:lnTo>
                    <a:pt x="40134" y="93612"/>
                  </a:lnTo>
                  <a:lnTo>
                    <a:pt x="41279" y="93568"/>
                  </a:lnTo>
                  <a:lnTo>
                    <a:pt x="42409" y="93496"/>
                  </a:lnTo>
                  <a:lnTo>
                    <a:pt x="43525" y="93424"/>
                  </a:lnTo>
                  <a:lnTo>
                    <a:pt x="44640" y="93351"/>
                  </a:lnTo>
                  <a:lnTo>
                    <a:pt x="45742" y="93250"/>
                  </a:lnTo>
                  <a:lnTo>
                    <a:pt x="46814" y="93148"/>
                  </a:lnTo>
                  <a:lnTo>
                    <a:pt x="47886" y="93047"/>
                  </a:lnTo>
                  <a:lnTo>
                    <a:pt x="48958" y="92916"/>
                  </a:lnTo>
                  <a:lnTo>
                    <a:pt x="50001" y="92786"/>
                  </a:lnTo>
                  <a:lnTo>
                    <a:pt x="51030" y="92656"/>
                  </a:lnTo>
                  <a:lnTo>
                    <a:pt x="52044" y="92511"/>
                  </a:lnTo>
                  <a:lnTo>
                    <a:pt x="53058" y="92351"/>
                  </a:lnTo>
                  <a:lnTo>
                    <a:pt x="54044" y="92192"/>
                  </a:lnTo>
                  <a:lnTo>
                    <a:pt x="55014" y="92018"/>
                  </a:lnTo>
                  <a:lnTo>
                    <a:pt x="55985" y="91844"/>
                  </a:lnTo>
                  <a:lnTo>
                    <a:pt x="56927" y="91670"/>
                  </a:lnTo>
                  <a:lnTo>
                    <a:pt x="58767" y="91294"/>
                  </a:lnTo>
                  <a:lnTo>
                    <a:pt x="60549" y="90888"/>
                  </a:lnTo>
                  <a:lnTo>
                    <a:pt x="62259" y="90482"/>
                  </a:lnTo>
                  <a:lnTo>
                    <a:pt x="63896" y="90062"/>
                  </a:lnTo>
                  <a:lnTo>
                    <a:pt x="65461" y="89628"/>
                  </a:lnTo>
                  <a:lnTo>
                    <a:pt x="66938" y="89193"/>
                  </a:lnTo>
                  <a:lnTo>
                    <a:pt x="68358" y="88744"/>
                  </a:lnTo>
                  <a:lnTo>
                    <a:pt x="69677" y="88309"/>
                  </a:lnTo>
                  <a:lnTo>
                    <a:pt x="70923" y="87874"/>
                  </a:lnTo>
                  <a:lnTo>
                    <a:pt x="72082" y="87440"/>
                  </a:lnTo>
                  <a:lnTo>
                    <a:pt x="73154" y="87020"/>
                  </a:lnTo>
                  <a:lnTo>
                    <a:pt x="74125" y="86614"/>
                  </a:lnTo>
                  <a:lnTo>
                    <a:pt x="75009" y="86223"/>
                  </a:lnTo>
                  <a:lnTo>
                    <a:pt x="75806" y="85860"/>
                  </a:lnTo>
                  <a:lnTo>
                    <a:pt x="76487" y="85513"/>
                  </a:lnTo>
                  <a:lnTo>
                    <a:pt x="77081" y="85194"/>
                  </a:lnTo>
                  <a:lnTo>
                    <a:pt x="77559" y="84919"/>
                  </a:lnTo>
                  <a:lnTo>
                    <a:pt x="77935" y="84658"/>
                  </a:lnTo>
                  <a:lnTo>
                    <a:pt x="78080" y="84542"/>
                  </a:lnTo>
                  <a:lnTo>
                    <a:pt x="78196" y="84441"/>
                  </a:lnTo>
                  <a:lnTo>
                    <a:pt x="78298" y="84354"/>
                  </a:lnTo>
                  <a:lnTo>
                    <a:pt x="78356" y="84267"/>
                  </a:lnTo>
                  <a:lnTo>
                    <a:pt x="78385" y="84194"/>
                  </a:lnTo>
                  <a:lnTo>
                    <a:pt x="78399" y="84136"/>
                  </a:lnTo>
                  <a:lnTo>
                    <a:pt x="78269" y="83557"/>
                  </a:lnTo>
                  <a:lnTo>
                    <a:pt x="78008" y="82325"/>
                  </a:lnTo>
                  <a:lnTo>
                    <a:pt x="77617" y="80514"/>
                  </a:lnTo>
                  <a:lnTo>
                    <a:pt x="77138" y="78181"/>
                  </a:lnTo>
                  <a:lnTo>
                    <a:pt x="76878" y="76834"/>
                  </a:lnTo>
                  <a:lnTo>
                    <a:pt x="76617" y="75400"/>
                  </a:lnTo>
                  <a:lnTo>
                    <a:pt x="76342" y="73864"/>
                  </a:lnTo>
                  <a:lnTo>
                    <a:pt x="76066" y="72227"/>
                  </a:lnTo>
                  <a:lnTo>
                    <a:pt x="75791" y="70531"/>
                  </a:lnTo>
                  <a:lnTo>
                    <a:pt x="75530" y="68749"/>
                  </a:lnTo>
                  <a:lnTo>
                    <a:pt x="75269" y="66924"/>
                  </a:lnTo>
                  <a:lnTo>
                    <a:pt x="75038" y="65026"/>
                  </a:lnTo>
                  <a:lnTo>
                    <a:pt x="74806" y="63099"/>
                  </a:lnTo>
                  <a:lnTo>
                    <a:pt x="74603" y="61128"/>
                  </a:lnTo>
                  <a:lnTo>
                    <a:pt x="74429" y="59129"/>
                  </a:lnTo>
                  <a:lnTo>
                    <a:pt x="74299" y="57115"/>
                  </a:lnTo>
                  <a:lnTo>
                    <a:pt x="74241" y="56115"/>
                  </a:lnTo>
                  <a:lnTo>
                    <a:pt x="74183" y="55101"/>
                  </a:lnTo>
                  <a:lnTo>
                    <a:pt x="74139" y="54087"/>
                  </a:lnTo>
                  <a:lnTo>
                    <a:pt x="74110" y="53073"/>
                  </a:lnTo>
                  <a:lnTo>
                    <a:pt x="74096" y="52058"/>
                  </a:lnTo>
                  <a:lnTo>
                    <a:pt x="74096" y="51059"/>
                  </a:lnTo>
                  <a:lnTo>
                    <a:pt x="74096" y="50059"/>
                  </a:lnTo>
                  <a:lnTo>
                    <a:pt x="74110" y="49059"/>
                  </a:lnTo>
                  <a:lnTo>
                    <a:pt x="74139" y="48059"/>
                  </a:lnTo>
                  <a:lnTo>
                    <a:pt x="74183" y="47074"/>
                  </a:lnTo>
                  <a:lnTo>
                    <a:pt x="74241" y="46103"/>
                  </a:lnTo>
                  <a:lnTo>
                    <a:pt x="74299" y="45133"/>
                  </a:lnTo>
                  <a:lnTo>
                    <a:pt x="74386" y="44176"/>
                  </a:lnTo>
                  <a:lnTo>
                    <a:pt x="74487" y="43235"/>
                  </a:lnTo>
                  <a:lnTo>
                    <a:pt x="74603" y="42293"/>
                  </a:lnTo>
                  <a:lnTo>
                    <a:pt x="74733" y="41380"/>
                  </a:lnTo>
                  <a:lnTo>
                    <a:pt x="74878" y="40482"/>
                  </a:lnTo>
                  <a:lnTo>
                    <a:pt x="75038" y="39584"/>
                  </a:lnTo>
                  <a:lnTo>
                    <a:pt x="75226" y="38714"/>
                  </a:lnTo>
                  <a:lnTo>
                    <a:pt x="75429" y="37859"/>
                  </a:lnTo>
                  <a:lnTo>
                    <a:pt x="75646" y="37019"/>
                  </a:lnTo>
                  <a:lnTo>
                    <a:pt x="75878" y="36208"/>
                  </a:lnTo>
                  <a:lnTo>
                    <a:pt x="76139" y="35411"/>
                  </a:lnTo>
                  <a:lnTo>
                    <a:pt x="76414" y="34643"/>
                  </a:lnTo>
                  <a:lnTo>
                    <a:pt x="11287"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778;p37">
              <a:extLst>
                <a:ext uri="{FF2B5EF4-FFF2-40B4-BE49-F238E27FC236}">
                  <a16:creationId xmlns:a16="http://schemas.microsoft.com/office/drawing/2014/main" id="{338A2DED-0870-1536-08B1-70286B1FFB5A}"/>
                </a:ext>
              </a:extLst>
            </p:cNvPr>
            <p:cNvSpPr/>
            <p:nvPr/>
          </p:nvSpPr>
          <p:spPr>
            <a:xfrm>
              <a:off x="4448750" y="2044850"/>
              <a:ext cx="496275" cy="613625"/>
            </a:xfrm>
            <a:custGeom>
              <a:avLst/>
              <a:gdLst/>
              <a:ahLst/>
              <a:cxnLst/>
              <a:rect l="l" t="t" r="r" b="b"/>
              <a:pathLst>
                <a:path w="19851" h="24545" extrusionOk="0">
                  <a:moveTo>
                    <a:pt x="18184" y="1"/>
                  </a:moveTo>
                  <a:lnTo>
                    <a:pt x="17836" y="15"/>
                  </a:lnTo>
                  <a:lnTo>
                    <a:pt x="17358" y="44"/>
                  </a:lnTo>
                  <a:lnTo>
                    <a:pt x="16764" y="102"/>
                  </a:lnTo>
                  <a:lnTo>
                    <a:pt x="16069" y="203"/>
                  </a:lnTo>
                  <a:lnTo>
                    <a:pt x="15257" y="334"/>
                  </a:lnTo>
                  <a:lnTo>
                    <a:pt x="14823" y="421"/>
                  </a:lnTo>
                  <a:lnTo>
                    <a:pt x="14359" y="522"/>
                  </a:lnTo>
                  <a:lnTo>
                    <a:pt x="13881" y="638"/>
                  </a:lnTo>
                  <a:lnTo>
                    <a:pt x="13374" y="769"/>
                  </a:lnTo>
                  <a:lnTo>
                    <a:pt x="12838" y="913"/>
                  </a:lnTo>
                  <a:lnTo>
                    <a:pt x="12302" y="1073"/>
                  </a:lnTo>
                  <a:lnTo>
                    <a:pt x="11737" y="1261"/>
                  </a:lnTo>
                  <a:lnTo>
                    <a:pt x="11157" y="1464"/>
                  </a:lnTo>
                  <a:lnTo>
                    <a:pt x="10563" y="1681"/>
                  </a:lnTo>
                  <a:lnTo>
                    <a:pt x="9940" y="1928"/>
                  </a:lnTo>
                  <a:lnTo>
                    <a:pt x="9317" y="2188"/>
                  </a:lnTo>
                  <a:lnTo>
                    <a:pt x="8680" y="2478"/>
                  </a:lnTo>
                  <a:lnTo>
                    <a:pt x="8028" y="2782"/>
                  </a:lnTo>
                  <a:lnTo>
                    <a:pt x="7361" y="3130"/>
                  </a:lnTo>
                  <a:lnTo>
                    <a:pt x="6695" y="3492"/>
                  </a:lnTo>
                  <a:lnTo>
                    <a:pt x="5999" y="3884"/>
                  </a:lnTo>
                  <a:lnTo>
                    <a:pt x="5304" y="4304"/>
                  </a:lnTo>
                  <a:lnTo>
                    <a:pt x="4608" y="4753"/>
                  </a:lnTo>
                  <a:lnTo>
                    <a:pt x="4260" y="4985"/>
                  </a:lnTo>
                  <a:lnTo>
                    <a:pt x="3942" y="5231"/>
                  </a:lnTo>
                  <a:lnTo>
                    <a:pt x="3623" y="5492"/>
                  </a:lnTo>
                  <a:lnTo>
                    <a:pt x="3333" y="5753"/>
                  </a:lnTo>
                  <a:lnTo>
                    <a:pt x="3043" y="6028"/>
                  </a:lnTo>
                  <a:lnTo>
                    <a:pt x="2783" y="6318"/>
                  </a:lnTo>
                  <a:lnTo>
                    <a:pt x="2536" y="6607"/>
                  </a:lnTo>
                  <a:lnTo>
                    <a:pt x="2290" y="6912"/>
                  </a:lnTo>
                  <a:lnTo>
                    <a:pt x="2073" y="7216"/>
                  </a:lnTo>
                  <a:lnTo>
                    <a:pt x="1870" y="7520"/>
                  </a:lnTo>
                  <a:lnTo>
                    <a:pt x="1667" y="7839"/>
                  </a:lnTo>
                  <a:lnTo>
                    <a:pt x="1493" y="8158"/>
                  </a:lnTo>
                  <a:lnTo>
                    <a:pt x="1319" y="8491"/>
                  </a:lnTo>
                  <a:lnTo>
                    <a:pt x="1160" y="8824"/>
                  </a:lnTo>
                  <a:lnTo>
                    <a:pt x="1015" y="9157"/>
                  </a:lnTo>
                  <a:lnTo>
                    <a:pt x="885" y="9505"/>
                  </a:lnTo>
                  <a:lnTo>
                    <a:pt x="754" y="9838"/>
                  </a:lnTo>
                  <a:lnTo>
                    <a:pt x="638" y="10186"/>
                  </a:lnTo>
                  <a:lnTo>
                    <a:pt x="537" y="10548"/>
                  </a:lnTo>
                  <a:lnTo>
                    <a:pt x="450" y="10896"/>
                  </a:lnTo>
                  <a:lnTo>
                    <a:pt x="363" y="11244"/>
                  </a:lnTo>
                  <a:lnTo>
                    <a:pt x="291" y="11606"/>
                  </a:lnTo>
                  <a:lnTo>
                    <a:pt x="233" y="11954"/>
                  </a:lnTo>
                  <a:lnTo>
                    <a:pt x="175" y="12316"/>
                  </a:lnTo>
                  <a:lnTo>
                    <a:pt x="88" y="13026"/>
                  </a:lnTo>
                  <a:lnTo>
                    <a:pt x="30" y="13736"/>
                  </a:lnTo>
                  <a:lnTo>
                    <a:pt x="15" y="14431"/>
                  </a:lnTo>
                  <a:lnTo>
                    <a:pt x="1" y="15127"/>
                  </a:lnTo>
                  <a:lnTo>
                    <a:pt x="30" y="15793"/>
                  </a:lnTo>
                  <a:lnTo>
                    <a:pt x="59" y="16445"/>
                  </a:lnTo>
                  <a:lnTo>
                    <a:pt x="117" y="17083"/>
                  </a:lnTo>
                  <a:lnTo>
                    <a:pt x="189" y="17691"/>
                  </a:lnTo>
                  <a:lnTo>
                    <a:pt x="262" y="18271"/>
                  </a:lnTo>
                  <a:lnTo>
                    <a:pt x="363" y="18821"/>
                  </a:lnTo>
                  <a:lnTo>
                    <a:pt x="450" y="19343"/>
                  </a:lnTo>
                  <a:lnTo>
                    <a:pt x="537" y="19807"/>
                  </a:lnTo>
                  <a:lnTo>
                    <a:pt x="725" y="20633"/>
                  </a:lnTo>
                  <a:lnTo>
                    <a:pt x="885" y="21256"/>
                  </a:lnTo>
                  <a:lnTo>
                    <a:pt x="1001" y="21647"/>
                  </a:lnTo>
                  <a:lnTo>
                    <a:pt x="1044" y="21777"/>
                  </a:lnTo>
                  <a:lnTo>
                    <a:pt x="7578" y="24544"/>
                  </a:lnTo>
                  <a:lnTo>
                    <a:pt x="15098" y="15446"/>
                  </a:lnTo>
                  <a:lnTo>
                    <a:pt x="19850" y="9114"/>
                  </a:lnTo>
                  <a:lnTo>
                    <a:pt x="18459"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1779;p37">
              <a:extLst>
                <a:ext uri="{FF2B5EF4-FFF2-40B4-BE49-F238E27FC236}">
                  <a16:creationId xmlns:a16="http://schemas.microsoft.com/office/drawing/2014/main" id="{488D45B9-C7F8-685F-957E-DD9DF66DFA41}"/>
                </a:ext>
              </a:extLst>
            </p:cNvPr>
            <p:cNvSpPr/>
            <p:nvPr/>
          </p:nvSpPr>
          <p:spPr>
            <a:xfrm>
              <a:off x="5756725" y="2480250"/>
              <a:ext cx="318050" cy="856300"/>
            </a:xfrm>
            <a:custGeom>
              <a:avLst/>
              <a:gdLst/>
              <a:ahLst/>
              <a:cxnLst/>
              <a:rect l="l" t="t" r="r" b="b"/>
              <a:pathLst>
                <a:path w="12722" h="34252" extrusionOk="0">
                  <a:moveTo>
                    <a:pt x="1377" y="0"/>
                  </a:moveTo>
                  <a:lnTo>
                    <a:pt x="0" y="5158"/>
                  </a:lnTo>
                  <a:lnTo>
                    <a:pt x="986" y="15836"/>
                  </a:lnTo>
                  <a:lnTo>
                    <a:pt x="1377" y="29499"/>
                  </a:lnTo>
                  <a:lnTo>
                    <a:pt x="6332" y="34251"/>
                  </a:lnTo>
                  <a:lnTo>
                    <a:pt x="6419" y="34222"/>
                  </a:lnTo>
                  <a:lnTo>
                    <a:pt x="6636" y="34092"/>
                  </a:lnTo>
                  <a:lnTo>
                    <a:pt x="6984" y="33889"/>
                  </a:lnTo>
                  <a:lnTo>
                    <a:pt x="7433" y="33585"/>
                  </a:lnTo>
                  <a:lnTo>
                    <a:pt x="7694" y="33396"/>
                  </a:lnTo>
                  <a:lnTo>
                    <a:pt x="7955" y="33194"/>
                  </a:lnTo>
                  <a:lnTo>
                    <a:pt x="8245" y="32947"/>
                  </a:lnTo>
                  <a:lnTo>
                    <a:pt x="8549" y="32672"/>
                  </a:lnTo>
                  <a:lnTo>
                    <a:pt x="8853" y="32382"/>
                  </a:lnTo>
                  <a:lnTo>
                    <a:pt x="9172" y="32049"/>
                  </a:lnTo>
                  <a:lnTo>
                    <a:pt x="9476" y="31701"/>
                  </a:lnTo>
                  <a:lnTo>
                    <a:pt x="9795" y="31310"/>
                  </a:lnTo>
                  <a:lnTo>
                    <a:pt x="10114" y="30890"/>
                  </a:lnTo>
                  <a:lnTo>
                    <a:pt x="10418" y="30441"/>
                  </a:lnTo>
                  <a:lnTo>
                    <a:pt x="10722" y="29948"/>
                  </a:lnTo>
                  <a:lnTo>
                    <a:pt x="11012" y="29427"/>
                  </a:lnTo>
                  <a:lnTo>
                    <a:pt x="11287" y="28876"/>
                  </a:lnTo>
                  <a:lnTo>
                    <a:pt x="11548" y="28282"/>
                  </a:lnTo>
                  <a:lnTo>
                    <a:pt x="11794" y="27659"/>
                  </a:lnTo>
                  <a:lnTo>
                    <a:pt x="12012" y="26992"/>
                  </a:lnTo>
                  <a:lnTo>
                    <a:pt x="12113" y="26645"/>
                  </a:lnTo>
                  <a:lnTo>
                    <a:pt x="12214" y="26283"/>
                  </a:lnTo>
                  <a:lnTo>
                    <a:pt x="12301" y="25920"/>
                  </a:lnTo>
                  <a:lnTo>
                    <a:pt x="12374" y="25544"/>
                  </a:lnTo>
                  <a:lnTo>
                    <a:pt x="12446" y="25152"/>
                  </a:lnTo>
                  <a:lnTo>
                    <a:pt x="12519" y="24761"/>
                  </a:lnTo>
                  <a:lnTo>
                    <a:pt x="12577" y="24341"/>
                  </a:lnTo>
                  <a:lnTo>
                    <a:pt x="12620" y="23935"/>
                  </a:lnTo>
                  <a:lnTo>
                    <a:pt x="12664" y="23501"/>
                  </a:lnTo>
                  <a:lnTo>
                    <a:pt x="12693" y="23066"/>
                  </a:lnTo>
                  <a:lnTo>
                    <a:pt x="12722" y="22617"/>
                  </a:lnTo>
                  <a:lnTo>
                    <a:pt x="12722" y="22153"/>
                  </a:lnTo>
                  <a:lnTo>
                    <a:pt x="12722" y="21675"/>
                  </a:lnTo>
                  <a:lnTo>
                    <a:pt x="12722" y="21197"/>
                  </a:lnTo>
                  <a:lnTo>
                    <a:pt x="12693" y="20704"/>
                  </a:lnTo>
                  <a:lnTo>
                    <a:pt x="12664" y="20197"/>
                  </a:lnTo>
                  <a:lnTo>
                    <a:pt x="12591" y="19183"/>
                  </a:lnTo>
                  <a:lnTo>
                    <a:pt x="12490" y="18198"/>
                  </a:lnTo>
                  <a:lnTo>
                    <a:pt x="12374" y="17213"/>
                  </a:lnTo>
                  <a:lnTo>
                    <a:pt x="12243" y="16256"/>
                  </a:lnTo>
                  <a:lnTo>
                    <a:pt x="12098" y="15315"/>
                  </a:lnTo>
                  <a:lnTo>
                    <a:pt x="11939" y="14402"/>
                  </a:lnTo>
                  <a:lnTo>
                    <a:pt x="11765" y="13503"/>
                  </a:lnTo>
                  <a:lnTo>
                    <a:pt x="11591" y="12634"/>
                  </a:lnTo>
                  <a:lnTo>
                    <a:pt x="11403" y="11794"/>
                  </a:lnTo>
                  <a:lnTo>
                    <a:pt x="11215" y="10968"/>
                  </a:lnTo>
                  <a:lnTo>
                    <a:pt x="11012" y="10171"/>
                  </a:lnTo>
                  <a:lnTo>
                    <a:pt x="10823" y="9403"/>
                  </a:lnTo>
                  <a:lnTo>
                    <a:pt x="10606" y="8664"/>
                  </a:lnTo>
                  <a:lnTo>
                    <a:pt x="10403" y="7940"/>
                  </a:lnTo>
                  <a:lnTo>
                    <a:pt x="9998" y="6607"/>
                  </a:lnTo>
                  <a:lnTo>
                    <a:pt x="9592" y="5404"/>
                  </a:lnTo>
                  <a:lnTo>
                    <a:pt x="9215" y="4332"/>
                  </a:lnTo>
                  <a:lnTo>
                    <a:pt x="8853" y="3405"/>
                  </a:lnTo>
                  <a:lnTo>
                    <a:pt x="8549" y="2637"/>
                  </a:lnTo>
                  <a:lnTo>
                    <a:pt x="8288" y="2014"/>
                  </a:lnTo>
                  <a:lnTo>
                    <a:pt x="8085" y="1565"/>
                  </a:lnTo>
                  <a:lnTo>
                    <a:pt x="7911" y="1188"/>
                  </a:lnTo>
                  <a:lnTo>
                    <a:pt x="1377"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780;p37">
              <a:extLst>
                <a:ext uri="{FF2B5EF4-FFF2-40B4-BE49-F238E27FC236}">
                  <a16:creationId xmlns:a16="http://schemas.microsoft.com/office/drawing/2014/main" id="{ACC000BD-5E8C-54AE-E13F-7B4FD79EFF33}"/>
                </a:ext>
              </a:extLst>
            </p:cNvPr>
            <p:cNvSpPr/>
            <p:nvPr/>
          </p:nvSpPr>
          <p:spPr>
            <a:xfrm>
              <a:off x="5271725" y="2524800"/>
              <a:ext cx="741475" cy="1445275"/>
            </a:xfrm>
            <a:custGeom>
              <a:avLst/>
              <a:gdLst/>
              <a:ahLst/>
              <a:cxnLst/>
              <a:rect l="l" t="t" r="r" b="b"/>
              <a:pathLst>
                <a:path w="29659" h="57811" extrusionOk="0">
                  <a:moveTo>
                    <a:pt x="16039" y="0"/>
                  </a:moveTo>
                  <a:lnTo>
                    <a:pt x="10490" y="6535"/>
                  </a:lnTo>
                  <a:lnTo>
                    <a:pt x="7723" y="22182"/>
                  </a:lnTo>
                  <a:lnTo>
                    <a:pt x="2970" y="38801"/>
                  </a:lnTo>
                  <a:lnTo>
                    <a:pt x="2507" y="40887"/>
                  </a:lnTo>
                  <a:lnTo>
                    <a:pt x="1478" y="45509"/>
                  </a:lnTo>
                  <a:lnTo>
                    <a:pt x="942" y="48016"/>
                  </a:lnTo>
                  <a:lnTo>
                    <a:pt x="464" y="50247"/>
                  </a:lnTo>
                  <a:lnTo>
                    <a:pt x="130" y="51899"/>
                  </a:lnTo>
                  <a:lnTo>
                    <a:pt x="29" y="52406"/>
                  </a:lnTo>
                  <a:lnTo>
                    <a:pt x="0" y="52667"/>
                  </a:lnTo>
                  <a:lnTo>
                    <a:pt x="15" y="52696"/>
                  </a:lnTo>
                  <a:lnTo>
                    <a:pt x="29" y="52739"/>
                  </a:lnTo>
                  <a:lnTo>
                    <a:pt x="145" y="52840"/>
                  </a:lnTo>
                  <a:lnTo>
                    <a:pt x="333" y="52971"/>
                  </a:lnTo>
                  <a:lnTo>
                    <a:pt x="580" y="53116"/>
                  </a:lnTo>
                  <a:lnTo>
                    <a:pt x="898" y="53290"/>
                  </a:lnTo>
                  <a:lnTo>
                    <a:pt x="1261" y="53492"/>
                  </a:lnTo>
                  <a:lnTo>
                    <a:pt x="1695" y="53710"/>
                  </a:lnTo>
                  <a:lnTo>
                    <a:pt x="2173" y="53942"/>
                  </a:lnTo>
                  <a:lnTo>
                    <a:pt x="2695" y="54173"/>
                  </a:lnTo>
                  <a:lnTo>
                    <a:pt x="3275" y="54434"/>
                  </a:lnTo>
                  <a:lnTo>
                    <a:pt x="3883" y="54680"/>
                  </a:lnTo>
                  <a:lnTo>
                    <a:pt x="4535" y="54956"/>
                  </a:lnTo>
                  <a:lnTo>
                    <a:pt x="5216" y="55217"/>
                  </a:lnTo>
                  <a:lnTo>
                    <a:pt x="5926" y="55477"/>
                  </a:lnTo>
                  <a:lnTo>
                    <a:pt x="6665" y="55753"/>
                  </a:lnTo>
                  <a:lnTo>
                    <a:pt x="7418" y="55999"/>
                  </a:lnTo>
                  <a:lnTo>
                    <a:pt x="8201" y="56260"/>
                  </a:lnTo>
                  <a:lnTo>
                    <a:pt x="8998" y="56492"/>
                  </a:lnTo>
                  <a:lnTo>
                    <a:pt x="9794" y="56723"/>
                  </a:lnTo>
                  <a:lnTo>
                    <a:pt x="10606" y="56941"/>
                  </a:lnTo>
                  <a:lnTo>
                    <a:pt x="11432" y="57129"/>
                  </a:lnTo>
                  <a:lnTo>
                    <a:pt x="12243" y="57303"/>
                  </a:lnTo>
                  <a:lnTo>
                    <a:pt x="13054" y="57462"/>
                  </a:lnTo>
                  <a:lnTo>
                    <a:pt x="13866" y="57593"/>
                  </a:lnTo>
                  <a:lnTo>
                    <a:pt x="14663" y="57694"/>
                  </a:lnTo>
                  <a:lnTo>
                    <a:pt x="15431" y="57767"/>
                  </a:lnTo>
                  <a:lnTo>
                    <a:pt x="16198" y="57796"/>
                  </a:lnTo>
                  <a:lnTo>
                    <a:pt x="16575" y="57810"/>
                  </a:lnTo>
                  <a:lnTo>
                    <a:pt x="16937" y="57810"/>
                  </a:lnTo>
                  <a:lnTo>
                    <a:pt x="17300" y="57796"/>
                  </a:lnTo>
                  <a:lnTo>
                    <a:pt x="17647" y="57767"/>
                  </a:lnTo>
                  <a:lnTo>
                    <a:pt x="17995" y="57738"/>
                  </a:lnTo>
                  <a:lnTo>
                    <a:pt x="18328" y="57694"/>
                  </a:lnTo>
                  <a:lnTo>
                    <a:pt x="18662" y="57636"/>
                  </a:lnTo>
                  <a:lnTo>
                    <a:pt x="18980" y="57578"/>
                  </a:lnTo>
                  <a:lnTo>
                    <a:pt x="19299" y="57506"/>
                  </a:lnTo>
                  <a:lnTo>
                    <a:pt x="19603" y="57419"/>
                  </a:lnTo>
                  <a:lnTo>
                    <a:pt x="19893" y="57317"/>
                  </a:lnTo>
                  <a:lnTo>
                    <a:pt x="20183" y="57187"/>
                  </a:lnTo>
                  <a:lnTo>
                    <a:pt x="20487" y="57057"/>
                  </a:lnTo>
                  <a:lnTo>
                    <a:pt x="20777" y="56897"/>
                  </a:lnTo>
                  <a:lnTo>
                    <a:pt x="21067" y="56723"/>
                  </a:lnTo>
                  <a:lnTo>
                    <a:pt x="21356" y="56535"/>
                  </a:lnTo>
                  <a:lnTo>
                    <a:pt x="21632" y="56332"/>
                  </a:lnTo>
                  <a:lnTo>
                    <a:pt x="21921" y="56115"/>
                  </a:lnTo>
                  <a:lnTo>
                    <a:pt x="22197" y="55883"/>
                  </a:lnTo>
                  <a:lnTo>
                    <a:pt x="22487" y="55637"/>
                  </a:lnTo>
                  <a:lnTo>
                    <a:pt x="22762" y="55361"/>
                  </a:lnTo>
                  <a:lnTo>
                    <a:pt x="23023" y="55086"/>
                  </a:lnTo>
                  <a:lnTo>
                    <a:pt x="23298" y="54796"/>
                  </a:lnTo>
                  <a:lnTo>
                    <a:pt x="23559" y="54492"/>
                  </a:lnTo>
                  <a:lnTo>
                    <a:pt x="23834" y="54173"/>
                  </a:lnTo>
                  <a:lnTo>
                    <a:pt x="24080" y="53855"/>
                  </a:lnTo>
                  <a:lnTo>
                    <a:pt x="24341" y="53507"/>
                  </a:lnTo>
                  <a:lnTo>
                    <a:pt x="24602" y="53159"/>
                  </a:lnTo>
                  <a:lnTo>
                    <a:pt x="24848" y="52797"/>
                  </a:lnTo>
                  <a:lnTo>
                    <a:pt x="25080" y="52420"/>
                  </a:lnTo>
                  <a:lnTo>
                    <a:pt x="25326" y="52044"/>
                  </a:lnTo>
                  <a:lnTo>
                    <a:pt x="25558" y="51652"/>
                  </a:lnTo>
                  <a:lnTo>
                    <a:pt x="26007" y="50841"/>
                  </a:lnTo>
                  <a:lnTo>
                    <a:pt x="26442" y="49986"/>
                  </a:lnTo>
                  <a:lnTo>
                    <a:pt x="26862" y="49117"/>
                  </a:lnTo>
                  <a:lnTo>
                    <a:pt x="27253" y="48219"/>
                  </a:lnTo>
                  <a:lnTo>
                    <a:pt x="27616" y="47291"/>
                  </a:lnTo>
                  <a:lnTo>
                    <a:pt x="27949" y="46349"/>
                  </a:lnTo>
                  <a:lnTo>
                    <a:pt x="28268" y="45393"/>
                  </a:lnTo>
                  <a:lnTo>
                    <a:pt x="28557" y="44422"/>
                  </a:lnTo>
                  <a:lnTo>
                    <a:pt x="28804" y="43452"/>
                  </a:lnTo>
                  <a:lnTo>
                    <a:pt x="29035" y="42467"/>
                  </a:lnTo>
                  <a:lnTo>
                    <a:pt x="29224" y="41481"/>
                  </a:lnTo>
                  <a:lnTo>
                    <a:pt x="29383" y="40496"/>
                  </a:lnTo>
                  <a:lnTo>
                    <a:pt x="29514" y="39511"/>
                  </a:lnTo>
                  <a:lnTo>
                    <a:pt x="29557" y="39033"/>
                  </a:lnTo>
                  <a:lnTo>
                    <a:pt x="29600" y="38540"/>
                  </a:lnTo>
                  <a:lnTo>
                    <a:pt x="29629" y="38062"/>
                  </a:lnTo>
                  <a:lnTo>
                    <a:pt x="29644" y="37584"/>
                  </a:lnTo>
                  <a:lnTo>
                    <a:pt x="29658" y="37106"/>
                  </a:lnTo>
                  <a:lnTo>
                    <a:pt x="29658" y="36642"/>
                  </a:lnTo>
                  <a:lnTo>
                    <a:pt x="29644" y="36178"/>
                  </a:lnTo>
                  <a:lnTo>
                    <a:pt x="29629" y="35715"/>
                  </a:lnTo>
                  <a:lnTo>
                    <a:pt x="29600" y="35266"/>
                  </a:lnTo>
                  <a:lnTo>
                    <a:pt x="29557" y="34816"/>
                  </a:lnTo>
                  <a:lnTo>
                    <a:pt x="29514" y="34367"/>
                  </a:lnTo>
                  <a:lnTo>
                    <a:pt x="29456" y="33933"/>
                  </a:lnTo>
                  <a:lnTo>
                    <a:pt x="29383" y="33512"/>
                  </a:lnTo>
                  <a:lnTo>
                    <a:pt x="29296" y="33092"/>
                  </a:lnTo>
                  <a:lnTo>
                    <a:pt x="29209" y="32672"/>
                  </a:lnTo>
                  <a:lnTo>
                    <a:pt x="29093" y="32266"/>
                  </a:lnTo>
                  <a:lnTo>
                    <a:pt x="28905" y="31528"/>
                  </a:lnTo>
                  <a:lnTo>
                    <a:pt x="28702" y="30731"/>
                  </a:lnTo>
                  <a:lnTo>
                    <a:pt x="28485" y="29876"/>
                  </a:lnTo>
                  <a:lnTo>
                    <a:pt x="28282" y="28978"/>
                  </a:lnTo>
                  <a:lnTo>
                    <a:pt x="27862" y="27051"/>
                  </a:lnTo>
                  <a:lnTo>
                    <a:pt x="27442" y="24979"/>
                  </a:lnTo>
                  <a:lnTo>
                    <a:pt x="27021" y="22805"/>
                  </a:lnTo>
                  <a:lnTo>
                    <a:pt x="26601" y="20560"/>
                  </a:lnTo>
                  <a:lnTo>
                    <a:pt x="26196" y="18299"/>
                  </a:lnTo>
                  <a:lnTo>
                    <a:pt x="25804" y="16025"/>
                  </a:lnTo>
                  <a:lnTo>
                    <a:pt x="25428" y="13808"/>
                  </a:lnTo>
                  <a:lnTo>
                    <a:pt x="25080" y="11664"/>
                  </a:lnTo>
                  <a:lnTo>
                    <a:pt x="24457" y="7766"/>
                  </a:lnTo>
                  <a:lnTo>
                    <a:pt x="23979" y="4622"/>
                  </a:lnTo>
                  <a:lnTo>
                    <a:pt x="23660" y="2536"/>
                  </a:lnTo>
                  <a:lnTo>
                    <a:pt x="23559" y="1782"/>
                  </a:lnTo>
                  <a:lnTo>
                    <a:pt x="16039" y="0"/>
                  </a:lnTo>
                  <a:close/>
                </a:path>
              </a:pathLst>
            </a:custGeom>
            <a:solidFill>
              <a:srgbClr val="B6D7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781;p37">
              <a:extLst>
                <a:ext uri="{FF2B5EF4-FFF2-40B4-BE49-F238E27FC236}">
                  <a16:creationId xmlns:a16="http://schemas.microsoft.com/office/drawing/2014/main" id="{7B26D463-AADE-271A-24D8-254C75517404}"/>
                </a:ext>
              </a:extLst>
            </p:cNvPr>
            <p:cNvSpPr/>
            <p:nvPr/>
          </p:nvSpPr>
          <p:spPr>
            <a:xfrm>
              <a:off x="5271725" y="2524800"/>
              <a:ext cx="741475" cy="1445275"/>
            </a:xfrm>
            <a:custGeom>
              <a:avLst/>
              <a:gdLst/>
              <a:ahLst/>
              <a:cxnLst/>
              <a:rect l="l" t="t" r="r" b="b"/>
              <a:pathLst>
                <a:path w="29659" h="57811" fill="none" extrusionOk="0">
                  <a:moveTo>
                    <a:pt x="23559" y="1782"/>
                  </a:moveTo>
                  <a:lnTo>
                    <a:pt x="23559" y="1782"/>
                  </a:lnTo>
                  <a:lnTo>
                    <a:pt x="23660" y="2536"/>
                  </a:lnTo>
                  <a:lnTo>
                    <a:pt x="23660" y="2536"/>
                  </a:lnTo>
                  <a:lnTo>
                    <a:pt x="23979" y="4622"/>
                  </a:lnTo>
                  <a:lnTo>
                    <a:pt x="24457" y="7766"/>
                  </a:lnTo>
                  <a:lnTo>
                    <a:pt x="25080" y="11664"/>
                  </a:lnTo>
                  <a:lnTo>
                    <a:pt x="25428" y="13808"/>
                  </a:lnTo>
                  <a:lnTo>
                    <a:pt x="25804" y="16025"/>
                  </a:lnTo>
                  <a:lnTo>
                    <a:pt x="26196" y="18299"/>
                  </a:lnTo>
                  <a:lnTo>
                    <a:pt x="26601" y="20560"/>
                  </a:lnTo>
                  <a:lnTo>
                    <a:pt x="27021" y="22805"/>
                  </a:lnTo>
                  <a:lnTo>
                    <a:pt x="27442" y="24979"/>
                  </a:lnTo>
                  <a:lnTo>
                    <a:pt x="27862" y="27051"/>
                  </a:lnTo>
                  <a:lnTo>
                    <a:pt x="28282" y="28978"/>
                  </a:lnTo>
                  <a:lnTo>
                    <a:pt x="28485" y="29876"/>
                  </a:lnTo>
                  <a:lnTo>
                    <a:pt x="28702" y="30731"/>
                  </a:lnTo>
                  <a:lnTo>
                    <a:pt x="28905" y="31528"/>
                  </a:lnTo>
                  <a:lnTo>
                    <a:pt x="29093" y="32266"/>
                  </a:lnTo>
                  <a:lnTo>
                    <a:pt x="29093" y="32266"/>
                  </a:lnTo>
                  <a:lnTo>
                    <a:pt x="29209" y="32672"/>
                  </a:lnTo>
                  <a:lnTo>
                    <a:pt x="29296" y="33092"/>
                  </a:lnTo>
                  <a:lnTo>
                    <a:pt x="29383" y="33512"/>
                  </a:lnTo>
                  <a:lnTo>
                    <a:pt x="29456" y="33933"/>
                  </a:lnTo>
                  <a:lnTo>
                    <a:pt x="29514" y="34367"/>
                  </a:lnTo>
                  <a:lnTo>
                    <a:pt x="29557" y="34816"/>
                  </a:lnTo>
                  <a:lnTo>
                    <a:pt x="29600" y="35266"/>
                  </a:lnTo>
                  <a:lnTo>
                    <a:pt x="29629" y="35715"/>
                  </a:lnTo>
                  <a:lnTo>
                    <a:pt x="29644" y="36178"/>
                  </a:lnTo>
                  <a:lnTo>
                    <a:pt x="29658" y="36642"/>
                  </a:lnTo>
                  <a:lnTo>
                    <a:pt x="29658" y="37106"/>
                  </a:lnTo>
                  <a:lnTo>
                    <a:pt x="29644" y="37584"/>
                  </a:lnTo>
                  <a:lnTo>
                    <a:pt x="29629" y="38062"/>
                  </a:lnTo>
                  <a:lnTo>
                    <a:pt x="29600" y="38540"/>
                  </a:lnTo>
                  <a:lnTo>
                    <a:pt x="29557" y="39033"/>
                  </a:lnTo>
                  <a:lnTo>
                    <a:pt x="29514" y="39511"/>
                  </a:lnTo>
                  <a:lnTo>
                    <a:pt x="29383" y="40496"/>
                  </a:lnTo>
                  <a:lnTo>
                    <a:pt x="29224" y="41481"/>
                  </a:lnTo>
                  <a:lnTo>
                    <a:pt x="29035" y="42467"/>
                  </a:lnTo>
                  <a:lnTo>
                    <a:pt x="28804" y="43452"/>
                  </a:lnTo>
                  <a:lnTo>
                    <a:pt x="28557" y="44422"/>
                  </a:lnTo>
                  <a:lnTo>
                    <a:pt x="28268" y="45393"/>
                  </a:lnTo>
                  <a:lnTo>
                    <a:pt x="27949" y="46349"/>
                  </a:lnTo>
                  <a:lnTo>
                    <a:pt x="27616" y="47291"/>
                  </a:lnTo>
                  <a:lnTo>
                    <a:pt x="27253" y="48219"/>
                  </a:lnTo>
                  <a:lnTo>
                    <a:pt x="26862" y="49117"/>
                  </a:lnTo>
                  <a:lnTo>
                    <a:pt x="26442" y="49986"/>
                  </a:lnTo>
                  <a:lnTo>
                    <a:pt x="26007" y="50841"/>
                  </a:lnTo>
                  <a:lnTo>
                    <a:pt x="25558" y="51652"/>
                  </a:lnTo>
                  <a:lnTo>
                    <a:pt x="25326" y="52044"/>
                  </a:lnTo>
                  <a:lnTo>
                    <a:pt x="25080" y="52420"/>
                  </a:lnTo>
                  <a:lnTo>
                    <a:pt x="24848" y="52797"/>
                  </a:lnTo>
                  <a:lnTo>
                    <a:pt x="24602" y="53159"/>
                  </a:lnTo>
                  <a:lnTo>
                    <a:pt x="24341" y="53507"/>
                  </a:lnTo>
                  <a:lnTo>
                    <a:pt x="24080" y="53855"/>
                  </a:lnTo>
                  <a:lnTo>
                    <a:pt x="23834" y="54173"/>
                  </a:lnTo>
                  <a:lnTo>
                    <a:pt x="23559" y="54492"/>
                  </a:lnTo>
                  <a:lnTo>
                    <a:pt x="23298" y="54796"/>
                  </a:lnTo>
                  <a:lnTo>
                    <a:pt x="23023" y="55086"/>
                  </a:lnTo>
                  <a:lnTo>
                    <a:pt x="22762" y="55361"/>
                  </a:lnTo>
                  <a:lnTo>
                    <a:pt x="22487" y="55637"/>
                  </a:lnTo>
                  <a:lnTo>
                    <a:pt x="22197" y="55883"/>
                  </a:lnTo>
                  <a:lnTo>
                    <a:pt x="21921" y="56115"/>
                  </a:lnTo>
                  <a:lnTo>
                    <a:pt x="21632" y="56332"/>
                  </a:lnTo>
                  <a:lnTo>
                    <a:pt x="21356" y="56535"/>
                  </a:lnTo>
                  <a:lnTo>
                    <a:pt x="21067" y="56723"/>
                  </a:lnTo>
                  <a:lnTo>
                    <a:pt x="20777" y="56897"/>
                  </a:lnTo>
                  <a:lnTo>
                    <a:pt x="20487" y="57057"/>
                  </a:lnTo>
                  <a:lnTo>
                    <a:pt x="20183" y="57187"/>
                  </a:lnTo>
                  <a:lnTo>
                    <a:pt x="19893" y="57317"/>
                  </a:lnTo>
                  <a:lnTo>
                    <a:pt x="19603" y="57419"/>
                  </a:lnTo>
                  <a:lnTo>
                    <a:pt x="19603" y="57419"/>
                  </a:lnTo>
                  <a:lnTo>
                    <a:pt x="19299" y="57506"/>
                  </a:lnTo>
                  <a:lnTo>
                    <a:pt x="18980" y="57578"/>
                  </a:lnTo>
                  <a:lnTo>
                    <a:pt x="18662" y="57636"/>
                  </a:lnTo>
                  <a:lnTo>
                    <a:pt x="18328" y="57694"/>
                  </a:lnTo>
                  <a:lnTo>
                    <a:pt x="17995" y="57738"/>
                  </a:lnTo>
                  <a:lnTo>
                    <a:pt x="17647" y="57767"/>
                  </a:lnTo>
                  <a:lnTo>
                    <a:pt x="17300" y="57796"/>
                  </a:lnTo>
                  <a:lnTo>
                    <a:pt x="16937" y="57810"/>
                  </a:lnTo>
                  <a:lnTo>
                    <a:pt x="16575" y="57810"/>
                  </a:lnTo>
                  <a:lnTo>
                    <a:pt x="16198" y="57796"/>
                  </a:lnTo>
                  <a:lnTo>
                    <a:pt x="15431" y="57767"/>
                  </a:lnTo>
                  <a:lnTo>
                    <a:pt x="14663" y="57694"/>
                  </a:lnTo>
                  <a:lnTo>
                    <a:pt x="13866" y="57593"/>
                  </a:lnTo>
                  <a:lnTo>
                    <a:pt x="13054" y="57462"/>
                  </a:lnTo>
                  <a:lnTo>
                    <a:pt x="12243" y="57303"/>
                  </a:lnTo>
                  <a:lnTo>
                    <a:pt x="11432" y="57129"/>
                  </a:lnTo>
                  <a:lnTo>
                    <a:pt x="10606" y="56941"/>
                  </a:lnTo>
                  <a:lnTo>
                    <a:pt x="9794" y="56723"/>
                  </a:lnTo>
                  <a:lnTo>
                    <a:pt x="8998" y="56492"/>
                  </a:lnTo>
                  <a:lnTo>
                    <a:pt x="8201" y="56260"/>
                  </a:lnTo>
                  <a:lnTo>
                    <a:pt x="7418" y="55999"/>
                  </a:lnTo>
                  <a:lnTo>
                    <a:pt x="6665" y="55753"/>
                  </a:lnTo>
                  <a:lnTo>
                    <a:pt x="5926" y="55477"/>
                  </a:lnTo>
                  <a:lnTo>
                    <a:pt x="5216" y="55217"/>
                  </a:lnTo>
                  <a:lnTo>
                    <a:pt x="4535" y="54956"/>
                  </a:lnTo>
                  <a:lnTo>
                    <a:pt x="3883" y="54680"/>
                  </a:lnTo>
                  <a:lnTo>
                    <a:pt x="3275" y="54434"/>
                  </a:lnTo>
                  <a:lnTo>
                    <a:pt x="2695" y="54173"/>
                  </a:lnTo>
                  <a:lnTo>
                    <a:pt x="2173" y="53942"/>
                  </a:lnTo>
                  <a:lnTo>
                    <a:pt x="1695" y="53710"/>
                  </a:lnTo>
                  <a:lnTo>
                    <a:pt x="1261" y="53492"/>
                  </a:lnTo>
                  <a:lnTo>
                    <a:pt x="898" y="53290"/>
                  </a:lnTo>
                  <a:lnTo>
                    <a:pt x="580" y="53116"/>
                  </a:lnTo>
                  <a:lnTo>
                    <a:pt x="333" y="52971"/>
                  </a:lnTo>
                  <a:lnTo>
                    <a:pt x="145" y="52840"/>
                  </a:lnTo>
                  <a:lnTo>
                    <a:pt x="29" y="52739"/>
                  </a:lnTo>
                  <a:lnTo>
                    <a:pt x="15" y="52696"/>
                  </a:lnTo>
                  <a:lnTo>
                    <a:pt x="0" y="52667"/>
                  </a:lnTo>
                  <a:lnTo>
                    <a:pt x="0" y="52667"/>
                  </a:lnTo>
                  <a:lnTo>
                    <a:pt x="29" y="52406"/>
                  </a:lnTo>
                  <a:lnTo>
                    <a:pt x="130" y="51899"/>
                  </a:lnTo>
                  <a:lnTo>
                    <a:pt x="464" y="50247"/>
                  </a:lnTo>
                  <a:lnTo>
                    <a:pt x="942" y="48016"/>
                  </a:lnTo>
                  <a:lnTo>
                    <a:pt x="1478" y="45509"/>
                  </a:lnTo>
                  <a:lnTo>
                    <a:pt x="2507" y="40887"/>
                  </a:lnTo>
                  <a:lnTo>
                    <a:pt x="2970" y="38801"/>
                  </a:lnTo>
                  <a:lnTo>
                    <a:pt x="7723" y="22182"/>
                  </a:lnTo>
                  <a:lnTo>
                    <a:pt x="10490" y="6535"/>
                  </a:lnTo>
                  <a:lnTo>
                    <a:pt x="16039"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782;p37">
              <a:extLst>
                <a:ext uri="{FF2B5EF4-FFF2-40B4-BE49-F238E27FC236}">
                  <a16:creationId xmlns:a16="http://schemas.microsoft.com/office/drawing/2014/main" id="{057CD657-32B5-921F-A8EA-53E33EBE50DA}"/>
                </a:ext>
              </a:extLst>
            </p:cNvPr>
            <p:cNvSpPr/>
            <p:nvPr/>
          </p:nvSpPr>
          <p:spPr>
            <a:xfrm>
              <a:off x="5532500" y="3205750"/>
              <a:ext cx="506775" cy="656375"/>
            </a:xfrm>
            <a:custGeom>
              <a:avLst/>
              <a:gdLst/>
              <a:ahLst/>
              <a:cxnLst/>
              <a:rect l="l" t="t" r="r" b="b"/>
              <a:pathLst>
                <a:path w="20271" h="26255" extrusionOk="0">
                  <a:moveTo>
                    <a:pt x="7173" y="1"/>
                  </a:moveTo>
                  <a:lnTo>
                    <a:pt x="6477" y="30"/>
                  </a:lnTo>
                  <a:lnTo>
                    <a:pt x="5811" y="73"/>
                  </a:lnTo>
                  <a:lnTo>
                    <a:pt x="5173" y="131"/>
                  </a:lnTo>
                  <a:lnTo>
                    <a:pt x="4565" y="218"/>
                  </a:lnTo>
                  <a:lnTo>
                    <a:pt x="4000" y="320"/>
                  </a:lnTo>
                  <a:lnTo>
                    <a:pt x="3464" y="436"/>
                  </a:lnTo>
                  <a:lnTo>
                    <a:pt x="2986" y="566"/>
                  </a:lnTo>
                  <a:lnTo>
                    <a:pt x="2565" y="711"/>
                  </a:lnTo>
                  <a:lnTo>
                    <a:pt x="2363" y="798"/>
                  </a:lnTo>
                  <a:lnTo>
                    <a:pt x="2189" y="885"/>
                  </a:lnTo>
                  <a:lnTo>
                    <a:pt x="2015" y="972"/>
                  </a:lnTo>
                  <a:lnTo>
                    <a:pt x="1870" y="1059"/>
                  </a:lnTo>
                  <a:lnTo>
                    <a:pt x="1740" y="1160"/>
                  </a:lnTo>
                  <a:lnTo>
                    <a:pt x="1624" y="1261"/>
                  </a:lnTo>
                  <a:lnTo>
                    <a:pt x="1522" y="1363"/>
                  </a:lnTo>
                  <a:lnTo>
                    <a:pt x="1450" y="1479"/>
                  </a:lnTo>
                  <a:lnTo>
                    <a:pt x="1319" y="1667"/>
                  </a:lnTo>
                  <a:lnTo>
                    <a:pt x="1204" y="1884"/>
                  </a:lnTo>
                  <a:lnTo>
                    <a:pt x="1102" y="2131"/>
                  </a:lnTo>
                  <a:lnTo>
                    <a:pt x="986" y="2392"/>
                  </a:lnTo>
                  <a:lnTo>
                    <a:pt x="885" y="2667"/>
                  </a:lnTo>
                  <a:lnTo>
                    <a:pt x="798" y="2971"/>
                  </a:lnTo>
                  <a:lnTo>
                    <a:pt x="696" y="3290"/>
                  </a:lnTo>
                  <a:lnTo>
                    <a:pt x="609" y="3638"/>
                  </a:lnTo>
                  <a:lnTo>
                    <a:pt x="523" y="3985"/>
                  </a:lnTo>
                  <a:lnTo>
                    <a:pt x="450" y="4362"/>
                  </a:lnTo>
                  <a:lnTo>
                    <a:pt x="305" y="5144"/>
                  </a:lnTo>
                  <a:lnTo>
                    <a:pt x="189" y="5985"/>
                  </a:lnTo>
                  <a:lnTo>
                    <a:pt x="102" y="6869"/>
                  </a:lnTo>
                  <a:lnTo>
                    <a:pt x="30" y="7796"/>
                  </a:lnTo>
                  <a:lnTo>
                    <a:pt x="1" y="8767"/>
                  </a:lnTo>
                  <a:lnTo>
                    <a:pt x="1" y="9766"/>
                  </a:lnTo>
                  <a:lnTo>
                    <a:pt x="15" y="10780"/>
                  </a:lnTo>
                  <a:lnTo>
                    <a:pt x="88" y="11809"/>
                  </a:lnTo>
                  <a:lnTo>
                    <a:pt x="131" y="12345"/>
                  </a:lnTo>
                  <a:lnTo>
                    <a:pt x="175" y="12867"/>
                  </a:lnTo>
                  <a:lnTo>
                    <a:pt x="233" y="13388"/>
                  </a:lnTo>
                  <a:lnTo>
                    <a:pt x="305" y="13910"/>
                  </a:lnTo>
                  <a:lnTo>
                    <a:pt x="392" y="14432"/>
                  </a:lnTo>
                  <a:lnTo>
                    <a:pt x="479" y="14953"/>
                  </a:lnTo>
                  <a:lnTo>
                    <a:pt x="580" y="15475"/>
                  </a:lnTo>
                  <a:lnTo>
                    <a:pt x="696" y="15996"/>
                  </a:lnTo>
                  <a:lnTo>
                    <a:pt x="812" y="16518"/>
                  </a:lnTo>
                  <a:lnTo>
                    <a:pt x="943" y="17025"/>
                  </a:lnTo>
                  <a:lnTo>
                    <a:pt x="1088" y="17518"/>
                  </a:lnTo>
                  <a:lnTo>
                    <a:pt x="1232" y="18025"/>
                  </a:lnTo>
                  <a:lnTo>
                    <a:pt x="1406" y="18517"/>
                  </a:lnTo>
                  <a:lnTo>
                    <a:pt x="1580" y="18996"/>
                  </a:lnTo>
                  <a:lnTo>
                    <a:pt x="1769" y="19474"/>
                  </a:lnTo>
                  <a:lnTo>
                    <a:pt x="1971" y="19937"/>
                  </a:lnTo>
                  <a:lnTo>
                    <a:pt x="2174" y="20386"/>
                  </a:lnTo>
                  <a:lnTo>
                    <a:pt x="2406" y="20836"/>
                  </a:lnTo>
                  <a:lnTo>
                    <a:pt x="2638" y="21270"/>
                  </a:lnTo>
                  <a:lnTo>
                    <a:pt x="2884" y="21690"/>
                  </a:lnTo>
                  <a:lnTo>
                    <a:pt x="3145" y="22096"/>
                  </a:lnTo>
                  <a:lnTo>
                    <a:pt x="3420" y="22487"/>
                  </a:lnTo>
                  <a:lnTo>
                    <a:pt x="3710" y="22864"/>
                  </a:lnTo>
                  <a:lnTo>
                    <a:pt x="4014" y="23226"/>
                  </a:lnTo>
                  <a:lnTo>
                    <a:pt x="4319" y="23574"/>
                  </a:lnTo>
                  <a:lnTo>
                    <a:pt x="4652" y="23907"/>
                  </a:lnTo>
                  <a:lnTo>
                    <a:pt x="5000" y="24211"/>
                  </a:lnTo>
                  <a:lnTo>
                    <a:pt x="5362" y="24501"/>
                  </a:lnTo>
                  <a:lnTo>
                    <a:pt x="5724" y="24777"/>
                  </a:lnTo>
                  <a:lnTo>
                    <a:pt x="6115" y="25037"/>
                  </a:lnTo>
                  <a:lnTo>
                    <a:pt x="6521" y="25269"/>
                  </a:lnTo>
                  <a:lnTo>
                    <a:pt x="6927" y="25472"/>
                  </a:lnTo>
                  <a:lnTo>
                    <a:pt x="7361" y="25660"/>
                  </a:lnTo>
                  <a:lnTo>
                    <a:pt x="7810" y="25820"/>
                  </a:lnTo>
                  <a:lnTo>
                    <a:pt x="8274" y="25965"/>
                  </a:lnTo>
                  <a:lnTo>
                    <a:pt x="8752" y="26066"/>
                  </a:lnTo>
                  <a:lnTo>
                    <a:pt x="9245" y="26153"/>
                  </a:lnTo>
                  <a:lnTo>
                    <a:pt x="9752" y="26211"/>
                  </a:lnTo>
                  <a:lnTo>
                    <a:pt x="10273" y="26254"/>
                  </a:lnTo>
                  <a:lnTo>
                    <a:pt x="10766" y="26254"/>
                  </a:lnTo>
                  <a:lnTo>
                    <a:pt x="11244" y="26225"/>
                  </a:lnTo>
                  <a:lnTo>
                    <a:pt x="11722" y="26182"/>
                  </a:lnTo>
                  <a:lnTo>
                    <a:pt x="12171" y="26110"/>
                  </a:lnTo>
                  <a:lnTo>
                    <a:pt x="12606" y="26008"/>
                  </a:lnTo>
                  <a:lnTo>
                    <a:pt x="13026" y="25892"/>
                  </a:lnTo>
                  <a:lnTo>
                    <a:pt x="13446" y="25747"/>
                  </a:lnTo>
                  <a:lnTo>
                    <a:pt x="13838" y="25573"/>
                  </a:lnTo>
                  <a:lnTo>
                    <a:pt x="14214" y="25385"/>
                  </a:lnTo>
                  <a:lnTo>
                    <a:pt x="14591" y="25182"/>
                  </a:lnTo>
                  <a:lnTo>
                    <a:pt x="14939" y="24950"/>
                  </a:lnTo>
                  <a:lnTo>
                    <a:pt x="15287" y="24690"/>
                  </a:lnTo>
                  <a:lnTo>
                    <a:pt x="15605" y="24429"/>
                  </a:lnTo>
                  <a:lnTo>
                    <a:pt x="15924" y="24139"/>
                  </a:lnTo>
                  <a:lnTo>
                    <a:pt x="16228" y="23835"/>
                  </a:lnTo>
                  <a:lnTo>
                    <a:pt x="16518" y="23516"/>
                  </a:lnTo>
                  <a:lnTo>
                    <a:pt x="16793" y="23183"/>
                  </a:lnTo>
                  <a:lnTo>
                    <a:pt x="17054" y="22835"/>
                  </a:lnTo>
                  <a:lnTo>
                    <a:pt x="17315" y="22473"/>
                  </a:lnTo>
                  <a:lnTo>
                    <a:pt x="17561" y="22096"/>
                  </a:lnTo>
                  <a:lnTo>
                    <a:pt x="17779" y="21705"/>
                  </a:lnTo>
                  <a:lnTo>
                    <a:pt x="18010" y="21299"/>
                  </a:lnTo>
                  <a:lnTo>
                    <a:pt x="18213" y="20894"/>
                  </a:lnTo>
                  <a:lnTo>
                    <a:pt x="18402" y="20473"/>
                  </a:lnTo>
                  <a:lnTo>
                    <a:pt x="18590" y="20039"/>
                  </a:lnTo>
                  <a:lnTo>
                    <a:pt x="18764" y="19590"/>
                  </a:lnTo>
                  <a:lnTo>
                    <a:pt x="18938" y="19140"/>
                  </a:lnTo>
                  <a:lnTo>
                    <a:pt x="19083" y="18691"/>
                  </a:lnTo>
                  <a:lnTo>
                    <a:pt x="19227" y="18228"/>
                  </a:lnTo>
                  <a:lnTo>
                    <a:pt x="19358" y="17764"/>
                  </a:lnTo>
                  <a:lnTo>
                    <a:pt x="19488" y="17286"/>
                  </a:lnTo>
                  <a:lnTo>
                    <a:pt x="19604" y="16808"/>
                  </a:lnTo>
                  <a:lnTo>
                    <a:pt x="19706" y="16330"/>
                  </a:lnTo>
                  <a:lnTo>
                    <a:pt x="19792" y="15837"/>
                  </a:lnTo>
                  <a:lnTo>
                    <a:pt x="19879" y="15359"/>
                  </a:lnTo>
                  <a:lnTo>
                    <a:pt x="19952" y="14866"/>
                  </a:lnTo>
                  <a:lnTo>
                    <a:pt x="20024" y="14388"/>
                  </a:lnTo>
                  <a:lnTo>
                    <a:pt x="20140" y="13403"/>
                  </a:lnTo>
                  <a:lnTo>
                    <a:pt x="20213" y="12447"/>
                  </a:lnTo>
                  <a:lnTo>
                    <a:pt x="20256" y="11490"/>
                  </a:lnTo>
                  <a:lnTo>
                    <a:pt x="20271" y="10563"/>
                  </a:lnTo>
                  <a:lnTo>
                    <a:pt x="20256" y="9650"/>
                  </a:lnTo>
                  <a:lnTo>
                    <a:pt x="20213" y="8781"/>
                  </a:lnTo>
                  <a:lnTo>
                    <a:pt x="20140" y="7941"/>
                  </a:lnTo>
                  <a:lnTo>
                    <a:pt x="20053" y="7144"/>
                  </a:lnTo>
                  <a:lnTo>
                    <a:pt x="19937" y="6405"/>
                  </a:lnTo>
                  <a:lnTo>
                    <a:pt x="19792" y="5709"/>
                  </a:lnTo>
                  <a:lnTo>
                    <a:pt x="19720" y="5391"/>
                  </a:lnTo>
                  <a:lnTo>
                    <a:pt x="19633" y="5086"/>
                  </a:lnTo>
                  <a:lnTo>
                    <a:pt x="19546" y="4797"/>
                  </a:lnTo>
                  <a:lnTo>
                    <a:pt x="19459" y="4536"/>
                  </a:lnTo>
                  <a:lnTo>
                    <a:pt x="19358" y="4275"/>
                  </a:lnTo>
                  <a:lnTo>
                    <a:pt x="19256" y="4043"/>
                  </a:lnTo>
                  <a:lnTo>
                    <a:pt x="19155" y="3826"/>
                  </a:lnTo>
                  <a:lnTo>
                    <a:pt x="19025" y="3609"/>
                  </a:lnTo>
                  <a:lnTo>
                    <a:pt x="18880" y="3406"/>
                  </a:lnTo>
                  <a:lnTo>
                    <a:pt x="18720" y="3203"/>
                  </a:lnTo>
                  <a:lnTo>
                    <a:pt x="18546" y="3015"/>
                  </a:lnTo>
                  <a:lnTo>
                    <a:pt x="18358" y="2826"/>
                  </a:lnTo>
                  <a:lnTo>
                    <a:pt x="18155" y="2652"/>
                  </a:lnTo>
                  <a:lnTo>
                    <a:pt x="17938" y="2478"/>
                  </a:lnTo>
                  <a:lnTo>
                    <a:pt x="17706" y="2305"/>
                  </a:lnTo>
                  <a:lnTo>
                    <a:pt x="17460" y="2145"/>
                  </a:lnTo>
                  <a:lnTo>
                    <a:pt x="17199" y="1986"/>
                  </a:lnTo>
                  <a:lnTo>
                    <a:pt x="16938" y="1841"/>
                  </a:lnTo>
                  <a:lnTo>
                    <a:pt x="16663" y="1696"/>
                  </a:lnTo>
                  <a:lnTo>
                    <a:pt x="16373" y="1566"/>
                  </a:lnTo>
                  <a:lnTo>
                    <a:pt x="16083" y="1435"/>
                  </a:lnTo>
                  <a:lnTo>
                    <a:pt x="15779" y="1305"/>
                  </a:lnTo>
                  <a:lnTo>
                    <a:pt x="15142" y="1073"/>
                  </a:lnTo>
                  <a:lnTo>
                    <a:pt x="14475" y="870"/>
                  </a:lnTo>
                  <a:lnTo>
                    <a:pt x="13780" y="682"/>
                  </a:lnTo>
                  <a:lnTo>
                    <a:pt x="13070" y="522"/>
                  </a:lnTo>
                  <a:lnTo>
                    <a:pt x="12345" y="392"/>
                  </a:lnTo>
                  <a:lnTo>
                    <a:pt x="11606" y="262"/>
                  </a:lnTo>
                  <a:lnTo>
                    <a:pt x="10853" y="175"/>
                  </a:lnTo>
                  <a:lnTo>
                    <a:pt x="10114" y="102"/>
                  </a:lnTo>
                  <a:lnTo>
                    <a:pt x="9361" y="44"/>
                  </a:lnTo>
                  <a:lnTo>
                    <a:pt x="8622" y="15"/>
                  </a:lnTo>
                  <a:lnTo>
                    <a:pt x="789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783;p37">
              <a:extLst>
                <a:ext uri="{FF2B5EF4-FFF2-40B4-BE49-F238E27FC236}">
                  <a16:creationId xmlns:a16="http://schemas.microsoft.com/office/drawing/2014/main" id="{640CA7C6-DE9A-46FA-1849-D1B15C60A8A3}"/>
                </a:ext>
              </a:extLst>
            </p:cNvPr>
            <p:cNvSpPr/>
            <p:nvPr/>
          </p:nvSpPr>
          <p:spPr>
            <a:xfrm>
              <a:off x="5999050" y="4163100"/>
              <a:ext cx="1244225" cy="1313775"/>
            </a:xfrm>
            <a:custGeom>
              <a:avLst/>
              <a:gdLst/>
              <a:ahLst/>
              <a:cxnLst/>
              <a:rect l="l" t="t" r="r" b="b"/>
              <a:pathLst>
                <a:path w="49769" h="52551" extrusionOk="0">
                  <a:moveTo>
                    <a:pt x="12866" y="1"/>
                  </a:moveTo>
                  <a:lnTo>
                    <a:pt x="12866" y="797"/>
                  </a:lnTo>
                  <a:lnTo>
                    <a:pt x="7926" y="12866"/>
                  </a:lnTo>
                  <a:lnTo>
                    <a:pt x="0" y="45524"/>
                  </a:lnTo>
                  <a:lnTo>
                    <a:pt x="4535" y="46509"/>
                  </a:lnTo>
                  <a:lnTo>
                    <a:pt x="14793" y="48726"/>
                  </a:lnTo>
                  <a:lnTo>
                    <a:pt x="20531" y="49958"/>
                  </a:lnTo>
                  <a:lnTo>
                    <a:pt x="25834" y="51073"/>
                  </a:lnTo>
                  <a:lnTo>
                    <a:pt x="30093" y="51957"/>
                  </a:lnTo>
                  <a:lnTo>
                    <a:pt x="31629" y="52261"/>
                  </a:lnTo>
                  <a:lnTo>
                    <a:pt x="32672" y="52464"/>
                  </a:lnTo>
                  <a:lnTo>
                    <a:pt x="32991" y="52508"/>
                  </a:lnTo>
                  <a:lnTo>
                    <a:pt x="33310" y="52537"/>
                  </a:lnTo>
                  <a:lnTo>
                    <a:pt x="33629" y="52551"/>
                  </a:lnTo>
                  <a:lnTo>
                    <a:pt x="33947" y="52551"/>
                  </a:lnTo>
                  <a:lnTo>
                    <a:pt x="34266" y="52537"/>
                  </a:lnTo>
                  <a:lnTo>
                    <a:pt x="34585" y="52522"/>
                  </a:lnTo>
                  <a:lnTo>
                    <a:pt x="34904" y="52479"/>
                  </a:lnTo>
                  <a:lnTo>
                    <a:pt x="35208" y="52421"/>
                  </a:lnTo>
                  <a:lnTo>
                    <a:pt x="35512" y="52348"/>
                  </a:lnTo>
                  <a:lnTo>
                    <a:pt x="35816" y="52261"/>
                  </a:lnTo>
                  <a:lnTo>
                    <a:pt x="36121" y="52160"/>
                  </a:lnTo>
                  <a:lnTo>
                    <a:pt x="36425" y="52044"/>
                  </a:lnTo>
                  <a:lnTo>
                    <a:pt x="36729" y="51928"/>
                  </a:lnTo>
                  <a:lnTo>
                    <a:pt x="37019" y="51783"/>
                  </a:lnTo>
                  <a:lnTo>
                    <a:pt x="37323" y="51638"/>
                  </a:lnTo>
                  <a:lnTo>
                    <a:pt x="37613" y="51479"/>
                  </a:lnTo>
                  <a:lnTo>
                    <a:pt x="37903" y="51305"/>
                  </a:lnTo>
                  <a:lnTo>
                    <a:pt x="38193" y="51117"/>
                  </a:lnTo>
                  <a:lnTo>
                    <a:pt x="38468" y="50914"/>
                  </a:lnTo>
                  <a:lnTo>
                    <a:pt x="38758" y="50711"/>
                  </a:lnTo>
                  <a:lnTo>
                    <a:pt x="39033" y="50494"/>
                  </a:lnTo>
                  <a:lnTo>
                    <a:pt x="39308" y="50262"/>
                  </a:lnTo>
                  <a:lnTo>
                    <a:pt x="39583" y="50015"/>
                  </a:lnTo>
                  <a:lnTo>
                    <a:pt x="39859" y="49769"/>
                  </a:lnTo>
                  <a:lnTo>
                    <a:pt x="40134" y="49508"/>
                  </a:lnTo>
                  <a:lnTo>
                    <a:pt x="40395" y="49233"/>
                  </a:lnTo>
                  <a:lnTo>
                    <a:pt x="40916" y="48668"/>
                  </a:lnTo>
                  <a:lnTo>
                    <a:pt x="41424" y="48060"/>
                  </a:lnTo>
                  <a:lnTo>
                    <a:pt x="41931" y="47408"/>
                  </a:lnTo>
                  <a:lnTo>
                    <a:pt x="42409" y="46741"/>
                  </a:lnTo>
                  <a:lnTo>
                    <a:pt x="42887" y="46031"/>
                  </a:lnTo>
                  <a:lnTo>
                    <a:pt x="43336" y="45292"/>
                  </a:lnTo>
                  <a:lnTo>
                    <a:pt x="43785" y="44539"/>
                  </a:lnTo>
                  <a:lnTo>
                    <a:pt x="44220" y="43756"/>
                  </a:lnTo>
                  <a:lnTo>
                    <a:pt x="44626" y="42945"/>
                  </a:lnTo>
                  <a:lnTo>
                    <a:pt x="45031" y="42119"/>
                  </a:lnTo>
                  <a:lnTo>
                    <a:pt x="45422" y="41264"/>
                  </a:lnTo>
                  <a:lnTo>
                    <a:pt x="45785" y="40409"/>
                  </a:lnTo>
                  <a:lnTo>
                    <a:pt x="46147" y="39526"/>
                  </a:lnTo>
                  <a:lnTo>
                    <a:pt x="46480" y="38627"/>
                  </a:lnTo>
                  <a:lnTo>
                    <a:pt x="46799" y="37729"/>
                  </a:lnTo>
                  <a:lnTo>
                    <a:pt x="47103" y="36816"/>
                  </a:lnTo>
                  <a:lnTo>
                    <a:pt x="47393" y="35903"/>
                  </a:lnTo>
                  <a:lnTo>
                    <a:pt x="47668" y="34976"/>
                  </a:lnTo>
                  <a:lnTo>
                    <a:pt x="47914" y="34049"/>
                  </a:lnTo>
                  <a:lnTo>
                    <a:pt x="48146" y="33107"/>
                  </a:lnTo>
                  <a:lnTo>
                    <a:pt x="48378" y="32151"/>
                  </a:lnTo>
                  <a:lnTo>
                    <a:pt x="48595" y="31166"/>
                  </a:lnTo>
                  <a:lnTo>
                    <a:pt x="48813" y="30166"/>
                  </a:lnTo>
                  <a:lnTo>
                    <a:pt x="49001" y="29152"/>
                  </a:lnTo>
                  <a:lnTo>
                    <a:pt x="49175" y="28123"/>
                  </a:lnTo>
                  <a:lnTo>
                    <a:pt x="49334" y="27094"/>
                  </a:lnTo>
                  <a:lnTo>
                    <a:pt x="49465" y="26051"/>
                  </a:lnTo>
                  <a:lnTo>
                    <a:pt x="49581" y="25008"/>
                  </a:lnTo>
                  <a:lnTo>
                    <a:pt x="49668" y="23965"/>
                  </a:lnTo>
                  <a:lnTo>
                    <a:pt x="49726" y="22922"/>
                  </a:lnTo>
                  <a:lnTo>
                    <a:pt x="49769" y="21878"/>
                  </a:lnTo>
                  <a:lnTo>
                    <a:pt x="49769" y="20850"/>
                  </a:lnTo>
                  <a:lnTo>
                    <a:pt x="49755" y="20343"/>
                  </a:lnTo>
                  <a:lnTo>
                    <a:pt x="49726" y="19836"/>
                  </a:lnTo>
                  <a:lnTo>
                    <a:pt x="49697" y="19328"/>
                  </a:lnTo>
                  <a:lnTo>
                    <a:pt x="49653" y="18836"/>
                  </a:lnTo>
                  <a:lnTo>
                    <a:pt x="49610" y="18329"/>
                  </a:lnTo>
                  <a:lnTo>
                    <a:pt x="49552" y="17836"/>
                  </a:lnTo>
                  <a:lnTo>
                    <a:pt x="49479" y="17358"/>
                  </a:lnTo>
                  <a:lnTo>
                    <a:pt x="49392" y="16865"/>
                  </a:lnTo>
                  <a:lnTo>
                    <a:pt x="49305" y="16402"/>
                  </a:lnTo>
                  <a:lnTo>
                    <a:pt x="49204" y="15924"/>
                  </a:lnTo>
                  <a:lnTo>
                    <a:pt x="49088" y="15460"/>
                  </a:lnTo>
                  <a:lnTo>
                    <a:pt x="48958" y="14996"/>
                  </a:lnTo>
                  <a:lnTo>
                    <a:pt x="48827" y="14547"/>
                  </a:lnTo>
                  <a:lnTo>
                    <a:pt x="48682" y="14112"/>
                  </a:lnTo>
                  <a:lnTo>
                    <a:pt x="48523" y="13678"/>
                  </a:lnTo>
                  <a:lnTo>
                    <a:pt x="48349" y="13243"/>
                  </a:lnTo>
                  <a:lnTo>
                    <a:pt x="48161" y="12823"/>
                  </a:lnTo>
                  <a:lnTo>
                    <a:pt x="47958" y="12417"/>
                  </a:lnTo>
                  <a:lnTo>
                    <a:pt x="47741" y="12012"/>
                  </a:lnTo>
                  <a:lnTo>
                    <a:pt x="47523" y="11620"/>
                  </a:lnTo>
                  <a:lnTo>
                    <a:pt x="47277" y="11229"/>
                  </a:lnTo>
                  <a:lnTo>
                    <a:pt x="47016" y="10853"/>
                  </a:lnTo>
                  <a:lnTo>
                    <a:pt x="46755" y="10490"/>
                  </a:lnTo>
                  <a:lnTo>
                    <a:pt x="46466" y="10143"/>
                  </a:lnTo>
                  <a:lnTo>
                    <a:pt x="46161" y="9809"/>
                  </a:lnTo>
                  <a:lnTo>
                    <a:pt x="45857" y="9476"/>
                  </a:lnTo>
                  <a:lnTo>
                    <a:pt x="45524" y="9157"/>
                  </a:lnTo>
                  <a:lnTo>
                    <a:pt x="45176" y="8853"/>
                  </a:lnTo>
                  <a:lnTo>
                    <a:pt x="44814" y="8549"/>
                  </a:lnTo>
                  <a:lnTo>
                    <a:pt x="44437" y="8274"/>
                  </a:lnTo>
                  <a:lnTo>
                    <a:pt x="44046" y="8013"/>
                  </a:lnTo>
                  <a:lnTo>
                    <a:pt x="43626" y="7752"/>
                  </a:lnTo>
                  <a:lnTo>
                    <a:pt x="43206" y="7506"/>
                  </a:lnTo>
                  <a:lnTo>
                    <a:pt x="42756" y="7288"/>
                  </a:lnTo>
                  <a:lnTo>
                    <a:pt x="42293" y="7071"/>
                  </a:lnTo>
                  <a:lnTo>
                    <a:pt x="41800" y="6883"/>
                  </a:lnTo>
                  <a:lnTo>
                    <a:pt x="41308" y="6694"/>
                  </a:lnTo>
                  <a:lnTo>
                    <a:pt x="40786" y="6535"/>
                  </a:lnTo>
                  <a:lnTo>
                    <a:pt x="39757" y="6245"/>
                  </a:lnTo>
                  <a:lnTo>
                    <a:pt x="38337" y="5883"/>
                  </a:lnTo>
                  <a:lnTo>
                    <a:pt x="36599" y="5448"/>
                  </a:lnTo>
                  <a:lnTo>
                    <a:pt x="34599" y="4970"/>
                  </a:lnTo>
                  <a:lnTo>
                    <a:pt x="30050" y="3898"/>
                  </a:lnTo>
                  <a:lnTo>
                    <a:pt x="25211" y="2782"/>
                  </a:lnTo>
                  <a:lnTo>
                    <a:pt x="20560" y="1725"/>
                  </a:lnTo>
                  <a:lnTo>
                    <a:pt x="16619" y="841"/>
                  </a:lnTo>
                  <a:lnTo>
                    <a:pt x="12866"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784;p37">
              <a:extLst>
                <a:ext uri="{FF2B5EF4-FFF2-40B4-BE49-F238E27FC236}">
                  <a16:creationId xmlns:a16="http://schemas.microsoft.com/office/drawing/2014/main" id="{2042DF85-2AC8-0934-FAAC-F92653249AE5}"/>
                </a:ext>
              </a:extLst>
            </p:cNvPr>
            <p:cNvSpPr/>
            <p:nvPr/>
          </p:nvSpPr>
          <p:spPr>
            <a:xfrm>
              <a:off x="5999050" y="4163100"/>
              <a:ext cx="1244225" cy="1313775"/>
            </a:xfrm>
            <a:custGeom>
              <a:avLst/>
              <a:gdLst/>
              <a:ahLst/>
              <a:cxnLst/>
              <a:rect l="l" t="t" r="r" b="b"/>
              <a:pathLst>
                <a:path w="49769" h="52551" fill="none" extrusionOk="0">
                  <a:moveTo>
                    <a:pt x="12866" y="1"/>
                  </a:moveTo>
                  <a:lnTo>
                    <a:pt x="12866" y="1"/>
                  </a:lnTo>
                  <a:lnTo>
                    <a:pt x="16619" y="841"/>
                  </a:lnTo>
                  <a:lnTo>
                    <a:pt x="20560" y="1725"/>
                  </a:lnTo>
                  <a:lnTo>
                    <a:pt x="25211" y="2782"/>
                  </a:lnTo>
                  <a:lnTo>
                    <a:pt x="30050" y="3898"/>
                  </a:lnTo>
                  <a:lnTo>
                    <a:pt x="34599" y="4970"/>
                  </a:lnTo>
                  <a:lnTo>
                    <a:pt x="36599" y="5448"/>
                  </a:lnTo>
                  <a:lnTo>
                    <a:pt x="38337" y="5883"/>
                  </a:lnTo>
                  <a:lnTo>
                    <a:pt x="39757" y="6245"/>
                  </a:lnTo>
                  <a:lnTo>
                    <a:pt x="40786" y="6535"/>
                  </a:lnTo>
                  <a:lnTo>
                    <a:pt x="40786" y="6535"/>
                  </a:lnTo>
                  <a:lnTo>
                    <a:pt x="41308" y="6694"/>
                  </a:lnTo>
                  <a:lnTo>
                    <a:pt x="41800" y="6883"/>
                  </a:lnTo>
                  <a:lnTo>
                    <a:pt x="42293" y="7071"/>
                  </a:lnTo>
                  <a:lnTo>
                    <a:pt x="42756" y="7288"/>
                  </a:lnTo>
                  <a:lnTo>
                    <a:pt x="43206" y="7506"/>
                  </a:lnTo>
                  <a:lnTo>
                    <a:pt x="43626" y="7752"/>
                  </a:lnTo>
                  <a:lnTo>
                    <a:pt x="44046" y="8013"/>
                  </a:lnTo>
                  <a:lnTo>
                    <a:pt x="44437" y="8274"/>
                  </a:lnTo>
                  <a:lnTo>
                    <a:pt x="44814" y="8549"/>
                  </a:lnTo>
                  <a:lnTo>
                    <a:pt x="45176" y="8853"/>
                  </a:lnTo>
                  <a:lnTo>
                    <a:pt x="45524" y="9157"/>
                  </a:lnTo>
                  <a:lnTo>
                    <a:pt x="45857" y="9476"/>
                  </a:lnTo>
                  <a:lnTo>
                    <a:pt x="46161" y="9809"/>
                  </a:lnTo>
                  <a:lnTo>
                    <a:pt x="46466" y="10143"/>
                  </a:lnTo>
                  <a:lnTo>
                    <a:pt x="46755" y="10490"/>
                  </a:lnTo>
                  <a:lnTo>
                    <a:pt x="47016" y="10853"/>
                  </a:lnTo>
                  <a:lnTo>
                    <a:pt x="47277" y="11229"/>
                  </a:lnTo>
                  <a:lnTo>
                    <a:pt x="47523" y="11620"/>
                  </a:lnTo>
                  <a:lnTo>
                    <a:pt x="47741" y="12012"/>
                  </a:lnTo>
                  <a:lnTo>
                    <a:pt x="47958" y="12417"/>
                  </a:lnTo>
                  <a:lnTo>
                    <a:pt x="48161" y="12823"/>
                  </a:lnTo>
                  <a:lnTo>
                    <a:pt x="48349" y="13243"/>
                  </a:lnTo>
                  <a:lnTo>
                    <a:pt x="48523" y="13678"/>
                  </a:lnTo>
                  <a:lnTo>
                    <a:pt x="48682" y="14112"/>
                  </a:lnTo>
                  <a:lnTo>
                    <a:pt x="48827" y="14547"/>
                  </a:lnTo>
                  <a:lnTo>
                    <a:pt x="48958" y="14996"/>
                  </a:lnTo>
                  <a:lnTo>
                    <a:pt x="49088" y="15460"/>
                  </a:lnTo>
                  <a:lnTo>
                    <a:pt x="49204" y="15924"/>
                  </a:lnTo>
                  <a:lnTo>
                    <a:pt x="49305" y="16402"/>
                  </a:lnTo>
                  <a:lnTo>
                    <a:pt x="49392" y="16865"/>
                  </a:lnTo>
                  <a:lnTo>
                    <a:pt x="49479" y="17358"/>
                  </a:lnTo>
                  <a:lnTo>
                    <a:pt x="49552" y="17836"/>
                  </a:lnTo>
                  <a:lnTo>
                    <a:pt x="49610" y="18329"/>
                  </a:lnTo>
                  <a:lnTo>
                    <a:pt x="49653" y="18836"/>
                  </a:lnTo>
                  <a:lnTo>
                    <a:pt x="49697" y="19328"/>
                  </a:lnTo>
                  <a:lnTo>
                    <a:pt x="49726" y="19836"/>
                  </a:lnTo>
                  <a:lnTo>
                    <a:pt x="49755" y="20343"/>
                  </a:lnTo>
                  <a:lnTo>
                    <a:pt x="49769" y="20850"/>
                  </a:lnTo>
                  <a:lnTo>
                    <a:pt x="49769" y="21878"/>
                  </a:lnTo>
                  <a:lnTo>
                    <a:pt x="49726" y="22922"/>
                  </a:lnTo>
                  <a:lnTo>
                    <a:pt x="49668" y="23965"/>
                  </a:lnTo>
                  <a:lnTo>
                    <a:pt x="49581" y="25008"/>
                  </a:lnTo>
                  <a:lnTo>
                    <a:pt x="49465" y="26051"/>
                  </a:lnTo>
                  <a:lnTo>
                    <a:pt x="49334" y="27094"/>
                  </a:lnTo>
                  <a:lnTo>
                    <a:pt x="49175" y="28123"/>
                  </a:lnTo>
                  <a:lnTo>
                    <a:pt x="49001" y="29152"/>
                  </a:lnTo>
                  <a:lnTo>
                    <a:pt x="48813" y="30166"/>
                  </a:lnTo>
                  <a:lnTo>
                    <a:pt x="48595" y="31166"/>
                  </a:lnTo>
                  <a:lnTo>
                    <a:pt x="48378" y="32151"/>
                  </a:lnTo>
                  <a:lnTo>
                    <a:pt x="48146" y="33107"/>
                  </a:lnTo>
                  <a:lnTo>
                    <a:pt x="47914" y="34049"/>
                  </a:lnTo>
                  <a:lnTo>
                    <a:pt x="47914" y="34049"/>
                  </a:lnTo>
                  <a:lnTo>
                    <a:pt x="47668" y="34976"/>
                  </a:lnTo>
                  <a:lnTo>
                    <a:pt x="47393" y="35903"/>
                  </a:lnTo>
                  <a:lnTo>
                    <a:pt x="47103" y="36816"/>
                  </a:lnTo>
                  <a:lnTo>
                    <a:pt x="46799" y="37729"/>
                  </a:lnTo>
                  <a:lnTo>
                    <a:pt x="46480" y="38627"/>
                  </a:lnTo>
                  <a:lnTo>
                    <a:pt x="46147" y="39526"/>
                  </a:lnTo>
                  <a:lnTo>
                    <a:pt x="45785" y="40409"/>
                  </a:lnTo>
                  <a:lnTo>
                    <a:pt x="45422" y="41264"/>
                  </a:lnTo>
                  <a:lnTo>
                    <a:pt x="45031" y="42119"/>
                  </a:lnTo>
                  <a:lnTo>
                    <a:pt x="44626" y="42945"/>
                  </a:lnTo>
                  <a:lnTo>
                    <a:pt x="44220" y="43756"/>
                  </a:lnTo>
                  <a:lnTo>
                    <a:pt x="43785" y="44539"/>
                  </a:lnTo>
                  <a:lnTo>
                    <a:pt x="43336" y="45292"/>
                  </a:lnTo>
                  <a:lnTo>
                    <a:pt x="42887" y="46031"/>
                  </a:lnTo>
                  <a:lnTo>
                    <a:pt x="42409" y="46741"/>
                  </a:lnTo>
                  <a:lnTo>
                    <a:pt x="41931" y="47408"/>
                  </a:lnTo>
                  <a:lnTo>
                    <a:pt x="41424" y="48060"/>
                  </a:lnTo>
                  <a:lnTo>
                    <a:pt x="40916" y="48668"/>
                  </a:lnTo>
                  <a:lnTo>
                    <a:pt x="40395" y="49233"/>
                  </a:lnTo>
                  <a:lnTo>
                    <a:pt x="40134" y="49508"/>
                  </a:lnTo>
                  <a:lnTo>
                    <a:pt x="39859" y="49769"/>
                  </a:lnTo>
                  <a:lnTo>
                    <a:pt x="39583" y="50015"/>
                  </a:lnTo>
                  <a:lnTo>
                    <a:pt x="39308" y="50262"/>
                  </a:lnTo>
                  <a:lnTo>
                    <a:pt x="39033" y="50494"/>
                  </a:lnTo>
                  <a:lnTo>
                    <a:pt x="38758" y="50711"/>
                  </a:lnTo>
                  <a:lnTo>
                    <a:pt x="38468" y="50914"/>
                  </a:lnTo>
                  <a:lnTo>
                    <a:pt x="38193" y="51117"/>
                  </a:lnTo>
                  <a:lnTo>
                    <a:pt x="37903" y="51305"/>
                  </a:lnTo>
                  <a:lnTo>
                    <a:pt x="37613" y="51479"/>
                  </a:lnTo>
                  <a:lnTo>
                    <a:pt x="37323" y="51638"/>
                  </a:lnTo>
                  <a:lnTo>
                    <a:pt x="37019" y="51783"/>
                  </a:lnTo>
                  <a:lnTo>
                    <a:pt x="36729" y="51928"/>
                  </a:lnTo>
                  <a:lnTo>
                    <a:pt x="36425" y="52044"/>
                  </a:lnTo>
                  <a:lnTo>
                    <a:pt x="36121" y="52160"/>
                  </a:lnTo>
                  <a:lnTo>
                    <a:pt x="35816" y="52261"/>
                  </a:lnTo>
                  <a:lnTo>
                    <a:pt x="35512" y="52348"/>
                  </a:lnTo>
                  <a:lnTo>
                    <a:pt x="35208" y="52421"/>
                  </a:lnTo>
                  <a:lnTo>
                    <a:pt x="34904" y="52479"/>
                  </a:lnTo>
                  <a:lnTo>
                    <a:pt x="34585" y="52522"/>
                  </a:lnTo>
                  <a:lnTo>
                    <a:pt x="34266" y="52537"/>
                  </a:lnTo>
                  <a:lnTo>
                    <a:pt x="33947" y="52551"/>
                  </a:lnTo>
                  <a:lnTo>
                    <a:pt x="33629" y="52551"/>
                  </a:lnTo>
                  <a:lnTo>
                    <a:pt x="33310" y="52537"/>
                  </a:lnTo>
                  <a:lnTo>
                    <a:pt x="32991" y="52508"/>
                  </a:lnTo>
                  <a:lnTo>
                    <a:pt x="32672" y="52464"/>
                  </a:lnTo>
                  <a:lnTo>
                    <a:pt x="32672" y="52464"/>
                  </a:lnTo>
                  <a:lnTo>
                    <a:pt x="31629" y="52261"/>
                  </a:lnTo>
                  <a:lnTo>
                    <a:pt x="30093" y="51957"/>
                  </a:lnTo>
                  <a:lnTo>
                    <a:pt x="25834" y="51073"/>
                  </a:lnTo>
                  <a:lnTo>
                    <a:pt x="20531" y="49958"/>
                  </a:lnTo>
                  <a:lnTo>
                    <a:pt x="14793" y="48726"/>
                  </a:lnTo>
                  <a:lnTo>
                    <a:pt x="4535" y="46509"/>
                  </a:lnTo>
                  <a:lnTo>
                    <a:pt x="0" y="45524"/>
                  </a:lnTo>
                  <a:lnTo>
                    <a:pt x="7926" y="12866"/>
                  </a:lnTo>
                  <a:lnTo>
                    <a:pt x="12866" y="797"/>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785;p37">
              <a:extLst>
                <a:ext uri="{FF2B5EF4-FFF2-40B4-BE49-F238E27FC236}">
                  <a16:creationId xmlns:a16="http://schemas.microsoft.com/office/drawing/2014/main" id="{1BB71348-01BD-84BE-1285-AC08BDEBB7A1}"/>
                </a:ext>
              </a:extLst>
            </p:cNvPr>
            <p:cNvSpPr/>
            <p:nvPr/>
          </p:nvSpPr>
          <p:spPr>
            <a:xfrm>
              <a:off x="5732100" y="4039225"/>
              <a:ext cx="703075" cy="1326825"/>
            </a:xfrm>
            <a:custGeom>
              <a:avLst/>
              <a:gdLst/>
              <a:ahLst/>
              <a:cxnLst/>
              <a:rect l="l" t="t" r="r" b="b"/>
              <a:pathLst>
                <a:path w="28123" h="53073" extrusionOk="0">
                  <a:moveTo>
                    <a:pt x="8114" y="0"/>
                  </a:moveTo>
                  <a:lnTo>
                    <a:pt x="1579" y="21183"/>
                  </a:lnTo>
                  <a:lnTo>
                    <a:pt x="0" y="49885"/>
                  </a:lnTo>
                  <a:lnTo>
                    <a:pt x="2202" y="50421"/>
                  </a:lnTo>
                  <a:lnTo>
                    <a:pt x="4492" y="50943"/>
                  </a:lnTo>
                  <a:lnTo>
                    <a:pt x="7143" y="51551"/>
                  </a:lnTo>
                  <a:lnTo>
                    <a:pt x="9838" y="52145"/>
                  </a:lnTo>
                  <a:lnTo>
                    <a:pt x="11113" y="52406"/>
                  </a:lnTo>
                  <a:lnTo>
                    <a:pt x="12272" y="52652"/>
                  </a:lnTo>
                  <a:lnTo>
                    <a:pt x="13286" y="52841"/>
                  </a:lnTo>
                  <a:lnTo>
                    <a:pt x="14112" y="52986"/>
                  </a:lnTo>
                  <a:lnTo>
                    <a:pt x="14431" y="53029"/>
                  </a:lnTo>
                  <a:lnTo>
                    <a:pt x="14706" y="53058"/>
                  </a:lnTo>
                  <a:lnTo>
                    <a:pt x="14909" y="53072"/>
                  </a:lnTo>
                  <a:lnTo>
                    <a:pt x="15039" y="53058"/>
                  </a:lnTo>
                  <a:lnTo>
                    <a:pt x="15155" y="53029"/>
                  </a:lnTo>
                  <a:lnTo>
                    <a:pt x="15300" y="52957"/>
                  </a:lnTo>
                  <a:lnTo>
                    <a:pt x="15474" y="52841"/>
                  </a:lnTo>
                  <a:lnTo>
                    <a:pt x="15691" y="52696"/>
                  </a:lnTo>
                  <a:lnTo>
                    <a:pt x="15938" y="52507"/>
                  </a:lnTo>
                  <a:lnTo>
                    <a:pt x="16213" y="52290"/>
                  </a:lnTo>
                  <a:lnTo>
                    <a:pt x="16517" y="52044"/>
                  </a:lnTo>
                  <a:lnTo>
                    <a:pt x="16836" y="51754"/>
                  </a:lnTo>
                  <a:lnTo>
                    <a:pt x="17184" y="51421"/>
                  </a:lnTo>
                  <a:lnTo>
                    <a:pt x="17561" y="51059"/>
                  </a:lnTo>
                  <a:lnTo>
                    <a:pt x="17937" y="50653"/>
                  </a:lnTo>
                  <a:lnTo>
                    <a:pt x="18343" y="50204"/>
                  </a:lnTo>
                  <a:lnTo>
                    <a:pt x="18763" y="49726"/>
                  </a:lnTo>
                  <a:lnTo>
                    <a:pt x="19198" y="49204"/>
                  </a:lnTo>
                  <a:lnTo>
                    <a:pt x="19632" y="48653"/>
                  </a:lnTo>
                  <a:lnTo>
                    <a:pt x="20082" y="48059"/>
                  </a:lnTo>
                  <a:lnTo>
                    <a:pt x="20545" y="47422"/>
                  </a:lnTo>
                  <a:lnTo>
                    <a:pt x="21009" y="46755"/>
                  </a:lnTo>
                  <a:lnTo>
                    <a:pt x="21472" y="46045"/>
                  </a:lnTo>
                  <a:lnTo>
                    <a:pt x="21936" y="45307"/>
                  </a:lnTo>
                  <a:lnTo>
                    <a:pt x="22400" y="44510"/>
                  </a:lnTo>
                  <a:lnTo>
                    <a:pt x="22863" y="43698"/>
                  </a:lnTo>
                  <a:lnTo>
                    <a:pt x="23327" y="42829"/>
                  </a:lnTo>
                  <a:lnTo>
                    <a:pt x="23776" y="41931"/>
                  </a:lnTo>
                  <a:lnTo>
                    <a:pt x="24225" y="40974"/>
                  </a:lnTo>
                  <a:lnTo>
                    <a:pt x="24660" y="40004"/>
                  </a:lnTo>
                  <a:lnTo>
                    <a:pt x="25080" y="38975"/>
                  </a:lnTo>
                  <a:lnTo>
                    <a:pt x="25486" y="37917"/>
                  </a:lnTo>
                  <a:lnTo>
                    <a:pt x="25863" y="36816"/>
                  </a:lnTo>
                  <a:lnTo>
                    <a:pt x="26239" y="35672"/>
                  </a:lnTo>
                  <a:lnTo>
                    <a:pt x="26587" y="34483"/>
                  </a:lnTo>
                  <a:lnTo>
                    <a:pt x="26920" y="33266"/>
                  </a:lnTo>
                  <a:lnTo>
                    <a:pt x="27065" y="32643"/>
                  </a:lnTo>
                  <a:lnTo>
                    <a:pt x="27210" y="32020"/>
                  </a:lnTo>
                  <a:lnTo>
                    <a:pt x="27340" y="31383"/>
                  </a:lnTo>
                  <a:lnTo>
                    <a:pt x="27456" y="30760"/>
                  </a:lnTo>
                  <a:lnTo>
                    <a:pt x="27558" y="30122"/>
                  </a:lnTo>
                  <a:lnTo>
                    <a:pt x="27659" y="29485"/>
                  </a:lnTo>
                  <a:lnTo>
                    <a:pt x="27746" y="28862"/>
                  </a:lnTo>
                  <a:lnTo>
                    <a:pt x="27833" y="28224"/>
                  </a:lnTo>
                  <a:lnTo>
                    <a:pt x="27891" y="27587"/>
                  </a:lnTo>
                  <a:lnTo>
                    <a:pt x="27949" y="26949"/>
                  </a:lnTo>
                  <a:lnTo>
                    <a:pt x="28007" y="26312"/>
                  </a:lnTo>
                  <a:lnTo>
                    <a:pt x="28036" y="25689"/>
                  </a:lnTo>
                  <a:lnTo>
                    <a:pt x="28094" y="24428"/>
                  </a:lnTo>
                  <a:lnTo>
                    <a:pt x="28123" y="23168"/>
                  </a:lnTo>
                  <a:lnTo>
                    <a:pt x="28108" y="21936"/>
                  </a:lnTo>
                  <a:lnTo>
                    <a:pt x="28065" y="20705"/>
                  </a:lnTo>
                  <a:lnTo>
                    <a:pt x="27992" y="19502"/>
                  </a:lnTo>
                  <a:lnTo>
                    <a:pt x="27905" y="18314"/>
                  </a:lnTo>
                  <a:lnTo>
                    <a:pt x="27790" y="17155"/>
                  </a:lnTo>
                  <a:lnTo>
                    <a:pt x="27645" y="16025"/>
                  </a:lnTo>
                  <a:lnTo>
                    <a:pt x="27485" y="14924"/>
                  </a:lnTo>
                  <a:lnTo>
                    <a:pt x="27311" y="13866"/>
                  </a:lnTo>
                  <a:lnTo>
                    <a:pt x="27123" y="12837"/>
                  </a:lnTo>
                  <a:lnTo>
                    <a:pt x="26906" y="11838"/>
                  </a:lnTo>
                  <a:lnTo>
                    <a:pt x="26688" y="10896"/>
                  </a:lnTo>
                  <a:lnTo>
                    <a:pt x="26457" y="9998"/>
                  </a:lnTo>
                  <a:lnTo>
                    <a:pt x="26225" y="9143"/>
                  </a:lnTo>
                  <a:lnTo>
                    <a:pt x="25978" y="8346"/>
                  </a:lnTo>
                  <a:lnTo>
                    <a:pt x="25718" y="7607"/>
                  </a:lnTo>
                  <a:lnTo>
                    <a:pt x="25471" y="6926"/>
                  </a:lnTo>
                  <a:lnTo>
                    <a:pt x="25211" y="6303"/>
                  </a:lnTo>
                  <a:lnTo>
                    <a:pt x="24964" y="5752"/>
                  </a:lnTo>
                  <a:lnTo>
                    <a:pt x="24703" y="5260"/>
                  </a:lnTo>
                  <a:lnTo>
                    <a:pt x="24457" y="4854"/>
                  </a:lnTo>
                  <a:lnTo>
                    <a:pt x="24341" y="4666"/>
                  </a:lnTo>
                  <a:lnTo>
                    <a:pt x="24211" y="4506"/>
                  </a:lnTo>
                  <a:lnTo>
                    <a:pt x="24095" y="4361"/>
                  </a:lnTo>
                  <a:lnTo>
                    <a:pt x="23979" y="4246"/>
                  </a:lnTo>
                  <a:lnTo>
                    <a:pt x="23878" y="4144"/>
                  </a:lnTo>
                  <a:lnTo>
                    <a:pt x="23762" y="4057"/>
                  </a:lnTo>
                  <a:lnTo>
                    <a:pt x="23660" y="3999"/>
                  </a:lnTo>
                  <a:lnTo>
                    <a:pt x="23544" y="3970"/>
                  </a:lnTo>
                  <a:lnTo>
                    <a:pt x="22269" y="3623"/>
                  </a:lnTo>
                  <a:lnTo>
                    <a:pt x="20226" y="3101"/>
                  </a:lnTo>
                  <a:lnTo>
                    <a:pt x="15010" y="1768"/>
                  </a:lnTo>
                  <a:lnTo>
                    <a:pt x="8114"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786;p37">
              <a:extLst>
                <a:ext uri="{FF2B5EF4-FFF2-40B4-BE49-F238E27FC236}">
                  <a16:creationId xmlns:a16="http://schemas.microsoft.com/office/drawing/2014/main" id="{A23714EF-E5B0-CE8D-8755-74E6B3B5F709}"/>
                </a:ext>
              </a:extLst>
            </p:cNvPr>
            <p:cNvSpPr/>
            <p:nvPr/>
          </p:nvSpPr>
          <p:spPr>
            <a:xfrm>
              <a:off x="2688375" y="3057250"/>
              <a:ext cx="732425" cy="541550"/>
            </a:xfrm>
            <a:custGeom>
              <a:avLst/>
              <a:gdLst/>
              <a:ahLst/>
              <a:cxnLst/>
              <a:rect l="l" t="t" r="r" b="b"/>
              <a:pathLst>
                <a:path w="29297" h="21662" extrusionOk="0">
                  <a:moveTo>
                    <a:pt x="14127" y="1"/>
                  </a:moveTo>
                  <a:lnTo>
                    <a:pt x="13591" y="15"/>
                  </a:lnTo>
                  <a:lnTo>
                    <a:pt x="13070" y="58"/>
                  </a:lnTo>
                  <a:lnTo>
                    <a:pt x="12548" y="116"/>
                  </a:lnTo>
                  <a:lnTo>
                    <a:pt x="12041" y="218"/>
                  </a:lnTo>
                  <a:lnTo>
                    <a:pt x="11548" y="334"/>
                  </a:lnTo>
                  <a:lnTo>
                    <a:pt x="11316" y="406"/>
                  </a:lnTo>
                  <a:lnTo>
                    <a:pt x="11085" y="479"/>
                  </a:lnTo>
                  <a:lnTo>
                    <a:pt x="10853" y="580"/>
                  </a:lnTo>
                  <a:lnTo>
                    <a:pt x="10621" y="681"/>
                  </a:lnTo>
                  <a:lnTo>
                    <a:pt x="10375" y="797"/>
                  </a:lnTo>
                  <a:lnTo>
                    <a:pt x="10143" y="928"/>
                  </a:lnTo>
                  <a:lnTo>
                    <a:pt x="9897" y="1058"/>
                  </a:lnTo>
                  <a:lnTo>
                    <a:pt x="9665" y="1218"/>
                  </a:lnTo>
                  <a:lnTo>
                    <a:pt x="9187" y="1551"/>
                  </a:lnTo>
                  <a:lnTo>
                    <a:pt x="8708" y="1928"/>
                  </a:lnTo>
                  <a:lnTo>
                    <a:pt x="8216" y="2333"/>
                  </a:lnTo>
                  <a:lnTo>
                    <a:pt x="7738" y="2782"/>
                  </a:lnTo>
                  <a:lnTo>
                    <a:pt x="7260" y="3246"/>
                  </a:lnTo>
                  <a:lnTo>
                    <a:pt x="6781" y="3739"/>
                  </a:lnTo>
                  <a:lnTo>
                    <a:pt x="6318" y="4260"/>
                  </a:lnTo>
                  <a:lnTo>
                    <a:pt x="5854" y="4796"/>
                  </a:lnTo>
                  <a:lnTo>
                    <a:pt x="5405" y="5332"/>
                  </a:lnTo>
                  <a:lnTo>
                    <a:pt x="4956" y="5897"/>
                  </a:lnTo>
                  <a:lnTo>
                    <a:pt x="4521" y="6462"/>
                  </a:lnTo>
                  <a:lnTo>
                    <a:pt x="4087" y="7028"/>
                  </a:lnTo>
                  <a:lnTo>
                    <a:pt x="3681" y="7593"/>
                  </a:lnTo>
                  <a:lnTo>
                    <a:pt x="2913" y="8694"/>
                  </a:lnTo>
                  <a:lnTo>
                    <a:pt x="2203" y="9751"/>
                  </a:lnTo>
                  <a:lnTo>
                    <a:pt x="1566" y="10722"/>
                  </a:lnTo>
                  <a:lnTo>
                    <a:pt x="1029" y="11591"/>
                  </a:lnTo>
                  <a:lnTo>
                    <a:pt x="595" y="12316"/>
                  </a:lnTo>
                  <a:lnTo>
                    <a:pt x="276" y="12866"/>
                  </a:lnTo>
                  <a:lnTo>
                    <a:pt x="1" y="13345"/>
                  </a:lnTo>
                  <a:lnTo>
                    <a:pt x="21966" y="21661"/>
                  </a:lnTo>
                  <a:lnTo>
                    <a:pt x="29297" y="17909"/>
                  </a:lnTo>
                  <a:lnTo>
                    <a:pt x="24153" y="2464"/>
                  </a:lnTo>
                  <a:lnTo>
                    <a:pt x="23791" y="2304"/>
                  </a:lnTo>
                  <a:lnTo>
                    <a:pt x="23371" y="2130"/>
                  </a:lnTo>
                  <a:lnTo>
                    <a:pt x="22806" y="1899"/>
                  </a:lnTo>
                  <a:lnTo>
                    <a:pt x="22111" y="1652"/>
                  </a:lnTo>
                  <a:lnTo>
                    <a:pt x="21314" y="1362"/>
                  </a:lnTo>
                  <a:lnTo>
                    <a:pt x="20430" y="1087"/>
                  </a:lnTo>
                  <a:lnTo>
                    <a:pt x="19474" y="812"/>
                  </a:lnTo>
                  <a:lnTo>
                    <a:pt x="18966" y="667"/>
                  </a:lnTo>
                  <a:lnTo>
                    <a:pt x="18445" y="551"/>
                  </a:lnTo>
                  <a:lnTo>
                    <a:pt x="17923" y="435"/>
                  </a:lnTo>
                  <a:lnTo>
                    <a:pt x="17387" y="334"/>
                  </a:lnTo>
                  <a:lnTo>
                    <a:pt x="16851" y="232"/>
                  </a:lnTo>
                  <a:lnTo>
                    <a:pt x="16301" y="160"/>
                  </a:lnTo>
                  <a:lnTo>
                    <a:pt x="15764" y="87"/>
                  </a:lnTo>
                  <a:lnTo>
                    <a:pt x="15214" y="44"/>
                  </a:lnTo>
                  <a:lnTo>
                    <a:pt x="14663" y="15"/>
                  </a:lnTo>
                  <a:lnTo>
                    <a:pt x="1412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787;p37">
              <a:extLst>
                <a:ext uri="{FF2B5EF4-FFF2-40B4-BE49-F238E27FC236}">
                  <a16:creationId xmlns:a16="http://schemas.microsoft.com/office/drawing/2014/main" id="{1B720E8C-C81A-B00A-09C6-EB65251EBB91}"/>
                </a:ext>
              </a:extLst>
            </p:cNvPr>
            <p:cNvSpPr/>
            <p:nvPr/>
          </p:nvSpPr>
          <p:spPr>
            <a:xfrm>
              <a:off x="376725" y="3049650"/>
              <a:ext cx="1984950" cy="1217425"/>
            </a:xfrm>
            <a:custGeom>
              <a:avLst/>
              <a:gdLst/>
              <a:ahLst/>
              <a:cxnLst/>
              <a:rect l="l" t="t" r="r" b="b"/>
              <a:pathLst>
                <a:path w="79398" h="48697" extrusionOk="0">
                  <a:moveTo>
                    <a:pt x="56636" y="0"/>
                  </a:moveTo>
                  <a:lnTo>
                    <a:pt x="54246" y="218"/>
                  </a:lnTo>
                  <a:lnTo>
                    <a:pt x="47929" y="797"/>
                  </a:lnTo>
                  <a:lnTo>
                    <a:pt x="43698" y="1203"/>
                  </a:lnTo>
                  <a:lnTo>
                    <a:pt x="38975" y="1652"/>
                  </a:lnTo>
                  <a:lnTo>
                    <a:pt x="33918" y="2159"/>
                  </a:lnTo>
                  <a:lnTo>
                    <a:pt x="28688" y="2695"/>
                  </a:lnTo>
                  <a:lnTo>
                    <a:pt x="23457" y="3246"/>
                  </a:lnTo>
                  <a:lnTo>
                    <a:pt x="18357" y="3811"/>
                  </a:lnTo>
                  <a:lnTo>
                    <a:pt x="15923" y="4101"/>
                  </a:lnTo>
                  <a:lnTo>
                    <a:pt x="13590" y="4376"/>
                  </a:lnTo>
                  <a:lnTo>
                    <a:pt x="11359" y="4651"/>
                  </a:lnTo>
                  <a:lnTo>
                    <a:pt x="9273" y="4926"/>
                  </a:lnTo>
                  <a:lnTo>
                    <a:pt x="7346" y="5187"/>
                  </a:lnTo>
                  <a:lnTo>
                    <a:pt x="5607" y="5448"/>
                  </a:lnTo>
                  <a:lnTo>
                    <a:pt x="4057" y="5694"/>
                  </a:lnTo>
                  <a:lnTo>
                    <a:pt x="2724" y="5926"/>
                  </a:lnTo>
                  <a:lnTo>
                    <a:pt x="2159" y="6042"/>
                  </a:lnTo>
                  <a:lnTo>
                    <a:pt x="1637" y="6143"/>
                  </a:lnTo>
                  <a:lnTo>
                    <a:pt x="1188" y="6259"/>
                  </a:lnTo>
                  <a:lnTo>
                    <a:pt x="811" y="6361"/>
                  </a:lnTo>
                  <a:lnTo>
                    <a:pt x="507" y="6462"/>
                  </a:lnTo>
                  <a:lnTo>
                    <a:pt x="261" y="6549"/>
                  </a:lnTo>
                  <a:lnTo>
                    <a:pt x="101" y="6636"/>
                  </a:lnTo>
                  <a:lnTo>
                    <a:pt x="43" y="6680"/>
                  </a:lnTo>
                  <a:lnTo>
                    <a:pt x="14" y="6723"/>
                  </a:lnTo>
                  <a:lnTo>
                    <a:pt x="0" y="6781"/>
                  </a:lnTo>
                  <a:lnTo>
                    <a:pt x="0" y="6839"/>
                  </a:lnTo>
                  <a:lnTo>
                    <a:pt x="14" y="6911"/>
                  </a:lnTo>
                  <a:lnTo>
                    <a:pt x="58" y="6998"/>
                  </a:lnTo>
                  <a:lnTo>
                    <a:pt x="174" y="7216"/>
                  </a:lnTo>
                  <a:lnTo>
                    <a:pt x="348" y="7491"/>
                  </a:lnTo>
                  <a:lnTo>
                    <a:pt x="580" y="7810"/>
                  </a:lnTo>
                  <a:lnTo>
                    <a:pt x="884" y="8172"/>
                  </a:lnTo>
                  <a:lnTo>
                    <a:pt x="1232" y="8592"/>
                  </a:lnTo>
                  <a:lnTo>
                    <a:pt x="1637" y="9041"/>
                  </a:lnTo>
                  <a:lnTo>
                    <a:pt x="2086" y="9534"/>
                  </a:lnTo>
                  <a:lnTo>
                    <a:pt x="2593" y="10070"/>
                  </a:lnTo>
                  <a:lnTo>
                    <a:pt x="3738" y="11258"/>
                  </a:lnTo>
                  <a:lnTo>
                    <a:pt x="5057" y="12591"/>
                  </a:lnTo>
                  <a:lnTo>
                    <a:pt x="6520" y="14040"/>
                  </a:lnTo>
                  <a:lnTo>
                    <a:pt x="8128" y="15590"/>
                  </a:lnTo>
                  <a:lnTo>
                    <a:pt x="9867" y="17256"/>
                  </a:lnTo>
                  <a:lnTo>
                    <a:pt x="11692" y="18980"/>
                  </a:lnTo>
                  <a:lnTo>
                    <a:pt x="13605" y="20792"/>
                  </a:lnTo>
                  <a:lnTo>
                    <a:pt x="15604" y="22646"/>
                  </a:lnTo>
                  <a:lnTo>
                    <a:pt x="17633" y="24530"/>
                  </a:lnTo>
                  <a:lnTo>
                    <a:pt x="21820" y="28384"/>
                  </a:lnTo>
                  <a:lnTo>
                    <a:pt x="26007" y="32194"/>
                  </a:lnTo>
                  <a:lnTo>
                    <a:pt x="30064" y="35889"/>
                  </a:lnTo>
                  <a:lnTo>
                    <a:pt x="33875" y="39323"/>
                  </a:lnTo>
                  <a:lnTo>
                    <a:pt x="37294" y="42394"/>
                  </a:lnTo>
                  <a:lnTo>
                    <a:pt x="42408" y="46958"/>
                  </a:lnTo>
                  <a:lnTo>
                    <a:pt x="44364" y="48697"/>
                  </a:lnTo>
                  <a:lnTo>
                    <a:pt x="70487" y="44930"/>
                  </a:lnTo>
                  <a:lnTo>
                    <a:pt x="79398" y="16619"/>
                  </a:lnTo>
                  <a:lnTo>
                    <a:pt x="56636" y="0"/>
                  </a:lnTo>
                  <a:close/>
                </a:path>
              </a:pathLst>
            </a:custGeom>
            <a:solidFill>
              <a:srgbClr val="F3D6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788;p37">
              <a:extLst>
                <a:ext uri="{FF2B5EF4-FFF2-40B4-BE49-F238E27FC236}">
                  <a16:creationId xmlns:a16="http://schemas.microsoft.com/office/drawing/2014/main" id="{7B24EF68-9353-99E8-F9C1-C38905D25260}"/>
                </a:ext>
              </a:extLst>
            </p:cNvPr>
            <p:cNvSpPr/>
            <p:nvPr/>
          </p:nvSpPr>
          <p:spPr>
            <a:xfrm>
              <a:off x="1485825" y="3049650"/>
              <a:ext cx="4571925" cy="2236700"/>
            </a:xfrm>
            <a:custGeom>
              <a:avLst/>
              <a:gdLst/>
              <a:ahLst/>
              <a:cxnLst/>
              <a:rect l="l" t="t" r="r" b="b"/>
              <a:pathLst>
                <a:path w="182877" h="89468" extrusionOk="0">
                  <a:moveTo>
                    <a:pt x="12272" y="0"/>
                  </a:moveTo>
                  <a:lnTo>
                    <a:pt x="13779" y="2768"/>
                  </a:lnTo>
                  <a:lnTo>
                    <a:pt x="15329" y="5607"/>
                  </a:lnTo>
                  <a:lnTo>
                    <a:pt x="17111" y="8911"/>
                  </a:lnTo>
                  <a:lnTo>
                    <a:pt x="18894" y="12229"/>
                  </a:lnTo>
                  <a:lnTo>
                    <a:pt x="19719" y="13779"/>
                  </a:lnTo>
                  <a:lnTo>
                    <a:pt x="20458" y="15199"/>
                  </a:lnTo>
                  <a:lnTo>
                    <a:pt x="21067" y="16416"/>
                  </a:lnTo>
                  <a:lnTo>
                    <a:pt x="21545" y="17387"/>
                  </a:lnTo>
                  <a:lnTo>
                    <a:pt x="21733" y="17763"/>
                  </a:lnTo>
                  <a:lnTo>
                    <a:pt x="21864" y="18068"/>
                  </a:lnTo>
                  <a:lnTo>
                    <a:pt x="21936" y="18285"/>
                  </a:lnTo>
                  <a:lnTo>
                    <a:pt x="21965" y="18401"/>
                  </a:lnTo>
                  <a:lnTo>
                    <a:pt x="21951" y="18531"/>
                  </a:lnTo>
                  <a:lnTo>
                    <a:pt x="21907" y="18763"/>
                  </a:lnTo>
                  <a:lnTo>
                    <a:pt x="21748" y="19502"/>
                  </a:lnTo>
                  <a:lnTo>
                    <a:pt x="21487" y="20560"/>
                  </a:lnTo>
                  <a:lnTo>
                    <a:pt x="21154" y="21878"/>
                  </a:lnTo>
                  <a:lnTo>
                    <a:pt x="20313" y="25138"/>
                  </a:lnTo>
                  <a:lnTo>
                    <a:pt x="19343" y="28847"/>
                  </a:lnTo>
                  <a:lnTo>
                    <a:pt x="18358" y="32571"/>
                  </a:lnTo>
                  <a:lnTo>
                    <a:pt x="17459" y="35889"/>
                  </a:lnTo>
                  <a:lnTo>
                    <a:pt x="16778" y="38366"/>
                  </a:lnTo>
                  <a:lnTo>
                    <a:pt x="16546" y="39163"/>
                  </a:lnTo>
                  <a:lnTo>
                    <a:pt x="16431" y="39583"/>
                  </a:lnTo>
                  <a:lnTo>
                    <a:pt x="16402" y="39641"/>
                  </a:lnTo>
                  <a:lnTo>
                    <a:pt x="16344" y="39714"/>
                  </a:lnTo>
                  <a:lnTo>
                    <a:pt x="16184" y="39873"/>
                  </a:lnTo>
                  <a:lnTo>
                    <a:pt x="15938" y="40062"/>
                  </a:lnTo>
                  <a:lnTo>
                    <a:pt x="15634" y="40279"/>
                  </a:lnTo>
                  <a:lnTo>
                    <a:pt x="15257" y="40525"/>
                  </a:lnTo>
                  <a:lnTo>
                    <a:pt x="14808" y="40786"/>
                  </a:lnTo>
                  <a:lnTo>
                    <a:pt x="13779" y="41380"/>
                  </a:lnTo>
                  <a:lnTo>
                    <a:pt x="12562" y="42032"/>
                  </a:lnTo>
                  <a:lnTo>
                    <a:pt x="11215" y="42727"/>
                  </a:lnTo>
                  <a:lnTo>
                    <a:pt x="9766" y="43466"/>
                  </a:lnTo>
                  <a:lnTo>
                    <a:pt x="8288" y="44220"/>
                  </a:lnTo>
                  <a:lnTo>
                    <a:pt x="5347" y="45698"/>
                  </a:lnTo>
                  <a:lnTo>
                    <a:pt x="3985" y="46379"/>
                  </a:lnTo>
                  <a:lnTo>
                    <a:pt x="2753" y="47016"/>
                  </a:lnTo>
                  <a:lnTo>
                    <a:pt x="1696" y="47581"/>
                  </a:lnTo>
                  <a:lnTo>
                    <a:pt x="1246" y="47842"/>
                  </a:lnTo>
                  <a:lnTo>
                    <a:pt x="855" y="48074"/>
                  </a:lnTo>
                  <a:lnTo>
                    <a:pt x="522" y="48262"/>
                  </a:lnTo>
                  <a:lnTo>
                    <a:pt x="276" y="48436"/>
                  </a:lnTo>
                  <a:lnTo>
                    <a:pt x="87" y="48581"/>
                  </a:lnTo>
                  <a:lnTo>
                    <a:pt x="29" y="48639"/>
                  </a:lnTo>
                  <a:lnTo>
                    <a:pt x="0" y="48697"/>
                  </a:lnTo>
                  <a:lnTo>
                    <a:pt x="0" y="48711"/>
                  </a:lnTo>
                  <a:lnTo>
                    <a:pt x="15" y="48726"/>
                  </a:lnTo>
                  <a:lnTo>
                    <a:pt x="87" y="48769"/>
                  </a:lnTo>
                  <a:lnTo>
                    <a:pt x="232" y="48827"/>
                  </a:lnTo>
                  <a:lnTo>
                    <a:pt x="421" y="48900"/>
                  </a:lnTo>
                  <a:lnTo>
                    <a:pt x="1000" y="49088"/>
                  </a:lnTo>
                  <a:lnTo>
                    <a:pt x="1797" y="49320"/>
                  </a:lnTo>
                  <a:lnTo>
                    <a:pt x="2797" y="49610"/>
                  </a:lnTo>
                  <a:lnTo>
                    <a:pt x="4028" y="49943"/>
                  </a:lnTo>
                  <a:lnTo>
                    <a:pt x="7071" y="50740"/>
                  </a:lnTo>
                  <a:lnTo>
                    <a:pt x="10867" y="51710"/>
                  </a:lnTo>
                  <a:lnTo>
                    <a:pt x="15344" y="52841"/>
                  </a:lnTo>
                  <a:lnTo>
                    <a:pt x="20444" y="54116"/>
                  </a:lnTo>
                  <a:lnTo>
                    <a:pt x="26109" y="55506"/>
                  </a:lnTo>
                  <a:lnTo>
                    <a:pt x="32281" y="57028"/>
                  </a:lnTo>
                  <a:lnTo>
                    <a:pt x="38888" y="58636"/>
                  </a:lnTo>
                  <a:lnTo>
                    <a:pt x="53159" y="62084"/>
                  </a:lnTo>
                  <a:lnTo>
                    <a:pt x="68445" y="65750"/>
                  </a:lnTo>
                  <a:lnTo>
                    <a:pt x="84252" y="69532"/>
                  </a:lnTo>
                  <a:lnTo>
                    <a:pt x="100074" y="73284"/>
                  </a:lnTo>
                  <a:lnTo>
                    <a:pt x="115417" y="76921"/>
                  </a:lnTo>
                  <a:lnTo>
                    <a:pt x="129804" y="80297"/>
                  </a:lnTo>
                  <a:lnTo>
                    <a:pt x="142714" y="83325"/>
                  </a:lnTo>
                  <a:lnTo>
                    <a:pt x="153682" y="85875"/>
                  </a:lnTo>
                  <a:lnTo>
                    <a:pt x="162187" y="87816"/>
                  </a:lnTo>
                  <a:lnTo>
                    <a:pt x="165360" y="88541"/>
                  </a:lnTo>
                  <a:lnTo>
                    <a:pt x="167736" y="89062"/>
                  </a:lnTo>
                  <a:lnTo>
                    <a:pt x="169257" y="89381"/>
                  </a:lnTo>
                  <a:lnTo>
                    <a:pt x="169663" y="89453"/>
                  </a:lnTo>
                  <a:lnTo>
                    <a:pt x="169851" y="89468"/>
                  </a:lnTo>
                  <a:lnTo>
                    <a:pt x="170011" y="89424"/>
                  </a:lnTo>
                  <a:lnTo>
                    <a:pt x="170286" y="89309"/>
                  </a:lnTo>
                  <a:lnTo>
                    <a:pt x="170663" y="89120"/>
                  </a:lnTo>
                  <a:lnTo>
                    <a:pt x="171112" y="88845"/>
                  </a:lnTo>
                  <a:lnTo>
                    <a:pt x="171648" y="88512"/>
                  </a:lnTo>
                  <a:lnTo>
                    <a:pt x="172256" y="88092"/>
                  </a:lnTo>
                  <a:lnTo>
                    <a:pt x="172575" y="87845"/>
                  </a:lnTo>
                  <a:lnTo>
                    <a:pt x="172908" y="87584"/>
                  </a:lnTo>
                  <a:lnTo>
                    <a:pt x="173256" y="87309"/>
                  </a:lnTo>
                  <a:lnTo>
                    <a:pt x="173618" y="86990"/>
                  </a:lnTo>
                  <a:lnTo>
                    <a:pt x="173980" y="86672"/>
                  </a:lnTo>
                  <a:lnTo>
                    <a:pt x="174357" y="86324"/>
                  </a:lnTo>
                  <a:lnTo>
                    <a:pt x="174734" y="85947"/>
                  </a:lnTo>
                  <a:lnTo>
                    <a:pt x="175125" y="85556"/>
                  </a:lnTo>
                  <a:lnTo>
                    <a:pt x="175516" y="85136"/>
                  </a:lnTo>
                  <a:lnTo>
                    <a:pt x="175907" y="84687"/>
                  </a:lnTo>
                  <a:lnTo>
                    <a:pt x="176299" y="84223"/>
                  </a:lnTo>
                  <a:lnTo>
                    <a:pt x="176690" y="83730"/>
                  </a:lnTo>
                  <a:lnTo>
                    <a:pt x="177081" y="83209"/>
                  </a:lnTo>
                  <a:lnTo>
                    <a:pt x="177472" y="82673"/>
                  </a:lnTo>
                  <a:lnTo>
                    <a:pt x="177863" y="82108"/>
                  </a:lnTo>
                  <a:lnTo>
                    <a:pt x="178240" y="81499"/>
                  </a:lnTo>
                  <a:lnTo>
                    <a:pt x="178617" y="80891"/>
                  </a:lnTo>
                  <a:lnTo>
                    <a:pt x="178979" y="80239"/>
                  </a:lnTo>
                  <a:lnTo>
                    <a:pt x="179341" y="79558"/>
                  </a:lnTo>
                  <a:lnTo>
                    <a:pt x="179689" y="78862"/>
                  </a:lnTo>
                  <a:lnTo>
                    <a:pt x="180037" y="78123"/>
                  </a:lnTo>
                  <a:lnTo>
                    <a:pt x="180356" y="77370"/>
                  </a:lnTo>
                  <a:lnTo>
                    <a:pt x="180660" y="76588"/>
                  </a:lnTo>
                  <a:lnTo>
                    <a:pt x="180964" y="75762"/>
                  </a:lnTo>
                  <a:lnTo>
                    <a:pt x="181239" y="74921"/>
                  </a:lnTo>
                  <a:lnTo>
                    <a:pt x="181500" y="74037"/>
                  </a:lnTo>
                  <a:lnTo>
                    <a:pt x="181746" y="73139"/>
                  </a:lnTo>
                  <a:lnTo>
                    <a:pt x="181964" y="72197"/>
                  </a:lnTo>
                  <a:lnTo>
                    <a:pt x="182167" y="71227"/>
                  </a:lnTo>
                  <a:lnTo>
                    <a:pt x="182355" y="70227"/>
                  </a:lnTo>
                  <a:lnTo>
                    <a:pt x="182500" y="69198"/>
                  </a:lnTo>
                  <a:lnTo>
                    <a:pt x="182630" y="68141"/>
                  </a:lnTo>
                  <a:lnTo>
                    <a:pt x="182732" y="67039"/>
                  </a:lnTo>
                  <a:lnTo>
                    <a:pt x="182804" y="65909"/>
                  </a:lnTo>
                  <a:lnTo>
                    <a:pt x="182862" y="64750"/>
                  </a:lnTo>
                  <a:lnTo>
                    <a:pt x="182877" y="63562"/>
                  </a:lnTo>
                  <a:lnTo>
                    <a:pt x="182862" y="62331"/>
                  </a:lnTo>
                  <a:lnTo>
                    <a:pt x="182804" y="61070"/>
                  </a:lnTo>
                  <a:lnTo>
                    <a:pt x="182732" y="59766"/>
                  </a:lnTo>
                  <a:lnTo>
                    <a:pt x="182601" y="58433"/>
                  </a:lnTo>
                  <a:lnTo>
                    <a:pt x="182456" y="57071"/>
                  </a:lnTo>
                  <a:lnTo>
                    <a:pt x="182254" y="55666"/>
                  </a:lnTo>
                  <a:lnTo>
                    <a:pt x="182022" y="54231"/>
                  </a:lnTo>
                  <a:lnTo>
                    <a:pt x="181746" y="52754"/>
                  </a:lnTo>
                  <a:lnTo>
                    <a:pt x="181442" y="51232"/>
                  </a:lnTo>
                  <a:lnTo>
                    <a:pt x="181080" y="49682"/>
                  </a:lnTo>
                  <a:lnTo>
                    <a:pt x="180674" y="48103"/>
                  </a:lnTo>
                  <a:lnTo>
                    <a:pt x="180225" y="46480"/>
                  </a:lnTo>
                  <a:lnTo>
                    <a:pt x="179732" y="44814"/>
                  </a:lnTo>
                  <a:lnTo>
                    <a:pt x="179472" y="43959"/>
                  </a:lnTo>
                  <a:lnTo>
                    <a:pt x="179196" y="43104"/>
                  </a:lnTo>
                  <a:lnTo>
                    <a:pt x="178907" y="42249"/>
                  </a:lnTo>
                  <a:lnTo>
                    <a:pt x="178602" y="41365"/>
                  </a:lnTo>
                  <a:lnTo>
                    <a:pt x="178284" y="40482"/>
                  </a:lnTo>
                  <a:lnTo>
                    <a:pt x="177965" y="39583"/>
                  </a:lnTo>
                  <a:lnTo>
                    <a:pt x="177820" y="39525"/>
                  </a:lnTo>
                  <a:lnTo>
                    <a:pt x="177617" y="39438"/>
                  </a:lnTo>
                  <a:lnTo>
                    <a:pt x="177052" y="39250"/>
                  </a:lnTo>
                  <a:lnTo>
                    <a:pt x="176270" y="39004"/>
                  </a:lnTo>
                  <a:lnTo>
                    <a:pt x="175284" y="38714"/>
                  </a:lnTo>
                  <a:lnTo>
                    <a:pt x="174096" y="38395"/>
                  </a:lnTo>
                  <a:lnTo>
                    <a:pt x="172720" y="38019"/>
                  </a:lnTo>
                  <a:lnTo>
                    <a:pt x="169417" y="37149"/>
                  </a:lnTo>
                  <a:lnTo>
                    <a:pt x="165432" y="36135"/>
                  </a:lnTo>
                  <a:lnTo>
                    <a:pt x="160825" y="34976"/>
                  </a:lnTo>
                  <a:lnTo>
                    <a:pt x="155667" y="33701"/>
                  </a:lnTo>
                  <a:lnTo>
                    <a:pt x="149987" y="32310"/>
                  </a:lnTo>
                  <a:lnTo>
                    <a:pt x="143859" y="30832"/>
                  </a:lnTo>
                  <a:lnTo>
                    <a:pt x="137339" y="29267"/>
                  </a:lnTo>
                  <a:lnTo>
                    <a:pt x="123357" y="25935"/>
                  </a:lnTo>
                  <a:lnTo>
                    <a:pt x="108506" y="22414"/>
                  </a:lnTo>
                  <a:lnTo>
                    <a:pt x="93264" y="18821"/>
                  </a:lnTo>
                  <a:lnTo>
                    <a:pt x="78065" y="15271"/>
                  </a:lnTo>
                  <a:lnTo>
                    <a:pt x="63388" y="11838"/>
                  </a:lnTo>
                  <a:lnTo>
                    <a:pt x="37454" y="5825"/>
                  </a:lnTo>
                  <a:lnTo>
                    <a:pt x="19183" y="1594"/>
                  </a:lnTo>
                  <a:lnTo>
                    <a:pt x="12272"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789;p37">
              <a:extLst>
                <a:ext uri="{FF2B5EF4-FFF2-40B4-BE49-F238E27FC236}">
                  <a16:creationId xmlns:a16="http://schemas.microsoft.com/office/drawing/2014/main" id="{AA68AFB6-97C0-B4C4-879F-84162B37FD18}"/>
                </a:ext>
              </a:extLst>
            </p:cNvPr>
            <p:cNvSpPr/>
            <p:nvPr/>
          </p:nvSpPr>
          <p:spPr>
            <a:xfrm>
              <a:off x="1792625" y="3049650"/>
              <a:ext cx="4248475" cy="1384050"/>
            </a:xfrm>
            <a:custGeom>
              <a:avLst/>
              <a:gdLst/>
              <a:ahLst/>
              <a:cxnLst/>
              <a:rect l="l" t="t" r="r" b="b"/>
              <a:pathLst>
                <a:path w="169939" h="55362" extrusionOk="0">
                  <a:moveTo>
                    <a:pt x="0" y="0"/>
                  </a:moveTo>
                  <a:lnTo>
                    <a:pt x="1507" y="2768"/>
                  </a:lnTo>
                  <a:lnTo>
                    <a:pt x="3057" y="5607"/>
                  </a:lnTo>
                  <a:lnTo>
                    <a:pt x="4839" y="8911"/>
                  </a:lnTo>
                  <a:lnTo>
                    <a:pt x="6622" y="12229"/>
                  </a:lnTo>
                  <a:lnTo>
                    <a:pt x="7447" y="13779"/>
                  </a:lnTo>
                  <a:lnTo>
                    <a:pt x="8186" y="15199"/>
                  </a:lnTo>
                  <a:lnTo>
                    <a:pt x="8795" y="16416"/>
                  </a:lnTo>
                  <a:lnTo>
                    <a:pt x="9273" y="17387"/>
                  </a:lnTo>
                  <a:lnTo>
                    <a:pt x="9461" y="17763"/>
                  </a:lnTo>
                  <a:lnTo>
                    <a:pt x="9592" y="18068"/>
                  </a:lnTo>
                  <a:lnTo>
                    <a:pt x="9664" y="18285"/>
                  </a:lnTo>
                  <a:lnTo>
                    <a:pt x="9693" y="18401"/>
                  </a:lnTo>
                  <a:lnTo>
                    <a:pt x="169938" y="55362"/>
                  </a:lnTo>
                  <a:lnTo>
                    <a:pt x="169938" y="55362"/>
                  </a:lnTo>
                  <a:lnTo>
                    <a:pt x="169793" y="54478"/>
                  </a:lnTo>
                  <a:lnTo>
                    <a:pt x="169634" y="53579"/>
                  </a:lnTo>
                  <a:lnTo>
                    <a:pt x="169460" y="52667"/>
                  </a:lnTo>
                  <a:lnTo>
                    <a:pt x="169272" y="51754"/>
                  </a:lnTo>
                  <a:lnTo>
                    <a:pt x="169069" y="50812"/>
                  </a:lnTo>
                  <a:lnTo>
                    <a:pt x="168851" y="49870"/>
                  </a:lnTo>
                  <a:lnTo>
                    <a:pt x="168605" y="48900"/>
                  </a:lnTo>
                  <a:lnTo>
                    <a:pt x="168359" y="47929"/>
                  </a:lnTo>
                  <a:lnTo>
                    <a:pt x="168084" y="46929"/>
                  </a:lnTo>
                  <a:lnTo>
                    <a:pt x="167794" y="45929"/>
                  </a:lnTo>
                  <a:lnTo>
                    <a:pt x="167489" y="44915"/>
                  </a:lnTo>
                  <a:lnTo>
                    <a:pt x="167171" y="43872"/>
                  </a:lnTo>
                  <a:lnTo>
                    <a:pt x="166823" y="42829"/>
                  </a:lnTo>
                  <a:lnTo>
                    <a:pt x="166461" y="41757"/>
                  </a:lnTo>
                  <a:lnTo>
                    <a:pt x="166084" y="40685"/>
                  </a:lnTo>
                  <a:lnTo>
                    <a:pt x="165693" y="39583"/>
                  </a:lnTo>
                  <a:lnTo>
                    <a:pt x="165548" y="39525"/>
                  </a:lnTo>
                  <a:lnTo>
                    <a:pt x="165345" y="39438"/>
                  </a:lnTo>
                  <a:lnTo>
                    <a:pt x="164780" y="39250"/>
                  </a:lnTo>
                  <a:lnTo>
                    <a:pt x="163998" y="39004"/>
                  </a:lnTo>
                  <a:lnTo>
                    <a:pt x="163012" y="38714"/>
                  </a:lnTo>
                  <a:lnTo>
                    <a:pt x="161824" y="38395"/>
                  </a:lnTo>
                  <a:lnTo>
                    <a:pt x="160448" y="38019"/>
                  </a:lnTo>
                  <a:lnTo>
                    <a:pt x="157145" y="37149"/>
                  </a:lnTo>
                  <a:lnTo>
                    <a:pt x="153160" y="36135"/>
                  </a:lnTo>
                  <a:lnTo>
                    <a:pt x="148553" y="34976"/>
                  </a:lnTo>
                  <a:lnTo>
                    <a:pt x="143395" y="33701"/>
                  </a:lnTo>
                  <a:lnTo>
                    <a:pt x="137715" y="32310"/>
                  </a:lnTo>
                  <a:lnTo>
                    <a:pt x="131587" y="30832"/>
                  </a:lnTo>
                  <a:lnTo>
                    <a:pt x="125067" y="29267"/>
                  </a:lnTo>
                  <a:lnTo>
                    <a:pt x="111085" y="25935"/>
                  </a:lnTo>
                  <a:lnTo>
                    <a:pt x="96234" y="22414"/>
                  </a:lnTo>
                  <a:lnTo>
                    <a:pt x="80992" y="18821"/>
                  </a:lnTo>
                  <a:lnTo>
                    <a:pt x="65793" y="15271"/>
                  </a:lnTo>
                  <a:lnTo>
                    <a:pt x="51116" y="11838"/>
                  </a:lnTo>
                  <a:lnTo>
                    <a:pt x="25182" y="5825"/>
                  </a:lnTo>
                  <a:lnTo>
                    <a:pt x="6911" y="1594"/>
                  </a:lnTo>
                  <a:lnTo>
                    <a:pt x="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790;p37">
              <a:extLst>
                <a:ext uri="{FF2B5EF4-FFF2-40B4-BE49-F238E27FC236}">
                  <a16:creationId xmlns:a16="http://schemas.microsoft.com/office/drawing/2014/main" id="{E0CC5CCE-7CB3-4BD0-01E7-1A5F132A8FB5}"/>
                </a:ext>
              </a:extLst>
            </p:cNvPr>
            <p:cNvSpPr/>
            <p:nvPr/>
          </p:nvSpPr>
          <p:spPr>
            <a:xfrm>
              <a:off x="4103575" y="3207925"/>
              <a:ext cx="1409050" cy="872250"/>
            </a:xfrm>
            <a:custGeom>
              <a:avLst/>
              <a:gdLst/>
              <a:ahLst/>
              <a:cxnLst/>
              <a:rect l="l" t="t" r="r" b="b"/>
              <a:pathLst>
                <a:path w="56362" h="34890" extrusionOk="0">
                  <a:moveTo>
                    <a:pt x="31078" y="1"/>
                  </a:moveTo>
                  <a:lnTo>
                    <a:pt x="19806" y="3565"/>
                  </a:lnTo>
                  <a:lnTo>
                    <a:pt x="4564" y="11476"/>
                  </a:lnTo>
                  <a:lnTo>
                    <a:pt x="0" y="19792"/>
                  </a:lnTo>
                  <a:lnTo>
                    <a:pt x="391" y="19850"/>
                  </a:lnTo>
                  <a:lnTo>
                    <a:pt x="855" y="19937"/>
                  </a:lnTo>
                  <a:lnTo>
                    <a:pt x="1478" y="20053"/>
                  </a:lnTo>
                  <a:lnTo>
                    <a:pt x="2246" y="20213"/>
                  </a:lnTo>
                  <a:lnTo>
                    <a:pt x="3144" y="20415"/>
                  </a:lnTo>
                  <a:lnTo>
                    <a:pt x="4158" y="20676"/>
                  </a:lnTo>
                  <a:lnTo>
                    <a:pt x="5274" y="20980"/>
                  </a:lnTo>
                  <a:lnTo>
                    <a:pt x="6477" y="21343"/>
                  </a:lnTo>
                  <a:lnTo>
                    <a:pt x="7100" y="21546"/>
                  </a:lnTo>
                  <a:lnTo>
                    <a:pt x="7752" y="21763"/>
                  </a:lnTo>
                  <a:lnTo>
                    <a:pt x="8404" y="21995"/>
                  </a:lnTo>
                  <a:lnTo>
                    <a:pt x="9070" y="22255"/>
                  </a:lnTo>
                  <a:lnTo>
                    <a:pt x="9751" y="22516"/>
                  </a:lnTo>
                  <a:lnTo>
                    <a:pt x="10446" y="22806"/>
                  </a:lnTo>
                  <a:lnTo>
                    <a:pt x="11142" y="23110"/>
                  </a:lnTo>
                  <a:lnTo>
                    <a:pt x="11837" y="23429"/>
                  </a:lnTo>
                  <a:lnTo>
                    <a:pt x="12547" y="23762"/>
                  </a:lnTo>
                  <a:lnTo>
                    <a:pt x="13243" y="24110"/>
                  </a:lnTo>
                  <a:lnTo>
                    <a:pt x="13953" y="24487"/>
                  </a:lnTo>
                  <a:lnTo>
                    <a:pt x="14648" y="24878"/>
                  </a:lnTo>
                  <a:lnTo>
                    <a:pt x="15344" y="25298"/>
                  </a:lnTo>
                  <a:lnTo>
                    <a:pt x="16039" y="25733"/>
                  </a:lnTo>
                  <a:lnTo>
                    <a:pt x="16763" y="26196"/>
                  </a:lnTo>
                  <a:lnTo>
                    <a:pt x="17575" y="26689"/>
                  </a:lnTo>
                  <a:lnTo>
                    <a:pt x="18459" y="27211"/>
                  </a:lnTo>
                  <a:lnTo>
                    <a:pt x="19400" y="27747"/>
                  </a:lnTo>
                  <a:lnTo>
                    <a:pt x="20415" y="28297"/>
                  </a:lnTo>
                  <a:lnTo>
                    <a:pt x="21472" y="28848"/>
                  </a:lnTo>
                  <a:lnTo>
                    <a:pt x="22588" y="29413"/>
                  </a:lnTo>
                  <a:lnTo>
                    <a:pt x="23762" y="29978"/>
                  </a:lnTo>
                  <a:lnTo>
                    <a:pt x="24964" y="30529"/>
                  </a:lnTo>
                  <a:lnTo>
                    <a:pt x="26210" y="31079"/>
                  </a:lnTo>
                  <a:lnTo>
                    <a:pt x="27485" y="31601"/>
                  </a:lnTo>
                  <a:lnTo>
                    <a:pt x="28789" y="32108"/>
                  </a:lnTo>
                  <a:lnTo>
                    <a:pt x="30108" y="32600"/>
                  </a:lnTo>
                  <a:lnTo>
                    <a:pt x="30774" y="32818"/>
                  </a:lnTo>
                  <a:lnTo>
                    <a:pt x="31455" y="33050"/>
                  </a:lnTo>
                  <a:lnTo>
                    <a:pt x="32122" y="33252"/>
                  </a:lnTo>
                  <a:lnTo>
                    <a:pt x="32802" y="33455"/>
                  </a:lnTo>
                  <a:lnTo>
                    <a:pt x="33469" y="33644"/>
                  </a:lnTo>
                  <a:lnTo>
                    <a:pt x="34150" y="33832"/>
                  </a:lnTo>
                  <a:lnTo>
                    <a:pt x="34831" y="33991"/>
                  </a:lnTo>
                  <a:lnTo>
                    <a:pt x="35512" y="34151"/>
                  </a:lnTo>
                  <a:lnTo>
                    <a:pt x="36178" y="34296"/>
                  </a:lnTo>
                  <a:lnTo>
                    <a:pt x="36859" y="34426"/>
                  </a:lnTo>
                  <a:lnTo>
                    <a:pt x="37526" y="34542"/>
                  </a:lnTo>
                  <a:lnTo>
                    <a:pt x="38192" y="34629"/>
                  </a:lnTo>
                  <a:lnTo>
                    <a:pt x="38859" y="34716"/>
                  </a:lnTo>
                  <a:lnTo>
                    <a:pt x="39511" y="34788"/>
                  </a:lnTo>
                  <a:lnTo>
                    <a:pt x="40177" y="34846"/>
                  </a:lnTo>
                  <a:lnTo>
                    <a:pt x="40815" y="34875"/>
                  </a:lnTo>
                  <a:lnTo>
                    <a:pt x="41467" y="34890"/>
                  </a:lnTo>
                  <a:lnTo>
                    <a:pt x="42090" y="34890"/>
                  </a:lnTo>
                  <a:lnTo>
                    <a:pt x="42727" y="34861"/>
                  </a:lnTo>
                  <a:lnTo>
                    <a:pt x="43336" y="34817"/>
                  </a:lnTo>
                  <a:lnTo>
                    <a:pt x="43944" y="34759"/>
                  </a:lnTo>
                  <a:lnTo>
                    <a:pt x="44553" y="34672"/>
                  </a:lnTo>
                  <a:lnTo>
                    <a:pt x="45132" y="34571"/>
                  </a:lnTo>
                  <a:lnTo>
                    <a:pt x="45712" y="34440"/>
                  </a:lnTo>
                  <a:lnTo>
                    <a:pt x="46277" y="34281"/>
                  </a:lnTo>
                  <a:lnTo>
                    <a:pt x="46828" y="34107"/>
                  </a:lnTo>
                  <a:lnTo>
                    <a:pt x="47378" y="33904"/>
                  </a:lnTo>
                  <a:lnTo>
                    <a:pt x="47900" y="33673"/>
                  </a:lnTo>
                  <a:lnTo>
                    <a:pt x="48407" y="33426"/>
                  </a:lnTo>
                  <a:lnTo>
                    <a:pt x="48914" y="33151"/>
                  </a:lnTo>
                  <a:lnTo>
                    <a:pt x="49392" y="32847"/>
                  </a:lnTo>
                  <a:lnTo>
                    <a:pt x="49856" y="32513"/>
                  </a:lnTo>
                  <a:lnTo>
                    <a:pt x="50305" y="32151"/>
                  </a:lnTo>
                  <a:lnTo>
                    <a:pt x="50739" y="31760"/>
                  </a:lnTo>
                  <a:lnTo>
                    <a:pt x="51145" y="31340"/>
                  </a:lnTo>
                  <a:lnTo>
                    <a:pt x="51536" y="30891"/>
                  </a:lnTo>
                  <a:lnTo>
                    <a:pt x="51725" y="30644"/>
                  </a:lnTo>
                  <a:lnTo>
                    <a:pt x="51913" y="30398"/>
                  </a:lnTo>
                  <a:lnTo>
                    <a:pt x="52087" y="30152"/>
                  </a:lnTo>
                  <a:lnTo>
                    <a:pt x="52261" y="29891"/>
                  </a:lnTo>
                  <a:lnTo>
                    <a:pt x="52609" y="29369"/>
                  </a:lnTo>
                  <a:lnTo>
                    <a:pt x="52913" y="28833"/>
                  </a:lnTo>
                  <a:lnTo>
                    <a:pt x="53217" y="28312"/>
                  </a:lnTo>
                  <a:lnTo>
                    <a:pt x="53507" y="27790"/>
                  </a:lnTo>
                  <a:lnTo>
                    <a:pt x="53768" y="27283"/>
                  </a:lnTo>
                  <a:lnTo>
                    <a:pt x="54028" y="26761"/>
                  </a:lnTo>
                  <a:lnTo>
                    <a:pt x="54260" y="26254"/>
                  </a:lnTo>
                  <a:lnTo>
                    <a:pt x="54478" y="25747"/>
                  </a:lnTo>
                  <a:lnTo>
                    <a:pt x="54680" y="25255"/>
                  </a:lnTo>
                  <a:lnTo>
                    <a:pt x="54883" y="24748"/>
                  </a:lnTo>
                  <a:lnTo>
                    <a:pt x="55057" y="24255"/>
                  </a:lnTo>
                  <a:lnTo>
                    <a:pt x="55231" y="23762"/>
                  </a:lnTo>
                  <a:lnTo>
                    <a:pt x="55376" y="23284"/>
                  </a:lnTo>
                  <a:lnTo>
                    <a:pt x="55521" y="22806"/>
                  </a:lnTo>
                  <a:lnTo>
                    <a:pt x="55637" y="22328"/>
                  </a:lnTo>
                  <a:lnTo>
                    <a:pt x="55753" y="21850"/>
                  </a:lnTo>
                  <a:lnTo>
                    <a:pt x="55868" y="21386"/>
                  </a:lnTo>
                  <a:lnTo>
                    <a:pt x="55955" y="20922"/>
                  </a:lnTo>
                  <a:lnTo>
                    <a:pt x="56042" y="20473"/>
                  </a:lnTo>
                  <a:lnTo>
                    <a:pt x="56115" y="20024"/>
                  </a:lnTo>
                  <a:lnTo>
                    <a:pt x="56173" y="19590"/>
                  </a:lnTo>
                  <a:lnTo>
                    <a:pt x="56216" y="19140"/>
                  </a:lnTo>
                  <a:lnTo>
                    <a:pt x="56303" y="18300"/>
                  </a:lnTo>
                  <a:lnTo>
                    <a:pt x="56347" y="17474"/>
                  </a:lnTo>
                  <a:lnTo>
                    <a:pt x="56361" y="16677"/>
                  </a:lnTo>
                  <a:lnTo>
                    <a:pt x="56347" y="15909"/>
                  </a:lnTo>
                  <a:lnTo>
                    <a:pt x="56303" y="15170"/>
                  </a:lnTo>
                  <a:lnTo>
                    <a:pt x="56245" y="14461"/>
                  </a:lnTo>
                  <a:lnTo>
                    <a:pt x="56158" y="13794"/>
                  </a:lnTo>
                  <a:lnTo>
                    <a:pt x="56071" y="13171"/>
                  </a:lnTo>
                  <a:lnTo>
                    <a:pt x="55955" y="12577"/>
                  </a:lnTo>
                  <a:lnTo>
                    <a:pt x="55839" y="12012"/>
                  </a:lnTo>
                  <a:lnTo>
                    <a:pt x="55724" y="11505"/>
                  </a:lnTo>
                  <a:lnTo>
                    <a:pt x="55593" y="11027"/>
                  </a:lnTo>
                  <a:lnTo>
                    <a:pt x="55463" y="10607"/>
                  </a:lnTo>
                  <a:lnTo>
                    <a:pt x="55347" y="10215"/>
                  </a:lnTo>
                  <a:lnTo>
                    <a:pt x="55231" y="9882"/>
                  </a:lnTo>
                  <a:lnTo>
                    <a:pt x="55028" y="9346"/>
                  </a:lnTo>
                  <a:lnTo>
                    <a:pt x="54898" y="9013"/>
                  </a:lnTo>
                  <a:lnTo>
                    <a:pt x="54840" y="8911"/>
                  </a:lnTo>
                  <a:lnTo>
                    <a:pt x="31078"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791;p37">
              <a:extLst>
                <a:ext uri="{FF2B5EF4-FFF2-40B4-BE49-F238E27FC236}">
                  <a16:creationId xmlns:a16="http://schemas.microsoft.com/office/drawing/2014/main" id="{57EE274A-C021-A112-9EB0-54130567F200}"/>
                </a:ext>
              </a:extLst>
            </p:cNvPr>
            <p:cNvSpPr/>
            <p:nvPr/>
          </p:nvSpPr>
          <p:spPr>
            <a:xfrm>
              <a:off x="5983475" y="1346125"/>
              <a:ext cx="1249675" cy="1055900"/>
            </a:xfrm>
            <a:custGeom>
              <a:avLst/>
              <a:gdLst/>
              <a:ahLst/>
              <a:cxnLst/>
              <a:rect l="l" t="t" r="r" b="b"/>
              <a:pathLst>
                <a:path w="49987" h="42236" extrusionOk="0">
                  <a:moveTo>
                    <a:pt x="32151" y="1"/>
                  </a:moveTo>
                  <a:lnTo>
                    <a:pt x="31991" y="30"/>
                  </a:lnTo>
                  <a:lnTo>
                    <a:pt x="31818" y="73"/>
                  </a:lnTo>
                  <a:lnTo>
                    <a:pt x="31658" y="131"/>
                  </a:lnTo>
                  <a:lnTo>
                    <a:pt x="31513" y="204"/>
                  </a:lnTo>
                  <a:lnTo>
                    <a:pt x="31368" y="291"/>
                  </a:lnTo>
                  <a:lnTo>
                    <a:pt x="31223" y="407"/>
                  </a:lnTo>
                  <a:lnTo>
                    <a:pt x="31093" y="537"/>
                  </a:lnTo>
                  <a:lnTo>
                    <a:pt x="30963" y="667"/>
                  </a:lnTo>
                  <a:lnTo>
                    <a:pt x="30847" y="827"/>
                  </a:lnTo>
                  <a:lnTo>
                    <a:pt x="30731" y="1001"/>
                  </a:lnTo>
                  <a:lnTo>
                    <a:pt x="30629" y="1189"/>
                  </a:lnTo>
                  <a:lnTo>
                    <a:pt x="30543" y="1392"/>
                  </a:lnTo>
                  <a:lnTo>
                    <a:pt x="30441" y="1595"/>
                  </a:lnTo>
                  <a:lnTo>
                    <a:pt x="30369" y="1826"/>
                  </a:lnTo>
                  <a:lnTo>
                    <a:pt x="30296" y="2073"/>
                  </a:lnTo>
                  <a:lnTo>
                    <a:pt x="30238" y="2319"/>
                  </a:lnTo>
                  <a:lnTo>
                    <a:pt x="30180" y="2594"/>
                  </a:lnTo>
                  <a:lnTo>
                    <a:pt x="30137" y="2870"/>
                  </a:lnTo>
                  <a:lnTo>
                    <a:pt x="30108" y="3159"/>
                  </a:lnTo>
                  <a:lnTo>
                    <a:pt x="30079" y="3449"/>
                  </a:lnTo>
                  <a:lnTo>
                    <a:pt x="30064" y="3768"/>
                  </a:lnTo>
                  <a:lnTo>
                    <a:pt x="30064" y="4087"/>
                  </a:lnTo>
                  <a:lnTo>
                    <a:pt x="30064" y="4420"/>
                  </a:lnTo>
                  <a:lnTo>
                    <a:pt x="30079" y="4753"/>
                  </a:lnTo>
                  <a:lnTo>
                    <a:pt x="30108" y="5101"/>
                  </a:lnTo>
                  <a:lnTo>
                    <a:pt x="30137" y="5463"/>
                  </a:lnTo>
                  <a:lnTo>
                    <a:pt x="30180" y="5825"/>
                  </a:lnTo>
                  <a:lnTo>
                    <a:pt x="30253" y="6202"/>
                  </a:lnTo>
                  <a:lnTo>
                    <a:pt x="30311" y="6564"/>
                  </a:lnTo>
                  <a:lnTo>
                    <a:pt x="30354" y="6927"/>
                  </a:lnTo>
                  <a:lnTo>
                    <a:pt x="30383" y="7274"/>
                  </a:lnTo>
                  <a:lnTo>
                    <a:pt x="30412" y="7622"/>
                  </a:lnTo>
                  <a:lnTo>
                    <a:pt x="30427" y="7941"/>
                  </a:lnTo>
                  <a:lnTo>
                    <a:pt x="30441" y="8259"/>
                  </a:lnTo>
                  <a:lnTo>
                    <a:pt x="30427" y="8578"/>
                  </a:lnTo>
                  <a:lnTo>
                    <a:pt x="30412" y="8882"/>
                  </a:lnTo>
                  <a:lnTo>
                    <a:pt x="30398" y="9172"/>
                  </a:lnTo>
                  <a:lnTo>
                    <a:pt x="30369" y="9462"/>
                  </a:lnTo>
                  <a:lnTo>
                    <a:pt x="30325" y="9752"/>
                  </a:lnTo>
                  <a:lnTo>
                    <a:pt x="30282" y="10027"/>
                  </a:lnTo>
                  <a:lnTo>
                    <a:pt x="30166" y="10563"/>
                  </a:lnTo>
                  <a:lnTo>
                    <a:pt x="30006" y="11099"/>
                  </a:lnTo>
                  <a:lnTo>
                    <a:pt x="29833" y="11621"/>
                  </a:lnTo>
                  <a:lnTo>
                    <a:pt x="29644" y="12142"/>
                  </a:lnTo>
                  <a:lnTo>
                    <a:pt x="29412" y="12664"/>
                  </a:lnTo>
                  <a:lnTo>
                    <a:pt x="29181" y="13186"/>
                  </a:lnTo>
                  <a:lnTo>
                    <a:pt x="28659" y="14272"/>
                  </a:lnTo>
                  <a:lnTo>
                    <a:pt x="28079" y="15446"/>
                  </a:lnTo>
                  <a:lnTo>
                    <a:pt x="27993" y="15605"/>
                  </a:lnTo>
                  <a:lnTo>
                    <a:pt x="27877" y="15779"/>
                  </a:lnTo>
                  <a:lnTo>
                    <a:pt x="27717" y="15967"/>
                  </a:lnTo>
                  <a:lnTo>
                    <a:pt x="27558" y="16156"/>
                  </a:lnTo>
                  <a:lnTo>
                    <a:pt x="27355" y="16359"/>
                  </a:lnTo>
                  <a:lnTo>
                    <a:pt x="27123" y="16576"/>
                  </a:lnTo>
                  <a:lnTo>
                    <a:pt x="26877" y="16808"/>
                  </a:lnTo>
                  <a:lnTo>
                    <a:pt x="26602" y="17040"/>
                  </a:lnTo>
                  <a:lnTo>
                    <a:pt x="25993" y="17532"/>
                  </a:lnTo>
                  <a:lnTo>
                    <a:pt x="25298" y="18054"/>
                  </a:lnTo>
                  <a:lnTo>
                    <a:pt x="24530" y="18604"/>
                  </a:lnTo>
                  <a:lnTo>
                    <a:pt x="23689" y="19169"/>
                  </a:lnTo>
                  <a:lnTo>
                    <a:pt x="22777" y="19764"/>
                  </a:lnTo>
                  <a:lnTo>
                    <a:pt x="21820" y="20372"/>
                  </a:lnTo>
                  <a:lnTo>
                    <a:pt x="20821" y="20981"/>
                  </a:lnTo>
                  <a:lnTo>
                    <a:pt x="19763" y="21604"/>
                  </a:lnTo>
                  <a:lnTo>
                    <a:pt x="18676" y="22227"/>
                  </a:lnTo>
                  <a:lnTo>
                    <a:pt x="17575" y="22864"/>
                  </a:lnTo>
                  <a:lnTo>
                    <a:pt x="16445" y="23487"/>
                  </a:lnTo>
                  <a:lnTo>
                    <a:pt x="15300" y="24096"/>
                  </a:lnTo>
                  <a:lnTo>
                    <a:pt x="14141" y="24690"/>
                  </a:lnTo>
                  <a:lnTo>
                    <a:pt x="12997" y="25284"/>
                  </a:lnTo>
                  <a:lnTo>
                    <a:pt x="11852" y="25849"/>
                  </a:lnTo>
                  <a:lnTo>
                    <a:pt x="10736" y="26385"/>
                  </a:lnTo>
                  <a:lnTo>
                    <a:pt x="9635" y="26906"/>
                  </a:lnTo>
                  <a:lnTo>
                    <a:pt x="8549" y="27385"/>
                  </a:lnTo>
                  <a:lnTo>
                    <a:pt x="7520" y="27834"/>
                  </a:lnTo>
                  <a:lnTo>
                    <a:pt x="6520" y="28239"/>
                  </a:lnTo>
                  <a:lnTo>
                    <a:pt x="5579" y="28602"/>
                  </a:lnTo>
                  <a:lnTo>
                    <a:pt x="4695" y="28920"/>
                  </a:lnTo>
                  <a:lnTo>
                    <a:pt x="3869" y="29181"/>
                  </a:lnTo>
                  <a:lnTo>
                    <a:pt x="3115" y="29398"/>
                  </a:lnTo>
                  <a:lnTo>
                    <a:pt x="2768" y="29485"/>
                  </a:lnTo>
                  <a:lnTo>
                    <a:pt x="2434" y="29558"/>
                  </a:lnTo>
                  <a:lnTo>
                    <a:pt x="2130" y="29601"/>
                  </a:lnTo>
                  <a:lnTo>
                    <a:pt x="1855" y="29645"/>
                  </a:lnTo>
                  <a:lnTo>
                    <a:pt x="1594" y="29674"/>
                  </a:lnTo>
                  <a:lnTo>
                    <a:pt x="1362" y="29674"/>
                  </a:lnTo>
                  <a:lnTo>
                    <a:pt x="1145" y="29659"/>
                  </a:lnTo>
                  <a:lnTo>
                    <a:pt x="957" y="29630"/>
                  </a:lnTo>
                  <a:lnTo>
                    <a:pt x="797" y="29601"/>
                  </a:lnTo>
                  <a:lnTo>
                    <a:pt x="652" y="29587"/>
                  </a:lnTo>
                  <a:lnTo>
                    <a:pt x="522" y="29601"/>
                  </a:lnTo>
                  <a:lnTo>
                    <a:pt x="406" y="29630"/>
                  </a:lnTo>
                  <a:lnTo>
                    <a:pt x="305" y="29674"/>
                  </a:lnTo>
                  <a:lnTo>
                    <a:pt x="218" y="29746"/>
                  </a:lnTo>
                  <a:lnTo>
                    <a:pt x="160" y="29819"/>
                  </a:lnTo>
                  <a:lnTo>
                    <a:pt x="102" y="29920"/>
                  </a:lnTo>
                  <a:lnTo>
                    <a:pt x="58" y="30036"/>
                  </a:lnTo>
                  <a:lnTo>
                    <a:pt x="29" y="30166"/>
                  </a:lnTo>
                  <a:lnTo>
                    <a:pt x="15" y="30311"/>
                  </a:lnTo>
                  <a:lnTo>
                    <a:pt x="0" y="30471"/>
                  </a:lnTo>
                  <a:lnTo>
                    <a:pt x="15" y="30645"/>
                  </a:lnTo>
                  <a:lnTo>
                    <a:pt x="29" y="30833"/>
                  </a:lnTo>
                  <a:lnTo>
                    <a:pt x="102" y="31239"/>
                  </a:lnTo>
                  <a:lnTo>
                    <a:pt x="203" y="31688"/>
                  </a:lnTo>
                  <a:lnTo>
                    <a:pt x="348" y="32166"/>
                  </a:lnTo>
                  <a:lnTo>
                    <a:pt x="522" y="32687"/>
                  </a:lnTo>
                  <a:lnTo>
                    <a:pt x="739" y="33238"/>
                  </a:lnTo>
                  <a:lnTo>
                    <a:pt x="957" y="33818"/>
                  </a:lnTo>
                  <a:lnTo>
                    <a:pt x="1217" y="34397"/>
                  </a:lnTo>
                  <a:lnTo>
                    <a:pt x="1478" y="35006"/>
                  </a:lnTo>
                  <a:lnTo>
                    <a:pt x="1768" y="35614"/>
                  </a:lnTo>
                  <a:lnTo>
                    <a:pt x="2362" y="36831"/>
                  </a:lnTo>
                  <a:lnTo>
                    <a:pt x="2985" y="38019"/>
                  </a:lnTo>
                  <a:lnTo>
                    <a:pt x="3579" y="39149"/>
                  </a:lnTo>
                  <a:lnTo>
                    <a:pt x="4130" y="40149"/>
                  </a:lnTo>
                  <a:lnTo>
                    <a:pt x="4608" y="41004"/>
                  </a:lnTo>
                  <a:lnTo>
                    <a:pt x="4984" y="41670"/>
                  </a:lnTo>
                  <a:lnTo>
                    <a:pt x="5318" y="42235"/>
                  </a:lnTo>
                  <a:lnTo>
                    <a:pt x="5550" y="42163"/>
                  </a:lnTo>
                  <a:lnTo>
                    <a:pt x="6202" y="41946"/>
                  </a:lnTo>
                  <a:lnTo>
                    <a:pt x="7230" y="41555"/>
                  </a:lnTo>
                  <a:lnTo>
                    <a:pt x="8592" y="41018"/>
                  </a:lnTo>
                  <a:lnTo>
                    <a:pt x="9404" y="40685"/>
                  </a:lnTo>
                  <a:lnTo>
                    <a:pt x="10273" y="40323"/>
                  </a:lnTo>
                  <a:lnTo>
                    <a:pt x="11200" y="39903"/>
                  </a:lnTo>
                  <a:lnTo>
                    <a:pt x="12200" y="39454"/>
                  </a:lnTo>
                  <a:lnTo>
                    <a:pt x="13243" y="38961"/>
                  </a:lnTo>
                  <a:lnTo>
                    <a:pt x="14344" y="38425"/>
                  </a:lnTo>
                  <a:lnTo>
                    <a:pt x="15489" y="37845"/>
                  </a:lnTo>
                  <a:lnTo>
                    <a:pt x="16662" y="37222"/>
                  </a:lnTo>
                  <a:lnTo>
                    <a:pt x="17879" y="36556"/>
                  </a:lnTo>
                  <a:lnTo>
                    <a:pt x="19125" y="35846"/>
                  </a:lnTo>
                  <a:lnTo>
                    <a:pt x="20400" y="35093"/>
                  </a:lnTo>
                  <a:lnTo>
                    <a:pt x="21675" y="34296"/>
                  </a:lnTo>
                  <a:lnTo>
                    <a:pt x="22979" y="33455"/>
                  </a:lnTo>
                  <a:lnTo>
                    <a:pt x="23631" y="33021"/>
                  </a:lnTo>
                  <a:lnTo>
                    <a:pt x="24283" y="32572"/>
                  </a:lnTo>
                  <a:lnTo>
                    <a:pt x="24950" y="32108"/>
                  </a:lnTo>
                  <a:lnTo>
                    <a:pt x="25602" y="31644"/>
                  </a:lnTo>
                  <a:lnTo>
                    <a:pt x="26254" y="31152"/>
                  </a:lnTo>
                  <a:lnTo>
                    <a:pt x="26906" y="30659"/>
                  </a:lnTo>
                  <a:lnTo>
                    <a:pt x="27558" y="30152"/>
                  </a:lnTo>
                  <a:lnTo>
                    <a:pt x="28210" y="29630"/>
                  </a:lnTo>
                  <a:lnTo>
                    <a:pt x="28862" y="29109"/>
                  </a:lnTo>
                  <a:lnTo>
                    <a:pt x="29499" y="28558"/>
                  </a:lnTo>
                  <a:lnTo>
                    <a:pt x="30137" y="28008"/>
                  </a:lnTo>
                  <a:lnTo>
                    <a:pt x="30774" y="27443"/>
                  </a:lnTo>
                  <a:lnTo>
                    <a:pt x="31412" y="26863"/>
                  </a:lnTo>
                  <a:lnTo>
                    <a:pt x="32035" y="26283"/>
                  </a:lnTo>
                  <a:lnTo>
                    <a:pt x="32643" y="25675"/>
                  </a:lnTo>
                  <a:lnTo>
                    <a:pt x="33252" y="25066"/>
                  </a:lnTo>
                  <a:lnTo>
                    <a:pt x="33846" y="24443"/>
                  </a:lnTo>
                  <a:lnTo>
                    <a:pt x="34440" y="23806"/>
                  </a:lnTo>
                  <a:lnTo>
                    <a:pt x="35020" y="23154"/>
                  </a:lnTo>
                  <a:lnTo>
                    <a:pt x="35599" y="22487"/>
                  </a:lnTo>
                  <a:lnTo>
                    <a:pt x="36164" y="21821"/>
                  </a:lnTo>
                  <a:lnTo>
                    <a:pt x="36700" y="21140"/>
                  </a:lnTo>
                  <a:lnTo>
                    <a:pt x="37207" y="21082"/>
                  </a:lnTo>
                  <a:lnTo>
                    <a:pt x="37772" y="21010"/>
                  </a:lnTo>
                  <a:lnTo>
                    <a:pt x="38511" y="20908"/>
                  </a:lnTo>
                  <a:lnTo>
                    <a:pt x="39381" y="20763"/>
                  </a:lnTo>
                  <a:lnTo>
                    <a:pt x="40366" y="20604"/>
                  </a:lnTo>
                  <a:lnTo>
                    <a:pt x="41424" y="20401"/>
                  </a:lnTo>
                  <a:lnTo>
                    <a:pt x="42525" y="20155"/>
                  </a:lnTo>
                  <a:lnTo>
                    <a:pt x="43075" y="20024"/>
                  </a:lnTo>
                  <a:lnTo>
                    <a:pt x="43640" y="19894"/>
                  </a:lnTo>
                  <a:lnTo>
                    <a:pt x="44176" y="19735"/>
                  </a:lnTo>
                  <a:lnTo>
                    <a:pt x="44712" y="19575"/>
                  </a:lnTo>
                  <a:lnTo>
                    <a:pt x="45234" y="19401"/>
                  </a:lnTo>
                  <a:lnTo>
                    <a:pt x="45741" y="19227"/>
                  </a:lnTo>
                  <a:lnTo>
                    <a:pt x="46219" y="19039"/>
                  </a:lnTo>
                  <a:lnTo>
                    <a:pt x="46683" y="18836"/>
                  </a:lnTo>
                  <a:lnTo>
                    <a:pt x="47103" y="18633"/>
                  </a:lnTo>
                  <a:lnTo>
                    <a:pt x="47494" y="18416"/>
                  </a:lnTo>
                  <a:lnTo>
                    <a:pt x="47842" y="18184"/>
                  </a:lnTo>
                  <a:lnTo>
                    <a:pt x="48016" y="18068"/>
                  </a:lnTo>
                  <a:lnTo>
                    <a:pt x="48161" y="17938"/>
                  </a:lnTo>
                  <a:lnTo>
                    <a:pt x="48291" y="17822"/>
                  </a:lnTo>
                  <a:lnTo>
                    <a:pt x="48422" y="17692"/>
                  </a:lnTo>
                  <a:lnTo>
                    <a:pt x="48537" y="17561"/>
                  </a:lnTo>
                  <a:lnTo>
                    <a:pt x="48639" y="17431"/>
                  </a:lnTo>
                  <a:lnTo>
                    <a:pt x="48726" y="17300"/>
                  </a:lnTo>
                  <a:lnTo>
                    <a:pt x="48784" y="17156"/>
                  </a:lnTo>
                  <a:lnTo>
                    <a:pt x="48842" y="17011"/>
                  </a:lnTo>
                  <a:lnTo>
                    <a:pt x="48885" y="16880"/>
                  </a:lnTo>
                  <a:lnTo>
                    <a:pt x="48914" y="16735"/>
                  </a:lnTo>
                  <a:lnTo>
                    <a:pt x="48929" y="16605"/>
                  </a:lnTo>
                  <a:lnTo>
                    <a:pt x="48929" y="16475"/>
                  </a:lnTo>
                  <a:lnTo>
                    <a:pt x="48929" y="16344"/>
                  </a:lnTo>
                  <a:lnTo>
                    <a:pt x="48900" y="16228"/>
                  </a:lnTo>
                  <a:lnTo>
                    <a:pt x="48871" y="16127"/>
                  </a:lnTo>
                  <a:lnTo>
                    <a:pt x="48827" y="16025"/>
                  </a:lnTo>
                  <a:lnTo>
                    <a:pt x="48784" y="15924"/>
                  </a:lnTo>
                  <a:lnTo>
                    <a:pt x="48711" y="15837"/>
                  </a:lnTo>
                  <a:lnTo>
                    <a:pt x="48653" y="15750"/>
                  </a:lnTo>
                  <a:lnTo>
                    <a:pt x="48566" y="15663"/>
                  </a:lnTo>
                  <a:lnTo>
                    <a:pt x="48480" y="15591"/>
                  </a:lnTo>
                  <a:lnTo>
                    <a:pt x="48277" y="15446"/>
                  </a:lnTo>
                  <a:lnTo>
                    <a:pt x="48045" y="15330"/>
                  </a:lnTo>
                  <a:lnTo>
                    <a:pt x="47784" y="15229"/>
                  </a:lnTo>
                  <a:lnTo>
                    <a:pt x="47494" y="15156"/>
                  </a:lnTo>
                  <a:lnTo>
                    <a:pt x="47190" y="15084"/>
                  </a:lnTo>
                  <a:lnTo>
                    <a:pt x="46871" y="15040"/>
                  </a:lnTo>
                  <a:lnTo>
                    <a:pt x="46538" y="14997"/>
                  </a:lnTo>
                  <a:lnTo>
                    <a:pt x="46190" y="14968"/>
                  </a:lnTo>
                  <a:lnTo>
                    <a:pt x="45843" y="14953"/>
                  </a:lnTo>
                  <a:lnTo>
                    <a:pt x="45480" y="14953"/>
                  </a:lnTo>
                  <a:lnTo>
                    <a:pt x="44756" y="14968"/>
                  </a:lnTo>
                  <a:lnTo>
                    <a:pt x="44046" y="15011"/>
                  </a:lnTo>
                  <a:lnTo>
                    <a:pt x="43379" y="15084"/>
                  </a:lnTo>
                  <a:lnTo>
                    <a:pt x="42771" y="15156"/>
                  </a:lnTo>
                  <a:lnTo>
                    <a:pt x="42264" y="15229"/>
                  </a:lnTo>
                  <a:lnTo>
                    <a:pt x="41873" y="15286"/>
                  </a:lnTo>
                  <a:lnTo>
                    <a:pt x="41525" y="15344"/>
                  </a:lnTo>
                  <a:lnTo>
                    <a:pt x="41525" y="15344"/>
                  </a:lnTo>
                  <a:lnTo>
                    <a:pt x="41902" y="15171"/>
                  </a:lnTo>
                  <a:lnTo>
                    <a:pt x="42901" y="14678"/>
                  </a:lnTo>
                  <a:lnTo>
                    <a:pt x="43568" y="14345"/>
                  </a:lnTo>
                  <a:lnTo>
                    <a:pt x="44307" y="13939"/>
                  </a:lnTo>
                  <a:lnTo>
                    <a:pt x="45089" y="13504"/>
                  </a:lnTo>
                  <a:lnTo>
                    <a:pt x="45901" y="13026"/>
                  </a:lnTo>
                  <a:lnTo>
                    <a:pt x="46712" y="12519"/>
                  </a:lnTo>
                  <a:lnTo>
                    <a:pt x="47103" y="12244"/>
                  </a:lnTo>
                  <a:lnTo>
                    <a:pt x="47480" y="11983"/>
                  </a:lnTo>
                  <a:lnTo>
                    <a:pt x="47842" y="11708"/>
                  </a:lnTo>
                  <a:lnTo>
                    <a:pt x="48204" y="11433"/>
                  </a:lnTo>
                  <a:lnTo>
                    <a:pt x="48523" y="11157"/>
                  </a:lnTo>
                  <a:lnTo>
                    <a:pt x="48827" y="10882"/>
                  </a:lnTo>
                  <a:lnTo>
                    <a:pt x="49103" y="10607"/>
                  </a:lnTo>
                  <a:lnTo>
                    <a:pt x="49349" y="10346"/>
                  </a:lnTo>
                  <a:lnTo>
                    <a:pt x="49552" y="10071"/>
                  </a:lnTo>
                  <a:lnTo>
                    <a:pt x="49726" y="9795"/>
                  </a:lnTo>
                  <a:lnTo>
                    <a:pt x="49798" y="9665"/>
                  </a:lnTo>
                  <a:lnTo>
                    <a:pt x="49856" y="9534"/>
                  </a:lnTo>
                  <a:lnTo>
                    <a:pt x="49914" y="9404"/>
                  </a:lnTo>
                  <a:lnTo>
                    <a:pt x="49943" y="9288"/>
                  </a:lnTo>
                  <a:lnTo>
                    <a:pt x="49972" y="9158"/>
                  </a:lnTo>
                  <a:lnTo>
                    <a:pt x="49986" y="9027"/>
                  </a:lnTo>
                  <a:lnTo>
                    <a:pt x="49986" y="8911"/>
                  </a:lnTo>
                  <a:lnTo>
                    <a:pt x="49972" y="8796"/>
                  </a:lnTo>
                  <a:lnTo>
                    <a:pt x="49943" y="8680"/>
                  </a:lnTo>
                  <a:lnTo>
                    <a:pt x="49914" y="8578"/>
                  </a:lnTo>
                  <a:lnTo>
                    <a:pt x="49856" y="8477"/>
                  </a:lnTo>
                  <a:lnTo>
                    <a:pt x="49798" y="8390"/>
                  </a:lnTo>
                  <a:lnTo>
                    <a:pt x="49726" y="8317"/>
                  </a:lnTo>
                  <a:lnTo>
                    <a:pt x="49639" y="8245"/>
                  </a:lnTo>
                  <a:lnTo>
                    <a:pt x="49537" y="8187"/>
                  </a:lnTo>
                  <a:lnTo>
                    <a:pt x="49436" y="8129"/>
                  </a:lnTo>
                  <a:lnTo>
                    <a:pt x="49334" y="8086"/>
                  </a:lnTo>
                  <a:lnTo>
                    <a:pt x="49204" y="8057"/>
                  </a:lnTo>
                  <a:lnTo>
                    <a:pt x="48929" y="7999"/>
                  </a:lnTo>
                  <a:lnTo>
                    <a:pt x="48639" y="7970"/>
                  </a:lnTo>
                  <a:lnTo>
                    <a:pt x="48306" y="7970"/>
                  </a:lnTo>
                  <a:lnTo>
                    <a:pt x="47943" y="7999"/>
                  </a:lnTo>
                  <a:lnTo>
                    <a:pt x="47567" y="8042"/>
                  </a:lnTo>
                  <a:lnTo>
                    <a:pt x="47176" y="8115"/>
                  </a:lnTo>
                  <a:lnTo>
                    <a:pt x="46770" y="8187"/>
                  </a:lnTo>
                  <a:lnTo>
                    <a:pt x="46350" y="8288"/>
                  </a:lnTo>
                  <a:lnTo>
                    <a:pt x="45915" y="8404"/>
                  </a:lnTo>
                  <a:lnTo>
                    <a:pt x="45480" y="8520"/>
                  </a:lnTo>
                  <a:lnTo>
                    <a:pt x="45046" y="8651"/>
                  </a:lnTo>
                  <a:lnTo>
                    <a:pt x="44176" y="8940"/>
                  </a:lnTo>
                  <a:lnTo>
                    <a:pt x="43351" y="9230"/>
                  </a:lnTo>
                  <a:lnTo>
                    <a:pt x="42568" y="9534"/>
                  </a:lnTo>
                  <a:lnTo>
                    <a:pt x="41873" y="9810"/>
                  </a:lnTo>
                  <a:lnTo>
                    <a:pt x="40829" y="10244"/>
                  </a:lnTo>
                  <a:lnTo>
                    <a:pt x="40438" y="10418"/>
                  </a:lnTo>
                  <a:lnTo>
                    <a:pt x="40438" y="10418"/>
                  </a:lnTo>
                  <a:lnTo>
                    <a:pt x="40699" y="10114"/>
                  </a:lnTo>
                  <a:lnTo>
                    <a:pt x="41366" y="9303"/>
                  </a:lnTo>
                  <a:lnTo>
                    <a:pt x="41800" y="8752"/>
                  </a:lnTo>
                  <a:lnTo>
                    <a:pt x="42278" y="8129"/>
                  </a:lnTo>
                  <a:lnTo>
                    <a:pt x="42785" y="7448"/>
                  </a:lnTo>
                  <a:lnTo>
                    <a:pt x="43293" y="6709"/>
                  </a:lnTo>
                  <a:lnTo>
                    <a:pt x="43771" y="5970"/>
                  </a:lnTo>
                  <a:lnTo>
                    <a:pt x="44003" y="5594"/>
                  </a:lnTo>
                  <a:lnTo>
                    <a:pt x="44220" y="5217"/>
                  </a:lnTo>
                  <a:lnTo>
                    <a:pt x="44423" y="4840"/>
                  </a:lnTo>
                  <a:lnTo>
                    <a:pt x="44611" y="4463"/>
                  </a:lnTo>
                  <a:lnTo>
                    <a:pt x="44770" y="4101"/>
                  </a:lnTo>
                  <a:lnTo>
                    <a:pt x="44915" y="3753"/>
                  </a:lnTo>
                  <a:lnTo>
                    <a:pt x="45046" y="3406"/>
                  </a:lnTo>
                  <a:lnTo>
                    <a:pt x="45133" y="3073"/>
                  </a:lnTo>
                  <a:lnTo>
                    <a:pt x="45191" y="2768"/>
                  </a:lnTo>
                  <a:lnTo>
                    <a:pt x="45220" y="2478"/>
                  </a:lnTo>
                  <a:lnTo>
                    <a:pt x="45220" y="2334"/>
                  </a:lnTo>
                  <a:lnTo>
                    <a:pt x="45220" y="2203"/>
                  </a:lnTo>
                  <a:lnTo>
                    <a:pt x="45205" y="2073"/>
                  </a:lnTo>
                  <a:lnTo>
                    <a:pt x="45176" y="1942"/>
                  </a:lnTo>
                  <a:lnTo>
                    <a:pt x="45133" y="1826"/>
                  </a:lnTo>
                  <a:lnTo>
                    <a:pt x="45089" y="1725"/>
                  </a:lnTo>
                  <a:lnTo>
                    <a:pt x="45031" y="1609"/>
                  </a:lnTo>
                  <a:lnTo>
                    <a:pt x="44973" y="1522"/>
                  </a:lnTo>
                  <a:lnTo>
                    <a:pt x="44886" y="1435"/>
                  </a:lnTo>
                  <a:lnTo>
                    <a:pt x="44799" y="1363"/>
                  </a:lnTo>
                  <a:lnTo>
                    <a:pt x="44698" y="1305"/>
                  </a:lnTo>
                  <a:lnTo>
                    <a:pt x="44597" y="1247"/>
                  </a:lnTo>
                  <a:lnTo>
                    <a:pt x="44481" y="1218"/>
                  </a:lnTo>
                  <a:lnTo>
                    <a:pt x="44365" y="1203"/>
                  </a:lnTo>
                  <a:lnTo>
                    <a:pt x="44234" y="1189"/>
                  </a:lnTo>
                  <a:lnTo>
                    <a:pt x="44104" y="1189"/>
                  </a:lnTo>
                  <a:lnTo>
                    <a:pt x="43959" y="1203"/>
                  </a:lnTo>
                  <a:lnTo>
                    <a:pt x="43814" y="1218"/>
                  </a:lnTo>
                  <a:lnTo>
                    <a:pt x="43495" y="1305"/>
                  </a:lnTo>
                  <a:lnTo>
                    <a:pt x="43148" y="1406"/>
                  </a:lnTo>
                  <a:lnTo>
                    <a:pt x="42800" y="1566"/>
                  </a:lnTo>
                  <a:lnTo>
                    <a:pt x="42423" y="1740"/>
                  </a:lnTo>
                  <a:lnTo>
                    <a:pt x="42032" y="1942"/>
                  </a:lnTo>
                  <a:lnTo>
                    <a:pt x="41626" y="2174"/>
                  </a:lnTo>
                  <a:lnTo>
                    <a:pt x="41221" y="2435"/>
                  </a:lnTo>
                  <a:lnTo>
                    <a:pt x="40801" y="2710"/>
                  </a:lnTo>
                  <a:lnTo>
                    <a:pt x="40380" y="2986"/>
                  </a:lnTo>
                  <a:lnTo>
                    <a:pt x="39960" y="3290"/>
                  </a:lnTo>
                  <a:lnTo>
                    <a:pt x="39554" y="3594"/>
                  </a:lnTo>
                  <a:lnTo>
                    <a:pt x="38729" y="4232"/>
                  </a:lnTo>
                  <a:lnTo>
                    <a:pt x="37946" y="4869"/>
                  </a:lnTo>
                  <a:lnTo>
                    <a:pt x="37222" y="5463"/>
                  </a:lnTo>
                  <a:lnTo>
                    <a:pt x="36599" y="6014"/>
                  </a:lnTo>
                  <a:lnTo>
                    <a:pt x="35657" y="6854"/>
                  </a:lnTo>
                  <a:lnTo>
                    <a:pt x="35309" y="7187"/>
                  </a:lnTo>
                  <a:lnTo>
                    <a:pt x="35280" y="6912"/>
                  </a:lnTo>
                  <a:lnTo>
                    <a:pt x="35222" y="6173"/>
                  </a:lnTo>
                  <a:lnTo>
                    <a:pt x="35164" y="5680"/>
                  </a:lnTo>
                  <a:lnTo>
                    <a:pt x="35092" y="5130"/>
                  </a:lnTo>
                  <a:lnTo>
                    <a:pt x="34991" y="4521"/>
                  </a:lnTo>
                  <a:lnTo>
                    <a:pt x="34875" y="3898"/>
                  </a:lnTo>
                  <a:lnTo>
                    <a:pt x="34730" y="3275"/>
                  </a:lnTo>
                  <a:lnTo>
                    <a:pt x="34570" y="2652"/>
                  </a:lnTo>
                  <a:lnTo>
                    <a:pt x="34469" y="2348"/>
                  </a:lnTo>
                  <a:lnTo>
                    <a:pt x="34368" y="2058"/>
                  </a:lnTo>
                  <a:lnTo>
                    <a:pt x="34266" y="1769"/>
                  </a:lnTo>
                  <a:lnTo>
                    <a:pt x="34150" y="1508"/>
                  </a:lnTo>
                  <a:lnTo>
                    <a:pt x="34020" y="1247"/>
                  </a:lnTo>
                  <a:lnTo>
                    <a:pt x="33889" y="1015"/>
                  </a:lnTo>
                  <a:lnTo>
                    <a:pt x="33745" y="798"/>
                  </a:lnTo>
                  <a:lnTo>
                    <a:pt x="33600" y="609"/>
                  </a:lnTo>
                  <a:lnTo>
                    <a:pt x="33426" y="450"/>
                  </a:lnTo>
                  <a:lnTo>
                    <a:pt x="33266" y="305"/>
                  </a:lnTo>
                  <a:lnTo>
                    <a:pt x="33078" y="189"/>
                  </a:lnTo>
                  <a:lnTo>
                    <a:pt x="32890" y="102"/>
                  </a:lnTo>
                  <a:lnTo>
                    <a:pt x="32701" y="59"/>
                  </a:lnTo>
                  <a:lnTo>
                    <a:pt x="32513" y="15"/>
                  </a:lnTo>
                  <a:lnTo>
                    <a:pt x="32339"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792;p37">
              <a:extLst>
                <a:ext uri="{FF2B5EF4-FFF2-40B4-BE49-F238E27FC236}">
                  <a16:creationId xmlns:a16="http://schemas.microsoft.com/office/drawing/2014/main" id="{91EC4A44-7680-0626-9326-A686D9EDAB24}"/>
                </a:ext>
              </a:extLst>
            </p:cNvPr>
            <p:cNvSpPr/>
            <p:nvPr/>
          </p:nvSpPr>
          <p:spPr>
            <a:xfrm>
              <a:off x="6028375" y="1767400"/>
              <a:ext cx="1177250" cy="634625"/>
            </a:xfrm>
            <a:custGeom>
              <a:avLst/>
              <a:gdLst/>
              <a:ahLst/>
              <a:cxnLst/>
              <a:rect l="l" t="t" r="r" b="b"/>
              <a:pathLst>
                <a:path w="47090" h="25385" extrusionOk="0">
                  <a:moveTo>
                    <a:pt x="47089" y="0"/>
                  </a:moveTo>
                  <a:lnTo>
                    <a:pt x="45945" y="189"/>
                  </a:lnTo>
                  <a:lnTo>
                    <a:pt x="44800" y="334"/>
                  </a:lnTo>
                  <a:lnTo>
                    <a:pt x="43641" y="449"/>
                  </a:lnTo>
                  <a:lnTo>
                    <a:pt x="42482" y="536"/>
                  </a:lnTo>
                  <a:lnTo>
                    <a:pt x="41902" y="565"/>
                  </a:lnTo>
                  <a:lnTo>
                    <a:pt x="41323" y="580"/>
                  </a:lnTo>
                  <a:lnTo>
                    <a:pt x="40743" y="594"/>
                  </a:lnTo>
                  <a:lnTo>
                    <a:pt x="40164" y="594"/>
                  </a:lnTo>
                  <a:lnTo>
                    <a:pt x="39584" y="580"/>
                  </a:lnTo>
                  <a:lnTo>
                    <a:pt x="39005" y="565"/>
                  </a:lnTo>
                  <a:lnTo>
                    <a:pt x="38425" y="551"/>
                  </a:lnTo>
                  <a:lnTo>
                    <a:pt x="37845" y="507"/>
                  </a:lnTo>
                  <a:lnTo>
                    <a:pt x="37222" y="464"/>
                  </a:lnTo>
                  <a:lnTo>
                    <a:pt x="36585" y="435"/>
                  </a:lnTo>
                  <a:lnTo>
                    <a:pt x="36281" y="435"/>
                  </a:lnTo>
                  <a:lnTo>
                    <a:pt x="35962" y="449"/>
                  </a:lnTo>
                  <a:lnTo>
                    <a:pt x="35658" y="478"/>
                  </a:lnTo>
                  <a:lnTo>
                    <a:pt x="35353" y="522"/>
                  </a:lnTo>
                  <a:lnTo>
                    <a:pt x="35136" y="580"/>
                  </a:lnTo>
                  <a:lnTo>
                    <a:pt x="34919" y="638"/>
                  </a:lnTo>
                  <a:lnTo>
                    <a:pt x="34716" y="696"/>
                  </a:lnTo>
                  <a:lnTo>
                    <a:pt x="34499" y="783"/>
                  </a:lnTo>
                  <a:lnTo>
                    <a:pt x="34093" y="957"/>
                  </a:lnTo>
                  <a:lnTo>
                    <a:pt x="33702" y="1159"/>
                  </a:lnTo>
                  <a:lnTo>
                    <a:pt x="33310" y="1377"/>
                  </a:lnTo>
                  <a:lnTo>
                    <a:pt x="32934" y="1623"/>
                  </a:lnTo>
                  <a:lnTo>
                    <a:pt x="32195" y="2130"/>
                  </a:lnTo>
                  <a:lnTo>
                    <a:pt x="28428" y="4753"/>
                  </a:lnTo>
                  <a:lnTo>
                    <a:pt x="26530" y="6042"/>
                  </a:lnTo>
                  <a:lnTo>
                    <a:pt x="24617" y="7332"/>
                  </a:lnTo>
                  <a:lnTo>
                    <a:pt x="22690" y="8607"/>
                  </a:lnTo>
                  <a:lnTo>
                    <a:pt x="21720" y="9215"/>
                  </a:lnTo>
                  <a:lnTo>
                    <a:pt x="20734" y="9838"/>
                  </a:lnTo>
                  <a:lnTo>
                    <a:pt x="19764" y="10432"/>
                  </a:lnTo>
                  <a:lnTo>
                    <a:pt x="18778" y="11026"/>
                  </a:lnTo>
                  <a:lnTo>
                    <a:pt x="17793" y="11606"/>
                  </a:lnTo>
                  <a:lnTo>
                    <a:pt x="16793" y="12185"/>
                  </a:lnTo>
                  <a:lnTo>
                    <a:pt x="15794" y="12736"/>
                  </a:lnTo>
                  <a:lnTo>
                    <a:pt x="14779" y="13286"/>
                  </a:lnTo>
                  <a:lnTo>
                    <a:pt x="13780" y="13808"/>
                  </a:lnTo>
                  <a:lnTo>
                    <a:pt x="12751" y="14315"/>
                  </a:lnTo>
                  <a:lnTo>
                    <a:pt x="11737" y="14808"/>
                  </a:lnTo>
                  <a:lnTo>
                    <a:pt x="10708" y="15286"/>
                  </a:lnTo>
                  <a:lnTo>
                    <a:pt x="9665" y="15735"/>
                  </a:lnTo>
                  <a:lnTo>
                    <a:pt x="8622" y="16170"/>
                  </a:lnTo>
                  <a:lnTo>
                    <a:pt x="7564" y="16590"/>
                  </a:lnTo>
                  <a:lnTo>
                    <a:pt x="6506" y="16981"/>
                  </a:lnTo>
                  <a:lnTo>
                    <a:pt x="5449" y="17343"/>
                  </a:lnTo>
                  <a:lnTo>
                    <a:pt x="4377" y="17691"/>
                  </a:lnTo>
                  <a:lnTo>
                    <a:pt x="3290" y="18010"/>
                  </a:lnTo>
                  <a:lnTo>
                    <a:pt x="2203" y="18299"/>
                  </a:lnTo>
                  <a:lnTo>
                    <a:pt x="1102" y="18575"/>
                  </a:lnTo>
                  <a:lnTo>
                    <a:pt x="1" y="18807"/>
                  </a:lnTo>
                  <a:lnTo>
                    <a:pt x="595" y="20024"/>
                  </a:lnTo>
                  <a:lnTo>
                    <a:pt x="1204" y="21212"/>
                  </a:lnTo>
                  <a:lnTo>
                    <a:pt x="1798" y="22313"/>
                  </a:lnTo>
                  <a:lnTo>
                    <a:pt x="2348" y="23313"/>
                  </a:lnTo>
                  <a:lnTo>
                    <a:pt x="2812" y="24167"/>
                  </a:lnTo>
                  <a:lnTo>
                    <a:pt x="3188" y="24819"/>
                  </a:lnTo>
                  <a:lnTo>
                    <a:pt x="3522" y="25384"/>
                  </a:lnTo>
                  <a:lnTo>
                    <a:pt x="3754" y="25312"/>
                  </a:lnTo>
                  <a:lnTo>
                    <a:pt x="4406" y="25095"/>
                  </a:lnTo>
                  <a:lnTo>
                    <a:pt x="5434" y="24704"/>
                  </a:lnTo>
                  <a:lnTo>
                    <a:pt x="6796" y="24167"/>
                  </a:lnTo>
                  <a:lnTo>
                    <a:pt x="7608" y="23834"/>
                  </a:lnTo>
                  <a:lnTo>
                    <a:pt x="8477" y="23472"/>
                  </a:lnTo>
                  <a:lnTo>
                    <a:pt x="9404" y="23052"/>
                  </a:lnTo>
                  <a:lnTo>
                    <a:pt x="10404" y="22603"/>
                  </a:lnTo>
                  <a:lnTo>
                    <a:pt x="11447" y="22110"/>
                  </a:lnTo>
                  <a:lnTo>
                    <a:pt x="12548" y="21574"/>
                  </a:lnTo>
                  <a:lnTo>
                    <a:pt x="13693" y="20994"/>
                  </a:lnTo>
                  <a:lnTo>
                    <a:pt x="14866" y="20371"/>
                  </a:lnTo>
                  <a:lnTo>
                    <a:pt x="16083" y="19705"/>
                  </a:lnTo>
                  <a:lnTo>
                    <a:pt x="17329" y="18995"/>
                  </a:lnTo>
                  <a:lnTo>
                    <a:pt x="18604" y="18242"/>
                  </a:lnTo>
                  <a:lnTo>
                    <a:pt x="19879" y="17445"/>
                  </a:lnTo>
                  <a:lnTo>
                    <a:pt x="21183" y="16604"/>
                  </a:lnTo>
                  <a:lnTo>
                    <a:pt x="21835" y="16170"/>
                  </a:lnTo>
                  <a:lnTo>
                    <a:pt x="22487" y="15721"/>
                  </a:lnTo>
                  <a:lnTo>
                    <a:pt x="23154" y="15257"/>
                  </a:lnTo>
                  <a:lnTo>
                    <a:pt x="23806" y="14793"/>
                  </a:lnTo>
                  <a:lnTo>
                    <a:pt x="24458" y="14301"/>
                  </a:lnTo>
                  <a:lnTo>
                    <a:pt x="25110" y="13808"/>
                  </a:lnTo>
                  <a:lnTo>
                    <a:pt x="25762" y="13301"/>
                  </a:lnTo>
                  <a:lnTo>
                    <a:pt x="26414" y="12779"/>
                  </a:lnTo>
                  <a:lnTo>
                    <a:pt x="27066" y="12258"/>
                  </a:lnTo>
                  <a:lnTo>
                    <a:pt x="27703" y="11707"/>
                  </a:lnTo>
                  <a:lnTo>
                    <a:pt x="28341" y="11157"/>
                  </a:lnTo>
                  <a:lnTo>
                    <a:pt x="28978" y="10592"/>
                  </a:lnTo>
                  <a:lnTo>
                    <a:pt x="29616" y="10012"/>
                  </a:lnTo>
                  <a:lnTo>
                    <a:pt x="30239" y="9432"/>
                  </a:lnTo>
                  <a:lnTo>
                    <a:pt x="30847" y="8824"/>
                  </a:lnTo>
                  <a:lnTo>
                    <a:pt x="31456" y="8215"/>
                  </a:lnTo>
                  <a:lnTo>
                    <a:pt x="32050" y="7592"/>
                  </a:lnTo>
                  <a:lnTo>
                    <a:pt x="32644" y="6955"/>
                  </a:lnTo>
                  <a:lnTo>
                    <a:pt x="33224" y="6303"/>
                  </a:lnTo>
                  <a:lnTo>
                    <a:pt x="33803" y="5636"/>
                  </a:lnTo>
                  <a:lnTo>
                    <a:pt x="34368" y="4970"/>
                  </a:lnTo>
                  <a:lnTo>
                    <a:pt x="34904" y="4289"/>
                  </a:lnTo>
                  <a:lnTo>
                    <a:pt x="35411" y="4231"/>
                  </a:lnTo>
                  <a:lnTo>
                    <a:pt x="35976" y="4159"/>
                  </a:lnTo>
                  <a:lnTo>
                    <a:pt x="36715" y="4057"/>
                  </a:lnTo>
                  <a:lnTo>
                    <a:pt x="37585" y="3912"/>
                  </a:lnTo>
                  <a:lnTo>
                    <a:pt x="38570" y="3753"/>
                  </a:lnTo>
                  <a:lnTo>
                    <a:pt x="39628" y="3550"/>
                  </a:lnTo>
                  <a:lnTo>
                    <a:pt x="40729" y="3304"/>
                  </a:lnTo>
                  <a:lnTo>
                    <a:pt x="41279" y="3173"/>
                  </a:lnTo>
                  <a:lnTo>
                    <a:pt x="41844" y="3043"/>
                  </a:lnTo>
                  <a:lnTo>
                    <a:pt x="42380" y="2884"/>
                  </a:lnTo>
                  <a:lnTo>
                    <a:pt x="42916" y="2724"/>
                  </a:lnTo>
                  <a:lnTo>
                    <a:pt x="43438" y="2550"/>
                  </a:lnTo>
                  <a:lnTo>
                    <a:pt x="43945" y="2376"/>
                  </a:lnTo>
                  <a:lnTo>
                    <a:pt x="44423" y="2188"/>
                  </a:lnTo>
                  <a:lnTo>
                    <a:pt x="44887" y="1985"/>
                  </a:lnTo>
                  <a:lnTo>
                    <a:pt x="45307" y="1782"/>
                  </a:lnTo>
                  <a:lnTo>
                    <a:pt x="45698" y="1565"/>
                  </a:lnTo>
                  <a:lnTo>
                    <a:pt x="46046" y="1333"/>
                  </a:lnTo>
                  <a:lnTo>
                    <a:pt x="46220" y="1217"/>
                  </a:lnTo>
                  <a:lnTo>
                    <a:pt x="46365" y="1087"/>
                  </a:lnTo>
                  <a:lnTo>
                    <a:pt x="46495" y="971"/>
                  </a:lnTo>
                  <a:lnTo>
                    <a:pt x="46626" y="841"/>
                  </a:lnTo>
                  <a:lnTo>
                    <a:pt x="46741" y="710"/>
                  </a:lnTo>
                  <a:lnTo>
                    <a:pt x="46843" y="580"/>
                  </a:lnTo>
                  <a:lnTo>
                    <a:pt x="46930" y="449"/>
                  </a:lnTo>
                  <a:lnTo>
                    <a:pt x="46988" y="305"/>
                  </a:lnTo>
                  <a:lnTo>
                    <a:pt x="47046" y="160"/>
                  </a:lnTo>
                  <a:lnTo>
                    <a:pt x="47089" y="29"/>
                  </a:lnTo>
                  <a:lnTo>
                    <a:pt x="47089"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793;p37">
              <a:extLst>
                <a:ext uri="{FF2B5EF4-FFF2-40B4-BE49-F238E27FC236}">
                  <a16:creationId xmlns:a16="http://schemas.microsoft.com/office/drawing/2014/main" id="{BBC1FFAE-7173-CB8D-1166-FDAA53D8FF15}"/>
                </a:ext>
              </a:extLst>
            </p:cNvPr>
            <p:cNvSpPr/>
            <p:nvPr/>
          </p:nvSpPr>
          <p:spPr>
            <a:xfrm>
              <a:off x="5583575" y="2014425"/>
              <a:ext cx="580675" cy="637175"/>
            </a:xfrm>
            <a:custGeom>
              <a:avLst/>
              <a:gdLst/>
              <a:ahLst/>
              <a:cxnLst/>
              <a:rect l="l" t="t" r="r" b="b"/>
              <a:pathLst>
                <a:path w="23227" h="25487" extrusionOk="0">
                  <a:moveTo>
                    <a:pt x="19271" y="1"/>
                  </a:moveTo>
                  <a:lnTo>
                    <a:pt x="19198" y="30"/>
                  </a:lnTo>
                  <a:lnTo>
                    <a:pt x="18909" y="174"/>
                  </a:lnTo>
                  <a:lnTo>
                    <a:pt x="18561" y="334"/>
                  </a:lnTo>
                  <a:lnTo>
                    <a:pt x="18170" y="493"/>
                  </a:lnTo>
                  <a:lnTo>
                    <a:pt x="17721" y="653"/>
                  </a:lnTo>
                  <a:lnTo>
                    <a:pt x="17228" y="826"/>
                  </a:lnTo>
                  <a:lnTo>
                    <a:pt x="16692" y="986"/>
                  </a:lnTo>
                  <a:lnTo>
                    <a:pt x="15518" y="1334"/>
                  </a:lnTo>
                  <a:lnTo>
                    <a:pt x="14229" y="1681"/>
                  </a:lnTo>
                  <a:lnTo>
                    <a:pt x="12867" y="2029"/>
                  </a:lnTo>
                  <a:lnTo>
                    <a:pt x="11461" y="2362"/>
                  </a:lnTo>
                  <a:lnTo>
                    <a:pt x="10056" y="2695"/>
                  </a:lnTo>
                  <a:lnTo>
                    <a:pt x="8694" y="3000"/>
                  </a:lnTo>
                  <a:lnTo>
                    <a:pt x="7390" y="3275"/>
                  </a:lnTo>
                  <a:lnTo>
                    <a:pt x="5115" y="3753"/>
                  </a:lnTo>
                  <a:lnTo>
                    <a:pt x="3551" y="4072"/>
                  </a:lnTo>
                  <a:lnTo>
                    <a:pt x="2971" y="4188"/>
                  </a:lnTo>
                  <a:lnTo>
                    <a:pt x="986" y="15866"/>
                  </a:lnTo>
                  <a:lnTo>
                    <a:pt x="856" y="16242"/>
                  </a:lnTo>
                  <a:lnTo>
                    <a:pt x="711" y="16663"/>
                  </a:lnTo>
                  <a:lnTo>
                    <a:pt x="551" y="17213"/>
                  </a:lnTo>
                  <a:lnTo>
                    <a:pt x="378" y="17865"/>
                  </a:lnTo>
                  <a:lnTo>
                    <a:pt x="305" y="18227"/>
                  </a:lnTo>
                  <a:lnTo>
                    <a:pt x="218" y="18619"/>
                  </a:lnTo>
                  <a:lnTo>
                    <a:pt x="160" y="19010"/>
                  </a:lnTo>
                  <a:lnTo>
                    <a:pt x="102" y="19415"/>
                  </a:lnTo>
                  <a:lnTo>
                    <a:pt x="44" y="19821"/>
                  </a:lnTo>
                  <a:lnTo>
                    <a:pt x="15" y="20241"/>
                  </a:lnTo>
                  <a:lnTo>
                    <a:pt x="1" y="20676"/>
                  </a:lnTo>
                  <a:lnTo>
                    <a:pt x="15" y="21096"/>
                  </a:lnTo>
                  <a:lnTo>
                    <a:pt x="30" y="21516"/>
                  </a:lnTo>
                  <a:lnTo>
                    <a:pt x="88" y="21922"/>
                  </a:lnTo>
                  <a:lnTo>
                    <a:pt x="160" y="22328"/>
                  </a:lnTo>
                  <a:lnTo>
                    <a:pt x="262" y="22733"/>
                  </a:lnTo>
                  <a:lnTo>
                    <a:pt x="334" y="22922"/>
                  </a:lnTo>
                  <a:lnTo>
                    <a:pt x="407" y="23110"/>
                  </a:lnTo>
                  <a:lnTo>
                    <a:pt x="479" y="23284"/>
                  </a:lnTo>
                  <a:lnTo>
                    <a:pt x="566" y="23472"/>
                  </a:lnTo>
                  <a:lnTo>
                    <a:pt x="667" y="23646"/>
                  </a:lnTo>
                  <a:lnTo>
                    <a:pt x="769" y="23805"/>
                  </a:lnTo>
                  <a:lnTo>
                    <a:pt x="885" y="23965"/>
                  </a:lnTo>
                  <a:lnTo>
                    <a:pt x="1015" y="24124"/>
                  </a:lnTo>
                  <a:lnTo>
                    <a:pt x="1145" y="24269"/>
                  </a:lnTo>
                  <a:lnTo>
                    <a:pt x="1290" y="24414"/>
                  </a:lnTo>
                  <a:lnTo>
                    <a:pt x="1450" y="24544"/>
                  </a:lnTo>
                  <a:lnTo>
                    <a:pt x="1609" y="24675"/>
                  </a:lnTo>
                  <a:lnTo>
                    <a:pt x="1783" y="24791"/>
                  </a:lnTo>
                  <a:lnTo>
                    <a:pt x="1971" y="24907"/>
                  </a:lnTo>
                  <a:lnTo>
                    <a:pt x="2174" y="25008"/>
                  </a:lnTo>
                  <a:lnTo>
                    <a:pt x="2391" y="25095"/>
                  </a:lnTo>
                  <a:lnTo>
                    <a:pt x="2609" y="25182"/>
                  </a:lnTo>
                  <a:lnTo>
                    <a:pt x="2855" y="25254"/>
                  </a:lnTo>
                  <a:lnTo>
                    <a:pt x="3101" y="25312"/>
                  </a:lnTo>
                  <a:lnTo>
                    <a:pt x="3362" y="25370"/>
                  </a:lnTo>
                  <a:lnTo>
                    <a:pt x="3638" y="25414"/>
                  </a:lnTo>
                  <a:lnTo>
                    <a:pt x="3927" y="25443"/>
                  </a:lnTo>
                  <a:lnTo>
                    <a:pt x="4217" y="25472"/>
                  </a:lnTo>
                  <a:lnTo>
                    <a:pt x="4521" y="25486"/>
                  </a:lnTo>
                  <a:lnTo>
                    <a:pt x="5159" y="25486"/>
                  </a:lnTo>
                  <a:lnTo>
                    <a:pt x="5840" y="25457"/>
                  </a:lnTo>
                  <a:lnTo>
                    <a:pt x="6535" y="25399"/>
                  </a:lnTo>
                  <a:lnTo>
                    <a:pt x="7274" y="25327"/>
                  </a:lnTo>
                  <a:lnTo>
                    <a:pt x="8028" y="25211"/>
                  </a:lnTo>
                  <a:lnTo>
                    <a:pt x="8795" y="25066"/>
                  </a:lnTo>
                  <a:lnTo>
                    <a:pt x="9578" y="24907"/>
                  </a:lnTo>
                  <a:lnTo>
                    <a:pt x="10375" y="24733"/>
                  </a:lnTo>
                  <a:lnTo>
                    <a:pt x="11186" y="24530"/>
                  </a:lnTo>
                  <a:lnTo>
                    <a:pt x="11997" y="24313"/>
                  </a:lnTo>
                  <a:lnTo>
                    <a:pt x="12794" y="24081"/>
                  </a:lnTo>
                  <a:lnTo>
                    <a:pt x="13606" y="23834"/>
                  </a:lnTo>
                  <a:lnTo>
                    <a:pt x="14403" y="23559"/>
                  </a:lnTo>
                  <a:lnTo>
                    <a:pt x="15185" y="23298"/>
                  </a:lnTo>
                  <a:lnTo>
                    <a:pt x="15967" y="23009"/>
                  </a:lnTo>
                  <a:lnTo>
                    <a:pt x="16706" y="22719"/>
                  </a:lnTo>
                  <a:lnTo>
                    <a:pt x="17445" y="22429"/>
                  </a:lnTo>
                  <a:lnTo>
                    <a:pt x="18141" y="22125"/>
                  </a:lnTo>
                  <a:lnTo>
                    <a:pt x="18822" y="21821"/>
                  </a:lnTo>
                  <a:lnTo>
                    <a:pt x="19459" y="21516"/>
                  </a:lnTo>
                  <a:lnTo>
                    <a:pt x="20068" y="21212"/>
                  </a:lnTo>
                  <a:lnTo>
                    <a:pt x="20618" y="20922"/>
                  </a:lnTo>
                  <a:lnTo>
                    <a:pt x="21140" y="20618"/>
                  </a:lnTo>
                  <a:lnTo>
                    <a:pt x="21603" y="20328"/>
                  </a:lnTo>
                  <a:lnTo>
                    <a:pt x="22009" y="20053"/>
                  </a:lnTo>
                  <a:lnTo>
                    <a:pt x="22371" y="19778"/>
                  </a:lnTo>
                  <a:lnTo>
                    <a:pt x="22661" y="19531"/>
                  </a:lnTo>
                  <a:lnTo>
                    <a:pt x="22792" y="19401"/>
                  </a:lnTo>
                  <a:lnTo>
                    <a:pt x="22893" y="19285"/>
                  </a:lnTo>
                  <a:lnTo>
                    <a:pt x="22994" y="19169"/>
                  </a:lnTo>
                  <a:lnTo>
                    <a:pt x="23067" y="19053"/>
                  </a:lnTo>
                  <a:lnTo>
                    <a:pt x="23125" y="18937"/>
                  </a:lnTo>
                  <a:lnTo>
                    <a:pt x="23154" y="18836"/>
                  </a:lnTo>
                  <a:lnTo>
                    <a:pt x="23183" y="18720"/>
                  </a:lnTo>
                  <a:lnTo>
                    <a:pt x="23197" y="18590"/>
                  </a:lnTo>
                  <a:lnTo>
                    <a:pt x="23226" y="18256"/>
                  </a:lnTo>
                  <a:lnTo>
                    <a:pt x="23226" y="17851"/>
                  </a:lnTo>
                  <a:lnTo>
                    <a:pt x="23212" y="17373"/>
                  </a:lnTo>
                  <a:lnTo>
                    <a:pt x="23183" y="16822"/>
                  </a:lnTo>
                  <a:lnTo>
                    <a:pt x="23125" y="16228"/>
                  </a:lnTo>
                  <a:lnTo>
                    <a:pt x="23067" y="15576"/>
                  </a:lnTo>
                  <a:lnTo>
                    <a:pt x="22980" y="14866"/>
                  </a:lnTo>
                  <a:lnTo>
                    <a:pt x="22777" y="13345"/>
                  </a:lnTo>
                  <a:lnTo>
                    <a:pt x="22531" y="11722"/>
                  </a:lnTo>
                  <a:lnTo>
                    <a:pt x="22241" y="10027"/>
                  </a:lnTo>
                  <a:lnTo>
                    <a:pt x="21922" y="8317"/>
                  </a:lnTo>
                  <a:lnTo>
                    <a:pt x="21575" y="6651"/>
                  </a:lnTo>
                  <a:lnTo>
                    <a:pt x="21401" y="5840"/>
                  </a:lnTo>
                  <a:lnTo>
                    <a:pt x="21212" y="5057"/>
                  </a:lnTo>
                  <a:lnTo>
                    <a:pt x="21038" y="4318"/>
                  </a:lnTo>
                  <a:lnTo>
                    <a:pt x="20850" y="3608"/>
                  </a:lnTo>
                  <a:lnTo>
                    <a:pt x="20662" y="2942"/>
                  </a:lnTo>
                  <a:lnTo>
                    <a:pt x="20488" y="2333"/>
                  </a:lnTo>
                  <a:lnTo>
                    <a:pt x="20300" y="1783"/>
                  </a:lnTo>
                  <a:lnTo>
                    <a:pt x="20126" y="1290"/>
                  </a:lnTo>
                  <a:lnTo>
                    <a:pt x="19952" y="870"/>
                  </a:lnTo>
                  <a:lnTo>
                    <a:pt x="19792" y="522"/>
                  </a:lnTo>
                  <a:lnTo>
                    <a:pt x="19705" y="377"/>
                  </a:lnTo>
                  <a:lnTo>
                    <a:pt x="19633" y="261"/>
                  </a:lnTo>
                  <a:lnTo>
                    <a:pt x="19546" y="160"/>
                  </a:lnTo>
                  <a:lnTo>
                    <a:pt x="19474" y="87"/>
                  </a:lnTo>
                  <a:lnTo>
                    <a:pt x="19401" y="30"/>
                  </a:lnTo>
                  <a:lnTo>
                    <a:pt x="19329" y="15"/>
                  </a:lnTo>
                  <a:lnTo>
                    <a:pt x="19271"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794;p37">
              <a:extLst>
                <a:ext uri="{FF2B5EF4-FFF2-40B4-BE49-F238E27FC236}">
                  <a16:creationId xmlns:a16="http://schemas.microsoft.com/office/drawing/2014/main" id="{68E97423-8A6D-3149-0983-6598C686A028}"/>
                </a:ext>
              </a:extLst>
            </p:cNvPr>
            <p:cNvSpPr/>
            <p:nvPr/>
          </p:nvSpPr>
          <p:spPr>
            <a:xfrm>
              <a:off x="4574450" y="2089400"/>
              <a:ext cx="1038850" cy="1422825"/>
            </a:xfrm>
            <a:custGeom>
              <a:avLst/>
              <a:gdLst/>
              <a:ahLst/>
              <a:cxnLst/>
              <a:rect l="l" t="t" r="r" b="b"/>
              <a:pathLst>
                <a:path w="41554" h="56913" extrusionOk="0">
                  <a:moveTo>
                    <a:pt x="19372" y="1"/>
                  </a:moveTo>
                  <a:lnTo>
                    <a:pt x="10070" y="5144"/>
                  </a:lnTo>
                  <a:lnTo>
                    <a:pt x="3347" y="18213"/>
                  </a:lnTo>
                  <a:lnTo>
                    <a:pt x="3260" y="18474"/>
                  </a:lnTo>
                  <a:lnTo>
                    <a:pt x="3029" y="19227"/>
                  </a:lnTo>
                  <a:lnTo>
                    <a:pt x="2695" y="20415"/>
                  </a:lnTo>
                  <a:lnTo>
                    <a:pt x="2290" y="21980"/>
                  </a:lnTo>
                  <a:lnTo>
                    <a:pt x="2058" y="22878"/>
                  </a:lnTo>
                  <a:lnTo>
                    <a:pt x="1826" y="23864"/>
                  </a:lnTo>
                  <a:lnTo>
                    <a:pt x="1594" y="24907"/>
                  </a:lnTo>
                  <a:lnTo>
                    <a:pt x="1362" y="26008"/>
                  </a:lnTo>
                  <a:lnTo>
                    <a:pt x="1130" y="27153"/>
                  </a:lnTo>
                  <a:lnTo>
                    <a:pt x="913" y="28341"/>
                  </a:lnTo>
                  <a:lnTo>
                    <a:pt x="710" y="29572"/>
                  </a:lnTo>
                  <a:lnTo>
                    <a:pt x="522" y="30833"/>
                  </a:lnTo>
                  <a:lnTo>
                    <a:pt x="363" y="32122"/>
                  </a:lnTo>
                  <a:lnTo>
                    <a:pt x="218" y="33412"/>
                  </a:lnTo>
                  <a:lnTo>
                    <a:pt x="116" y="34716"/>
                  </a:lnTo>
                  <a:lnTo>
                    <a:pt x="73" y="35368"/>
                  </a:lnTo>
                  <a:lnTo>
                    <a:pt x="29" y="36020"/>
                  </a:lnTo>
                  <a:lnTo>
                    <a:pt x="15" y="36672"/>
                  </a:lnTo>
                  <a:lnTo>
                    <a:pt x="0" y="37309"/>
                  </a:lnTo>
                  <a:lnTo>
                    <a:pt x="0" y="37961"/>
                  </a:lnTo>
                  <a:lnTo>
                    <a:pt x="15" y="38599"/>
                  </a:lnTo>
                  <a:lnTo>
                    <a:pt x="29" y="39236"/>
                  </a:lnTo>
                  <a:lnTo>
                    <a:pt x="58" y="39859"/>
                  </a:lnTo>
                  <a:lnTo>
                    <a:pt x="102" y="40482"/>
                  </a:lnTo>
                  <a:lnTo>
                    <a:pt x="174" y="41091"/>
                  </a:lnTo>
                  <a:lnTo>
                    <a:pt x="247" y="41699"/>
                  </a:lnTo>
                  <a:lnTo>
                    <a:pt x="334" y="42293"/>
                  </a:lnTo>
                  <a:lnTo>
                    <a:pt x="435" y="42873"/>
                  </a:lnTo>
                  <a:lnTo>
                    <a:pt x="551" y="43452"/>
                  </a:lnTo>
                  <a:lnTo>
                    <a:pt x="681" y="44017"/>
                  </a:lnTo>
                  <a:lnTo>
                    <a:pt x="826" y="44553"/>
                  </a:lnTo>
                  <a:lnTo>
                    <a:pt x="1000" y="45090"/>
                  </a:lnTo>
                  <a:lnTo>
                    <a:pt x="1188" y="45611"/>
                  </a:lnTo>
                  <a:lnTo>
                    <a:pt x="1377" y="46104"/>
                  </a:lnTo>
                  <a:lnTo>
                    <a:pt x="1609" y="46596"/>
                  </a:lnTo>
                  <a:lnTo>
                    <a:pt x="1840" y="47060"/>
                  </a:lnTo>
                  <a:lnTo>
                    <a:pt x="2101" y="47509"/>
                  </a:lnTo>
                  <a:lnTo>
                    <a:pt x="2377" y="47944"/>
                  </a:lnTo>
                  <a:lnTo>
                    <a:pt x="2681" y="48350"/>
                  </a:lnTo>
                  <a:lnTo>
                    <a:pt x="3000" y="48726"/>
                  </a:lnTo>
                  <a:lnTo>
                    <a:pt x="3347" y="49103"/>
                  </a:lnTo>
                  <a:lnTo>
                    <a:pt x="3709" y="49451"/>
                  </a:lnTo>
                  <a:lnTo>
                    <a:pt x="4101" y="49784"/>
                  </a:lnTo>
                  <a:lnTo>
                    <a:pt x="4521" y="50117"/>
                  </a:lnTo>
                  <a:lnTo>
                    <a:pt x="4970" y="50436"/>
                  </a:lnTo>
                  <a:lnTo>
                    <a:pt x="5434" y="50755"/>
                  </a:lnTo>
                  <a:lnTo>
                    <a:pt x="5926" y="51059"/>
                  </a:lnTo>
                  <a:lnTo>
                    <a:pt x="6448" y="51349"/>
                  </a:lnTo>
                  <a:lnTo>
                    <a:pt x="6984" y="51638"/>
                  </a:lnTo>
                  <a:lnTo>
                    <a:pt x="7534" y="51914"/>
                  </a:lnTo>
                  <a:lnTo>
                    <a:pt x="8114" y="52189"/>
                  </a:lnTo>
                  <a:lnTo>
                    <a:pt x="8708" y="52450"/>
                  </a:lnTo>
                  <a:lnTo>
                    <a:pt x="9317" y="52696"/>
                  </a:lnTo>
                  <a:lnTo>
                    <a:pt x="9940" y="52942"/>
                  </a:lnTo>
                  <a:lnTo>
                    <a:pt x="10592" y="53189"/>
                  </a:lnTo>
                  <a:lnTo>
                    <a:pt x="11244" y="53406"/>
                  </a:lnTo>
                  <a:lnTo>
                    <a:pt x="11910" y="53638"/>
                  </a:lnTo>
                  <a:lnTo>
                    <a:pt x="12591" y="53841"/>
                  </a:lnTo>
                  <a:lnTo>
                    <a:pt x="13287" y="54058"/>
                  </a:lnTo>
                  <a:lnTo>
                    <a:pt x="13982" y="54246"/>
                  </a:lnTo>
                  <a:lnTo>
                    <a:pt x="14692" y="54435"/>
                  </a:lnTo>
                  <a:lnTo>
                    <a:pt x="15402" y="54623"/>
                  </a:lnTo>
                  <a:lnTo>
                    <a:pt x="16126" y="54797"/>
                  </a:lnTo>
                  <a:lnTo>
                    <a:pt x="17590" y="55130"/>
                  </a:lnTo>
                  <a:lnTo>
                    <a:pt x="19067" y="55420"/>
                  </a:lnTo>
                  <a:lnTo>
                    <a:pt x="20545" y="55695"/>
                  </a:lnTo>
                  <a:lnTo>
                    <a:pt x="22023" y="55942"/>
                  </a:lnTo>
                  <a:lnTo>
                    <a:pt x="23487" y="56144"/>
                  </a:lnTo>
                  <a:lnTo>
                    <a:pt x="24935" y="56333"/>
                  </a:lnTo>
                  <a:lnTo>
                    <a:pt x="26341" y="56492"/>
                  </a:lnTo>
                  <a:lnTo>
                    <a:pt x="27732" y="56623"/>
                  </a:lnTo>
                  <a:lnTo>
                    <a:pt x="29065" y="56738"/>
                  </a:lnTo>
                  <a:lnTo>
                    <a:pt x="30354" y="56811"/>
                  </a:lnTo>
                  <a:lnTo>
                    <a:pt x="31571" y="56869"/>
                  </a:lnTo>
                  <a:lnTo>
                    <a:pt x="32716" y="56912"/>
                  </a:lnTo>
                  <a:lnTo>
                    <a:pt x="34788" y="56912"/>
                  </a:lnTo>
                  <a:lnTo>
                    <a:pt x="35672" y="56869"/>
                  </a:lnTo>
                  <a:lnTo>
                    <a:pt x="36468" y="56811"/>
                  </a:lnTo>
                  <a:lnTo>
                    <a:pt x="37149" y="56738"/>
                  </a:lnTo>
                  <a:lnTo>
                    <a:pt x="37439" y="56695"/>
                  </a:lnTo>
                  <a:lnTo>
                    <a:pt x="37700" y="56637"/>
                  </a:lnTo>
                  <a:lnTo>
                    <a:pt x="37932" y="56579"/>
                  </a:lnTo>
                  <a:lnTo>
                    <a:pt x="38135" y="56521"/>
                  </a:lnTo>
                  <a:lnTo>
                    <a:pt x="38294" y="56449"/>
                  </a:lnTo>
                  <a:lnTo>
                    <a:pt x="38424" y="56376"/>
                  </a:lnTo>
                  <a:lnTo>
                    <a:pt x="38526" y="56304"/>
                  </a:lnTo>
                  <a:lnTo>
                    <a:pt x="38584" y="56217"/>
                  </a:lnTo>
                  <a:lnTo>
                    <a:pt x="38656" y="56000"/>
                  </a:lnTo>
                  <a:lnTo>
                    <a:pt x="38743" y="55666"/>
                  </a:lnTo>
                  <a:lnTo>
                    <a:pt x="38830" y="55246"/>
                  </a:lnTo>
                  <a:lnTo>
                    <a:pt x="38931" y="54739"/>
                  </a:lnTo>
                  <a:lnTo>
                    <a:pt x="39149" y="53464"/>
                  </a:lnTo>
                  <a:lnTo>
                    <a:pt x="39381" y="51914"/>
                  </a:lnTo>
                  <a:lnTo>
                    <a:pt x="39612" y="50146"/>
                  </a:lnTo>
                  <a:lnTo>
                    <a:pt x="39873" y="48234"/>
                  </a:lnTo>
                  <a:lnTo>
                    <a:pt x="40120" y="46220"/>
                  </a:lnTo>
                  <a:lnTo>
                    <a:pt x="40366" y="44177"/>
                  </a:lnTo>
                  <a:lnTo>
                    <a:pt x="40815" y="40192"/>
                  </a:lnTo>
                  <a:lnTo>
                    <a:pt x="41192" y="36759"/>
                  </a:lnTo>
                  <a:lnTo>
                    <a:pt x="41554" y="33455"/>
                  </a:lnTo>
                  <a:lnTo>
                    <a:pt x="40163" y="20980"/>
                  </a:lnTo>
                  <a:lnTo>
                    <a:pt x="39569" y="1580"/>
                  </a:lnTo>
                  <a:lnTo>
                    <a:pt x="19372"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795;p37">
              <a:extLst>
                <a:ext uri="{FF2B5EF4-FFF2-40B4-BE49-F238E27FC236}">
                  <a16:creationId xmlns:a16="http://schemas.microsoft.com/office/drawing/2014/main" id="{C2C72452-F6FE-6DEE-1096-A5FAC89A2D17}"/>
                </a:ext>
              </a:extLst>
            </p:cNvPr>
            <p:cNvSpPr/>
            <p:nvPr/>
          </p:nvSpPr>
          <p:spPr>
            <a:xfrm>
              <a:off x="376725" y="3134400"/>
              <a:ext cx="563625" cy="476700"/>
            </a:xfrm>
            <a:custGeom>
              <a:avLst/>
              <a:gdLst/>
              <a:ahLst/>
              <a:cxnLst/>
              <a:rect l="l" t="t" r="r" b="b"/>
              <a:pathLst>
                <a:path w="22545" h="19068" extrusionOk="0">
                  <a:moveTo>
                    <a:pt x="22124" y="1"/>
                  </a:moveTo>
                  <a:lnTo>
                    <a:pt x="17865" y="479"/>
                  </a:lnTo>
                  <a:lnTo>
                    <a:pt x="13851" y="957"/>
                  </a:lnTo>
                  <a:lnTo>
                    <a:pt x="10157" y="1421"/>
                  </a:lnTo>
                  <a:lnTo>
                    <a:pt x="8461" y="1638"/>
                  </a:lnTo>
                  <a:lnTo>
                    <a:pt x="6882" y="1870"/>
                  </a:lnTo>
                  <a:lnTo>
                    <a:pt x="5448" y="2072"/>
                  </a:lnTo>
                  <a:lnTo>
                    <a:pt x="4144" y="2290"/>
                  </a:lnTo>
                  <a:lnTo>
                    <a:pt x="2999" y="2493"/>
                  </a:lnTo>
                  <a:lnTo>
                    <a:pt x="2014" y="2681"/>
                  </a:lnTo>
                  <a:lnTo>
                    <a:pt x="1217" y="2855"/>
                  </a:lnTo>
                  <a:lnTo>
                    <a:pt x="884" y="2942"/>
                  </a:lnTo>
                  <a:lnTo>
                    <a:pt x="609" y="3029"/>
                  </a:lnTo>
                  <a:lnTo>
                    <a:pt x="377" y="3116"/>
                  </a:lnTo>
                  <a:lnTo>
                    <a:pt x="203" y="3188"/>
                  </a:lnTo>
                  <a:lnTo>
                    <a:pt x="87" y="3261"/>
                  </a:lnTo>
                  <a:lnTo>
                    <a:pt x="43" y="3304"/>
                  </a:lnTo>
                  <a:lnTo>
                    <a:pt x="14" y="3333"/>
                  </a:lnTo>
                  <a:lnTo>
                    <a:pt x="0" y="3376"/>
                  </a:lnTo>
                  <a:lnTo>
                    <a:pt x="0" y="3420"/>
                  </a:lnTo>
                  <a:lnTo>
                    <a:pt x="29" y="3550"/>
                  </a:lnTo>
                  <a:lnTo>
                    <a:pt x="101" y="3695"/>
                  </a:lnTo>
                  <a:lnTo>
                    <a:pt x="203" y="3884"/>
                  </a:lnTo>
                  <a:lnTo>
                    <a:pt x="362" y="4115"/>
                  </a:lnTo>
                  <a:lnTo>
                    <a:pt x="551" y="4362"/>
                  </a:lnTo>
                  <a:lnTo>
                    <a:pt x="768" y="4651"/>
                  </a:lnTo>
                  <a:lnTo>
                    <a:pt x="1029" y="4970"/>
                  </a:lnTo>
                  <a:lnTo>
                    <a:pt x="1666" y="5680"/>
                  </a:lnTo>
                  <a:lnTo>
                    <a:pt x="2420" y="6506"/>
                  </a:lnTo>
                  <a:lnTo>
                    <a:pt x="3318" y="7433"/>
                  </a:lnTo>
                  <a:lnTo>
                    <a:pt x="4318" y="8448"/>
                  </a:lnTo>
                  <a:lnTo>
                    <a:pt x="5419" y="9563"/>
                  </a:lnTo>
                  <a:lnTo>
                    <a:pt x="6621" y="10737"/>
                  </a:lnTo>
                  <a:lnTo>
                    <a:pt x="7911" y="11997"/>
                  </a:lnTo>
                  <a:lnTo>
                    <a:pt x="9287" y="13316"/>
                  </a:lnTo>
                  <a:lnTo>
                    <a:pt x="12243" y="16112"/>
                  </a:lnTo>
                  <a:lnTo>
                    <a:pt x="15401" y="19068"/>
                  </a:lnTo>
                  <a:lnTo>
                    <a:pt x="15764" y="18865"/>
                  </a:lnTo>
                  <a:lnTo>
                    <a:pt x="16097" y="18648"/>
                  </a:lnTo>
                  <a:lnTo>
                    <a:pt x="16430" y="18430"/>
                  </a:lnTo>
                  <a:lnTo>
                    <a:pt x="16749" y="18198"/>
                  </a:lnTo>
                  <a:lnTo>
                    <a:pt x="17068" y="17967"/>
                  </a:lnTo>
                  <a:lnTo>
                    <a:pt x="17372" y="17735"/>
                  </a:lnTo>
                  <a:lnTo>
                    <a:pt x="17662" y="17488"/>
                  </a:lnTo>
                  <a:lnTo>
                    <a:pt x="17937" y="17228"/>
                  </a:lnTo>
                  <a:lnTo>
                    <a:pt x="18212" y="16981"/>
                  </a:lnTo>
                  <a:lnTo>
                    <a:pt x="18473" y="16721"/>
                  </a:lnTo>
                  <a:lnTo>
                    <a:pt x="18719" y="16445"/>
                  </a:lnTo>
                  <a:lnTo>
                    <a:pt x="18966" y="16184"/>
                  </a:lnTo>
                  <a:lnTo>
                    <a:pt x="19183" y="15909"/>
                  </a:lnTo>
                  <a:lnTo>
                    <a:pt x="19415" y="15619"/>
                  </a:lnTo>
                  <a:lnTo>
                    <a:pt x="19618" y="15330"/>
                  </a:lnTo>
                  <a:lnTo>
                    <a:pt x="19835" y="15054"/>
                  </a:lnTo>
                  <a:lnTo>
                    <a:pt x="20023" y="14750"/>
                  </a:lnTo>
                  <a:lnTo>
                    <a:pt x="20212" y="14460"/>
                  </a:lnTo>
                  <a:lnTo>
                    <a:pt x="20386" y="14156"/>
                  </a:lnTo>
                  <a:lnTo>
                    <a:pt x="20559" y="13852"/>
                  </a:lnTo>
                  <a:lnTo>
                    <a:pt x="20864" y="13243"/>
                  </a:lnTo>
                  <a:lnTo>
                    <a:pt x="21153" y="12606"/>
                  </a:lnTo>
                  <a:lnTo>
                    <a:pt x="21400" y="11968"/>
                  </a:lnTo>
                  <a:lnTo>
                    <a:pt x="21632" y="11331"/>
                  </a:lnTo>
                  <a:lnTo>
                    <a:pt x="21820" y="10679"/>
                  </a:lnTo>
                  <a:lnTo>
                    <a:pt x="21994" y="10012"/>
                  </a:lnTo>
                  <a:lnTo>
                    <a:pt x="22139" y="9346"/>
                  </a:lnTo>
                  <a:lnTo>
                    <a:pt x="22255" y="8694"/>
                  </a:lnTo>
                  <a:lnTo>
                    <a:pt x="22356" y="8027"/>
                  </a:lnTo>
                  <a:lnTo>
                    <a:pt x="22428" y="7361"/>
                  </a:lnTo>
                  <a:lnTo>
                    <a:pt x="22486" y="6694"/>
                  </a:lnTo>
                  <a:lnTo>
                    <a:pt x="22515" y="6042"/>
                  </a:lnTo>
                  <a:lnTo>
                    <a:pt x="22544" y="5390"/>
                  </a:lnTo>
                  <a:lnTo>
                    <a:pt x="22544" y="4738"/>
                  </a:lnTo>
                  <a:lnTo>
                    <a:pt x="22530" y="4101"/>
                  </a:lnTo>
                  <a:lnTo>
                    <a:pt x="22501" y="3478"/>
                  </a:lnTo>
                  <a:lnTo>
                    <a:pt x="22472" y="2855"/>
                  </a:lnTo>
                  <a:lnTo>
                    <a:pt x="22414" y="2261"/>
                  </a:lnTo>
                  <a:lnTo>
                    <a:pt x="22356" y="1667"/>
                  </a:lnTo>
                  <a:lnTo>
                    <a:pt x="22284" y="1102"/>
                  </a:lnTo>
                  <a:lnTo>
                    <a:pt x="22211" y="537"/>
                  </a:lnTo>
                  <a:lnTo>
                    <a:pt x="22124" y="1"/>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796;p37">
              <a:extLst>
                <a:ext uri="{FF2B5EF4-FFF2-40B4-BE49-F238E27FC236}">
                  <a16:creationId xmlns:a16="http://schemas.microsoft.com/office/drawing/2014/main" id="{DA3E6DF8-6301-D04E-1EA0-354EDA31D28A}"/>
                </a:ext>
              </a:extLst>
            </p:cNvPr>
            <p:cNvSpPr/>
            <p:nvPr/>
          </p:nvSpPr>
          <p:spPr>
            <a:xfrm>
              <a:off x="1936050" y="1025925"/>
              <a:ext cx="1113500" cy="1221800"/>
            </a:xfrm>
            <a:custGeom>
              <a:avLst/>
              <a:gdLst/>
              <a:ahLst/>
              <a:cxnLst/>
              <a:rect l="l" t="t" r="r" b="b"/>
              <a:pathLst>
                <a:path w="44540" h="48872" extrusionOk="0">
                  <a:moveTo>
                    <a:pt x="7738" y="1"/>
                  </a:moveTo>
                  <a:lnTo>
                    <a:pt x="7622" y="30"/>
                  </a:lnTo>
                  <a:lnTo>
                    <a:pt x="7520" y="59"/>
                  </a:lnTo>
                  <a:lnTo>
                    <a:pt x="7419" y="117"/>
                  </a:lnTo>
                  <a:lnTo>
                    <a:pt x="7318" y="175"/>
                  </a:lnTo>
                  <a:lnTo>
                    <a:pt x="7231" y="262"/>
                  </a:lnTo>
                  <a:lnTo>
                    <a:pt x="7158" y="349"/>
                  </a:lnTo>
                  <a:lnTo>
                    <a:pt x="7086" y="436"/>
                  </a:lnTo>
                  <a:lnTo>
                    <a:pt x="7028" y="551"/>
                  </a:lnTo>
                  <a:lnTo>
                    <a:pt x="6970" y="667"/>
                  </a:lnTo>
                  <a:lnTo>
                    <a:pt x="6926" y="783"/>
                  </a:lnTo>
                  <a:lnTo>
                    <a:pt x="6883" y="914"/>
                  </a:lnTo>
                  <a:lnTo>
                    <a:pt x="6854" y="1044"/>
                  </a:lnTo>
                  <a:lnTo>
                    <a:pt x="6825" y="1348"/>
                  </a:lnTo>
                  <a:lnTo>
                    <a:pt x="6810" y="1653"/>
                  </a:lnTo>
                  <a:lnTo>
                    <a:pt x="6825" y="2000"/>
                  </a:lnTo>
                  <a:lnTo>
                    <a:pt x="6854" y="2363"/>
                  </a:lnTo>
                  <a:lnTo>
                    <a:pt x="6912" y="2739"/>
                  </a:lnTo>
                  <a:lnTo>
                    <a:pt x="6999" y="3130"/>
                  </a:lnTo>
                  <a:lnTo>
                    <a:pt x="7100" y="3536"/>
                  </a:lnTo>
                  <a:lnTo>
                    <a:pt x="7202" y="3942"/>
                  </a:lnTo>
                  <a:lnTo>
                    <a:pt x="7332" y="4362"/>
                  </a:lnTo>
                  <a:lnTo>
                    <a:pt x="7462" y="4782"/>
                  </a:lnTo>
                  <a:lnTo>
                    <a:pt x="7767" y="5623"/>
                  </a:lnTo>
                  <a:lnTo>
                    <a:pt x="8100" y="6448"/>
                  </a:lnTo>
                  <a:lnTo>
                    <a:pt x="8419" y="7231"/>
                  </a:lnTo>
                  <a:lnTo>
                    <a:pt x="8752" y="7941"/>
                  </a:lnTo>
                  <a:lnTo>
                    <a:pt x="9056" y="8578"/>
                  </a:lnTo>
                  <a:lnTo>
                    <a:pt x="9520" y="9520"/>
                  </a:lnTo>
                  <a:lnTo>
                    <a:pt x="9694" y="9882"/>
                  </a:lnTo>
                  <a:lnTo>
                    <a:pt x="9694" y="9882"/>
                  </a:lnTo>
                  <a:lnTo>
                    <a:pt x="9360" y="9621"/>
                  </a:lnTo>
                  <a:lnTo>
                    <a:pt x="8448" y="8955"/>
                  </a:lnTo>
                  <a:lnTo>
                    <a:pt x="7839" y="8520"/>
                  </a:lnTo>
                  <a:lnTo>
                    <a:pt x="7144" y="8057"/>
                  </a:lnTo>
                  <a:lnTo>
                    <a:pt x="6390" y="7579"/>
                  </a:lnTo>
                  <a:lnTo>
                    <a:pt x="5622" y="7100"/>
                  </a:lnTo>
                  <a:lnTo>
                    <a:pt x="5217" y="6883"/>
                  </a:lnTo>
                  <a:lnTo>
                    <a:pt x="4826" y="6666"/>
                  </a:lnTo>
                  <a:lnTo>
                    <a:pt x="4434" y="6448"/>
                  </a:lnTo>
                  <a:lnTo>
                    <a:pt x="4043" y="6260"/>
                  </a:lnTo>
                  <a:lnTo>
                    <a:pt x="3666" y="6086"/>
                  </a:lnTo>
                  <a:lnTo>
                    <a:pt x="3290" y="5941"/>
                  </a:lnTo>
                  <a:lnTo>
                    <a:pt x="2942" y="5811"/>
                  </a:lnTo>
                  <a:lnTo>
                    <a:pt x="2594" y="5695"/>
                  </a:lnTo>
                  <a:lnTo>
                    <a:pt x="2276" y="5623"/>
                  </a:lnTo>
                  <a:lnTo>
                    <a:pt x="1986" y="5579"/>
                  </a:lnTo>
                  <a:lnTo>
                    <a:pt x="1710" y="5565"/>
                  </a:lnTo>
                  <a:lnTo>
                    <a:pt x="1580" y="5579"/>
                  </a:lnTo>
                  <a:lnTo>
                    <a:pt x="1464" y="5594"/>
                  </a:lnTo>
                  <a:lnTo>
                    <a:pt x="1348" y="5623"/>
                  </a:lnTo>
                  <a:lnTo>
                    <a:pt x="1232" y="5666"/>
                  </a:lnTo>
                  <a:lnTo>
                    <a:pt x="1145" y="5709"/>
                  </a:lnTo>
                  <a:lnTo>
                    <a:pt x="1058" y="5767"/>
                  </a:lnTo>
                  <a:lnTo>
                    <a:pt x="972" y="5840"/>
                  </a:lnTo>
                  <a:lnTo>
                    <a:pt x="899" y="5912"/>
                  </a:lnTo>
                  <a:lnTo>
                    <a:pt x="841" y="6014"/>
                  </a:lnTo>
                  <a:lnTo>
                    <a:pt x="798" y="6115"/>
                  </a:lnTo>
                  <a:lnTo>
                    <a:pt x="754" y="6231"/>
                  </a:lnTo>
                  <a:lnTo>
                    <a:pt x="725" y="6347"/>
                  </a:lnTo>
                  <a:lnTo>
                    <a:pt x="711" y="6477"/>
                  </a:lnTo>
                  <a:lnTo>
                    <a:pt x="696" y="6593"/>
                  </a:lnTo>
                  <a:lnTo>
                    <a:pt x="711" y="6738"/>
                  </a:lnTo>
                  <a:lnTo>
                    <a:pt x="725" y="6869"/>
                  </a:lnTo>
                  <a:lnTo>
                    <a:pt x="754" y="7013"/>
                  </a:lnTo>
                  <a:lnTo>
                    <a:pt x="798" y="7158"/>
                  </a:lnTo>
                  <a:lnTo>
                    <a:pt x="899" y="7448"/>
                  </a:lnTo>
                  <a:lnTo>
                    <a:pt x="1044" y="7767"/>
                  </a:lnTo>
                  <a:lnTo>
                    <a:pt x="1218" y="8086"/>
                  </a:lnTo>
                  <a:lnTo>
                    <a:pt x="1421" y="8419"/>
                  </a:lnTo>
                  <a:lnTo>
                    <a:pt x="1653" y="8752"/>
                  </a:lnTo>
                  <a:lnTo>
                    <a:pt x="1913" y="9100"/>
                  </a:lnTo>
                  <a:lnTo>
                    <a:pt x="2189" y="9448"/>
                  </a:lnTo>
                  <a:lnTo>
                    <a:pt x="2478" y="9795"/>
                  </a:lnTo>
                  <a:lnTo>
                    <a:pt x="2797" y="10143"/>
                  </a:lnTo>
                  <a:lnTo>
                    <a:pt x="3116" y="10491"/>
                  </a:lnTo>
                  <a:lnTo>
                    <a:pt x="3782" y="11157"/>
                  </a:lnTo>
                  <a:lnTo>
                    <a:pt x="4463" y="11809"/>
                  </a:lnTo>
                  <a:lnTo>
                    <a:pt x="5130" y="12432"/>
                  </a:lnTo>
                  <a:lnTo>
                    <a:pt x="5767" y="12983"/>
                  </a:lnTo>
                  <a:lnTo>
                    <a:pt x="6332" y="13461"/>
                  </a:lnTo>
                  <a:lnTo>
                    <a:pt x="7187" y="14171"/>
                  </a:lnTo>
                  <a:lnTo>
                    <a:pt x="7520" y="14432"/>
                  </a:lnTo>
                  <a:lnTo>
                    <a:pt x="7202" y="14287"/>
                  </a:lnTo>
                  <a:lnTo>
                    <a:pt x="6825" y="14142"/>
                  </a:lnTo>
                  <a:lnTo>
                    <a:pt x="6347" y="13954"/>
                  </a:lnTo>
                  <a:lnTo>
                    <a:pt x="5782" y="13751"/>
                  </a:lnTo>
                  <a:lnTo>
                    <a:pt x="5144" y="13533"/>
                  </a:lnTo>
                  <a:lnTo>
                    <a:pt x="4463" y="13331"/>
                  </a:lnTo>
                  <a:lnTo>
                    <a:pt x="3753" y="13142"/>
                  </a:lnTo>
                  <a:lnTo>
                    <a:pt x="3406" y="13070"/>
                  </a:lnTo>
                  <a:lnTo>
                    <a:pt x="3058" y="12997"/>
                  </a:lnTo>
                  <a:lnTo>
                    <a:pt x="2710" y="12939"/>
                  </a:lnTo>
                  <a:lnTo>
                    <a:pt x="2377" y="12896"/>
                  </a:lnTo>
                  <a:lnTo>
                    <a:pt x="2058" y="12881"/>
                  </a:lnTo>
                  <a:lnTo>
                    <a:pt x="1739" y="12867"/>
                  </a:lnTo>
                  <a:lnTo>
                    <a:pt x="1450" y="12896"/>
                  </a:lnTo>
                  <a:lnTo>
                    <a:pt x="1174" y="12925"/>
                  </a:lnTo>
                  <a:lnTo>
                    <a:pt x="928" y="12983"/>
                  </a:lnTo>
                  <a:lnTo>
                    <a:pt x="696" y="13070"/>
                  </a:lnTo>
                  <a:lnTo>
                    <a:pt x="595" y="13128"/>
                  </a:lnTo>
                  <a:lnTo>
                    <a:pt x="493" y="13186"/>
                  </a:lnTo>
                  <a:lnTo>
                    <a:pt x="406" y="13258"/>
                  </a:lnTo>
                  <a:lnTo>
                    <a:pt x="320" y="13331"/>
                  </a:lnTo>
                  <a:lnTo>
                    <a:pt x="247" y="13417"/>
                  </a:lnTo>
                  <a:lnTo>
                    <a:pt x="189" y="13504"/>
                  </a:lnTo>
                  <a:lnTo>
                    <a:pt x="131" y="13606"/>
                  </a:lnTo>
                  <a:lnTo>
                    <a:pt x="88" y="13707"/>
                  </a:lnTo>
                  <a:lnTo>
                    <a:pt x="44" y="13823"/>
                  </a:lnTo>
                  <a:lnTo>
                    <a:pt x="15" y="13954"/>
                  </a:lnTo>
                  <a:lnTo>
                    <a:pt x="1" y="14084"/>
                  </a:lnTo>
                  <a:lnTo>
                    <a:pt x="1" y="14229"/>
                  </a:lnTo>
                  <a:lnTo>
                    <a:pt x="1" y="14374"/>
                  </a:lnTo>
                  <a:lnTo>
                    <a:pt x="30" y="14533"/>
                  </a:lnTo>
                  <a:lnTo>
                    <a:pt x="73" y="14678"/>
                  </a:lnTo>
                  <a:lnTo>
                    <a:pt x="117" y="14837"/>
                  </a:lnTo>
                  <a:lnTo>
                    <a:pt x="189" y="14982"/>
                  </a:lnTo>
                  <a:lnTo>
                    <a:pt x="262" y="15142"/>
                  </a:lnTo>
                  <a:lnTo>
                    <a:pt x="363" y="15286"/>
                  </a:lnTo>
                  <a:lnTo>
                    <a:pt x="464" y="15446"/>
                  </a:lnTo>
                  <a:lnTo>
                    <a:pt x="580" y="15591"/>
                  </a:lnTo>
                  <a:lnTo>
                    <a:pt x="711" y="15750"/>
                  </a:lnTo>
                  <a:lnTo>
                    <a:pt x="1001" y="16054"/>
                  </a:lnTo>
                  <a:lnTo>
                    <a:pt x="1334" y="16344"/>
                  </a:lnTo>
                  <a:lnTo>
                    <a:pt x="1696" y="16648"/>
                  </a:lnTo>
                  <a:lnTo>
                    <a:pt x="2102" y="16953"/>
                  </a:lnTo>
                  <a:lnTo>
                    <a:pt x="2522" y="17242"/>
                  </a:lnTo>
                  <a:lnTo>
                    <a:pt x="2971" y="17532"/>
                  </a:lnTo>
                  <a:lnTo>
                    <a:pt x="3449" y="17822"/>
                  </a:lnTo>
                  <a:lnTo>
                    <a:pt x="3927" y="18097"/>
                  </a:lnTo>
                  <a:lnTo>
                    <a:pt x="4434" y="18358"/>
                  </a:lnTo>
                  <a:lnTo>
                    <a:pt x="4927" y="18633"/>
                  </a:lnTo>
                  <a:lnTo>
                    <a:pt x="5449" y="18880"/>
                  </a:lnTo>
                  <a:lnTo>
                    <a:pt x="6463" y="19372"/>
                  </a:lnTo>
                  <a:lnTo>
                    <a:pt x="7448" y="19807"/>
                  </a:lnTo>
                  <a:lnTo>
                    <a:pt x="8361" y="20198"/>
                  </a:lnTo>
                  <a:lnTo>
                    <a:pt x="9187" y="20517"/>
                  </a:lnTo>
                  <a:lnTo>
                    <a:pt x="9882" y="20792"/>
                  </a:lnTo>
                  <a:lnTo>
                    <a:pt x="10418" y="20995"/>
                  </a:lnTo>
                  <a:lnTo>
                    <a:pt x="10882" y="21154"/>
                  </a:lnTo>
                  <a:lnTo>
                    <a:pt x="11259" y="21951"/>
                  </a:lnTo>
                  <a:lnTo>
                    <a:pt x="11664" y="22734"/>
                  </a:lnTo>
                  <a:lnTo>
                    <a:pt x="12055" y="23516"/>
                  </a:lnTo>
                  <a:lnTo>
                    <a:pt x="12476" y="24284"/>
                  </a:lnTo>
                  <a:lnTo>
                    <a:pt x="12910" y="25037"/>
                  </a:lnTo>
                  <a:lnTo>
                    <a:pt x="13345" y="25776"/>
                  </a:lnTo>
                  <a:lnTo>
                    <a:pt x="13809" y="26515"/>
                  </a:lnTo>
                  <a:lnTo>
                    <a:pt x="14272" y="27240"/>
                  </a:lnTo>
                  <a:lnTo>
                    <a:pt x="14736" y="27950"/>
                  </a:lnTo>
                  <a:lnTo>
                    <a:pt x="15214" y="28660"/>
                  </a:lnTo>
                  <a:lnTo>
                    <a:pt x="15707" y="29355"/>
                  </a:lnTo>
                  <a:lnTo>
                    <a:pt x="16199" y="30036"/>
                  </a:lnTo>
                  <a:lnTo>
                    <a:pt x="16706" y="30717"/>
                  </a:lnTo>
                  <a:lnTo>
                    <a:pt x="17213" y="31383"/>
                  </a:lnTo>
                  <a:lnTo>
                    <a:pt x="17735" y="32035"/>
                  </a:lnTo>
                  <a:lnTo>
                    <a:pt x="18242" y="32673"/>
                  </a:lnTo>
                  <a:lnTo>
                    <a:pt x="18778" y="33310"/>
                  </a:lnTo>
                  <a:lnTo>
                    <a:pt x="19300" y="33919"/>
                  </a:lnTo>
                  <a:lnTo>
                    <a:pt x="19836" y="34527"/>
                  </a:lnTo>
                  <a:lnTo>
                    <a:pt x="20357" y="35136"/>
                  </a:lnTo>
                  <a:lnTo>
                    <a:pt x="20893" y="35716"/>
                  </a:lnTo>
                  <a:lnTo>
                    <a:pt x="21430" y="36295"/>
                  </a:lnTo>
                  <a:lnTo>
                    <a:pt x="22516" y="37411"/>
                  </a:lnTo>
                  <a:lnTo>
                    <a:pt x="23574" y="38483"/>
                  </a:lnTo>
                  <a:lnTo>
                    <a:pt x="24646" y="39497"/>
                  </a:lnTo>
                  <a:lnTo>
                    <a:pt x="25689" y="40482"/>
                  </a:lnTo>
                  <a:lnTo>
                    <a:pt x="26718" y="41395"/>
                  </a:lnTo>
                  <a:lnTo>
                    <a:pt x="27732" y="42279"/>
                  </a:lnTo>
                  <a:lnTo>
                    <a:pt x="28717" y="43105"/>
                  </a:lnTo>
                  <a:lnTo>
                    <a:pt x="29659" y="43873"/>
                  </a:lnTo>
                  <a:lnTo>
                    <a:pt x="30572" y="44597"/>
                  </a:lnTo>
                  <a:lnTo>
                    <a:pt x="31427" y="45264"/>
                  </a:lnTo>
                  <a:lnTo>
                    <a:pt x="32253" y="45872"/>
                  </a:lnTo>
                  <a:lnTo>
                    <a:pt x="33006" y="46437"/>
                  </a:lnTo>
                  <a:lnTo>
                    <a:pt x="33716" y="46944"/>
                  </a:lnTo>
                  <a:lnTo>
                    <a:pt x="34919" y="47770"/>
                  </a:lnTo>
                  <a:lnTo>
                    <a:pt x="35846" y="48379"/>
                  </a:lnTo>
                  <a:lnTo>
                    <a:pt x="36425" y="48755"/>
                  </a:lnTo>
                  <a:lnTo>
                    <a:pt x="36628" y="48871"/>
                  </a:lnTo>
                  <a:lnTo>
                    <a:pt x="37077" y="48393"/>
                  </a:lnTo>
                  <a:lnTo>
                    <a:pt x="37599" y="47828"/>
                  </a:lnTo>
                  <a:lnTo>
                    <a:pt x="38265" y="47118"/>
                  </a:lnTo>
                  <a:lnTo>
                    <a:pt x="39033" y="46263"/>
                  </a:lnTo>
                  <a:lnTo>
                    <a:pt x="39874" y="45307"/>
                  </a:lnTo>
                  <a:lnTo>
                    <a:pt x="40728" y="44278"/>
                  </a:lnTo>
                  <a:lnTo>
                    <a:pt x="41598" y="43235"/>
                  </a:lnTo>
                  <a:lnTo>
                    <a:pt x="42018" y="42699"/>
                  </a:lnTo>
                  <a:lnTo>
                    <a:pt x="42409" y="42178"/>
                  </a:lnTo>
                  <a:lnTo>
                    <a:pt x="42786" y="41670"/>
                  </a:lnTo>
                  <a:lnTo>
                    <a:pt x="43148" y="41163"/>
                  </a:lnTo>
                  <a:lnTo>
                    <a:pt x="43467" y="40671"/>
                  </a:lnTo>
                  <a:lnTo>
                    <a:pt x="43757" y="40207"/>
                  </a:lnTo>
                  <a:lnTo>
                    <a:pt x="44017" y="39772"/>
                  </a:lnTo>
                  <a:lnTo>
                    <a:pt x="44220" y="39352"/>
                  </a:lnTo>
                  <a:lnTo>
                    <a:pt x="44380" y="38976"/>
                  </a:lnTo>
                  <a:lnTo>
                    <a:pt x="44438" y="38802"/>
                  </a:lnTo>
                  <a:lnTo>
                    <a:pt x="44481" y="38628"/>
                  </a:lnTo>
                  <a:lnTo>
                    <a:pt x="44525" y="38483"/>
                  </a:lnTo>
                  <a:lnTo>
                    <a:pt x="44539" y="38338"/>
                  </a:lnTo>
                  <a:lnTo>
                    <a:pt x="44539" y="38193"/>
                  </a:lnTo>
                  <a:lnTo>
                    <a:pt x="44525" y="38077"/>
                  </a:lnTo>
                  <a:lnTo>
                    <a:pt x="44496" y="37961"/>
                  </a:lnTo>
                  <a:lnTo>
                    <a:pt x="44438" y="37874"/>
                  </a:lnTo>
                  <a:lnTo>
                    <a:pt x="44380" y="37787"/>
                  </a:lnTo>
                  <a:lnTo>
                    <a:pt x="44293" y="37715"/>
                  </a:lnTo>
                  <a:lnTo>
                    <a:pt x="44177" y="37657"/>
                  </a:lnTo>
                  <a:lnTo>
                    <a:pt x="44061" y="37628"/>
                  </a:lnTo>
                  <a:lnTo>
                    <a:pt x="43916" y="37599"/>
                  </a:lnTo>
                  <a:lnTo>
                    <a:pt x="43742" y="37585"/>
                  </a:lnTo>
                  <a:lnTo>
                    <a:pt x="43568" y="37585"/>
                  </a:lnTo>
                  <a:lnTo>
                    <a:pt x="43351" y="37541"/>
                  </a:lnTo>
                  <a:lnTo>
                    <a:pt x="43119" y="37483"/>
                  </a:lnTo>
                  <a:lnTo>
                    <a:pt x="42873" y="37411"/>
                  </a:lnTo>
                  <a:lnTo>
                    <a:pt x="42612" y="37309"/>
                  </a:lnTo>
                  <a:lnTo>
                    <a:pt x="42322" y="37179"/>
                  </a:lnTo>
                  <a:lnTo>
                    <a:pt x="42018" y="37034"/>
                  </a:lnTo>
                  <a:lnTo>
                    <a:pt x="41699" y="36875"/>
                  </a:lnTo>
                  <a:lnTo>
                    <a:pt x="41018" y="36498"/>
                  </a:lnTo>
                  <a:lnTo>
                    <a:pt x="40279" y="36049"/>
                  </a:lnTo>
                  <a:lnTo>
                    <a:pt x="39497" y="35542"/>
                  </a:lnTo>
                  <a:lnTo>
                    <a:pt x="38657" y="34962"/>
                  </a:lnTo>
                  <a:lnTo>
                    <a:pt x="37773" y="34339"/>
                  </a:lnTo>
                  <a:lnTo>
                    <a:pt x="36874" y="33673"/>
                  </a:lnTo>
                  <a:lnTo>
                    <a:pt x="35933" y="32963"/>
                  </a:lnTo>
                  <a:lnTo>
                    <a:pt x="34976" y="32209"/>
                  </a:lnTo>
                  <a:lnTo>
                    <a:pt x="34006" y="31427"/>
                  </a:lnTo>
                  <a:lnTo>
                    <a:pt x="33021" y="30616"/>
                  </a:lnTo>
                  <a:lnTo>
                    <a:pt x="32035" y="29775"/>
                  </a:lnTo>
                  <a:lnTo>
                    <a:pt x="31050" y="28935"/>
                  </a:lnTo>
                  <a:lnTo>
                    <a:pt x="30079" y="28066"/>
                  </a:lnTo>
                  <a:lnTo>
                    <a:pt x="29123" y="27211"/>
                  </a:lnTo>
                  <a:lnTo>
                    <a:pt x="28181" y="26341"/>
                  </a:lnTo>
                  <a:lnTo>
                    <a:pt x="27268" y="25487"/>
                  </a:lnTo>
                  <a:lnTo>
                    <a:pt x="26399" y="24646"/>
                  </a:lnTo>
                  <a:lnTo>
                    <a:pt x="25559" y="23820"/>
                  </a:lnTo>
                  <a:lnTo>
                    <a:pt x="24762" y="23009"/>
                  </a:lnTo>
                  <a:lnTo>
                    <a:pt x="24009" y="22227"/>
                  </a:lnTo>
                  <a:lnTo>
                    <a:pt x="23328" y="21473"/>
                  </a:lnTo>
                  <a:lnTo>
                    <a:pt x="22690" y="20763"/>
                  </a:lnTo>
                  <a:lnTo>
                    <a:pt x="22140" y="20097"/>
                  </a:lnTo>
                  <a:lnTo>
                    <a:pt x="21661" y="19474"/>
                  </a:lnTo>
                  <a:lnTo>
                    <a:pt x="21444" y="19184"/>
                  </a:lnTo>
                  <a:lnTo>
                    <a:pt x="21256" y="18909"/>
                  </a:lnTo>
                  <a:lnTo>
                    <a:pt x="21082" y="18648"/>
                  </a:lnTo>
                  <a:lnTo>
                    <a:pt x="20937" y="18402"/>
                  </a:lnTo>
                  <a:lnTo>
                    <a:pt x="20807" y="18184"/>
                  </a:lnTo>
                  <a:lnTo>
                    <a:pt x="20705" y="17967"/>
                  </a:lnTo>
                  <a:lnTo>
                    <a:pt x="20633" y="17779"/>
                  </a:lnTo>
                  <a:lnTo>
                    <a:pt x="20589" y="17590"/>
                  </a:lnTo>
                  <a:lnTo>
                    <a:pt x="20299" y="16315"/>
                  </a:lnTo>
                  <a:lnTo>
                    <a:pt x="20024" y="15142"/>
                  </a:lnTo>
                  <a:lnTo>
                    <a:pt x="19923" y="14577"/>
                  </a:lnTo>
                  <a:lnTo>
                    <a:pt x="19821" y="14011"/>
                  </a:lnTo>
                  <a:lnTo>
                    <a:pt x="19749" y="13461"/>
                  </a:lnTo>
                  <a:lnTo>
                    <a:pt x="19691" y="12925"/>
                  </a:lnTo>
                  <a:lnTo>
                    <a:pt x="19676" y="12374"/>
                  </a:lnTo>
                  <a:lnTo>
                    <a:pt x="19676" y="11809"/>
                  </a:lnTo>
                  <a:lnTo>
                    <a:pt x="19705" y="11534"/>
                  </a:lnTo>
                  <a:lnTo>
                    <a:pt x="19720" y="11244"/>
                  </a:lnTo>
                  <a:lnTo>
                    <a:pt x="19763" y="10954"/>
                  </a:lnTo>
                  <a:lnTo>
                    <a:pt x="19807" y="10665"/>
                  </a:lnTo>
                  <a:lnTo>
                    <a:pt x="19865" y="10360"/>
                  </a:lnTo>
                  <a:lnTo>
                    <a:pt x="19937" y="10056"/>
                  </a:lnTo>
                  <a:lnTo>
                    <a:pt x="20010" y="9752"/>
                  </a:lnTo>
                  <a:lnTo>
                    <a:pt x="20097" y="9433"/>
                  </a:lnTo>
                  <a:lnTo>
                    <a:pt x="20198" y="9114"/>
                  </a:lnTo>
                  <a:lnTo>
                    <a:pt x="20314" y="8781"/>
                  </a:lnTo>
                  <a:lnTo>
                    <a:pt x="20444" y="8448"/>
                  </a:lnTo>
                  <a:lnTo>
                    <a:pt x="20589" y="8100"/>
                  </a:lnTo>
                  <a:lnTo>
                    <a:pt x="20734" y="7738"/>
                  </a:lnTo>
                  <a:lnTo>
                    <a:pt x="20864" y="7405"/>
                  </a:lnTo>
                  <a:lnTo>
                    <a:pt x="20980" y="7057"/>
                  </a:lnTo>
                  <a:lnTo>
                    <a:pt x="21082" y="6724"/>
                  </a:lnTo>
                  <a:lnTo>
                    <a:pt x="21169" y="6405"/>
                  </a:lnTo>
                  <a:lnTo>
                    <a:pt x="21256" y="6072"/>
                  </a:lnTo>
                  <a:lnTo>
                    <a:pt x="21314" y="5767"/>
                  </a:lnTo>
                  <a:lnTo>
                    <a:pt x="21372" y="5463"/>
                  </a:lnTo>
                  <a:lnTo>
                    <a:pt x="21415" y="5159"/>
                  </a:lnTo>
                  <a:lnTo>
                    <a:pt x="21459" y="4869"/>
                  </a:lnTo>
                  <a:lnTo>
                    <a:pt x="21473" y="4594"/>
                  </a:lnTo>
                  <a:lnTo>
                    <a:pt x="21488" y="4319"/>
                  </a:lnTo>
                  <a:lnTo>
                    <a:pt x="21473" y="4058"/>
                  </a:lnTo>
                  <a:lnTo>
                    <a:pt x="21459" y="3811"/>
                  </a:lnTo>
                  <a:lnTo>
                    <a:pt x="21444" y="3565"/>
                  </a:lnTo>
                  <a:lnTo>
                    <a:pt x="21401" y="3348"/>
                  </a:lnTo>
                  <a:lnTo>
                    <a:pt x="21357" y="3130"/>
                  </a:lnTo>
                  <a:lnTo>
                    <a:pt x="21299" y="2928"/>
                  </a:lnTo>
                  <a:lnTo>
                    <a:pt x="21227" y="2725"/>
                  </a:lnTo>
                  <a:lnTo>
                    <a:pt x="21154" y="2551"/>
                  </a:lnTo>
                  <a:lnTo>
                    <a:pt x="21053" y="2392"/>
                  </a:lnTo>
                  <a:lnTo>
                    <a:pt x="20951" y="2232"/>
                  </a:lnTo>
                  <a:lnTo>
                    <a:pt x="20850" y="2087"/>
                  </a:lnTo>
                  <a:lnTo>
                    <a:pt x="20720" y="1971"/>
                  </a:lnTo>
                  <a:lnTo>
                    <a:pt x="20589" y="1855"/>
                  </a:lnTo>
                  <a:lnTo>
                    <a:pt x="20459" y="1769"/>
                  </a:lnTo>
                  <a:lnTo>
                    <a:pt x="20299" y="1696"/>
                  </a:lnTo>
                  <a:lnTo>
                    <a:pt x="20140" y="1638"/>
                  </a:lnTo>
                  <a:lnTo>
                    <a:pt x="19966" y="1595"/>
                  </a:lnTo>
                  <a:lnTo>
                    <a:pt x="19792" y="1566"/>
                  </a:lnTo>
                  <a:lnTo>
                    <a:pt x="19604" y="1551"/>
                  </a:lnTo>
                  <a:lnTo>
                    <a:pt x="19401" y="1566"/>
                  </a:lnTo>
                  <a:lnTo>
                    <a:pt x="19198" y="1595"/>
                  </a:lnTo>
                  <a:lnTo>
                    <a:pt x="18995" y="1667"/>
                  </a:lnTo>
                  <a:lnTo>
                    <a:pt x="18793" y="1769"/>
                  </a:lnTo>
                  <a:lnTo>
                    <a:pt x="18604" y="1884"/>
                  </a:lnTo>
                  <a:lnTo>
                    <a:pt x="18416" y="2044"/>
                  </a:lnTo>
                  <a:lnTo>
                    <a:pt x="18228" y="2218"/>
                  </a:lnTo>
                  <a:lnTo>
                    <a:pt x="18039" y="2421"/>
                  </a:lnTo>
                  <a:lnTo>
                    <a:pt x="17865" y="2638"/>
                  </a:lnTo>
                  <a:lnTo>
                    <a:pt x="17691" y="2870"/>
                  </a:lnTo>
                  <a:lnTo>
                    <a:pt x="17518" y="3116"/>
                  </a:lnTo>
                  <a:lnTo>
                    <a:pt x="17344" y="3377"/>
                  </a:lnTo>
                  <a:lnTo>
                    <a:pt x="17184" y="3652"/>
                  </a:lnTo>
                  <a:lnTo>
                    <a:pt x="16880" y="4217"/>
                  </a:lnTo>
                  <a:lnTo>
                    <a:pt x="16605" y="4797"/>
                  </a:lnTo>
                  <a:lnTo>
                    <a:pt x="16344" y="5391"/>
                  </a:lnTo>
                  <a:lnTo>
                    <a:pt x="16112" y="5941"/>
                  </a:lnTo>
                  <a:lnTo>
                    <a:pt x="15924" y="6463"/>
                  </a:lnTo>
                  <a:lnTo>
                    <a:pt x="15750" y="6941"/>
                  </a:lnTo>
                  <a:lnTo>
                    <a:pt x="15518" y="7636"/>
                  </a:lnTo>
                  <a:lnTo>
                    <a:pt x="15446" y="7897"/>
                  </a:lnTo>
                  <a:lnTo>
                    <a:pt x="15170" y="7506"/>
                  </a:lnTo>
                  <a:lnTo>
                    <a:pt x="14446" y="6463"/>
                  </a:lnTo>
                  <a:lnTo>
                    <a:pt x="13953" y="5782"/>
                  </a:lnTo>
                  <a:lnTo>
                    <a:pt x="13388" y="5043"/>
                  </a:lnTo>
                  <a:lnTo>
                    <a:pt x="12780" y="4246"/>
                  </a:lnTo>
                  <a:lnTo>
                    <a:pt x="12128" y="3449"/>
                  </a:lnTo>
                  <a:lnTo>
                    <a:pt x="11780" y="3044"/>
                  </a:lnTo>
                  <a:lnTo>
                    <a:pt x="11447" y="2652"/>
                  </a:lnTo>
                  <a:lnTo>
                    <a:pt x="11099" y="2290"/>
                  </a:lnTo>
                  <a:lnTo>
                    <a:pt x="10766" y="1928"/>
                  </a:lnTo>
                  <a:lnTo>
                    <a:pt x="10418" y="1580"/>
                  </a:lnTo>
                  <a:lnTo>
                    <a:pt x="10085" y="1261"/>
                  </a:lnTo>
                  <a:lnTo>
                    <a:pt x="9752" y="972"/>
                  </a:lnTo>
                  <a:lnTo>
                    <a:pt x="9433" y="711"/>
                  </a:lnTo>
                  <a:lnTo>
                    <a:pt x="9114" y="494"/>
                  </a:lnTo>
                  <a:lnTo>
                    <a:pt x="8810" y="305"/>
                  </a:lnTo>
                  <a:lnTo>
                    <a:pt x="8520" y="160"/>
                  </a:lnTo>
                  <a:lnTo>
                    <a:pt x="8375" y="102"/>
                  </a:lnTo>
                  <a:lnTo>
                    <a:pt x="8245" y="59"/>
                  </a:lnTo>
                  <a:lnTo>
                    <a:pt x="8114" y="15"/>
                  </a:lnTo>
                  <a:lnTo>
                    <a:pt x="798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797;p37">
              <a:extLst>
                <a:ext uri="{FF2B5EF4-FFF2-40B4-BE49-F238E27FC236}">
                  <a16:creationId xmlns:a16="http://schemas.microsoft.com/office/drawing/2014/main" id="{DC86047F-62FE-593A-ECBB-8E627EE1B8DC}"/>
                </a:ext>
              </a:extLst>
            </p:cNvPr>
            <p:cNvSpPr/>
            <p:nvPr/>
          </p:nvSpPr>
          <p:spPr>
            <a:xfrm>
              <a:off x="1936050" y="1374750"/>
              <a:ext cx="1028000" cy="872975"/>
            </a:xfrm>
            <a:custGeom>
              <a:avLst/>
              <a:gdLst/>
              <a:ahLst/>
              <a:cxnLst/>
              <a:rect l="l" t="t" r="r" b="b"/>
              <a:pathLst>
                <a:path w="41120" h="34919" extrusionOk="0">
                  <a:moveTo>
                    <a:pt x="44" y="1"/>
                  </a:moveTo>
                  <a:lnTo>
                    <a:pt x="15" y="131"/>
                  </a:lnTo>
                  <a:lnTo>
                    <a:pt x="1" y="203"/>
                  </a:lnTo>
                  <a:lnTo>
                    <a:pt x="1" y="276"/>
                  </a:lnTo>
                  <a:lnTo>
                    <a:pt x="1" y="421"/>
                  </a:lnTo>
                  <a:lnTo>
                    <a:pt x="30" y="580"/>
                  </a:lnTo>
                  <a:lnTo>
                    <a:pt x="73" y="725"/>
                  </a:lnTo>
                  <a:lnTo>
                    <a:pt x="117" y="884"/>
                  </a:lnTo>
                  <a:lnTo>
                    <a:pt x="189" y="1029"/>
                  </a:lnTo>
                  <a:lnTo>
                    <a:pt x="262" y="1189"/>
                  </a:lnTo>
                  <a:lnTo>
                    <a:pt x="363" y="1333"/>
                  </a:lnTo>
                  <a:lnTo>
                    <a:pt x="464" y="1493"/>
                  </a:lnTo>
                  <a:lnTo>
                    <a:pt x="580" y="1638"/>
                  </a:lnTo>
                  <a:lnTo>
                    <a:pt x="711" y="1797"/>
                  </a:lnTo>
                  <a:lnTo>
                    <a:pt x="1001" y="2101"/>
                  </a:lnTo>
                  <a:lnTo>
                    <a:pt x="1334" y="2391"/>
                  </a:lnTo>
                  <a:lnTo>
                    <a:pt x="1696" y="2695"/>
                  </a:lnTo>
                  <a:lnTo>
                    <a:pt x="2102" y="3000"/>
                  </a:lnTo>
                  <a:lnTo>
                    <a:pt x="2522" y="3289"/>
                  </a:lnTo>
                  <a:lnTo>
                    <a:pt x="2971" y="3579"/>
                  </a:lnTo>
                  <a:lnTo>
                    <a:pt x="3449" y="3869"/>
                  </a:lnTo>
                  <a:lnTo>
                    <a:pt x="3927" y="4144"/>
                  </a:lnTo>
                  <a:lnTo>
                    <a:pt x="4434" y="4405"/>
                  </a:lnTo>
                  <a:lnTo>
                    <a:pt x="4927" y="4680"/>
                  </a:lnTo>
                  <a:lnTo>
                    <a:pt x="5449" y="4927"/>
                  </a:lnTo>
                  <a:lnTo>
                    <a:pt x="6463" y="5419"/>
                  </a:lnTo>
                  <a:lnTo>
                    <a:pt x="7448" y="5854"/>
                  </a:lnTo>
                  <a:lnTo>
                    <a:pt x="8361" y="6245"/>
                  </a:lnTo>
                  <a:lnTo>
                    <a:pt x="9187" y="6564"/>
                  </a:lnTo>
                  <a:lnTo>
                    <a:pt x="9882" y="6839"/>
                  </a:lnTo>
                  <a:lnTo>
                    <a:pt x="10418" y="7042"/>
                  </a:lnTo>
                  <a:lnTo>
                    <a:pt x="10882" y="7201"/>
                  </a:lnTo>
                  <a:lnTo>
                    <a:pt x="11259" y="7998"/>
                  </a:lnTo>
                  <a:lnTo>
                    <a:pt x="11664" y="8781"/>
                  </a:lnTo>
                  <a:lnTo>
                    <a:pt x="12055" y="9563"/>
                  </a:lnTo>
                  <a:lnTo>
                    <a:pt x="12476" y="10331"/>
                  </a:lnTo>
                  <a:lnTo>
                    <a:pt x="12910" y="11084"/>
                  </a:lnTo>
                  <a:lnTo>
                    <a:pt x="13345" y="11823"/>
                  </a:lnTo>
                  <a:lnTo>
                    <a:pt x="13809" y="12562"/>
                  </a:lnTo>
                  <a:lnTo>
                    <a:pt x="14272" y="13287"/>
                  </a:lnTo>
                  <a:lnTo>
                    <a:pt x="14736" y="13997"/>
                  </a:lnTo>
                  <a:lnTo>
                    <a:pt x="15214" y="14707"/>
                  </a:lnTo>
                  <a:lnTo>
                    <a:pt x="15707" y="15402"/>
                  </a:lnTo>
                  <a:lnTo>
                    <a:pt x="16199" y="16083"/>
                  </a:lnTo>
                  <a:lnTo>
                    <a:pt x="16706" y="16764"/>
                  </a:lnTo>
                  <a:lnTo>
                    <a:pt x="17213" y="17430"/>
                  </a:lnTo>
                  <a:lnTo>
                    <a:pt x="17735" y="18082"/>
                  </a:lnTo>
                  <a:lnTo>
                    <a:pt x="18242" y="18720"/>
                  </a:lnTo>
                  <a:lnTo>
                    <a:pt x="18778" y="19357"/>
                  </a:lnTo>
                  <a:lnTo>
                    <a:pt x="19300" y="19966"/>
                  </a:lnTo>
                  <a:lnTo>
                    <a:pt x="19836" y="20574"/>
                  </a:lnTo>
                  <a:lnTo>
                    <a:pt x="20357" y="21183"/>
                  </a:lnTo>
                  <a:lnTo>
                    <a:pt x="20893" y="21763"/>
                  </a:lnTo>
                  <a:lnTo>
                    <a:pt x="21430" y="22342"/>
                  </a:lnTo>
                  <a:lnTo>
                    <a:pt x="22516" y="23458"/>
                  </a:lnTo>
                  <a:lnTo>
                    <a:pt x="23574" y="24530"/>
                  </a:lnTo>
                  <a:lnTo>
                    <a:pt x="24646" y="25544"/>
                  </a:lnTo>
                  <a:lnTo>
                    <a:pt x="25689" y="26529"/>
                  </a:lnTo>
                  <a:lnTo>
                    <a:pt x="26718" y="27442"/>
                  </a:lnTo>
                  <a:lnTo>
                    <a:pt x="27732" y="28326"/>
                  </a:lnTo>
                  <a:lnTo>
                    <a:pt x="28717" y="29152"/>
                  </a:lnTo>
                  <a:lnTo>
                    <a:pt x="29659" y="29920"/>
                  </a:lnTo>
                  <a:lnTo>
                    <a:pt x="30572" y="30644"/>
                  </a:lnTo>
                  <a:lnTo>
                    <a:pt x="31427" y="31311"/>
                  </a:lnTo>
                  <a:lnTo>
                    <a:pt x="32253" y="31919"/>
                  </a:lnTo>
                  <a:lnTo>
                    <a:pt x="33006" y="32484"/>
                  </a:lnTo>
                  <a:lnTo>
                    <a:pt x="33716" y="32991"/>
                  </a:lnTo>
                  <a:lnTo>
                    <a:pt x="34919" y="33817"/>
                  </a:lnTo>
                  <a:lnTo>
                    <a:pt x="35846" y="34426"/>
                  </a:lnTo>
                  <a:lnTo>
                    <a:pt x="36425" y="34802"/>
                  </a:lnTo>
                  <a:lnTo>
                    <a:pt x="36628" y="34918"/>
                  </a:lnTo>
                  <a:lnTo>
                    <a:pt x="37019" y="34498"/>
                  </a:lnTo>
                  <a:lnTo>
                    <a:pt x="38077" y="33368"/>
                  </a:lnTo>
                  <a:lnTo>
                    <a:pt x="38758" y="32615"/>
                  </a:lnTo>
                  <a:lnTo>
                    <a:pt x="39511" y="31760"/>
                  </a:lnTo>
                  <a:lnTo>
                    <a:pt x="40323" y="30832"/>
                  </a:lnTo>
                  <a:lnTo>
                    <a:pt x="41120" y="29862"/>
                  </a:lnTo>
                  <a:lnTo>
                    <a:pt x="40279" y="29615"/>
                  </a:lnTo>
                  <a:lnTo>
                    <a:pt x="39439" y="29340"/>
                  </a:lnTo>
                  <a:lnTo>
                    <a:pt x="38613" y="29050"/>
                  </a:lnTo>
                  <a:lnTo>
                    <a:pt x="37787" y="28746"/>
                  </a:lnTo>
                  <a:lnTo>
                    <a:pt x="36961" y="28413"/>
                  </a:lnTo>
                  <a:lnTo>
                    <a:pt x="36165" y="28065"/>
                  </a:lnTo>
                  <a:lnTo>
                    <a:pt x="35353" y="27688"/>
                  </a:lnTo>
                  <a:lnTo>
                    <a:pt x="34571" y="27297"/>
                  </a:lnTo>
                  <a:lnTo>
                    <a:pt x="33788" y="26877"/>
                  </a:lnTo>
                  <a:lnTo>
                    <a:pt x="33006" y="26457"/>
                  </a:lnTo>
                  <a:lnTo>
                    <a:pt x="32238" y="26008"/>
                  </a:lnTo>
                  <a:lnTo>
                    <a:pt x="31485" y="25544"/>
                  </a:lnTo>
                  <a:lnTo>
                    <a:pt x="30746" y="25066"/>
                  </a:lnTo>
                  <a:lnTo>
                    <a:pt x="30007" y="24573"/>
                  </a:lnTo>
                  <a:lnTo>
                    <a:pt x="29282" y="24066"/>
                  </a:lnTo>
                  <a:lnTo>
                    <a:pt x="28572" y="23530"/>
                  </a:lnTo>
                  <a:lnTo>
                    <a:pt x="27631" y="22806"/>
                  </a:lnTo>
                  <a:lnTo>
                    <a:pt x="26703" y="22038"/>
                  </a:lnTo>
                  <a:lnTo>
                    <a:pt x="25791" y="21255"/>
                  </a:lnTo>
                  <a:lnTo>
                    <a:pt x="24892" y="20444"/>
                  </a:lnTo>
                  <a:lnTo>
                    <a:pt x="24023" y="19618"/>
                  </a:lnTo>
                  <a:lnTo>
                    <a:pt x="23168" y="18778"/>
                  </a:lnTo>
                  <a:lnTo>
                    <a:pt x="22328" y="17909"/>
                  </a:lnTo>
                  <a:lnTo>
                    <a:pt x="21502" y="17039"/>
                  </a:lnTo>
                  <a:lnTo>
                    <a:pt x="20705" y="16141"/>
                  </a:lnTo>
                  <a:lnTo>
                    <a:pt x="19923" y="15228"/>
                  </a:lnTo>
                  <a:lnTo>
                    <a:pt x="19140" y="14301"/>
                  </a:lnTo>
                  <a:lnTo>
                    <a:pt x="18387" y="13359"/>
                  </a:lnTo>
                  <a:lnTo>
                    <a:pt x="17648" y="12403"/>
                  </a:lnTo>
                  <a:lnTo>
                    <a:pt x="16909" y="11447"/>
                  </a:lnTo>
                  <a:lnTo>
                    <a:pt x="16199" y="10476"/>
                  </a:lnTo>
                  <a:lnTo>
                    <a:pt x="15504" y="9505"/>
                  </a:lnTo>
                  <a:lnTo>
                    <a:pt x="14968" y="8737"/>
                  </a:lnTo>
                  <a:lnTo>
                    <a:pt x="14417" y="7984"/>
                  </a:lnTo>
                  <a:lnTo>
                    <a:pt x="14127" y="7607"/>
                  </a:lnTo>
                  <a:lnTo>
                    <a:pt x="13837" y="7230"/>
                  </a:lnTo>
                  <a:lnTo>
                    <a:pt x="13533" y="6883"/>
                  </a:lnTo>
                  <a:lnTo>
                    <a:pt x="13229" y="6520"/>
                  </a:lnTo>
                  <a:lnTo>
                    <a:pt x="12925" y="6187"/>
                  </a:lnTo>
                  <a:lnTo>
                    <a:pt x="12591" y="5868"/>
                  </a:lnTo>
                  <a:lnTo>
                    <a:pt x="12258" y="5550"/>
                  </a:lnTo>
                  <a:lnTo>
                    <a:pt x="11896" y="5260"/>
                  </a:lnTo>
                  <a:lnTo>
                    <a:pt x="11534" y="4985"/>
                  </a:lnTo>
                  <a:lnTo>
                    <a:pt x="11157" y="4738"/>
                  </a:lnTo>
                  <a:lnTo>
                    <a:pt x="10751" y="4521"/>
                  </a:lnTo>
                  <a:lnTo>
                    <a:pt x="10346" y="4318"/>
                  </a:lnTo>
                  <a:lnTo>
                    <a:pt x="9940" y="4159"/>
                  </a:lnTo>
                  <a:lnTo>
                    <a:pt x="9534" y="4014"/>
                  </a:lnTo>
                  <a:lnTo>
                    <a:pt x="9114" y="3898"/>
                  </a:lnTo>
                  <a:lnTo>
                    <a:pt x="8694" y="3782"/>
                  </a:lnTo>
                  <a:lnTo>
                    <a:pt x="7839" y="3608"/>
                  </a:lnTo>
                  <a:lnTo>
                    <a:pt x="6984" y="3420"/>
                  </a:lnTo>
                  <a:lnTo>
                    <a:pt x="6506" y="3318"/>
                  </a:lnTo>
                  <a:lnTo>
                    <a:pt x="6028" y="3188"/>
                  </a:lnTo>
                  <a:lnTo>
                    <a:pt x="5550" y="3058"/>
                  </a:lnTo>
                  <a:lnTo>
                    <a:pt x="5086" y="2913"/>
                  </a:lnTo>
                  <a:lnTo>
                    <a:pt x="4608" y="2753"/>
                  </a:lnTo>
                  <a:lnTo>
                    <a:pt x="4145" y="2580"/>
                  </a:lnTo>
                  <a:lnTo>
                    <a:pt x="3695" y="2391"/>
                  </a:lnTo>
                  <a:lnTo>
                    <a:pt x="3246" y="2174"/>
                  </a:lnTo>
                  <a:lnTo>
                    <a:pt x="2797" y="1957"/>
                  </a:lnTo>
                  <a:lnTo>
                    <a:pt x="2362" y="1725"/>
                  </a:lnTo>
                  <a:lnTo>
                    <a:pt x="1942" y="1478"/>
                  </a:lnTo>
                  <a:lnTo>
                    <a:pt x="1537" y="1218"/>
                  </a:lnTo>
                  <a:lnTo>
                    <a:pt x="1145" y="942"/>
                  </a:lnTo>
                  <a:lnTo>
                    <a:pt x="754" y="638"/>
                  </a:lnTo>
                  <a:lnTo>
                    <a:pt x="392" y="334"/>
                  </a:lnTo>
                  <a:lnTo>
                    <a:pt x="44" y="1"/>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798;p37">
              <a:extLst>
                <a:ext uri="{FF2B5EF4-FFF2-40B4-BE49-F238E27FC236}">
                  <a16:creationId xmlns:a16="http://schemas.microsoft.com/office/drawing/2014/main" id="{693E2DFE-B9D1-1153-15AD-B3385651380B}"/>
                </a:ext>
              </a:extLst>
            </p:cNvPr>
            <p:cNvSpPr/>
            <p:nvPr/>
          </p:nvSpPr>
          <p:spPr>
            <a:xfrm>
              <a:off x="2787275" y="1886575"/>
              <a:ext cx="784225" cy="658175"/>
            </a:xfrm>
            <a:custGeom>
              <a:avLst/>
              <a:gdLst/>
              <a:ahLst/>
              <a:cxnLst/>
              <a:rect l="l" t="t" r="r" b="b"/>
              <a:pathLst>
                <a:path w="31369" h="26327" extrusionOk="0">
                  <a:moveTo>
                    <a:pt x="23950" y="0"/>
                  </a:moveTo>
                  <a:lnTo>
                    <a:pt x="7911" y="391"/>
                  </a:lnTo>
                  <a:lnTo>
                    <a:pt x="6708" y="2405"/>
                  </a:lnTo>
                  <a:lnTo>
                    <a:pt x="5462" y="4506"/>
                  </a:lnTo>
                  <a:lnTo>
                    <a:pt x="4028" y="6969"/>
                  </a:lnTo>
                  <a:lnTo>
                    <a:pt x="3304" y="8259"/>
                  </a:lnTo>
                  <a:lnTo>
                    <a:pt x="2594" y="9534"/>
                  </a:lnTo>
                  <a:lnTo>
                    <a:pt x="1927" y="10765"/>
                  </a:lnTo>
                  <a:lnTo>
                    <a:pt x="1319" y="11924"/>
                  </a:lnTo>
                  <a:lnTo>
                    <a:pt x="797" y="12953"/>
                  </a:lnTo>
                  <a:lnTo>
                    <a:pt x="580" y="13417"/>
                  </a:lnTo>
                  <a:lnTo>
                    <a:pt x="391" y="13851"/>
                  </a:lnTo>
                  <a:lnTo>
                    <a:pt x="247" y="14228"/>
                  </a:lnTo>
                  <a:lnTo>
                    <a:pt x="116" y="14547"/>
                  </a:lnTo>
                  <a:lnTo>
                    <a:pt x="44" y="14822"/>
                  </a:lnTo>
                  <a:lnTo>
                    <a:pt x="0" y="15039"/>
                  </a:lnTo>
                  <a:lnTo>
                    <a:pt x="0" y="15141"/>
                  </a:lnTo>
                  <a:lnTo>
                    <a:pt x="15" y="15242"/>
                  </a:lnTo>
                  <a:lnTo>
                    <a:pt x="58" y="15373"/>
                  </a:lnTo>
                  <a:lnTo>
                    <a:pt x="102" y="15503"/>
                  </a:lnTo>
                  <a:lnTo>
                    <a:pt x="174" y="15633"/>
                  </a:lnTo>
                  <a:lnTo>
                    <a:pt x="261" y="15778"/>
                  </a:lnTo>
                  <a:lnTo>
                    <a:pt x="478" y="16097"/>
                  </a:lnTo>
                  <a:lnTo>
                    <a:pt x="768" y="16445"/>
                  </a:lnTo>
                  <a:lnTo>
                    <a:pt x="1116" y="16821"/>
                  </a:lnTo>
                  <a:lnTo>
                    <a:pt x="1522" y="17213"/>
                  </a:lnTo>
                  <a:lnTo>
                    <a:pt x="1971" y="17647"/>
                  </a:lnTo>
                  <a:lnTo>
                    <a:pt x="2492" y="18082"/>
                  </a:lnTo>
                  <a:lnTo>
                    <a:pt x="3057" y="18531"/>
                  </a:lnTo>
                  <a:lnTo>
                    <a:pt x="3666" y="19009"/>
                  </a:lnTo>
                  <a:lnTo>
                    <a:pt x="4318" y="19487"/>
                  </a:lnTo>
                  <a:lnTo>
                    <a:pt x="5013" y="19965"/>
                  </a:lnTo>
                  <a:lnTo>
                    <a:pt x="5752" y="20458"/>
                  </a:lnTo>
                  <a:lnTo>
                    <a:pt x="6535" y="20936"/>
                  </a:lnTo>
                  <a:lnTo>
                    <a:pt x="7346" y="21429"/>
                  </a:lnTo>
                  <a:lnTo>
                    <a:pt x="8201" y="21907"/>
                  </a:lnTo>
                  <a:lnTo>
                    <a:pt x="9070" y="22371"/>
                  </a:lnTo>
                  <a:lnTo>
                    <a:pt x="9983" y="22834"/>
                  </a:lnTo>
                  <a:lnTo>
                    <a:pt x="10910" y="23283"/>
                  </a:lnTo>
                  <a:lnTo>
                    <a:pt x="11866" y="23704"/>
                  </a:lnTo>
                  <a:lnTo>
                    <a:pt x="12837" y="24109"/>
                  </a:lnTo>
                  <a:lnTo>
                    <a:pt x="13822" y="24486"/>
                  </a:lnTo>
                  <a:lnTo>
                    <a:pt x="14837" y="24848"/>
                  </a:lnTo>
                  <a:lnTo>
                    <a:pt x="15851" y="25167"/>
                  </a:lnTo>
                  <a:lnTo>
                    <a:pt x="16372" y="25312"/>
                  </a:lnTo>
                  <a:lnTo>
                    <a:pt x="16894" y="25457"/>
                  </a:lnTo>
                  <a:lnTo>
                    <a:pt x="17416" y="25587"/>
                  </a:lnTo>
                  <a:lnTo>
                    <a:pt x="17923" y="25703"/>
                  </a:lnTo>
                  <a:lnTo>
                    <a:pt x="18444" y="25819"/>
                  </a:lnTo>
                  <a:lnTo>
                    <a:pt x="18980" y="25920"/>
                  </a:lnTo>
                  <a:lnTo>
                    <a:pt x="19502" y="26022"/>
                  </a:lnTo>
                  <a:lnTo>
                    <a:pt x="20024" y="26094"/>
                  </a:lnTo>
                  <a:lnTo>
                    <a:pt x="20545" y="26167"/>
                  </a:lnTo>
                  <a:lnTo>
                    <a:pt x="21067" y="26225"/>
                  </a:lnTo>
                  <a:lnTo>
                    <a:pt x="21588" y="26268"/>
                  </a:lnTo>
                  <a:lnTo>
                    <a:pt x="22124" y="26297"/>
                  </a:lnTo>
                  <a:lnTo>
                    <a:pt x="22646" y="26326"/>
                  </a:lnTo>
                  <a:lnTo>
                    <a:pt x="23168" y="26326"/>
                  </a:lnTo>
                  <a:lnTo>
                    <a:pt x="23675" y="26312"/>
                  </a:lnTo>
                  <a:lnTo>
                    <a:pt x="24153" y="26283"/>
                  </a:lnTo>
                  <a:lnTo>
                    <a:pt x="24631" y="26225"/>
                  </a:lnTo>
                  <a:lnTo>
                    <a:pt x="25080" y="26138"/>
                  </a:lnTo>
                  <a:lnTo>
                    <a:pt x="25500" y="26036"/>
                  </a:lnTo>
                  <a:lnTo>
                    <a:pt x="25906" y="25920"/>
                  </a:lnTo>
                  <a:lnTo>
                    <a:pt x="26297" y="25775"/>
                  </a:lnTo>
                  <a:lnTo>
                    <a:pt x="26674" y="25616"/>
                  </a:lnTo>
                  <a:lnTo>
                    <a:pt x="27036" y="25428"/>
                  </a:lnTo>
                  <a:lnTo>
                    <a:pt x="27369" y="25239"/>
                  </a:lnTo>
                  <a:lnTo>
                    <a:pt x="27688" y="25022"/>
                  </a:lnTo>
                  <a:lnTo>
                    <a:pt x="27992" y="24790"/>
                  </a:lnTo>
                  <a:lnTo>
                    <a:pt x="28282" y="24544"/>
                  </a:lnTo>
                  <a:lnTo>
                    <a:pt x="28543" y="24283"/>
                  </a:lnTo>
                  <a:lnTo>
                    <a:pt x="28804" y="24008"/>
                  </a:lnTo>
                  <a:lnTo>
                    <a:pt x="29050" y="23733"/>
                  </a:lnTo>
                  <a:lnTo>
                    <a:pt x="29267" y="23428"/>
                  </a:lnTo>
                  <a:lnTo>
                    <a:pt x="29485" y="23124"/>
                  </a:lnTo>
                  <a:lnTo>
                    <a:pt x="29673" y="22805"/>
                  </a:lnTo>
                  <a:lnTo>
                    <a:pt x="29861" y="22472"/>
                  </a:lnTo>
                  <a:lnTo>
                    <a:pt x="30035" y="22124"/>
                  </a:lnTo>
                  <a:lnTo>
                    <a:pt x="30195" y="21777"/>
                  </a:lnTo>
                  <a:lnTo>
                    <a:pt x="30340" y="21429"/>
                  </a:lnTo>
                  <a:lnTo>
                    <a:pt x="30470" y="21067"/>
                  </a:lnTo>
                  <a:lnTo>
                    <a:pt x="30600" y="20690"/>
                  </a:lnTo>
                  <a:lnTo>
                    <a:pt x="30716" y="20328"/>
                  </a:lnTo>
                  <a:lnTo>
                    <a:pt x="30818" y="19951"/>
                  </a:lnTo>
                  <a:lnTo>
                    <a:pt x="30905" y="19560"/>
                  </a:lnTo>
                  <a:lnTo>
                    <a:pt x="30992" y="19183"/>
                  </a:lnTo>
                  <a:lnTo>
                    <a:pt x="31064" y="18792"/>
                  </a:lnTo>
                  <a:lnTo>
                    <a:pt x="31122" y="18401"/>
                  </a:lnTo>
                  <a:lnTo>
                    <a:pt x="31180" y="18010"/>
                  </a:lnTo>
                  <a:lnTo>
                    <a:pt x="31267" y="17227"/>
                  </a:lnTo>
                  <a:lnTo>
                    <a:pt x="31325" y="16459"/>
                  </a:lnTo>
                  <a:lnTo>
                    <a:pt x="31354" y="15706"/>
                  </a:lnTo>
                  <a:lnTo>
                    <a:pt x="31368" y="14952"/>
                  </a:lnTo>
                  <a:lnTo>
                    <a:pt x="31354" y="14242"/>
                  </a:lnTo>
                  <a:lnTo>
                    <a:pt x="31325" y="13561"/>
                  </a:lnTo>
                  <a:lnTo>
                    <a:pt x="31281" y="12909"/>
                  </a:lnTo>
                  <a:lnTo>
                    <a:pt x="31238" y="12301"/>
                  </a:lnTo>
                  <a:lnTo>
                    <a:pt x="31180" y="11736"/>
                  </a:lnTo>
                  <a:lnTo>
                    <a:pt x="31122" y="11229"/>
                  </a:lnTo>
                  <a:lnTo>
                    <a:pt x="31006" y="10417"/>
                  </a:lnTo>
                  <a:lnTo>
                    <a:pt x="30919" y="9881"/>
                  </a:lnTo>
                  <a:lnTo>
                    <a:pt x="30876" y="9693"/>
                  </a:lnTo>
                  <a:lnTo>
                    <a:pt x="23950" y="0"/>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799;p37">
              <a:extLst>
                <a:ext uri="{FF2B5EF4-FFF2-40B4-BE49-F238E27FC236}">
                  <a16:creationId xmlns:a16="http://schemas.microsoft.com/office/drawing/2014/main" id="{D17ADF56-5B44-E4B4-740C-A31CCE89EEDA}"/>
                </a:ext>
              </a:extLst>
            </p:cNvPr>
            <p:cNvSpPr/>
            <p:nvPr/>
          </p:nvSpPr>
          <p:spPr>
            <a:xfrm>
              <a:off x="4541475" y="2014800"/>
              <a:ext cx="422750" cy="903750"/>
            </a:xfrm>
            <a:custGeom>
              <a:avLst/>
              <a:gdLst/>
              <a:ahLst/>
              <a:cxnLst/>
              <a:rect l="l" t="t" r="r" b="b"/>
              <a:pathLst>
                <a:path w="16910" h="36150" extrusionOk="0">
                  <a:moveTo>
                    <a:pt x="15779" y="0"/>
                  </a:moveTo>
                  <a:lnTo>
                    <a:pt x="15127" y="507"/>
                  </a:lnTo>
                  <a:lnTo>
                    <a:pt x="14490" y="1029"/>
                  </a:lnTo>
                  <a:lnTo>
                    <a:pt x="13867" y="1579"/>
                  </a:lnTo>
                  <a:lnTo>
                    <a:pt x="13273" y="2144"/>
                  </a:lnTo>
                  <a:lnTo>
                    <a:pt x="12693" y="2724"/>
                  </a:lnTo>
                  <a:lnTo>
                    <a:pt x="12142" y="3332"/>
                  </a:lnTo>
                  <a:lnTo>
                    <a:pt x="11606" y="3941"/>
                  </a:lnTo>
                  <a:lnTo>
                    <a:pt x="11085" y="4578"/>
                  </a:lnTo>
                  <a:lnTo>
                    <a:pt x="10578" y="5230"/>
                  </a:lnTo>
                  <a:lnTo>
                    <a:pt x="10100" y="5897"/>
                  </a:lnTo>
                  <a:lnTo>
                    <a:pt x="9636" y="6563"/>
                  </a:lnTo>
                  <a:lnTo>
                    <a:pt x="9172" y="7259"/>
                  </a:lnTo>
                  <a:lnTo>
                    <a:pt x="8738" y="7969"/>
                  </a:lnTo>
                  <a:lnTo>
                    <a:pt x="8317" y="8679"/>
                  </a:lnTo>
                  <a:lnTo>
                    <a:pt x="7912" y="9403"/>
                  </a:lnTo>
                  <a:lnTo>
                    <a:pt x="7521" y="10142"/>
                  </a:lnTo>
                  <a:lnTo>
                    <a:pt x="7144" y="10881"/>
                  </a:lnTo>
                  <a:lnTo>
                    <a:pt x="6782" y="11634"/>
                  </a:lnTo>
                  <a:lnTo>
                    <a:pt x="6419" y="12402"/>
                  </a:lnTo>
                  <a:lnTo>
                    <a:pt x="6072" y="13170"/>
                  </a:lnTo>
                  <a:lnTo>
                    <a:pt x="5738" y="13938"/>
                  </a:lnTo>
                  <a:lnTo>
                    <a:pt x="5420" y="14721"/>
                  </a:lnTo>
                  <a:lnTo>
                    <a:pt x="5101" y="15517"/>
                  </a:lnTo>
                  <a:lnTo>
                    <a:pt x="4797" y="16300"/>
                  </a:lnTo>
                  <a:lnTo>
                    <a:pt x="4217" y="17894"/>
                  </a:lnTo>
                  <a:lnTo>
                    <a:pt x="3667" y="19487"/>
                  </a:lnTo>
                  <a:lnTo>
                    <a:pt x="3130" y="21081"/>
                  </a:lnTo>
                  <a:lnTo>
                    <a:pt x="2609" y="22675"/>
                  </a:lnTo>
                  <a:lnTo>
                    <a:pt x="2131" y="24240"/>
                  </a:lnTo>
                  <a:lnTo>
                    <a:pt x="1653" y="25804"/>
                  </a:lnTo>
                  <a:lnTo>
                    <a:pt x="1435" y="26587"/>
                  </a:lnTo>
                  <a:lnTo>
                    <a:pt x="1218" y="27384"/>
                  </a:lnTo>
                  <a:lnTo>
                    <a:pt x="1015" y="28166"/>
                  </a:lnTo>
                  <a:lnTo>
                    <a:pt x="827" y="28963"/>
                  </a:lnTo>
                  <a:lnTo>
                    <a:pt x="653" y="29760"/>
                  </a:lnTo>
                  <a:lnTo>
                    <a:pt x="494" y="30557"/>
                  </a:lnTo>
                  <a:lnTo>
                    <a:pt x="349" y="31354"/>
                  </a:lnTo>
                  <a:lnTo>
                    <a:pt x="233" y="32165"/>
                  </a:lnTo>
                  <a:lnTo>
                    <a:pt x="131" y="32962"/>
                  </a:lnTo>
                  <a:lnTo>
                    <a:pt x="59" y="33773"/>
                  </a:lnTo>
                  <a:lnTo>
                    <a:pt x="15" y="34585"/>
                  </a:lnTo>
                  <a:lnTo>
                    <a:pt x="1" y="35396"/>
                  </a:lnTo>
                  <a:lnTo>
                    <a:pt x="421" y="35555"/>
                  </a:lnTo>
                  <a:lnTo>
                    <a:pt x="856" y="35686"/>
                  </a:lnTo>
                  <a:lnTo>
                    <a:pt x="1290" y="35802"/>
                  </a:lnTo>
                  <a:lnTo>
                    <a:pt x="1725" y="35903"/>
                  </a:lnTo>
                  <a:lnTo>
                    <a:pt x="2174" y="35990"/>
                  </a:lnTo>
                  <a:lnTo>
                    <a:pt x="2623" y="36048"/>
                  </a:lnTo>
                  <a:lnTo>
                    <a:pt x="3073" y="36091"/>
                  </a:lnTo>
                  <a:lnTo>
                    <a:pt x="3522" y="36135"/>
                  </a:lnTo>
                  <a:lnTo>
                    <a:pt x="3971" y="36149"/>
                  </a:lnTo>
                  <a:lnTo>
                    <a:pt x="4420" y="36135"/>
                  </a:lnTo>
                  <a:lnTo>
                    <a:pt x="4869" y="36120"/>
                  </a:lnTo>
                  <a:lnTo>
                    <a:pt x="5318" y="36077"/>
                  </a:lnTo>
                  <a:lnTo>
                    <a:pt x="5767" y="36033"/>
                  </a:lnTo>
                  <a:lnTo>
                    <a:pt x="6217" y="35961"/>
                  </a:lnTo>
                  <a:lnTo>
                    <a:pt x="6651" y="35874"/>
                  </a:lnTo>
                  <a:lnTo>
                    <a:pt x="7100" y="35758"/>
                  </a:lnTo>
                  <a:lnTo>
                    <a:pt x="7245" y="34193"/>
                  </a:lnTo>
                  <a:lnTo>
                    <a:pt x="7405" y="32614"/>
                  </a:lnTo>
                  <a:lnTo>
                    <a:pt x="7564" y="31035"/>
                  </a:lnTo>
                  <a:lnTo>
                    <a:pt x="7752" y="29456"/>
                  </a:lnTo>
                  <a:lnTo>
                    <a:pt x="7970" y="27876"/>
                  </a:lnTo>
                  <a:lnTo>
                    <a:pt x="8202" y="26312"/>
                  </a:lnTo>
                  <a:lnTo>
                    <a:pt x="8332" y="25529"/>
                  </a:lnTo>
                  <a:lnTo>
                    <a:pt x="8477" y="24747"/>
                  </a:lnTo>
                  <a:lnTo>
                    <a:pt x="8622" y="23979"/>
                  </a:lnTo>
                  <a:lnTo>
                    <a:pt x="8781" y="23211"/>
                  </a:lnTo>
                  <a:lnTo>
                    <a:pt x="8955" y="22429"/>
                  </a:lnTo>
                  <a:lnTo>
                    <a:pt x="9129" y="21675"/>
                  </a:lnTo>
                  <a:lnTo>
                    <a:pt x="9332" y="20907"/>
                  </a:lnTo>
                  <a:lnTo>
                    <a:pt x="9534" y="20154"/>
                  </a:lnTo>
                  <a:lnTo>
                    <a:pt x="9752" y="19400"/>
                  </a:lnTo>
                  <a:lnTo>
                    <a:pt x="9984" y="18661"/>
                  </a:lnTo>
                  <a:lnTo>
                    <a:pt x="10230" y="17908"/>
                  </a:lnTo>
                  <a:lnTo>
                    <a:pt x="10491" y="17184"/>
                  </a:lnTo>
                  <a:lnTo>
                    <a:pt x="10766" y="16459"/>
                  </a:lnTo>
                  <a:lnTo>
                    <a:pt x="11056" y="15735"/>
                  </a:lnTo>
                  <a:lnTo>
                    <a:pt x="11375" y="15010"/>
                  </a:lnTo>
                  <a:lnTo>
                    <a:pt x="11693" y="14315"/>
                  </a:lnTo>
                  <a:lnTo>
                    <a:pt x="12041" y="13605"/>
                  </a:lnTo>
                  <a:lnTo>
                    <a:pt x="12403" y="12924"/>
                  </a:lnTo>
                  <a:lnTo>
                    <a:pt x="12794" y="12243"/>
                  </a:lnTo>
                  <a:lnTo>
                    <a:pt x="13200" y="11562"/>
                  </a:lnTo>
                  <a:lnTo>
                    <a:pt x="13635" y="10896"/>
                  </a:lnTo>
                  <a:lnTo>
                    <a:pt x="14069" y="10229"/>
                  </a:lnTo>
                  <a:lnTo>
                    <a:pt x="14504" y="9548"/>
                  </a:lnTo>
                  <a:lnTo>
                    <a:pt x="14939" y="8882"/>
                  </a:lnTo>
                  <a:lnTo>
                    <a:pt x="15359" y="8201"/>
                  </a:lnTo>
                  <a:lnTo>
                    <a:pt x="15562" y="7853"/>
                  </a:lnTo>
                  <a:lnTo>
                    <a:pt x="15750" y="7505"/>
                  </a:lnTo>
                  <a:lnTo>
                    <a:pt x="15938" y="7157"/>
                  </a:lnTo>
                  <a:lnTo>
                    <a:pt x="16098" y="6795"/>
                  </a:lnTo>
                  <a:lnTo>
                    <a:pt x="16257" y="6433"/>
                  </a:lnTo>
                  <a:lnTo>
                    <a:pt x="16402" y="6056"/>
                  </a:lnTo>
                  <a:lnTo>
                    <a:pt x="16532" y="5680"/>
                  </a:lnTo>
                  <a:lnTo>
                    <a:pt x="16648" y="5288"/>
                  </a:lnTo>
                  <a:lnTo>
                    <a:pt x="16750" y="4897"/>
                  </a:lnTo>
                  <a:lnTo>
                    <a:pt x="16822" y="4506"/>
                  </a:lnTo>
                  <a:lnTo>
                    <a:pt x="16866" y="4100"/>
                  </a:lnTo>
                  <a:lnTo>
                    <a:pt x="16895" y="3695"/>
                  </a:lnTo>
                  <a:lnTo>
                    <a:pt x="16909" y="3289"/>
                  </a:lnTo>
                  <a:lnTo>
                    <a:pt x="16895" y="2898"/>
                  </a:lnTo>
                  <a:lnTo>
                    <a:pt x="16851" y="2492"/>
                  </a:lnTo>
                  <a:lnTo>
                    <a:pt x="16779" y="2101"/>
                  </a:lnTo>
                  <a:lnTo>
                    <a:pt x="16692" y="1724"/>
                  </a:lnTo>
                  <a:lnTo>
                    <a:pt x="16576" y="1348"/>
                  </a:lnTo>
                  <a:lnTo>
                    <a:pt x="16417" y="1000"/>
                  </a:lnTo>
                  <a:lnTo>
                    <a:pt x="16243" y="652"/>
                  </a:lnTo>
                  <a:lnTo>
                    <a:pt x="16141" y="478"/>
                  </a:lnTo>
                  <a:lnTo>
                    <a:pt x="16025" y="319"/>
                  </a:lnTo>
                  <a:lnTo>
                    <a:pt x="15909" y="159"/>
                  </a:lnTo>
                  <a:lnTo>
                    <a:pt x="15779" y="0"/>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800;p37">
              <a:extLst>
                <a:ext uri="{FF2B5EF4-FFF2-40B4-BE49-F238E27FC236}">
                  <a16:creationId xmlns:a16="http://schemas.microsoft.com/office/drawing/2014/main" id="{5538E825-D464-EA4D-F098-DFD243F01068}"/>
                </a:ext>
              </a:extLst>
            </p:cNvPr>
            <p:cNvSpPr/>
            <p:nvPr/>
          </p:nvSpPr>
          <p:spPr>
            <a:xfrm>
              <a:off x="5521650" y="2039775"/>
              <a:ext cx="218800" cy="1041050"/>
            </a:xfrm>
            <a:custGeom>
              <a:avLst/>
              <a:gdLst/>
              <a:ahLst/>
              <a:cxnLst/>
              <a:rect l="l" t="t" r="r" b="b"/>
              <a:pathLst>
                <a:path w="8752" h="41642" extrusionOk="0">
                  <a:moveTo>
                    <a:pt x="8607" y="1"/>
                  </a:moveTo>
                  <a:lnTo>
                    <a:pt x="8375" y="44"/>
                  </a:lnTo>
                  <a:lnTo>
                    <a:pt x="8085" y="88"/>
                  </a:lnTo>
                  <a:lnTo>
                    <a:pt x="7723" y="146"/>
                  </a:lnTo>
                  <a:lnTo>
                    <a:pt x="7288" y="233"/>
                  </a:lnTo>
                  <a:lnTo>
                    <a:pt x="6781" y="349"/>
                  </a:lnTo>
                  <a:lnTo>
                    <a:pt x="6245" y="493"/>
                  </a:lnTo>
                  <a:lnTo>
                    <a:pt x="5665" y="682"/>
                  </a:lnTo>
                  <a:lnTo>
                    <a:pt x="5071" y="885"/>
                  </a:lnTo>
                  <a:lnTo>
                    <a:pt x="4782" y="1000"/>
                  </a:lnTo>
                  <a:lnTo>
                    <a:pt x="4477" y="1131"/>
                  </a:lnTo>
                  <a:lnTo>
                    <a:pt x="4188" y="1276"/>
                  </a:lnTo>
                  <a:lnTo>
                    <a:pt x="3898" y="1421"/>
                  </a:lnTo>
                  <a:lnTo>
                    <a:pt x="3622" y="1595"/>
                  </a:lnTo>
                  <a:lnTo>
                    <a:pt x="3347" y="1754"/>
                  </a:lnTo>
                  <a:lnTo>
                    <a:pt x="3086" y="1942"/>
                  </a:lnTo>
                  <a:lnTo>
                    <a:pt x="2840" y="2145"/>
                  </a:lnTo>
                  <a:lnTo>
                    <a:pt x="2594" y="2348"/>
                  </a:lnTo>
                  <a:lnTo>
                    <a:pt x="2376" y="2565"/>
                  </a:lnTo>
                  <a:lnTo>
                    <a:pt x="2174" y="2797"/>
                  </a:lnTo>
                  <a:lnTo>
                    <a:pt x="1985" y="3043"/>
                  </a:lnTo>
                  <a:lnTo>
                    <a:pt x="1826" y="3304"/>
                  </a:lnTo>
                  <a:lnTo>
                    <a:pt x="1681" y="3565"/>
                  </a:lnTo>
                  <a:lnTo>
                    <a:pt x="1522" y="3942"/>
                  </a:lnTo>
                  <a:lnTo>
                    <a:pt x="1362" y="4362"/>
                  </a:lnTo>
                  <a:lnTo>
                    <a:pt x="1217" y="4782"/>
                  </a:lnTo>
                  <a:lnTo>
                    <a:pt x="1072" y="5246"/>
                  </a:lnTo>
                  <a:lnTo>
                    <a:pt x="942" y="5724"/>
                  </a:lnTo>
                  <a:lnTo>
                    <a:pt x="826" y="6231"/>
                  </a:lnTo>
                  <a:lnTo>
                    <a:pt x="725" y="6753"/>
                  </a:lnTo>
                  <a:lnTo>
                    <a:pt x="623" y="7303"/>
                  </a:lnTo>
                  <a:lnTo>
                    <a:pt x="522" y="7868"/>
                  </a:lnTo>
                  <a:lnTo>
                    <a:pt x="435" y="8462"/>
                  </a:lnTo>
                  <a:lnTo>
                    <a:pt x="363" y="9071"/>
                  </a:lnTo>
                  <a:lnTo>
                    <a:pt x="290" y="9694"/>
                  </a:lnTo>
                  <a:lnTo>
                    <a:pt x="232" y="10331"/>
                  </a:lnTo>
                  <a:lnTo>
                    <a:pt x="174" y="10983"/>
                  </a:lnTo>
                  <a:lnTo>
                    <a:pt x="87" y="12331"/>
                  </a:lnTo>
                  <a:lnTo>
                    <a:pt x="29" y="13736"/>
                  </a:lnTo>
                  <a:lnTo>
                    <a:pt x="0" y="15185"/>
                  </a:lnTo>
                  <a:lnTo>
                    <a:pt x="0" y="16648"/>
                  </a:lnTo>
                  <a:lnTo>
                    <a:pt x="15" y="18155"/>
                  </a:lnTo>
                  <a:lnTo>
                    <a:pt x="58" y="19676"/>
                  </a:lnTo>
                  <a:lnTo>
                    <a:pt x="116" y="21198"/>
                  </a:lnTo>
                  <a:lnTo>
                    <a:pt x="203" y="22734"/>
                  </a:lnTo>
                  <a:lnTo>
                    <a:pt x="290" y="24255"/>
                  </a:lnTo>
                  <a:lnTo>
                    <a:pt x="406" y="25762"/>
                  </a:lnTo>
                  <a:lnTo>
                    <a:pt x="536" y="27254"/>
                  </a:lnTo>
                  <a:lnTo>
                    <a:pt x="681" y="28703"/>
                  </a:lnTo>
                  <a:lnTo>
                    <a:pt x="841" y="30123"/>
                  </a:lnTo>
                  <a:lnTo>
                    <a:pt x="1000" y="31499"/>
                  </a:lnTo>
                  <a:lnTo>
                    <a:pt x="1174" y="32818"/>
                  </a:lnTo>
                  <a:lnTo>
                    <a:pt x="1362" y="34078"/>
                  </a:lnTo>
                  <a:lnTo>
                    <a:pt x="1551" y="35266"/>
                  </a:lnTo>
                  <a:lnTo>
                    <a:pt x="1739" y="36382"/>
                  </a:lnTo>
                  <a:lnTo>
                    <a:pt x="1942" y="37396"/>
                  </a:lnTo>
                  <a:lnTo>
                    <a:pt x="2145" y="38338"/>
                  </a:lnTo>
                  <a:lnTo>
                    <a:pt x="2333" y="39164"/>
                  </a:lnTo>
                  <a:lnTo>
                    <a:pt x="2536" y="39888"/>
                  </a:lnTo>
                  <a:lnTo>
                    <a:pt x="2637" y="40207"/>
                  </a:lnTo>
                  <a:lnTo>
                    <a:pt x="2739" y="40497"/>
                  </a:lnTo>
                  <a:lnTo>
                    <a:pt x="2840" y="40757"/>
                  </a:lnTo>
                  <a:lnTo>
                    <a:pt x="2927" y="40975"/>
                  </a:lnTo>
                  <a:lnTo>
                    <a:pt x="3028" y="41163"/>
                  </a:lnTo>
                  <a:lnTo>
                    <a:pt x="3115" y="41323"/>
                  </a:lnTo>
                  <a:lnTo>
                    <a:pt x="3217" y="41453"/>
                  </a:lnTo>
                  <a:lnTo>
                    <a:pt x="3318" y="41540"/>
                  </a:lnTo>
                  <a:lnTo>
                    <a:pt x="3420" y="41598"/>
                  </a:lnTo>
                  <a:lnTo>
                    <a:pt x="3521" y="41641"/>
                  </a:lnTo>
                  <a:lnTo>
                    <a:pt x="3622" y="41641"/>
                  </a:lnTo>
                  <a:lnTo>
                    <a:pt x="3738" y="41627"/>
                  </a:lnTo>
                  <a:lnTo>
                    <a:pt x="3854" y="41583"/>
                  </a:lnTo>
                  <a:lnTo>
                    <a:pt x="3970" y="41511"/>
                  </a:lnTo>
                  <a:lnTo>
                    <a:pt x="4086" y="41424"/>
                  </a:lnTo>
                  <a:lnTo>
                    <a:pt x="4202" y="41308"/>
                  </a:lnTo>
                  <a:lnTo>
                    <a:pt x="4318" y="41163"/>
                  </a:lnTo>
                  <a:lnTo>
                    <a:pt x="4448" y="41004"/>
                  </a:lnTo>
                  <a:lnTo>
                    <a:pt x="4564" y="40815"/>
                  </a:lnTo>
                  <a:lnTo>
                    <a:pt x="4695" y="40613"/>
                  </a:lnTo>
                  <a:lnTo>
                    <a:pt x="4955" y="40149"/>
                  </a:lnTo>
                  <a:lnTo>
                    <a:pt x="5216" y="39613"/>
                  </a:lnTo>
                  <a:lnTo>
                    <a:pt x="5463" y="39019"/>
                  </a:lnTo>
                  <a:lnTo>
                    <a:pt x="5723" y="38352"/>
                  </a:lnTo>
                  <a:lnTo>
                    <a:pt x="5984" y="37642"/>
                  </a:lnTo>
                  <a:lnTo>
                    <a:pt x="6245" y="36889"/>
                  </a:lnTo>
                  <a:lnTo>
                    <a:pt x="6491" y="36092"/>
                  </a:lnTo>
                  <a:lnTo>
                    <a:pt x="6738" y="35266"/>
                  </a:lnTo>
                  <a:lnTo>
                    <a:pt x="6984" y="34426"/>
                  </a:lnTo>
                  <a:lnTo>
                    <a:pt x="7201" y="33557"/>
                  </a:lnTo>
                  <a:lnTo>
                    <a:pt x="7433" y="32673"/>
                  </a:lnTo>
                  <a:lnTo>
                    <a:pt x="7636" y="31789"/>
                  </a:lnTo>
                  <a:lnTo>
                    <a:pt x="7824" y="30905"/>
                  </a:lnTo>
                  <a:lnTo>
                    <a:pt x="8013" y="30021"/>
                  </a:lnTo>
                  <a:lnTo>
                    <a:pt x="8172" y="29167"/>
                  </a:lnTo>
                  <a:lnTo>
                    <a:pt x="8317" y="28326"/>
                  </a:lnTo>
                  <a:lnTo>
                    <a:pt x="8447" y="27515"/>
                  </a:lnTo>
                  <a:lnTo>
                    <a:pt x="8549" y="26732"/>
                  </a:lnTo>
                  <a:lnTo>
                    <a:pt x="8636" y="25993"/>
                  </a:lnTo>
                  <a:lnTo>
                    <a:pt x="8708" y="25298"/>
                  </a:lnTo>
                  <a:lnTo>
                    <a:pt x="8737" y="24661"/>
                  </a:lnTo>
                  <a:lnTo>
                    <a:pt x="8751" y="24081"/>
                  </a:lnTo>
                  <a:lnTo>
                    <a:pt x="8737" y="23574"/>
                  </a:lnTo>
                  <a:lnTo>
                    <a:pt x="8708" y="23342"/>
                  </a:lnTo>
                  <a:lnTo>
                    <a:pt x="8693" y="23125"/>
                  </a:lnTo>
                  <a:lnTo>
                    <a:pt x="8650" y="22936"/>
                  </a:lnTo>
                  <a:lnTo>
                    <a:pt x="8607" y="22777"/>
                  </a:lnTo>
                  <a:lnTo>
                    <a:pt x="8476" y="22284"/>
                  </a:lnTo>
                  <a:lnTo>
                    <a:pt x="8346" y="21792"/>
                  </a:lnTo>
                  <a:lnTo>
                    <a:pt x="8099" y="20807"/>
                  </a:lnTo>
                  <a:lnTo>
                    <a:pt x="7897" y="19807"/>
                  </a:lnTo>
                  <a:lnTo>
                    <a:pt x="7737" y="18807"/>
                  </a:lnTo>
                  <a:lnTo>
                    <a:pt x="7592" y="17807"/>
                  </a:lnTo>
                  <a:lnTo>
                    <a:pt x="7476" y="16808"/>
                  </a:lnTo>
                  <a:lnTo>
                    <a:pt x="7390" y="15808"/>
                  </a:lnTo>
                  <a:lnTo>
                    <a:pt x="7317" y="14823"/>
                  </a:lnTo>
                  <a:lnTo>
                    <a:pt x="7274" y="13852"/>
                  </a:lnTo>
                  <a:lnTo>
                    <a:pt x="7259" y="12881"/>
                  </a:lnTo>
                  <a:lnTo>
                    <a:pt x="7245" y="11925"/>
                  </a:lnTo>
                  <a:lnTo>
                    <a:pt x="7259" y="10998"/>
                  </a:lnTo>
                  <a:lnTo>
                    <a:pt x="7288" y="10085"/>
                  </a:lnTo>
                  <a:lnTo>
                    <a:pt x="7332" y="9187"/>
                  </a:lnTo>
                  <a:lnTo>
                    <a:pt x="7390" y="8317"/>
                  </a:lnTo>
                  <a:lnTo>
                    <a:pt x="7462" y="7491"/>
                  </a:lnTo>
                  <a:lnTo>
                    <a:pt x="7534" y="6680"/>
                  </a:lnTo>
                  <a:lnTo>
                    <a:pt x="7621" y="5898"/>
                  </a:lnTo>
                  <a:lnTo>
                    <a:pt x="7708" y="5159"/>
                  </a:lnTo>
                  <a:lnTo>
                    <a:pt x="7795" y="4463"/>
                  </a:lnTo>
                  <a:lnTo>
                    <a:pt x="7998" y="3188"/>
                  </a:lnTo>
                  <a:lnTo>
                    <a:pt x="8172" y="2102"/>
                  </a:lnTo>
                  <a:lnTo>
                    <a:pt x="8346" y="1218"/>
                  </a:lnTo>
                  <a:lnTo>
                    <a:pt x="8491" y="551"/>
                  </a:lnTo>
                  <a:lnTo>
                    <a:pt x="8607" y="1"/>
                  </a:lnTo>
                  <a:close/>
                </a:path>
              </a:pathLst>
            </a:custGeom>
            <a:solidFill>
              <a:srgbClr val="7AB84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801;p37">
              <a:extLst>
                <a:ext uri="{FF2B5EF4-FFF2-40B4-BE49-F238E27FC236}">
                  <a16:creationId xmlns:a16="http://schemas.microsoft.com/office/drawing/2014/main" id="{6B553AB9-4134-497D-19A1-D8AA182DAA69}"/>
                </a:ext>
              </a:extLst>
            </p:cNvPr>
            <p:cNvSpPr/>
            <p:nvPr/>
          </p:nvSpPr>
          <p:spPr>
            <a:xfrm>
              <a:off x="3175925" y="2010075"/>
              <a:ext cx="304300" cy="910650"/>
            </a:xfrm>
            <a:custGeom>
              <a:avLst/>
              <a:gdLst/>
              <a:ahLst/>
              <a:cxnLst/>
              <a:rect l="l" t="t" r="r" b="b"/>
              <a:pathLst>
                <a:path w="12172" h="36426" extrusionOk="0">
                  <a:moveTo>
                    <a:pt x="12171" y="1"/>
                  </a:moveTo>
                  <a:lnTo>
                    <a:pt x="4246" y="204"/>
                  </a:lnTo>
                  <a:lnTo>
                    <a:pt x="4144" y="392"/>
                  </a:lnTo>
                  <a:lnTo>
                    <a:pt x="3869" y="971"/>
                  </a:lnTo>
                  <a:lnTo>
                    <a:pt x="3666" y="1377"/>
                  </a:lnTo>
                  <a:lnTo>
                    <a:pt x="3449" y="1884"/>
                  </a:lnTo>
                  <a:lnTo>
                    <a:pt x="3203" y="2478"/>
                  </a:lnTo>
                  <a:lnTo>
                    <a:pt x="2942" y="3130"/>
                  </a:lnTo>
                  <a:lnTo>
                    <a:pt x="2652" y="3884"/>
                  </a:lnTo>
                  <a:lnTo>
                    <a:pt x="2362" y="4695"/>
                  </a:lnTo>
                  <a:lnTo>
                    <a:pt x="2072" y="5593"/>
                  </a:lnTo>
                  <a:lnTo>
                    <a:pt x="1768" y="6550"/>
                  </a:lnTo>
                  <a:lnTo>
                    <a:pt x="1493" y="7578"/>
                  </a:lnTo>
                  <a:lnTo>
                    <a:pt x="1218" y="8679"/>
                  </a:lnTo>
                  <a:lnTo>
                    <a:pt x="957" y="9824"/>
                  </a:lnTo>
                  <a:lnTo>
                    <a:pt x="826" y="10433"/>
                  </a:lnTo>
                  <a:lnTo>
                    <a:pt x="711" y="11041"/>
                  </a:lnTo>
                  <a:lnTo>
                    <a:pt x="595" y="11679"/>
                  </a:lnTo>
                  <a:lnTo>
                    <a:pt x="493" y="12316"/>
                  </a:lnTo>
                  <a:lnTo>
                    <a:pt x="406" y="12968"/>
                  </a:lnTo>
                  <a:lnTo>
                    <a:pt x="319" y="13635"/>
                  </a:lnTo>
                  <a:lnTo>
                    <a:pt x="232" y="14316"/>
                  </a:lnTo>
                  <a:lnTo>
                    <a:pt x="174" y="15011"/>
                  </a:lnTo>
                  <a:lnTo>
                    <a:pt x="116" y="15721"/>
                  </a:lnTo>
                  <a:lnTo>
                    <a:pt x="59" y="16445"/>
                  </a:lnTo>
                  <a:lnTo>
                    <a:pt x="30" y="17170"/>
                  </a:lnTo>
                  <a:lnTo>
                    <a:pt x="1" y="17923"/>
                  </a:lnTo>
                  <a:lnTo>
                    <a:pt x="1" y="18677"/>
                  </a:lnTo>
                  <a:lnTo>
                    <a:pt x="1" y="19430"/>
                  </a:lnTo>
                  <a:lnTo>
                    <a:pt x="15" y="20212"/>
                  </a:lnTo>
                  <a:lnTo>
                    <a:pt x="44" y="20995"/>
                  </a:lnTo>
                  <a:lnTo>
                    <a:pt x="87" y="21777"/>
                  </a:lnTo>
                  <a:lnTo>
                    <a:pt x="160" y="22589"/>
                  </a:lnTo>
                  <a:lnTo>
                    <a:pt x="232" y="23400"/>
                  </a:lnTo>
                  <a:lnTo>
                    <a:pt x="334" y="24226"/>
                  </a:lnTo>
                  <a:lnTo>
                    <a:pt x="450" y="25052"/>
                  </a:lnTo>
                  <a:lnTo>
                    <a:pt x="580" y="25878"/>
                  </a:lnTo>
                  <a:lnTo>
                    <a:pt x="739" y="26732"/>
                  </a:lnTo>
                  <a:lnTo>
                    <a:pt x="913" y="27587"/>
                  </a:lnTo>
                  <a:lnTo>
                    <a:pt x="1102" y="28442"/>
                  </a:lnTo>
                  <a:lnTo>
                    <a:pt x="1319" y="29311"/>
                  </a:lnTo>
                  <a:lnTo>
                    <a:pt x="1551" y="30181"/>
                  </a:lnTo>
                  <a:lnTo>
                    <a:pt x="1812" y="31050"/>
                  </a:lnTo>
                  <a:lnTo>
                    <a:pt x="2087" y="31934"/>
                  </a:lnTo>
                  <a:lnTo>
                    <a:pt x="2391" y="32832"/>
                  </a:lnTo>
                  <a:lnTo>
                    <a:pt x="2724" y="33716"/>
                  </a:lnTo>
                  <a:lnTo>
                    <a:pt x="3072" y="34614"/>
                  </a:lnTo>
                  <a:lnTo>
                    <a:pt x="3449" y="35527"/>
                  </a:lnTo>
                  <a:lnTo>
                    <a:pt x="3855" y="36425"/>
                  </a:lnTo>
                  <a:lnTo>
                    <a:pt x="9389" y="26341"/>
                  </a:lnTo>
                  <a:lnTo>
                    <a:pt x="12171" y="11693"/>
                  </a:lnTo>
                  <a:lnTo>
                    <a:pt x="12171" y="1"/>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802;p37">
              <a:extLst>
                <a:ext uri="{FF2B5EF4-FFF2-40B4-BE49-F238E27FC236}">
                  <a16:creationId xmlns:a16="http://schemas.microsoft.com/office/drawing/2014/main" id="{D4878F48-9A8D-9496-DA63-D59DAA6E1304}"/>
                </a:ext>
              </a:extLst>
            </p:cNvPr>
            <p:cNvSpPr/>
            <p:nvPr/>
          </p:nvSpPr>
          <p:spPr>
            <a:xfrm>
              <a:off x="4711725" y="723475"/>
              <a:ext cx="1351825" cy="1502150"/>
            </a:xfrm>
            <a:custGeom>
              <a:avLst/>
              <a:gdLst/>
              <a:ahLst/>
              <a:cxnLst/>
              <a:rect l="l" t="t" r="r" b="b"/>
              <a:pathLst>
                <a:path w="54073" h="60086" extrusionOk="0">
                  <a:moveTo>
                    <a:pt x="30514" y="1"/>
                  </a:moveTo>
                  <a:lnTo>
                    <a:pt x="18039" y="1392"/>
                  </a:lnTo>
                  <a:lnTo>
                    <a:pt x="9128" y="5550"/>
                  </a:lnTo>
                  <a:lnTo>
                    <a:pt x="3985" y="11476"/>
                  </a:lnTo>
                  <a:lnTo>
                    <a:pt x="624" y="26921"/>
                  </a:lnTo>
                  <a:lnTo>
                    <a:pt x="566" y="27211"/>
                  </a:lnTo>
                  <a:lnTo>
                    <a:pt x="435" y="28051"/>
                  </a:lnTo>
                  <a:lnTo>
                    <a:pt x="363" y="28645"/>
                  </a:lnTo>
                  <a:lnTo>
                    <a:pt x="276" y="29355"/>
                  </a:lnTo>
                  <a:lnTo>
                    <a:pt x="189" y="30166"/>
                  </a:lnTo>
                  <a:lnTo>
                    <a:pt x="116" y="31065"/>
                  </a:lnTo>
                  <a:lnTo>
                    <a:pt x="59" y="32050"/>
                  </a:lnTo>
                  <a:lnTo>
                    <a:pt x="15" y="33108"/>
                  </a:lnTo>
                  <a:lnTo>
                    <a:pt x="1" y="34238"/>
                  </a:lnTo>
                  <a:lnTo>
                    <a:pt x="15" y="35426"/>
                  </a:lnTo>
                  <a:lnTo>
                    <a:pt x="30" y="36049"/>
                  </a:lnTo>
                  <a:lnTo>
                    <a:pt x="59" y="36672"/>
                  </a:lnTo>
                  <a:lnTo>
                    <a:pt x="102" y="37309"/>
                  </a:lnTo>
                  <a:lnTo>
                    <a:pt x="160" y="37947"/>
                  </a:lnTo>
                  <a:lnTo>
                    <a:pt x="218" y="38613"/>
                  </a:lnTo>
                  <a:lnTo>
                    <a:pt x="290" y="39265"/>
                  </a:lnTo>
                  <a:lnTo>
                    <a:pt x="377" y="39932"/>
                  </a:lnTo>
                  <a:lnTo>
                    <a:pt x="479" y="40613"/>
                  </a:lnTo>
                  <a:lnTo>
                    <a:pt x="595" y="41279"/>
                  </a:lnTo>
                  <a:lnTo>
                    <a:pt x="711" y="41960"/>
                  </a:lnTo>
                  <a:lnTo>
                    <a:pt x="855" y="42641"/>
                  </a:lnTo>
                  <a:lnTo>
                    <a:pt x="1015" y="43337"/>
                  </a:lnTo>
                  <a:lnTo>
                    <a:pt x="1203" y="44018"/>
                  </a:lnTo>
                  <a:lnTo>
                    <a:pt x="1392" y="44698"/>
                  </a:lnTo>
                  <a:lnTo>
                    <a:pt x="1609" y="45379"/>
                  </a:lnTo>
                  <a:lnTo>
                    <a:pt x="1841" y="46046"/>
                  </a:lnTo>
                  <a:lnTo>
                    <a:pt x="2087" y="46727"/>
                  </a:lnTo>
                  <a:lnTo>
                    <a:pt x="2362" y="47393"/>
                  </a:lnTo>
                  <a:lnTo>
                    <a:pt x="2652" y="48060"/>
                  </a:lnTo>
                  <a:lnTo>
                    <a:pt x="2971" y="48712"/>
                  </a:lnTo>
                  <a:lnTo>
                    <a:pt x="3304" y="49349"/>
                  </a:lnTo>
                  <a:lnTo>
                    <a:pt x="3666" y="49987"/>
                  </a:lnTo>
                  <a:lnTo>
                    <a:pt x="4057" y="50610"/>
                  </a:lnTo>
                  <a:lnTo>
                    <a:pt x="4463" y="51233"/>
                  </a:lnTo>
                  <a:lnTo>
                    <a:pt x="4898" y="51827"/>
                  </a:lnTo>
                  <a:lnTo>
                    <a:pt x="5361" y="52421"/>
                  </a:lnTo>
                  <a:lnTo>
                    <a:pt x="5840" y="52986"/>
                  </a:lnTo>
                  <a:lnTo>
                    <a:pt x="6361" y="53537"/>
                  </a:lnTo>
                  <a:lnTo>
                    <a:pt x="6897" y="54087"/>
                  </a:lnTo>
                  <a:lnTo>
                    <a:pt x="7462" y="54609"/>
                  </a:lnTo>
                  <a:lnTo>
                    <a:pt x="8071" y="55101"/>
                  </a:lnTo>
                  <a:lnTo>
                    <a:pt x="8375" y="55348"/>
                  </a:lnTo>
                  <a:lnTo>
                    <a:pt x="8694" y="55594"/>
                  </a:lnTo>
                  <a:lnTo>
                    <a:pt x="9013" y="55826"/>
                  </a:lnTo>
                  <a:lnTo>
                    <a:pt x="9346" y="56043"/>
                  </a:lnTo>
                  <a:lnTo>
                    <a:pt x="9694" y="56275"/>
                  </a:lnTo>
                  <a:lnTo>
                    <a:pt x="10041" y="56492"/>
                  </a:lnTo>
                  <a:lnTo>
                    <a:pt x="10403" y="56695"/>
                  </a:lnTo>
                  <a:lnTo>
                    <a:pt x="10766" y="56898"/>
                  </a:lnTo>
                  <a:lnTo>
                    <a:pt x="11142" y="57101"/>
                  </a:lnTo>
                  <a:lnTo>
                    <a:pt x="11519" y="57289"/>
                  </a:lnTo>
                  <a:lnTo>
                    <a:pt x="11910" y="57478"/>
                  </a:lnTo>
                  <a:lnTo>
                    <a:pt x="12301" y="57666"/>
                  </a:lnTo>
                  <a:lnTo>
                    <a:pt x="12707" y="57840"/>
                  </a:lnTo>
                  <a:lnTo>
                    <a:pt x="13127" y="57999"/>
                  </a:lnTo>
                  <a:lnTo>
                    <a:pt x="13548" y="58158"/>
                  </a:lnTo>
                  <a:lnTo>
                    <a:pt x="13982" y="58318"/>
                  </a:lnTo>
                  <a:lnTo>
                    <a:pt x="14431" y="58463"/>
                  </a:lnTo>
                  <a:lnTo>
                    <a:pt x="14880" y="58593"/>
                  </a:lnTo>
                  <a:lnTo>
                    <a:pt x="15779" y="58854"/>
                  </a:lnTo>
                  <a:lnTo>
                    <a:pt x="16677" y="59086"/>
                  </a:lnTo>
                  <a:lnTo>
                    <a:pt x="17575" y="59289"/>
                  </a:lnTo>
                  <a:lnTo>
                    <a:pt x="18474" y="59477"/>
                  </a:lnTo>
                  <a:lnTo>
                    <a:pt x="19357" y="59636"/>
                  </a:lnTo>
                  <a:lnTo>
                    <a:pt x="20227" y="59767"/>
                  </a:lnTo>
                  <a:lnTo>
                    <a:pt x="21096" y="59868"/>
                  </a:lnTo>
                  <a:lnTo>
                    <a:pt x="21965" y="59955"/>
                  </a:lnTo>
                  <a:lnTo>
                    <a:pt x="22820" y="60028"/>
                  </a:lnTo>
                  <a:lnTo>
                    <a:pt x="23675" y="60071"/>
                  </a:lnTo>
                  <a:lnTo>
                    <a:pt x="24515" y="60085"/>
                  </a:lnTo>
                  <a:lnTo>
                    <a:pt x="25341" y="60085"/>
                  </a:lnTo>
                  <a:lnTo>
                    <a:pt x="26167" y="60071"/>
                  </a:lnTo>
                  <a:lnTo>
                    <a:pt x="26979" y="60028"/>
                  </a:lnTo>
                  <a:lnTo>
                    <a:pt x="27790" y="59955"/>
                  </a:lnTo>
                  <a:lnTo>
                    <a:pt x="28587" y="59868"/>
                  </a:lnTo>
                  <a:lnTo>
                    <a:pt x="29384" y="59767"/>
                  </a:lnTo>
                  <a:lnTo>
                    <a:pt x="30166" y="59636"/>
                  </a:lnTo>
                  <a:lnTo>
                    <a:pt x="30934" y="59506"/>
                  </a:lnTo>
                  <a:lnTo>
                    <a:pt x="31687" y="59332"/>
                  </a:lnTo>
                  <a:lnTo>
                    <a:pt x="32441" y="59158"/>
                  </a:lnTo>
                  <a:lnTo>
                    <a:pt x="33180" y="58955"/>
                  </a:lnTo>
                  <a:lnTo>
                    <a:pt x="33919" y="58738"/>
                  </a:lnTo>
                  <a:lnTo>
                    <a:pt x="34629" y="58506"/>
                  </a:lnTo>
                  <a:lnTo>
                    <a:pt x="35338" y="58260"/>
                  </a:lnTo>
                  <a:lnTo>
                    <a:pt x="36034" y="57985"/>
                  </a:lnTo>
                  <a:lnTo>
                    <a:pt x="36715" y="57709"/>
                  </a:lnTo>
                  <a:lnTo>
                    <a:pt x="37396" y="57405"/>
                  </a:lnTo>
                  <a:lnTo>
                    <a:pt x="38048" y="57086"/>
                  </a:lnTo>
                  <a:lnTo>
                    <a:pt x="38700" y="56753"/>
                  </a:lnTo>
                  <a:lnTo>
                    <a:pt x="39323" y="56420"/>
                  </a:lnTo>
                  <a:lnTo>
                    <a:pt x="39946" y="56058"/>
                  </a:lnTo>
                  <a:lnTo>
                    <a:pt x="40554" y="55681"/>
                  </a:lnTo>
                  <a:lnTo>
                    <a:pt x="41148" y="55290"/>
                  </a:lnTo>
                  <a:lnTo>
                    <a:pt x="41728" y="54884"/>
                  </a:lnTo>
                  <a:lnTo>
                    <a:pt x="42293" y="54478"/>
                  </a:lnTo>
                  <a:lnTo>
                    <a:pt x="42858" y="54044"/>
                  </a:lnTo>
                  <a:lnTo>
                    <a:pt x="43394" y="53609"/>
                  </a:lnTo>
                  <a:lnTo>
                    <a:pt x="43916" y="53145"/>
                  </a:lnTo>
                  <a:lnTo>
                    <a:pt x="44423" y="52682"/>
                  </a:lnTo>
                  <a:lnTo>
                    <a:pt x="44916" y="52218"/>
                  </a:lnTo>
                  <a:lnTo>
                    <a:pt x="45394" y="51725"/>
                  </a:lnTo>
                  <a:lnTo>
                    <a:pt x="45857" y="51233"/>
                  </a:lnTo>
                  <a:lnTo>
                    <a:pt x="46292" y="50726"/>
                  </a:lnTo>
                  <a:lnTo>
                    <a:pt x="46727" y="50204"/>
                  </a:lnTo>
                  <a:lnTo>
                    <a:pt x="47132" y="49668"/>
                  </a:lnTo>
                  <a:lnTo>
                    <a:pt x="47538" y="49132"/>
                  </a:lnTo>
                  <a:lnTo>
                    <a:pt x="47915" y="48596"/>
                  </a:lnTo>
                  <a:lnTo>
                    <a:pt x="48277" y="48045"/>
                  </a:lnTo>
                  <a:lnTo>
                    <a:pt x="48610" y="47480"/>
                  </a:lnTo>
                  <a:lnTo>
                    <a:pt x="48943" y="46901"/>
                  </a:lnTo>
                  <a:lnTo>
                    <a:pt x="49248" y="46321"/>
                  </a:lnTo>
                  <a:lnTo>
                    <a:pt x="49537" y="45742"/>
                  </a:lnTo>
                  <a:lnTo>
                    <a:pt x="49813" y="45148"/>
                  </a:lnTo>
                  <a:lnTo>
                    <a:pt x="50059" y="44554"/>
                  </a:lnTo>
                  <a:lnTo>
                    <a:pt x="50291" y="43945"/>
                  </a:lnTo>
                  <a:lnTo>
                    <a:pt x="50508" y="43337"/>
                  </a:lnTo>
                  <a:lnTo>
                    <a:pt x="50696" y="42728"/>
                  </a:lnTo>
                  <a:lnTo>
                    <a:pt x="50870" y="42105"/>
                  </a:lnTo>
                  <a:lnTo>
                    <a:pt x="51030" y="41482"/>
                  </a:lnTo>
                  <a:lnTo>
                    <a:pt x="51160" y="40859"/>
                  </a:lnTo>
                  <a:lnTo>
                    <a:pt x="51276" y="40221"/>
                  </a:lnTo>
                  <a:lnTo>
                    <a:pt x="51363" y="39584"/>
                  </a:lnTo>
                  <a:lnTo>
                    <a:pt x="51435" y="38946"/>
                  </a:lnTo>
                  <a:lnTo>
                    <a:pt x="51885" y="34180"/>
                  </a:lnTo>
                  <a:lnTo>
                    <a:pt x="52348" y="29456"/>
                  </a:lnTo>
                  <a:lnTo>
                    <a:pt x="53203" y="20879"/>
                  </a:lnTo>
                  <a:lnTo>
                    <a:pt x="53826" y="14663"/>
                  </a:lnTo>
                  <a:lnTo>
                    <a:pt x="54072" y="12273"/>
                  </a:lnTo>
                  <a:lnTo>
                    <a:pt x="44177" y="2768"/>
                  </a:lnTo>
                  <a:lnTo>
                    <a:pt x="30514" y="1"/>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803;p37">
              <a:extLst>
                <a:ext uri="{FF2B5EF4-FFF2-40B4-BE49-F238E27FC236}">
                  <a16:creationId xmlns:a16="http://schemas.microsoft.com/office/drawing/2014/main" id="{AED02658-9A75-411B-F608-93E7212B3279}"/>
                </a:ext>
              </a:extLst>
            </p:cNvPr>
            <p:cNvSpPr/>
            <p:nvPr/>
          </p:nvSpPr>
          <p:spPr>
            <a:xfrm>
              <a:off x="4084000" y="2287550"/>
              <a:ext cx="655650" cy="1380050"/>
            </a:xfrm>
            <a:custGeom>
              <a:avLst/>
              <a:gdLst/>
              <a:ahLst/>
              <a:cxnLst/>
              <a:rect l="l" t="t" r="r" b="b"/>
              <a:pathLst>
                <a:path w="26226" h="55202" extrusionOk="0">
                  <a:moveTo>
                    <a:pt x="6332" y="0"/>
                  </a:moveTo>
                  <a:lnTo>
                    <a:pt x="2971" y="14648"/>
                  </a:lnTo>
                  <a:lnTo>
                    <a:pt x="1" y="55028"/>
                  </a:lnTo>
                  <a:lnTo>
                    <a:pt x="218" y="55057"/>
                  </a:lnTo>
                  <a:lnTo>
                    <a:pt x="841" y="55115"/>
                  </a:lnTo>
                  <a:lnTo>
                    <a:pt x="1305" y="55144"/>
                  </a:lnTo>
                  <a:lnTo>
                    <a:pt x="1841" y="55173"/>
                  </a:lnTo>
                  <a:lnTo>
                    <a:pt x="2449" y="55202"/>
                  </a:lnTo>
                  <a:lnTo>
                    <a:pt x="3884" y="55202"/>
                  </a:lnTo>
                  <a:lnTo>
                    <a:pt x="4695" y="55173"/>
                  </a:lnTo>
                  <a:lnTo>
                    <a:pt x="5564" y="55115"/>
                  </a:lnTo>
                  <a:lnTo>
                    <a:pt x="6463" y="55043"/>
                  </a:lnTo>
                  <a:lnTo>
                    <a:pt x="7419" y="54927"/>
                  </a:lnTo>
                  <a:lnTo>
                    <a:pt x="8404" y="54782"/>
                  </a:lnTo>
                  <a:lnTo>
                    <a:pt x="8897" y="54695"/>
                  </a:lnTo>
                  <a:lnTo>
                    <a:pt x="9404" y="54593"/>
                  </a:lnTo>
                  <a:lnTo>
                    <a:pt x="9925" y="54478"/>
                  </a:lnTo>
                  <a:lnTo>
                    <a:pt x="10433" y="54362"/>
                  </a:lnTo>
                  <a:lnTo>
                    <a:pt x="10954" y="54231"/>
                  </a:lnTo>
                  <a:lnTo>
                    <a:pt x="11490" y="54086"/>
                  </a:lnTo>
                  <a:lnTo>
                    <a:pt x="12012" y="53927"/>
                  </a:lnTo>
                  <a:lnTo>
                    <a:pt x="12533" y="53753"/>
                  </a:lnTo>
                  <a:lnTo>
                    <a:pt x="13069" y="53565"/>
                  </a:lnTo>
                  <a:lnTo>
                    <a:pt x="13591" y="53362"/>
                  </a:lnTo>
                  <a:lnTo>
                    <a:pt x="14127" y="53145"/>
                  </a:lnTo>
                  <a:lnTo>
                    <a:pt x="14649" y="52913"/>
                  </a:lnTo>
                  <a:lnTo>
                    <a:pt x="15170" y="52666"/>
                  </a:lnTo>
                  <a:lnTo>
                    <a:pt x="15692" y="52391"/>
                  </a:lnTo>
                  <a:lnTo>
                    <a:pt x="16214" y="52116"/>
                  </a:lnTo>
                  <a:lnTo>
                    <a:pt x="16721" y="51812"/>
                  </a:lnTo>
                  <a:lnTo>
                    <a:pt x="17228" y="51493"/>
                  </a:lnTo>
                  <a:lnTo>
                    <a:pt x="17720" y="51160"/>
                  </a:lnTo>
                  <a:lnTo>
                    <a:pt x="18213" y="50812"/>
                  </a:lnTo>
                  <a:lnTo>
                    <a:pt x="18706" y="50435"/>
                  </a:lnTo>
                  <a:lnTo>
                    <a:pt x="19184" y="50044"/>
                  </a:lnTo>
                  <a:lnTo>
                    <a:pt x="19647" y="49624"/>
                  </a:lnTo>
                  <a:lnTo>
                    <a:pt x="20097" y="49189"/>
                  </a:lnTo>
                  <a:lnTo>
                    <a:pt x="20546" y="48726"/>
                  </a:lnTo>
                  <a:lnTo>
                    <a:pt x="20980" y="48247"/>
                  </a:lnTo>
                  <a:lnTo>
                    <a:pt x="21400" y="47740"/>
                  </a:lnTo>
                  <a:lnTo>
                    <a:pt x="21806" y="47219"/>
                  </a:lnTo>
                  <a:lnTo>
                    <a:pt x="22197" y="46668"/>
                  </a:lnTo>
                  <a:lnTo>
                    <a:pt x="22574" y="46103"/>
                  </a:lnTo>
                  <a:lnTo>
                    <a:pt x="22936" y="45495"/>
                  </a:lnTo>
                  <a:lnTo>
                    <a:pt x="23284" y="44872"/>
                  </a:lnTo>
                  <a:lnTo>
                    <a:pt x="23617" y="44234"/>
                  </a:lnTo>
                  <a:lnTo>
                    <a:pt x="23922" y="43553"/>
                  </a:lnTo>
                  <a:lnTo>
                    <a:pt x="24211" y="42858"/>
                  </a:lnTo>
                  <a:lnTo>
                    <a:pt x="24487" y="42119"/>
                  </a:lnTo>
                  <a:lnTo>
                    <a:pt x="24747" y="41365"/>
                  </a:lnTo>
                  <a:lnTo>
                    <a:pt x="24965" y="40597"/>
                  </a:lnTo>
                  <a:lnTo>
                    <a:pt x="25182" y="39815"/>
                  </a:lnTo>
                  <a:lnTo>
                    <a:pt x="25370" y="39018"/>
                  </a:lnTo>
                  <a:lnTo>
                    <a:pt x="25530" y="38236"/>
                  </a:lnTo>
                  <a:lnTo>
                    <a:pt x="25689" y="37439"/>
                  </a:lnTo>
                  <a:lnTo>
                    <a:pt x="25820" y="36627"/>
                  </a:lnTo>
                  <a:lnTo>
                    <a:pt x="25921" y="35816"/>
                  </a:lnTo>
                  <a:lnTo>
                    <a:pt x="26008" y="35005"/>
                  </a:lnTo>
                  <a:lnTo>
                    <a:pt x="26095" y="34193"/>
                  </a:lnTo>
                  <a:lnTo>
                    <a:pt x="26153" y="33382"/>
                  </a:lnTo>
                  <a:lnTo>
                    <a:pt x="26182" y="32556"/>
                  </a:lnTo>
                  <a:lnTo>
                    <a:pt x="26211" y="31745"/>
                  </a:lnTo>
                  <a:lnTo>
                    <a:pt x="26225" y="30919"/>
                  </a:lnTo>
                  <a:lnTo>
                    <a:pt x="26225" y="30108"/>
                  </a:lnTo>
                  <a:lnTo>
                    <a:pt x="26196" y="29282"/>
                  </a:lnTo>
                  <a:lnTo>
                    <a:pt x="26167" y="28470"/>
                  </a:lnTo>
                  <a:lnTo>
                    <a:pt x="26124" y="27644"/>
                  </a:lnTo>
                  <a:lnTo>
                    <a:pt x="26066" y="26833"/>
                  </a:lnTo>
                  <a:lnTo>
                    <a:pt x="25993" y="26036"/>
                  </a:lnTo>
                  <a:lnTo>
                    <a:pt x="25921" y="25225"/>
                  </a:lnTo>
                  <a:lnTo>
                    <a:pt x="25834" y="24428"/>
                  </a:lnTo>
                  <a:lnTo>
                    <a:pt x="25733" y="23631"/>
                  </a:lnTo>
                  <a:lnTo>
                    <a:pt x="25617" y="22834"/>
                  </a:lnTo>
                  <a:lnTo>
                    <a:pt x="25501" y="22052"/>
                  </a:lnTo>
                  <a:lnTo>
                    <a:pt x="25370" y="21284"/>
                  </a:lnTo>
                  <a:lnTo>
                    <a:pt x="25240" y="20516"/>
                  </a:lnTo>
                  <a:lnTo>
                    <a:pt x="24950" y="19009"/>
                  </a:lnTo>
                  <a:lnTo>
                    <a:pt x="24631" y="17531"/>
                  </a:lnTo>
                  <a:lnTo>
                    <a:pt x="24298" y="16097"/>
                  </a:lnTo>
                  <a:lnTo>
                    <a:pt x="23950" y="14721"/>
                  </a:lnTo>
                  <a:lnTo>
                    <a:pt x="23588" y="13388"/>
                  </a:lnTo>
                  <a:lnTo>
                    <a:pt x="23212" y="12127"/>
                  </a:lnTo>
                  <a:lnTo>
                    <a:pt x="22849" y="10925"/>
                  </a:lnTo>
                  <a:lnTo>
                    <a:pt x="22487" y="9780"/>
                  </a:lnTo>
                  <a:lnTo>
                    <a:pt x="22125" y="8708"/>
                  </a:lnTo>
                  <a:lnTo>
                    <a:pt x="21777" y="7723"/>
                  </a:lnTo>
                  <a:lnTo>
                    <a:pt x="21458" y="6824"/>
                  </a:lnTo>
                  <a:lnTo>
                    <a:pt x="21154" y="5998"/>
                  </a:lnTo>
                  <a:lnTo>
                    <a:pt x="20864" y="5274"/>
                  </a:lnTo>
                  <a:lnTo>
                    <a:pt x="20401" y="4129"/>
                  </a:lnTo>
                  <a:lnTo>
                    <a:pt x="20097" y="3405"/>
                  </a:lnTo>
                  <a:lnTo>
                    <a:pt x="19995" y="3159"/>
                  </a:lnTo>
                  <a:lnTo>
                    <a:pt x="6332"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804;p37">
              <a:extLst>
                <a:ext uri="{FF2B5EF4-FFF2-40B4-BE49-F238E27FC236}">
                  <a16:creationId xmlns:a16="http://schemas.microsoft.com/office/drawing/2014/main" id="{0036DA5E-4882-0AA1-5044-DDEDD20930A3}"/>
                </a:ext>
              </a:extLst>
            </p:cNvPr>
            <p:cNvSpPr/>
            <p:nvPr/>
          </p:nvSpPr>
          <p:spPr>
            <a:xfrm>
              <a:off x="3801475" y="1727200"/>
              <a:ext cx="821525" cy="831300"/>
            </a:xfrm>
            <a:custGeom>
              <a:avLst/>
              <a:gdLst/>
              <a:ahLst/>
              <a:cxnLst/>
              <a:rect l="l" t="t" r="r" b="b"/>
              <a:pathLst>
                <a:path w="32861" h="33252" extrusionOk="0">
                  <a:moveTo>
                    <a:pt x="7795" y="0"/>
                  </a:moveTo>
                  <a:lnTo>
                    <a:pt x="7375" y="15"/>
                  </a:lnTo>
                  <a:lnTo>
                    <a:pt x="6970" y="43"/>
                  </a:lnTo>
                  <a:lnTo>
                    <a:pt x="6564" y="87"/>
                  </a:lnTo>
                  <a:lnTo>
                    <a:pt x="6158" y="145"/>
                  </a:lnTo>
                  <a:lnTo>
                    <a:pt x="5767" y="203"/>
                  </a:lnTo>
                  <a:lnTo>
                    <a:pt x="5028" y="333"/>
                  </a:lnTo>
                  <a:lnTo>
                    <a:pt x="4362" y="478"/>
                  </a:lnTo>
                  <a:lnTo>
                    <a:pt x="3768" y="623"/>
                  </a:lnTo>
                  <a:lnTo>
                    <a:pt x="3275" y="768"/>
                  </a:lnTo>
                  <a:lnTo>
                    <a:pt x="2898" y="884"/>
                  </a:lnTo>
                  <a:lnTo>
                    <a:pt x="2580" y="985"/>
                  </a:lnTo>
                  <a:lnTo>
                    <a:pt x="1" y="8505"/>
                  </a:lnTo>
                  <a:lnTo>
                    <a:pt x="3362" y="15228"/>
                  </a:lnTo>
                  <a:lnTo>
                    <a:pt x="21183" y="33252"/>
                  </a:lnTo>
                  <a:lnTo>
                    <a:pt x="21618" y="33208"/>
                  </a:lnTo>
                  <a:lnTo>
                    <a:pt x="22748" y="33049"/>
                  </a:lnTo>
                  <a:lnTo>
                    <a:pt x="23516" y="32933"/>
                  </a:lnTo>
                  <a:lnTo>
                    <a:pt x="24385" y="32788"/>
                  </a:lnTo>
                  <a:lnTo>
                    <a:pt x="25312" y="32614"/>
                  </a:lnTo>
                  <a:lnTo>
                    <a:pt x="26283" y="32411"/>
                  </a:lnTo>
                  <a:lnTo>
                    <a:pt x="27268" y="32165"/>
                  </a:lnTo>
                  <a:lnTo>
                    <a:pt x="27761" y="32035"/>
                  </a:lnTo>
                  <a:lnTo>
                    <a:pt x="28239" y="31890"/>
                  </a:lnTo>
                  <a:lnTo>
                    <a:pt x="28717" y="31745"/>
                  </a:lnTo>
                  <a:lnTo>
                    <a:pt x="29181" y="31585"/>
                  </a:lnTo>
                  <a:lnTo>
                    <a:pt x="29615" y="31426"/>
                  </a:lnTo>
                  <a:lnTo>
                    <a:pt x="30036" y="31238"/>
                  </a:lnTo>
                  <a:lnTo>
                    <a:pt x="30441" y="31064"/>
                  </a:lnTo>
                  <a:lnTo>
                    <a:pt x="30803" y="30861"/>
                  </a:lnTo>
                  <a:lnTo>
                    <a:pt x="31151" y="30658"/>
                  </a:lnTo>
                  <a:lnTo>
                    <a:pt x="31455" y="30441"/>
                  </a:lnTo>
                  <a:lnTo>
                    <a:pt x="31716" y="30223"/>
                  </a:lnTo>
                  <a:lnTo>
                    <a:pt x="31847" y="30108"/>
                  </a:lnTo>
                  <a:lnTo>
                    <a:pt x="31948" y="29992"/>
                  </a:lnTo>
                  <a:lnTo>
                    <a:pt x="32049" y="29861"/>
                  </a:lnTo>
                  <a:lnTo>
                    <a:pt x="32136" y="29745"/>
                  </a:lnTo>
                  <a:lnTo>
                    <a:pt x="32209" y="29615"/>
                  </a:lnTo>
                  <a:lnTo>
                    <a:pt x="32267" y="29485"/>
                  </a:lnTo>
                  <a:lnTo>
                    <a:pt x="32383" y="29209"/>
                  </a:lnTo>
                  <a:lnTo>
                    <a:pt x="32470" y="28905"/>
                  </a:lnTo>
                  <a:lnTo>
                    <a:pt x="32557" y="28572"/>
                  </a:lnTo>
                  <a:lnTo>
                    <a:pt x="32644" y="28224"/>
                  </a:lnTo>
                  <a:lnTo>
                    <a:pt x="32701" y="27833"/>
                  </a:lnTo>
                  <a:lnTo>
                    <a:pt x="32759" y="27427"/>
                  </a:lnTo>
                  <a:lnTo>
                    <a:pt x="32803" y="27007"/>
                  </a:lnTo>
                  <a:lnTo>
                    <a:pt x="32832" y="26558"/>
                  </a:lnTo>
                  <a:lnTo>
                    <a:pt x="32861" y="26080"/>
                  </a:lnTo>
                  <a:lnTo>
                    <a:pt x="32861" y="25587"/>
                  </a:lnTo>
                  <a:lnTo>
                    <a:pt x="32861" y="25080"/>
                  </a:lnTo>
                  <a:lnTo>
                    <a:pt x="32832" y="24558"/>
                  </a:lnTo>
                  <a:lnTo>
                    <a:pt x="32803" y="24022"/>
                  </a:lnTo>
                  <a:lnTo>
                    <a:pt x="32759" y="23472"/>
                  </a:lnTo>
                  <a:lnTo>
                    <a:pt x="32687" y="22907"/>
                  </a:lnTo>
                  <a:lnTo>
                    <a:pt x="32615" y="22342"/>
                  </a:lnTo>
                  <a:lnTo>
                    <a:pt x="32528" y="21748"/>
                  </a:lnTo>
                  <a:lnTo>
                    <a:pt x="32426" y="21154"/>
                  </a:lnTo>
                  <a:lnTo>
                    <a:pt x="32296" y="20559"/>
                  </a:lnTo>
                  <a:lnTo>
                    <a:pt x="32165" y="19951"/>
                  </a:lnTo>
                  <a:lnTo>
                    <a:pt x="32006" y="19342"/>
                  </a:lnTo>
                  <a:lnTo>
                    <a:pt x="31832" y="18719"/>
                  </a:lnTo>
                  <a:lnTo>
                    <a:pt x="31644" y="18111"/>
                  </a:lnTo>
                  <a:lnTo>
                    <a:pt x="31441" y="17488"/>
                  </a:lnTo>
                  <a:lnTo>
                    <a:pt x="31209" y="16865"/>
                  </a:lnTo>
                  <a:lnTo>
                    <a:pt x="30963" y="16256"/>
                  </a:lnTo>
                  <a:lnTo>
                    <a:pt x="30702" y="15648"/>
                  </a:lnTo>
                  <a:lnTo>
                    <a:pt x="30427" y="15039"/>
                  </a:lnTo>
                  <a:lnTo>
                    <a:pt x="30122" y="14431"/>
                  </a:lnTo>
                  <a:lnTo>
                    <a:pt x="29804" y="13837"/>
                  </a:lnTo>
                  <a:lnTo>
                    <a:pt x="29471" y="13243"/>
                  </a:lnTo>
                  <a:lnTo>
                    <a:pt x="29108" y="12663"/>
                  </a:lnTo>
                  <a:lnTo>
                    <a:pt x="28905" y="12373"/>
                  </a:lnTo>
                  <a:lnTo>
                    <a:pt x="28703" y="12084"/>
                  </a:lnTo>
                  <a:lnTo>
                    <a:pt x="28485" y="11808"/>
                  </a:lnTo>
                  <a:lnTo>
                    <a:pt x="28268" y="11519"/>
                  </a:lnTo>
                  <a:lnTo>
                    <a:pt x="28022" y="11243"/>
                  </a:lnTo>
                  <a:lnTo>
                    <a:pt x="27775" y="10968"/>
                  </a:lnTo>
                  <a:lnTo>
                    <a:pt x="27254" y="10417"/>
                  </a:lnTo>
                  <a:lnTo>
                    <a:pt x="26689" y="9881"/>
                  </a:lnTo>
                  <a:lnTo>
                    <a:pt x="26095" y="9360"/>
                  </a:lnTo>
                  <a:lnTo>
                    <a:pt x="25486" y="8838"/>
                  </a:lnTo>
                  <a:lnTo>
                    <a:pt x="24834" y="8346"/>
                  </a:lnTo>
                  <a:lnTo>
                    <a:pt x="24168" y="7853"/>
                  </a:lnTo>
                  <a:lnTo>
                    <a:pt x="23487" y="7375"/>
                  </a:lnTo>
                  <a:lnTo>
                    <a:pt x="22806" y="6911"/>
                  </a:lnTo>
                  <a:lnTo>
                    <a:pt x="22096" y="6462"/>
                  </a:lnTo>
                  <a:lnTo>
                    <a:pt x="21400" y="6027"/>
                  </a:lnTo>
                  <a:lnTo>
                    <a:pt x="20690" y="5607"/>
                  </a:lnTo>
                  <a:lnTo>
                    <a:pt x="19995" y="5201"/>
                  </a:lnTo>
                  <a:lnTo>
                    <a:pt x="19299" y="4810"/>
                  </a:lnTo>
                  <a:lnTo>
                    <a:pt x="18618" y="4448"/>
                  </a:lnTo>
                  <a:lnTo>
                    <a:pt x="17966" y="4100"/>
                  </a:lnTo>
                  <a:lnTo>
                    <a:pt x="16691" y="3463"/>
                  </a:lnTo>
                  <a:lnTo>
                    <a:pt x="15532" y="2912"/>
                  </a:lnTo>
                  <a:lnTo>
                    <a:pt x="14518" y="2449"/>
                  </a:lnTo>
                  <a:lnTo>
                    <a:pt x="13663" y="2072"/>
                  </a:lnTo>
                  <a:lnTo>
                    <a:pt x="13026" y="1797"/>
                  </a:lnTo>
                  <a:lnTo>
                    <a:pt x="12475" y="1579"/>
                  </a:lnTo>
                  <a:lnTo>
                    <a:pt x="12345" y="1434"/>
                  </a:lnTo>
                  <a:lnTo>
                    <a:pt x="12214" y="1290"/>
                  </a:lnTo>
                  <a:lnTo>
                    <a:pt x="12084" y="1174"/>
                  </a:lnTo>
                  <a:lnTo>
                    <a:pt x="11939" y="1043"/>
                  </a:lnTo>
                  <a:lnTo>
                    <a:pt x="11794" y="927"/>
                  </a:lnTo>
                  <a:lnTo>
                    <a:pt x="11635" y="826"/>
                  </a:lnTo>
                  <a:lnTo>
                    <a:pt x="11476" y="724"/>
                  </a:lnTo>
                  <a:lnTo>
                    <a:pt x="11316" y="638"/>
                  </a:lnTo>
                  <a:lnTo>
                    <a:pt x="10968" y="478"/>
                  </a:lnTo>
                  <a:lnTo>
                    <a:pt x="10606" y="348"/>
                  </a:lnTo>
                  <a:lnTo>
                    <a:pt x="10230" y="232"/>
                  </a:lnTo>
                  <a:lnTo>
                    <a:pt x="9838" y="145"/>
                  </a:lnTo>
                  <a:lnTo>
                    <a:pt x="9447" y="87"/>
                  </a:lnTo>
                  <a:lnTo>
                    <a:pt x="9041" y="29"/>
                  </a:lnTo>
                  <a:lnTo>
                    <a:pt x="8621" y="0"/>
                  </a:lnTo>
                  <a:close/>
                </a:path>
              </a:pathLst>
            </a:custGeom>
            <a:solidFill>
              <a:srgbClr val="5F47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805;p37">
              <a:extLst>
                <a:ext uri="{FF2B5EF4-FFF2-40B4-BE49-F238E27FC236}">
                  <a16:creationId xmlns:a16="http://schemas.microsoft.com/office/drawing/2014/main" id="{B183A505-7FA5-3979-7245-11BC8BCD3320}"/>
                </a:ext>
              </a:extLst>
            </p:cNvPr>
            <p:cNvSpPr/>
            <p:nvPr/>
          </p:nvSpPr>
          <p:spPr>
            <a:xfrm>
              <a:off x="3256700" y="2015150"/>
              <a:ext cx="1045025" cy="1365950"/>
            </a:xfrm>
            <a:custGeom>
              <a:avLst/>
              <a:gdLst/>
              <a:ahLst/>
              <a:cxnLst/>
              <a:rect l="l" t="t" r="r" b="b"/>
              <a:pathLst>
                <a:path w="41801" h="54638" extrusionOk="0">
                  <a:moveTo>
                    <a:pt x="18633" y="1"/>
                  </a:moveTo>
                  <a:lnTo>
                    <a:pt x="3203" y="6535"/>
                  </a:lnTo>
                  <a:lnTo>
                    <a:pt x="3043" y="7622"/>
                  </a:lnTo>
                  <a:lnTo>
                    <a:pt x="2652" y="10563"/>
                  </a:lnTo>
                  <a:lnTo>
                    <a:pt x="2377" y="12591"/>
                  </a:lnTo>
                  <a:lnTo>
                    <a:pt x="2087" y="14880"/>
                  </a:lnTo>
                  <a:lnTo>
                    <a:pt x="1783" y="17416"/>
                  </a:lnTo>
                  <a:lnTo>
                    <a:pt x="1464" y="20096"/>
                  </a:lnTo>
                  <a:lnTo>
                    <a:pt x="1145" y="22878"/>
                  </a:lnTo>
                  <a:lnTo>
                    <a:pt x="855" y="25718"/>
                  </a:lnTo>
                  <a:lnTo>
                    <a:pt x="595" y="28529"/>
                  </a:lnTo>
                  <a:lnTo>
                    <a:pt x="464" y="29905"/>
                  </a:lnTo>
                  <a:lnTo>
                    <a:pt x="363" y="31253"/>
                  </a:lnTo>
                  <a:lnTo>
                    <a:pt x="261" y="32571"/>
                  </a:lnTo>
                  <a:lnTo>
                    <a:pt x="174" y="33846"/>
                  </a:lnTo>
                  <a:lnTo>
                    <a:pt x="102" y="35078"/>
                  </a:lnTo>
                  <a:lnTo>
                    <a:pt x="44" y="36237"/>
                  </a:lnTo>
                  <a:lnTo>
                    <a:pt x="15" y="37338"/>
                  </a:lnTo>
                  <a:lnTo>
                    <a:pt x="1" y="38381"/>
                  </a:lnTo>
                  <a:lnTo>
                    <a:pt x="1" y="39323"/>
                  </a:lnTo>
                  <a:lnTo>
                    <a:pt x="30" y="40192"/>
                  </a:lnTo>
                  <a:lnTo>
                    <a:pt x="73" y="40989"/>
                  </a:lnTo>
                  <a:lnTo>
                    <a:pt x="145" y="41786"/>
                  </a:lnTo>
                  <a:lnTo>
                    <a:pt x="218" y="42554"/>
                  </a:lnTo>
                  <a:lnTo>
                    <a:pt x="319" y="43307"/>
                  </a:lnTo>
                  <a:lnTo>
                    <a:pt x="435" y="44046"/>
                  </a:lnTo>
                  <a:lnTo>
                    <a:pt x="566" y="44756"/>
                  </a:lnTo>
                  <a:lnTo>
                    <a:pt x="696" y="45452"/>
                  </a:lnTo>
                  <a:lnTo>
                    <a:pt x="841" y="46118"/>
                  </a:lnTo>
                  <a:lnTo>
                    <a:pt x="1000" y="46770"/>
                  </a:lnTo>
                  <a:lnTo>
                    <a:pt x="1174" y="47393"/>
                  </a:lnTo>
                  <a:lnTo>
                    <a:pt x="1334" y="48002"/>
                  </a:lnTo>
                  <a:lnTo>
                    <a:pt x="1522" y="48581"/>
                  </a:lnTo>
                  <a:lnTo>
                    <a:pt x="1696" y="49146"/>
                  </a:lnTo>
                  <a:lnTo>
                    <a:pt x="1884" y="49682"/>
                  </a:lnTo>
                  <a:lnTo>
                    <a:pt x="2072" y="50189"/>
                  </a:lnTo>
                  <a:lnTo>
                    <a:pt x="2261" y="50682"/>
                  </a:lnTo>
                  <a:lnTo>
                    <a:pt x="2623" y="51580"/>
                  </a:lnTo>
                  <a:lnTo>
                    <a:pt x="2971" y="52363"/>
                  </a:lnTo>
                  <a:lnTo>
                    <a:pt x="3304" y="53044"/>
                  </a:lnTo>
                  <a:lnTo>
                    <a:pt x="3594" y="53609"/>
                  </a:lnTo>
                  <a:lnTo>
                    <a:pt x="3840" y="54058"/>
                  </a:lnTo>
                  <a:lnTo>
                    <a:pt x="4028" y="54377"/>
                  </a:lnTo>
                  <a:lnTo>
                    <a:pt x="4188" y="54637"/>
                  </a:lnTo>
                  <a:lnTo>
                    <a:pt x="34469" y="54246"/>
                  </a:lnTo>
                  <a:lnTo>
                    <a:pt x="41800" y="30094"/>
                  </a:lnTo>
                  <a:lnTo>
                    <a:pt x="34078" y="11084"/>
                  </a:lnTo>
                  <a:lnTo>
                    <a:pt x="18633"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806;p37">
              <a:extLst>
                <a:ext uri="{FF2B5EF4-FFF2-40B4-BE49-F238E27FC236}">
                  <a16:creationId xmlns:a16="http://schemas.microsoft.com/office/drawing/2014/main" id="{547375B4-455D-7416-91B7-86822EED0055}"/>
                </a:ext>
              </a:extLst>
            </p:cNvPr>
            <p:cNvSpPr/>
            <p:nvPr/>
          </p:nvSpPr>
          <p:spPr>
            <a:xfrm>
              <a:off x="2814425" y="4353625"/>
              <a:ext cx="769025" cy="410425"/>
            </a:xfrm>
            <a:custGeom>
              <a:avLst/>
              <a:gdLst/>
              <a:ahLst/>
              <a:cxnLst/>
              <a:rect l="l" t="t" r="r" b="b"/>
              <a:pathLst>
                <a:path w="30761" h="16417" extrusionOk="0">
                  <a:moveTo>
                    <a:pt x="24023" y="1"/>
                  </a:moveTo>
                  <a:lnTo>
                    <a:pt x="23661" y="30"/>
                  </a:lnTo>
                  <a:lnTo>
                    <a:pt x="23328" y="73"/>
                  </a:lnTo>
                  <a:lnTo>
                    <a:pt x="22994" y="116"/>
                  </a:lnTo>
                  <a:lnTo>
                    <a:pt x="22661" y="189"/>
                  </a:lnTo>
                  <a:lnTo>
                    <a:pt x="22357" y="261"/>
                  </a:lnTo>
                  <a:lnTo>
                    <a:pt x="22053" y="348"/>
                  </a:lnTo>
                  <a:lnTo>
                    <a:pt x="21763" y="435"/>
                  </a:lnTo>
                  <a:lnTo>
                    <a:pt x="21241" y="638"/>
                  </a:lnTo>
                  <a:lnTo>
                    <a:pt x="20778" y="826"/>
                  </a:lnTo>
                  <a:lnTo>
                    <a:pt x="20415" y="1000"/>
                  </a:lnTo>
                  <a:lnTo>
                    <a:pt x="20140" y="1145"/>
                  </a:lnTo>
                  <a:lnTo>
                    <a:pt x="19894" y="1290"/>
                  </a:lnTo>
                  <a:lnTo>
                    <a:pt x="19169" y="1391"/>
                  </a:lnTo>
                  <a:lnTo>
                    <a:pt x="18373" y="1522"/>
                  </a:lnTo>
                  <a:lnTo>
                    <a:pt x="17373" y="1710"/>
                  </a:lnTo>
                  <a:lnTo>
                    <a:pt x="16243" y="1928"/>
                  </a:lnTo>
                  <a:lnTo>
                    <a:pt x="15649" y="2058"/>
                  </a:lnTo>
                  <a:lnTo>
                    <a:pt x="15055" y="2203"/>
                  </a:lnTo>
                  <a:lnTo>
                    <a:pt x="14461" y="2362"/>
                  </a:lnTo>
                  <a:lnTo>
                    <a:pt x="13867" y="2522"/>
                  </a:lnTo>
                  <a:lnTo>
                    <a:pt x="13301" y="2695"/>
                  </a:lnTo>
                  <a:lnTo>
                    <a:pt x="12765" y="2869"/>
                  </a:lnTo>
                  <a:lnTo>
                    <a:pt x="12461" y="2652"/>
                  </a:lnTo>
                  <a:lnTo>
                    <a:pt x="12084" y="2420"/>
                  </a:lnTo>
                  <a:lnTo>
                    <a:pt x="11592" y="2116"/>
                  </a:lnTo>
                  <a:lnTo>
                    <a:pt x="10998" y="1783"/>
                  </a:lnTo>
                  <a:lnTo>
                    <a:pt x="10302" y="1435"/>
                  </a:lnTo>
                  <a:lnTo>
                    <a:pt x="9926" y="1247"/>
                  </a:lnTo>
                  <a:lnTo>
                    <a:pt x="9534" y="1073"/>
                  </a:lnTo>
                  <a:lnTo>
                    <a:pt x="9129" y="899"/>
                  </a:lnTo>
                  <a:lnTo>
                    <a:pt x="8709" y="739"/>
                  </a:lnTo>
                  <a:lnTo>
                    <a:pt x="8274" y="595"/>
                  </a:lnTo>
                  <a:lnTo>
                    <a:pt x="7839" y="450"/>
                  </a:lnTo>
                  <a:lnTo>
                    <a:pt x="7390" y="334"/>
                  </a:lnTo>
                  <a:lnTo>
                    <a:pt x="6926" y="218"/>
                  </a:lnTo>
                  <a:lnTo>
                    <a:pt x="6477" y="131"/>
                  </a:lnTo>
                  <a:lnTo>
                    <a:pt x="6014" y="73"/>
                  </a:lnTo>
                  <a:lnTo>
                    <a:pt x="5550" y="44"/>
                  </a:lnTo>
                  <a:lnTo>
                    <a:pt x="5086" y="30"/>
                  </a:lnTo>
                  <a:lnTo>
                    <a:pt x="4623" y="59"/>
                  </a:lnTo>
                  <a:lnTo>
                    <a:pt x="4405" y="73"/>
                  </a:lnTo>
                  <a:lnTo>
                    <a:pt x="4174" y="116"/>
                  </a:lnTo>
                  <a:lnTo>
                    <a:pt x="3956" y="145"/>
                  </a:lnTo>
                  <a:lnTo>
                    <a:pt x="3739" y="203"/>
                  </a:lnTo>
                  <a:lnTo>
                    <a:pt x="3507" y="261"/>
                  </a:lnTo>
                  <a:lnTo>
                    <a:pt x="3304" y="334"/>
                  </a:lnTo>
                  <a:lnTo>
                    <a:pt x="3087" y="406"/>
                  </a:lnTo>
                  <a:lnTo>
                    <a:pt x="2870" y="508"/>
                  </a:lnTo>
                  <a:lnTo>
                    <a:pt x="2667" y="609"/>
                  </a:lnTo>
                  <a:lnTo>
                    <a:pt x="2464" y="711"/>
                  </a:lnTo>
                  <a:lnTo>
                    <a:pt x="2261" y="841"/>
                  </a:lnTo>
                  <a:lnTo>
                    <a:pt x="2058" y="971"/>
                  </a:lnTo>
                  <a:lnTo>
                    <a:pt x="1870" y="1131"/>
                  </a:lnTo>
                  <a:lnTo>
                    <a:pt x="1682" y="1290"/>
                  </a:lnTo>
                  <a:lnTo>
                    <a:pt x="1508" y="1449"/>
                  </a:lnTo>
                  <a:lnTo>
                    <a:pt x="1334" y="1638"/>
                  </a:lnTo>
                  <a:lnTo>
                    <a:pt x="1174" y="1812"/>
                  </a:lnTo>
                  <a:lnTo>
                    <a:pt x="1030" y="2000"/>
                  </a:lnTo>
                  <a:lnTo>
                    <a:pt x="899" y="2188"/>
                  </a:lnTo>
                  <a:lnTo>
                    <a:pt x="769" y="2391"/>
                  </a:lnTo>
                  <a:lnTo>
                    <a:pt x="653" y="2594"/>
                  </a:lnTo>
                  <a:lnTo>
                    <a:pt x="551" y="2797"/>
                  </a:lnTo>
                  <a:lnTo>
                    <a:pt x="450" y="3014"/>
                  </a:lnTo>
                  <a:lnTo>
                    <a:pt x="363" y="3232"/>
                  </a:lnTo>
                  <a:lnTo>
                    <a:pt x="291" y="3449"/>
                  </a:lnTo>
                  <a:lnTo>
                    <a:pt x="233" y="3666"/>
                  </a:lnTo>
                  <a:lnTo>
                    <a:pt x="175" y="3898"/>
                  </a:lnTo>
                  <a:lnTo>
                    <a:pt x="117" y="4130"/>
                  </a:lnTo>
                  <a:lnTo>
                    <a:pt x="73" y="4362"/>
                  </a:lnTo>
                  <a:lnTo>
                    <a:pt x="44" y="4593"/>
                  </a:lnTo>
                  <a:lnTo>
                    <a:pt x="1" y="5072"/>
                  </a:lnTo>
                  <a:lnTo>
                    <a:pt x="1" y="5550"/>
                  </a:lnTo>
                  <a:lnTo>
                    <a:pt x="15" y="6042"/>
                  </a:lnTo>
                  <a:lnTo>
                    <a:pt x="59" y="6535"/>
                  </a:lnTo>
                  <a:lnTo>
                    <a:pt x="146" y="7042"/>
                  </a:lnTo>
                  <a:lnTo>
                    <a:pt x="233" y="7535"/>
                  </a:lnTo>
                  <a:lnTo>
                    <a:pt x="363" y="8027"/>
                  </a:lnTo>
                  <a:lnTo>
                    <a:pt x="493" y="8520"/>
                  </a:lnTo>
                  <a:lnTo>
                    <a:pt x="667" y="9013"/>
                  </a:lnTo>
                  <a:lnTo>
                    <a:pt x="841" y="9491"/>
                  </a:lnTo>
                  <a:lnTo>
                    <a:pt x="1030" y="9954"/>
                  </a:lnTo>
                  <a:lnTo>
                    <a:pt x="1247" y="10418"/>
                  </a:lnTo>
                  <a:lnTo>
                    <a:pt x="1464" y="10853"/>
                  </a:lnTo>
                  <a:lnTo>
                    <a:pt x="1696" y="11287"/>
                  </a:lnTo>
                  <a:lnTo>
                    <a:pt x="1942" y="11707"/>
                  </a:lnTo>
                  <a:lnTo>
                    <a:pt x="2189" y="12099"/>
                  </a:lnTo>
                  <a:lnTo>
                    <a:pt x="2449" y="12475"/>
                  </a:lnTo>
                  <a:lnTo>
                    <a:pt x="2710" y="12823"/>
                  </a:lnTo>
                  <a:lnTo>
                    <a:pt x="2971" y="13156"/>
                  </a:lnTo>
                  <a:lnTo>
                    <a:pt x="3232" y="13446"/>
                  </a:lnTo>
                  <a:lnTo>
                    <a:pt x="3493" y="13721"/>
                  </a:lnTo>
                  <a:lnTo>
                    <a:pt x="3753" y="13968"/>
                  </a:lnTo>
                  <a:lnTo>
                    <a:pt x="4014" y="14171"/>
                  </a:lnTo>
                  <a:lnTo>
                    <a:pt x="4261" y="14359"/>
                  </a:lnTo>
                  <a:lnTo>
                    <a:pt x="4521" y="14518"/>
                  </a:lnTo>
                  <a:lnTo>
                    <a:pt x="4826" y="14678"/>
                  </a:lnTo>
                  <a:lnTo>
                    <a:pt x="5130" y="14822"/>
                  </a:lnTo>
                  <a:lnTo>
                    <a:pt x="5463" y="14967"/>
                  </a:lnTo>
                  <a:lnTo>
                    <a:pt x="5811" y="15098"/>
                  </a:lnTo>
                  <a:lnTo>
                    <a:pt x="6173" y="15228"/>
                  </a:lnTo>
                  <a:lnTo>
                    <a:pt x="6564" y="15344"/>
                  </a:lnTo>
                  <a:lnTo>
                    <a:pt x="6955" y="15460"/>
                  </a:lnTo>
                  <a:lnTo>
                    <a:pt x="7376" y="15576"/>
                  </a:lnTo>
                  <a:lnTo>
                    <a:pt x="7796" y="15663"/>
                  </a:lnTo>
                  <a:lnTo>
                    <a:pt x="8245" y="15764"/>
                  </a:lnTo>
                  <a:lnTo>
                    <a:pt x="8694" y="15851"/>
                  </a:lnTo>
                  <a:lnTo>
                    <a:pt x="9636" y="16011"/>
                  </a:lnTo>
                  <a:lnTo>
                    <a:pt x="10621" y="16141"/>
                  </a:lnTo>
                  <a:lnTo>
                    <a:pt x="11650" y="16242"/>
                  </a:lnTo>
                  <a:lnTo>
                    <a:pt x="12693" y="16315"/>
                  </a:lnTo>
                  <a:lnTo>
                    <a:pt x="13765" y="16373"/>
                  </a:lnTo>
                  <a:lnTo>
                    <a:pt x="14852" y="16402"/>
                  </a:lnTo>
                  <a:lnTo>
                    <a:pt x="15953" y="16416"/>
                  </a:lnTo>
                  <a:lnTo>
                    <a:pt x="17054" y="16402"/>
                  </a:lnTo>
                  <a:lnTo>
                    <a:pt x="18155" y="16373"/>
                  </a:lnTo>
                  <a:lnTo>
                    <a:pt x="19256" y="16300"/>
                  </a:lnTo>
                  <a:lnTo>
                    <a:pt x="20328" y="16228"/>
                  </a:lnTo>
                  <a:lnTo>
                    <a:pt x="21386" y="16126"/>
                  </a:lnTo>
                  <a:lnTo>
                    <a:pt x="22415" y="16011"/>
                  </a:lnTo>
                  <a:lnTo>
                    <a:pt x="23415" y="15866"/>
                  </a:lnTo>
                  <a:lnTo>
                    <a:pt x="24356" y="15706"/>
                  </a:lnTo>
                  <a:lnTo>
                    <a:pt x="25269" y="15518"/>
                  </a:lnTo>
                  <a:lnTo>
                    <a:pt x="26124" y="15315"/>
                  </a:lnTo>
                  <a:lnTo>
                    <a:pt x="26921" y="15098"/>
                  </a:lnTo>
                  <a:lnTo>
                    <a:pt x="27298" y="14982"/>
                  </a:lnTo>
                  <a:lnTo>
                    <a:pt x="27645" y="14866"/>
                  </a:lnTo>
                  <a:lnTo>
                    <a:pt x="27993" y="14750"/>
                  </a:lnTo>
                  <a:lnTo>
                    <a:pt x="28312" y="14620"/>
                  </a:lnTo>
                  <a:lnTo>
                    <a:pt x="28602" y="14489"/>
                  </a:lnTo>
                  <a:lnTo>
                    <a:pt x="28891" y="14344"/>
                  </a:lnTo>
                  <a:lnTo>
                    <a:pt x="29138" y="14214"/>
                  </a:lnTo>
                  <a:lnTo>
                    <a:pt x="29384" y="14069"/>
                  </a:lnTo>
                  <a:lnTo>
                    <a:pt x="29587" y="13910"/>
                  </a:lnTo>
                  <a:lnTo>
                    <a:pt x="29790" y="13765"/>
                  </a:lnTo>
                  <a:lnTo>
                    <a:pt x="29949" y="13605"/>
                  </a:lnTo>
                  <a:lnTo>
                    <a:pt x="30094" y="13446"/>
                  </a:lnTo>
                  <a:lnTo>
                    <a:pt x="30210" y="13287"/>
                  </a:lnTo>
                  <a:lnTo>
                    <a:pt x="30297" y="13113"/>
                  </a:lnTo>
                  <a:lnTo>
                    <a:pt x="30355" y="12939"/>
                  </a:lnTo>
                  <a:lnTo>
                    <a:pt x="30384" y="12765"/>
                  </a:lnTo>
                  <a:lnTo>
                    <a:pt x="30456" y="12475"/>
                  </a:lnTo>
                  <a:lnTo>
                    <a:pt x="30514" y="12142"/>
                  </a:lnTo>
                  <a:lnTo>
                    <a:pt x="30586" y="11678"/>
                  </a:lnTo>
                  <a:lnTo>
                    <a:pt x="30659" y="11128"/>
                  </a:lnTo>
                  <a:lnTo>
                    <a:pt x="30717" y="10476"/>
                  </a:lnTo>
                  <a:lnTo>
                    <a:pt x="30746" y="9766"/>
                  </a:lnTo>
                  <a:lnTo>
                    <a:pt x="30760" y="9375"/>
                  </a:lnTo>
                  <a:lnTo>
                    <a:pt x="30760" y="8984"/>
                  </a:lnTo>
                  <a:lnTo>
                    <a:pt x="30746" y="8578"/>
                  </a:lnTo>
                  <a:lnTo>
                    <a:pt x="30731" y="8158"/>
                  </a:lnTo>
                  <a:lnTo>
                    <a:pt x="30702" y="7723"/>
                  </a:lnTo>
                  <a:lnTo>
                    <a:pt x="30644" y="7288"/>
                  </a:lnTo>
                  <a:lnTo>
                    <a:pt x="30586" y="6839"/>
                  </a:lnTo>
                  <a:lnTo>
                    <a:pt x="30514" y="6405"/>
                  </a:lnTo>
                  <a:lnTo>
                    <a:pt x="30413" y="5955"/>
                  </a:lnTo>
                  <a:lnTo>
                    <a:pt x="30311" y="5506"/>
                  </a:lnTo>
                  <a:lnTo>
                    <a:pt x="30181" y="5057"/>
                  </a:lnTo>
                  <a:lnTo>
                    <a:pt x="30021" y="4608"/>
                  </a:lnTo>
                  <a:lnTo>
                    <a:pt x="29848" y="4173"/>
                  </a:lnTo>
                  <a:lnTo>
                    <a:pt x="29645" y="3724"/>
                  </a:lnTo>
                  <a:lnTo>
                    <a:pt x="29427" y="3304"/>
                  </a:lnTo>
                  <a:lnTo>
                    <a:pt x="29181" y="2884"/>
                  </a:lnTo>
                  <a:lnTo>
                    <a:pt x="28906" y="2478"/>
                  </a:lnTo>
                  <a:lnTo>
                    <a:pt x="28602" y="2072"/>
                  </a:lnTo>
                  <a:lnTo>
                    <a:pt x="28442" y="1884"/>
                  </a:lnTo>
                  <a:lnTo>
                    <a:pt x="28283" y="1710"/>
                  </a:lnTo>
                  <a:lnTo>
                    <a:pt x="28123" y="1536"/>
                  </a:lnTo>
                  <a:lnTo>
                    <a:pt x="27950" y="1391"/>
                  </a:lnTo>
                  <a:lnTo>
                    <a:pt x="27790" y="1232"/>
                  </a:lnTo>
                  <a:lnTo>
                    <a:pt x="27616" y="1102"/>
                  </a:lnTo>
                  <a:lnTo>
                    <a:pt x="27269" y="855"/>
                  </a:lnTo>
                  <a:lnTo>
                    <a:pt x="26906" y="638"/>
                  </a:lnTo>
                  <a:lnTo>
                    <a:pt x="26559" y="464"/>
                  </a:lnTo>
                  <a:lnTo>
                    <a:pt x="26196" y="319"/>
                  </a:lnTo>
                  <a:lnTo>
                    <a:pt x="25820" y="203"/>
                  </a:lnTo>
                  <a:lnTo>
                    <a:pt x="25457" y="116"/>
                  </a:lnTo>
                  <a:lnTo>
                    <a:pt x="25095" y="59"/>
                  </a:lnTo>
                  <a:lnTo>
                    <a:pt x="24733" y="15"/>
                  </a:lnTo>
                  <a:lnTo>
                    <a:pt x="24371" y="1"/>
                  </a:lnTo>
                  <a:close/>
                </a:path>
              </a:pathLst>
            </a:custGeom>
            <a:solidFill>
              <a:srgbClr val="6666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807;p37">
              <a:extLst>
                <a:ext uri="{FF2B5EF4-FFF2-40B4-BE49-F238E27FC236}">
                  <a16:creationId xmlns:a16="http://schemas.microsoft.com/office/drawing/2014/main" id="{66FADCF8-D825-2349-9220-61DE6B6CE271}"/>
                </a:ext>
              </a:extLst>
            </p:cNvPr>
            <p:cNvSpPr/>
            <p:nvPr/>
          </p:nvSpPr>
          <p:spPr>
            <a:xfrm>
              <a:off x="3178100" y="3767200"/>
              <a:ext cx="422000" cy="670125"/>
            </a:xfrm>
            <a:custGeom>
              <a:avLst/>
              <a:gdLst/>
              <a:ahLst/>
              <a:cxnLst/>
              <a:rect l="l" t="t" r="r" b="b"/>
              <a:pathLst>
                <a:path w="16880" h="26805" extrusionOk="0">
                  <a:moveTo>
                    <a:pt x="0" y="0"/>
                  </a:moveTo>
                  <a:lnTo>
                    <a:pt x="87" y="971"/>
                  </a:lnTo>
                  <a:lnTo>
                    <a:pt x="334" y="3536"/>
                  </a:lnTo>
                  <a:lnTo>
                    <a:pt x="696" y="7216"/>
                  </a:lnTo>
                  <a:lnTo>
                    <a:pt x="913" y="9317"/>
                  </a:lnTo>
                  <a:lnTo>
                    <a:pt x="1145" y="11504"/>
                  </a:lnTo>
                  <a:lnTo>
                    <a:pt x="1391" y="13721"/>
                  </a:lnTo>
                  <a:lnTo>
                    <a:pt x="1652" y="15923"/>
                  </a:lnTo>
                  <a:lnTo>
                    <a:pt x="1913" y="18010"/>
                  </a:lnTo>
                  <a:lnTo>
                    <a:pt x="2174" y="19951"/>
                  </a:lnTo>
                  <a:lnTo>
                    <a:pt x="2435" y="21690"/>
                  </a:lnTo>
                  <a:lnTo>
                    <a:pt x="2565" y="22443"/>
                  </a:lnTo>
                  <a:lnTo>
                    <a:pt x="2695" y="23124"/>
                  </a:lnTo>
                  <a:lnTo>
                    <a:pt x="2826" y="23733"/>
                  </a:lnTo>
                  <a:lnTo>
                    <a:pt x="2942" y="24240"/>
                  </a:lnTo>
                  <a:lnTo>
                    <a:pt x="3058" y="24646"/>
                  </a:lnTo>
                  <a:lnTo>
                    <a:pt x="3116" y="24805"/>
                  </a:lnTo>
                  <a:lnTo>
                    <a:pt x="3174" y="24935"/>
                  </a:lnTo>
                  <a:lnTo>
                    <a:pt x="3231" y="25066"/>
                  </a:lnTo>
                  <a:lnTo>
                    <a:pt x="3304" y="25167"/>
                  </a:lnTo>
                  <a:lnTo>
                    <a:pt x="3391" y="25283"/>
                  </a:lnTo>
                  <a:lnTo>
                    <a:pt x="3478" y="25385"/>
                  </a:lnTo>
                  <a:lnTo>
                    <a:pt x="3579" y="25486"/>
                  </a:lnTo>
                  <a:lnTo>
                    <a:pt x="3695" y="25587"/>
                  </a:lnTo>
                  <a:lnTo>
                    <a:pt x="3941" y="25776"/>
                  </a:lnTo>
                  <a:lnTo>
                    <a:pt x="4217" y="25935"/>
                  </a:lnTo>
                  <a:lnTo>
                    <a:pt x="4535" y="26095"/>
                  </a:lnTo>
                  <a:lnTo>
                    <a:pt x="4869" y="26225"/>
                  </a:lnTo>
                  <a:lnTo>
                    <a:pt x="5231" y="26341"/>
                  </a:lnTo>
                  <a:lnTo>
                    <a:pt x="5622" y="26442"/>
                  </a:lnTo>
                  <a:lnTo>
                    <a:pt x="6028" y="26544"/>
                  </a:lnTo>
                  <a:lnTo>
                    <a:pt x="6448" y="26616"/>
                  </a:lnTo>
                  <a:lnTo>
                    <a:pt x="6883" y="26674"/>
                  </a:lnTo>
                  <a:lnTo>
                    <a:pt x="7317" y="26732"/>
                  </a:lnTo>
                  <a:lnTo>
                    <a:pt x="7781" y="26761"/>
                  </a:lnTo>
                  <a:lnTo>
                    <a:pt x="8230" y="26790"/>
                  </a:lnTo>
                  <a:lnTo>
                    <a:pt x="8694" y="26804"/>
                  </a:lnTo>
                  <a:lnTo>
                    <a:pt x="9143" y="26790"/>
                  </a:lnTo>
                  <a:lnTo>
                    <a:pt x="9606" y="26790"/>
                  </a:lnTo>
                  <a:lnTo>
                    <a:pt x="10056" y="26761"/>
                  </a:lnTo>
                  <a:lnTo>
                    <a:pt x="10490" y="26718"/>
                  </a:lnTo>
                  <a:lnTo>
                    <a:pt x="10925" y="26674"/>
                  </a:lnTo>
                  <a:lnTo>
                    <a:pt x="11331" y="26616"/>
                  </a:lnTo>
                  <a:lnTo>
                    <a:pt x="11736" y="26544"/>
                  </a:lnTo>
                  <a:lnTo>
                    <a:pt x="12113" y="26471"/>
                  </a:lnTo>
                  <a:lnTo>
                    <a:pt x="12461" y="26384"/>
                  </a:lnTo>
                  <a:lnTo>
                    <a:pt x="12794" y="26283"/>
                  </a:lnTo>
                  <a:lnTo>
                    <a:pt x="13084" y="26181"/>
                  </a:lnTo>
                  <a:lnTo>
                    <a:pt x="13359" y="26066"/>
                  </a:lnTo>
                  <a:lnTo>
                    <a:pt x="13591" y="25950"/>
                  </a:lnTo>
                  <a:lnTo>
                    <a:pt x="13794" y="25819"/>
                  </a:lnTo>
                  <a:lnTo>
                    <a:pt x="13939" y="25674"/>
                  </a:lnTo>
                  <a:lnTo>
                    <a:pt x="14011" y="25602"/>
                  </a:lnTo>
                  <a:lnTo>
                    <a:pt x="14055" y="25529"/>
                  </a:lnTo>
                  <a:lnTo>
                    <a:pt x="14112" y="25443"/>
                  </a:lnTo>
                  <a:lnTo>
                    <a:pt x="14156" y="25327"/>
                  </a:lnTo>
                  <a:lnTo>
                    <a:pt x="14257" y="25008"/>
                  </a:lnTo>
                  <a:lnTo>
                    <a:pt x="14373" y="24573"/>
                  </a:lnTo>
                  <a:lnTo>
                    <a:pt x="14475" y="24037"/>
                  </a:lnTo>
                  <a:lnTo>
                    <a:pt x="14591" y="23414"/>
                  </a:lnTo>
                  <a:lnTo>
                    <a:pt x="14721" y="22719"/>
                  </a:lnTo>
                  <a:lnTo>
                    <a:pt x="14967" y="21081"/>
                  </a:lnTo>
                  <a:lnTo>
                    <a:pt x="15228" y="19212"/>
                  </a:lnTo>
                  <a:lnTo>
                    <a:pt x="15474" y="17169"/>
                  </a:lnTo>
                  <a:lnTo>
                    <a:pt x="15721" y="15011"/>
                  </a:lnTo>
                  <a:lnTo>
                    <a:pt x="15967" y="12794"/>
                  </a:lnTo>
                  <a:lnTo>
                    <a:pt x="16184" y="10592"/>
                  </a:lnTo>
                  <a:lnTo>
                    <a:pt x="16387" y="8462"/>
                  </a:lnTo>
                  <a:lnTo>
                    <a:pt x="16561" y="6477"/>
                  </a:lnTo>
                  <a:lnTo>
                    <a:pt x="16706" y="4680"/>
                  </a:lnTo>
                  <a:lnTo>
                    <a:pt x="16807" y="3159"/>
                  </a:lnTo>
                  <a:lnTo>
                    <a:pt x="16865" y="1956"/>
                  </a:lnTo>
                  <a:lnTo>
                    <a:pt x="16880" y="1507"/>
                  </a:lnTo>
                  <a:lnTo>
                    <a:pt x="16880" y="1145"/>
                  </a:lnTo>
                  <a:lnTo>
                    <a:pt x="16865" y="913"/>
                  </a:lnTo>
                  <a:lnTo>
                    <a:pt x="16851" y="841"/>
                  </a:lnTo>
                  <a:lnTo>
                    <a:pt x="16836" y="797"/>
                  </a:lnTo>
                  <a:lnTo>
                    <a:pt x="16807" y="768"/>
                  </a:lnTo>
                  <a:lnTo>
                    <a:pt x="16749" y="739"/>
                  </a:lnTo>
                  <a:lnTo>
                    <a:pt x="16576" y="681"/>
                  </a:lnTo>
                  <a:lnTo>
                    <a:pt x="16329" y="638"/>
                  </a:lnTo>
                  <a:lnTo>
                    <a:pt x="15996" y="580"/>
                  </a:lnTo>
                  <a:lnTo>
                    <a:pt x="15590" y="536"/>
                  </a:lnTo>
                  <a:lnTo>
                    <a:pt x="15127" y="493"/>
                  </a:lnTo>
                  <a:lnTo>
                    <a:pt x="14040" y="421"/>
                  </a:lnTo>
                  <a:lnTo>
                    <a:pt x="12751" y="348"/>
                  </a:lnTo>
                  <a:lnTo>
                    <a:pt x="11331" y="276"/>
                  </a:lnTo>
                  <a:lnTo>
                    <a:pt x="9824" y="218"/>
                  </a:lnTo>
                  <a:lnTo>
                    <a:pt x="8274" y="174"/>
                  </a:lnTo>
                  <a:lnTo>
                    <a:pt x="5231" y="87"/>
                  </a:lnTo>
                  <a:lnTo>
                    <a:pt x="2579" y="44"/>
                  </a:lnTo>
                  <a:lnTo>
                    <a:pt x="0"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808;p37">
              <a:extLst>
                <a:ext uri="{FF2B5EF4-FFF2-40B4-BE49-F238E27FC236}">
                  <a16:creationId xmlns:a16="http://schemas.microsoft.com/office/drawing/2014/main" id="{69D5F5DD-B928-9922-7703-8F479B6AB271}"/>
                </a:ext>
              </a:extLst>
            </p:cNvPr>
            <p:cNvSpPr/>
            <p:nvPr/>
          </p:nvSpPr>
          <p:spPr>
            <a:xfrm>
              <a:off x="3179175" y="3767200"/>
              <a:ext cx="420925" cy="377100"/>
            </a:xfrm>
            <a:custGeom>
              <a:avLst/>
              <a:gdLst/>
              <a:ahLst/>
              <a:cxnLst/>
              <a:rect l="l" t="t" r="r" b="b"/>
              <a:pathLst>
                <a:path w="16837" h="15084" extrusionOk="0">
                  <a:moveTo>
                    <a:pt x="523" y="0"/>
                  </a:moveTo>
                  <a:lnTo>
                    <a:pt x="1" y="464"/>
                  </a:lnTo>
                  <a:lnTo>
                    <a:pt x="276" y="3434"/>
                  </a:lnTo>
                  <a:lnTo>
                    <a:pt x="899" y="4159"/>
                  </a:lnTo>
                  <a:lnTo>
                    <a:pt x="1522" y="4854"/>
                  </a:lnTo>
                  <a:lnTo>
                    <a:pt x="2160" y="5550"/>
                  </a:lnTo>
                  <a:lnTo>
                    <a:pt x="2826" y="6216"/>
                  </a:lnTo>
                  <a:lnTo>
                    <a:pt x="3493" y="6882"/>
                  </a:lnTo>
                  <a:lnTo>
                    <a:pt x="4174" y="7534"/>
                  </a:lnTo>
                  <a:lnTo>
                    <a:pt x="4884" y="8158"/>
                  </a:lnTo>
                  <a:lnTo>
                    <a:pt x="5594" y="8781"/>
                  </a:lnTo>
                  <a:lnTo>
                    <a:pt x="6318" y="9389"/>
                  </a:lnTo>
                  <a:lnTo>
                    <a:pt x="7057" y="9969"/>
                  </a:lnTo>
                  <a:lnTo>
                    <a:pt x="7810" y="10534"/>
                  </a:lnTo>
                  <a:lnTo>
                    <a:pt x="8578" y="11084"/>
                  </a:lnTo>
                  <a:lnTo>
                    <a:pt x="9346" y="11620"/>
                  </a:lnTo>
                  <a:lnTo>
                    <a:pt x="10143" y="12142"/>
                  </a:lnTo>
                  <a:lnTo>
                    <a:pt x="10940" y="12649"/>
                  </a:lnTo>
                  <a:lnTo>
                    <a:pt x="11751" y="13127"/>
                  </a:lnTo>
                  <a:lnTo>
                    <a:pt x="12708" y="13663"/>
                  </a:lnTo>
                  <a:lnTo>
                    <a:pt x="13186" y="13924"/>
                  </a:lnTo>
                  <a:lnTo>
                    <a:pt x="13678" y="14170"/>
                  </a:lnTo>
                  <a:lnTo>
                    <a:pt x="14171" y="14417"/>
                  </a:lnTo>
                  <a:lnTo>
                    <a:pt x="14664" y="14648"/>
                  </a:lnTo>
                  <a:lnTo>
                    <a:pt x="15171" y="14880"/>
                  </a:lnTo>
                  <a:lnTo>
                    <a:pt x="15678" y="15083"/>
                  </a:lnTo>
                  <a:lnTo>
                    <a:pt x="15939" y="12591"/>
                  </a:lnTo>
                  <a:lnTo>
                    <a:pt x="16199" y="10113"/>
                  </a:lnTo>
                  <a:lnTo>
                    <a:pt x="16417" y="7737"/>
                  </a:lnTo>
                  <a:lnTo>
                    <a:pt x="16591" y="5579"/>
                  </a:lnTo>
                  <a:lnTo>
                    <a:pt x="16735" y="3724"/>
                  </a:lnTo>
                  <a:lnTo>
                    <a:pt x="16808" y="2232"/>
                  </a:lnTo>
                  <a:lnTo>
                    <a:pt x="16837" y="1667"/>
                  </a:lnTo>
                  <a:lnTo>
                    <a:pt x="16837" y="1232"/>
                  </a:lnTo>
                  <a:lnTo>
                    <a:pt x="16822" y="928"/>
                  </a:lnTo>
                  <a:lnTo>
                    <a:pt x="16808" y="841"/>
                  </a:lnTo>
                  <a:lnTo>
                    <a:pt x="16793" y="797"/>
                  </a:lnTo>
                  <a:lnTo>
                    <a:pt x="16764" y="768"/>
                  </a:lnTo>
                  <a:lnTo>
                    <a:pt x="16721" y="739"/>
                  </a:lnTo>
                  <a:lnTo>
                    <a:pt x="16576" y="696"/>
                  </a:lnTo>
                  <a:lnTo>
                    <a:pt x="16373" y="652"/>
                  </a:lnTo>
                  <a:lnTo>
                    <a:pt x="16112" y="609"/>
                  </a:lnTo>
                  <a:lnTo>
                    <a:pt x="15402" y="522"/>
                  </a:lnTo>
                  <a:lnTo>
                    <a:pt x="14504" y="450"/>
                  </a:lnTo>
                  <a:lnTo>
                    <a:pt x="13432" y="377"/>
                  </a:lnTo>
                  <a:lnTo>
                    <a:pt x="12244" y="319"/>
                  </a:lnTo>
                  <a:lnTo>
                    <a:pt x="10954" y="261"/>
                  </a:lnTo>
                  <a:lnTo>
                    <a:pt x="9592" y="218"/>
                  </a:lnTo>
                  <a:lnTo>
                    <a:pt x="6825" y="131"/>
                  </a:lnTo>
                  <a:lnTo>
                    <a:pt x="4217" y="73"/>
                  </a:lnTo>
                  <a:lnTo>
                    <a:pt x="523"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809;p37">
              <a:extLst>
                <a:ext uri="{FF2B5EF4-FFF2-40B4-BE49-F238E27FC236}">
                  <a16:creationId xmlns:a16="http://schemas.microsoft.com/office/drawing/2014/main" id="{DD79ABC9-AB31-1804-62C5-678CC442F20A}"/>
                </a:ext>
              </a:extLst>
            </p:cNvPr>
            <p:cNvSpPr/>
            <p:nvPr/>
          </p:nvSpPr>
          <p:spPr>
            <a:xfrm>
              <a:off x="3044450" y="3101450"/>
              <a:ext cx="1138475" cy="774075"/>
            </a:xfrm>
            <a:custGeom>
              <a:avLst/>
              <a:gdLst/>
              <a:ahLst/>
              <a:cxnLst/>
              <a:rect l="l" t="t" r="r" b="b"/>
              <a:pathLst>
                <a:path w="45539" h="30963" extrusionOk="0">
                  <a:moveTo>
                    <a:pt x="21545" y="0"/>
                  </a:moveTo>
                  <a:lnTo>
                    <a:pt x="20878" y="15"/>
                  </a:lnTo>
                  <a:lnTo>
                    <a:pt x="20212" y="15"/>
                  </a:lnTo>
                  <a:lnTo>
                    <a:pt x="19545" y="44"/>
                  </a:lnTo>
                  <a:lnTo>
                    <a:pt x="18893" y="73"/>
                  </a:lnTo>
                  <a:lnTo>
                    <a:pt x="18241" y="116"/>
                  </a:lnTo>
                  <a:lnTo>
                    <a:pt x="17589" y="174"/>
                  </a:lnTo>
                  <a:lnTo>
                    <a:pt x="16952" y="246"/>
                  </a:lnTo>
                  <a:lnTo>
                    <a:pt x="16314" y="319"/>
                  </a:lnTo>
                  <a:lnTo>
                    <a:pt x="15691" y="406"/>
                  </a:lnTo>
                  <a:lnTo>
                    <a:pt x="15068" y="507"/>
                  </a:lnTo>
                  <a:lnTo>
                    <a:pt x="14460" y="623"/>
                  </a:lnTo>
                  <a:lnTo>
                    <a:pt x="13866" y="754"/>
                  </a:lnTo>
                  <a:lnTo>
                    <a:pt x="13272" y="898"/>
                  </a:lnTo>
                  <a:lnTo>
                    <a:pt x="12692" y="1058"/>
                  </a:lnTo>
                  <a:lnTo>
                    <a:pt x="12127" y="1246"/>
                  </a:lnTo>
                  <a:lnTo>
                    <a:pt x="11591" y="1449"/>
                  </a:lnTo>
                  <a:lnTo>
                    <a:pt x="11055" y="1681"/>
                  </a:lnTo>
                  <a:lnTo>
                    <a:pt x="10533" y="1942"/>
                  </a:lnTo>
                  <a:lnTo>
                    <a:pt x="10041" y="2217"/>
                  </a:lnTo>
                  <a:lnTo>
                    <a:pt x="9548" y="2521"/>
                  </a:lnTo>
                  <a:lnTo>
                    <a:pt x="9085" y="2840"/>
                  </a:lnTo>
                  <a:lnTo>
                    <a:pt x="8621" y="3173"/>
                  </a:lnTo>
                  <a:lnTo>
                    <a:pt x="8172" y="3535"/>
                  </a:lnTo>
                  <a:lnTo>
                    <a:pt x="7752" y="3912"/>
                  </a:lnTo>
                  <a:lnTo>
                    <a:pt x="7331" y="4303"/>
                  </a:lnTo>
                  <a:lnTo>
                    <a:pt x="6926" y="4709"/>
                  </a:lnTo>
                  <a:lnTo>
                    <a:pt x="6535" y="5129"/>
                  </a:lnTo>
                  <a:lnTo>
                    <a:pt x="6172" y="5564"/>
                  </a:lnTo>
                  <a:lnTo>
                    <a:pt x="5796" y="6013"/>
                  </a:lnTo>
                  <a:lnTo>
                    <a:pt x="5448" y="6477"/>
                  </a:lnTo>
                  <a:lnTo>
                    <a:pt x="5115" y="6955"/>
                  </a:lnTo>
                  <a:lnTo>
                    <a:pt x="4796" y="7433"/>
                  </a:lnTo>
                  <a:lnTo>
                    <a:pt x="4477" y="7925"/>
                  </a:lnTo>
                  <a:lnTo>
                    <a:pt x="4173" y="8433"/>
                  </a:lnTo>
                  <a:lnTo>
                    <a:pt x="3898" y="8954"/>
                  </a:lnTo>
                  <a:lnTo>
                    <a:pt x="3622" y="9476"/>
                  </a:lnTo>
                  <a:lnTo>
                    <a:pt x="3347" y="9997"/>
                  </a:lnTo>
                  <a:lnTo>
                    <a:pt x="3101" y="10533"/>
                  </a:lnTo>
                  <a:lnTo>
                    <a:pt x="2854" y="11070"/>
                  </a:lnTo>
                  <a:lnTo>
                    <a:pt x="2623" y="11620"/>
                  </a:lnTo>
                  <a:lnTo>
                    <a:pt x="2405" y="12171"/>
                  </a:lnTo>
                  <a:lnTo>
                    <a:pt x="2202" y="12721"/>
                  </a:lnTo>
                  <a:lnTo>
                    <a:pt x="2000" y="13272"/>
                  </a:lnTo>
                  <a:lnTo>
                    <a:pt x="1811" y="13822"/>
                  </a:lnTo>
                  <a:lnTo>
                    <a:pt x="1637" y="14373"/>
                  </a:lnTo>
                  <a:lnTo>
                    <a:pt x="1478" y="14938"/>
                  </a:lnTo>
                  <a:lnTo>
                    <a:pt x="1319" y="15489"/>
                  </a:lnTo>
                  <a:lnTo>
                    <a:pt x="1174" y="16039"/>
                  </a:lnTo>
                  <a:lnTo>
                    <a:pt x="1029" y="16590"/>
                  </a:lnTo>
                  <a:lnTo>
                    <a:pt x="783" y="17662"/>
                  </a:lnTo>
                  <a:lnTo>
                    <a:pt x="580" y="18734"/>
                  </a:lnTo>
                  <a:lnTo>
                    <a:pt x="406" y="19763"/>
                  </a:lnTo>
                  <a:lnTo>
                    <a:pt x="261" y="20762"/>
                  </a:lnTo>
                  <a:lnTo>
                    <a:pt x="145" y="21719"/>
                  </a:lnTo>
                  <a:lnTo>
                    <a:pt x="73" y="22631"/>
                  </a:lnTo>
                  <a:lnTo>
                    <a:pt x="29" y="23486"/>
                  </a:lnTo>
                  <a:lnTo>
                    <a:pt x="0" y="24283"/>
                  </a:lnTo>
                  <a:lnTo>
                    <a:pt x="15" y="25022"/>
                  </a:lnTo>
                  <a:lnTo>
                    <a:pt x="44" y="25674"/>
                  </a:lnTo>
                  <a:lnTo>
                    <a:pt x="102" y="26239"/>
                  </a:lnTo>
                  <a:lnTo>
                    <a:pt x="145" y="26500"/>
                  </a:lnTo>
                  <a:lnTo>
                    <a:pt x="174" y="26732"/>
                  </a:lnTo>
                  <a:lnTo>
                    <a:pt x="232" y="26949"/>
                  </a:lnTo>
                  <a:lnTo>
                    <a:pt x="275" y="27123"/>
                  </a:lnTo>
                  <a:lnTo>
                    <a:pt x="333" y="27282"/>
                  </a:lnTo>
                  <a:lnTo>
                    <a:pt x="406" y="27427"/>
                  </a:lnTo>
                  <a:lnTo>
                    <a:pt x="478" y="27543"/>
                  </a:lnTo>
                  <a:lnTo>
                    <a:pt x="594" y="27659"/>
                  </a:lnTo>
                  <a:lnTo>
                    <a:pt x="725" y="27775"/>
                  </a:lnTo>
                  <a:lnTo>
                    <a:pt x="884" y="27891"/>
                  </a:lnTo>
                  <a:lnTo>
                    <a:pt x="1072" y="28021"/>
                  </a:lnTo>
                  <a:lnTo>
                    <a:pt x="1290" y="28137"/>
                  </a:lnTo>
                  <a:lnTo>
                    <a:pt x="1536" y="28239"/>
                  </a:lnTo>
                  <a:lnTo>
                    <a:pt x="1797" y="28355"/>
                  </a:lnTo>
                  <a:lnTo>
                    <a:pt x="2072" y="28470"/>
                  </a:lnTo>
                  <a:lnTo>
                    <a:pt x="2376" y="28586"/>
                  </a:lnTo>
                  <a:lnTo>
                    <a:pt x="3043" y="28804"/>
                  </a:lnTo>
                  <a:lnTo>
                    <a:pt x="3796" y="29007"/>
                  </a:lnTo>
                  <a:lnTo>
                    <a:pt x="4593" y="29224"/>
                  </a:lnTo>
                  <a:lnTo>
                    <a:pt x="5462" y="29412"/>
                  </a:lnTo>
                  <a:lnTo>
                    <a:pt x="6390" y="29601"/>
                  </a:lnTo>
                  <a:lnTo>
                    <a:pt x="7360" y="29774"/>
                  </a:lnTo>
                  <a:lnTo>
                    <a:pt x="8360" y="29948"/>
                  </a:lnTo>
                  <a:lnTo>
                    <a:pt x="9389" y="30108"/>
                  </a:lnTo>
                  <a:lnTo>
                    <a:pt x="10447" y="30253"/>
                  </a:lnTo>
                  <a:lnTo>
                    <a:pt x="11519" y="30397"/>
                  </a:lnTo>
                  <a:lnTo>
                    <a:pt x="12605" y="30513"/>
                  </a:lnTo>
                  <a:lnTo>
                    <a:pt x="13677" y="30629"/>
                  </a:lnTo>
                  <a:lnTo>
                    <a:pt x="14750" y="30716"/>
                  </a:lnTo>
                  <a:lnTo>
                    <a:pt x="15807" y="30803"/>
                  </a:lnTo>
                  <a:lnTo>
                    <a:pt x="16851" y="30861"/>
                  </a:lnTo>
                  <a:lnTo>
                    <a:pt x="17865" y="30919"/>
                  </a:lnTo>
                  <a:lnTo>
                    <a:pt x="18835" y="30948"/>
                  </a:lnTo>
                  <a:lnTo>
                    <a:pt x="19763" y="30962"/>
                  </a:lnTo>
                  <a:lnTo>
                    <a:pt x="20647" y="30962"/>
                  </a:lnTo>
                  <a:lnTo>
                    <a:pt x="21458" y="30934"/>
                  </a:lnTo>
                  <a:lnTo>
                    <a:pt x="22211" y="30890"/>
                  </a:lnTo>
                  <a:lnTo>
                    <a:pt x="22892" y="30832"/>
                  </a:lnTo>
                  <a:lnTo>
                    <a:pt x="23501" y="30745"/>
                  </a:lnTo>
                  <a:lnTo>
                    <a:pt x="23762" y="30702"/>
                  </a:lnTo>
                  <a:lnTo>
                    <a:pt x="24008" y="30644"/>
                  </a:lnTo>
                  <a:lnTo>
                    <a:pt x="24225" y="30586"/>
                  </a:lnTo>
                  <a:lnTo>
                    <a:pt x="24428" y="30513"/>
                  </a:lnTo>
                  <a:lnTo>
                    <a:pt x="24602" y="30441"/>
                  </a:lnTo>
                  <a:lnTo>
                    <a:pt x="24747" y="30368"/>
                  </a:lnTo>
                  <a:lnTo>
                    <a:pt x="24863" y="30282"/>
                  </a:lnTo>
                  <a:lnTo>
                    <a:pt x="24950" y="30195"/>
                  </a:lnTo>
                  <a:lnTo>
                    <a:pt x="25254" y="29789"/>
                  </a:lnTo>
                  <a:lnTo>
                    <a:pt x="25587" y="29354"/>
                  </a:lnTo>
                  <a:lnTo>
                    <a:pt x="25949" y="28876"/>
                  </a:lnTo>
                  <a:lnTo>
                    <a:pt x="26355" y="28383"/>
                  </a:lnTo>
                  <a:lnTo>
                    <a:pt x="26775" y="27876"/>
                  </a:lnTo>
                  <a:lnTo>
                    <a:pt x="27239" y="27355"/>
                  </a:lnTo>
                  <a:lnTo>
                    <a:pt x="27485" y="27108"/>
                  </a:lnTo>
                  <a:lnTo>
                    <a:pt x="27746" y="26862"/>
                  </a:lnTo>
                  <a:lnTo>
                    <a:pt x="28007" y="26616"/>
                  </a:lnTo>
                  <a:lnTo>
                    <a:pt x="28297" y="26384"/>
                  </a:lnTo>
                  <a:lnTo>
                    <a:pt x="28572" y="26152"/>
                  </a:lnTo>
                  <a:lnTo>
                    <a:pt x="28876" y="25935"/>
                  </a:lnTo>
                  <a:lnTo>
                    <a:pt x="29195" y="25732"/>
                  </a:lnTo>
                  <a:lnTo>
                    <a:pt x="29514" y="25529"/>
                  </a:lnTo>
                  <a:lnTo>
                    <a:pt x="29847" y="25355"/>
                  </a:lnTo>
                  <a:lnTo>
                    <a:pt x="30195" y="25181"/>
                  </a:lnTo>
                  <a:lnTo>
                    <a:pt x="30557" y="25037"/>
                  </a:lnTo>
                  <a:lnTo>
                    <a:pt x="30934" y="24906"/>
                  </a:lnTo>
                  <a:lnTo>
                    <a:pt x="31325" y="24790"/>
                  </a:lnTo>
                  <a:lnTo>
                    <a:pt x="31730" y="24703"/>
                  </a:lnTo>
                  <a:lnTo>
                    <a:pt x="32136" y="24631"/>
                  </a:lnTo>
                  <a:lnTo>
                    <a:pt x="32571" y="24573"/>
                  </a:lnTo>
                  <a:lnTo>
                    <a:pt x="33020" y="24558"/>
                  </a:lnTo>
                  <a:lnTo>
                    <a:pt x="33484" y="24558"/>
                  </a:lnTo>
                  <a:lnTo>
                    <a:pt x="33962" y="24587"/>
                  </a:lnTo>
                  <a:lnTo>
                    <a:pt x="34454" y="24645"/>
                  </a:lnTo>
                  <a:lnTo>
                    <a:pt x="34701" y="24674"/>
                  </a:lnTo>
                  <a:lnTo>
                    <a:pt x="34947" y="24660"/>
                  </a:lnTo>
                  <a:lnTo>
                    <a:pt x="35208" y="24616"/>
                  </a:lnTo>
                  <a:lnTo>
                    <a:pt x="35454" y="24544"/>
                  </a:lnTo>
                  <a:lnTo>
                    <a:pt x="35715" y="24443"/>
                  </a:lnTo>
                  <a:lnTo>
                    <a:pt x="35961" y="24327"/>
                  </a:lnTo>
                  <a:lnTo>
                    <a:pt x="36207" y="24167"/>
                  </a:lnTo>
                  <a:lnTo>
                    <a:pt x="36468" y="23993"/>
                  </a:lnTo>
                  <a:lnTo>
                    <a:pt x="36714" y="23791"/>
                  </a:lnTo>
                  <a:lnTo>
                    <a:pt x="36961" y="23559"/>
                  </a:lnTo>
                  <a:lnTo>
                    <a:pt x="37207" y="23312"/>
                  </a:lnTo>
                  <a:lnTo>
                    <a:pt x="37453" y="23037"/>
                  </a:lnTo>
                  <a:lnTo>
                    <a:pt x="37700" y="22747"/>
                  </a:lnTo>
                  <a:lnTo>
                    <a:pt x="37946" y="22443"/>
                  </a:lnTo>
                  <a:lnTo>
                    <a:pt x="38192" y="22110"/>
                  </a:lnTo>
                  <a:lnTo>
                    <a:pt x="38439" y="21762"/>
                  </a:lnTo>
                  <a:lnTo>
                    <a:pt x="38685" y="21400"/>
                  </a:lnTo>
                  <a:lnTo>
                    <a:pt x="38917" y="21023"/>
                  </a:lnTo>
                  <a:lnTo>
                    <a:pt x="39163" y="20632"/>
                  </a:lnTo>
                  <a:lnTo>
                    <a:pt x="39395" y="20226"/>
                  </a:lnTo>
                  <a:lnTo>
                    <a:pt x="39859" y="19372"/>
                  </a:lnTo>
                  <a:lnTo>
                    <a:pt x="40308" y="18488"/>
                  </a:lnTo>
                  <a:lnTo>
                    <a:pt x="40757" y="17560"/>
                  </a:lnTo>
                  <a:lnTo>
                    <a:pt x="41177" y="16604"/>
                  </a:lnTo>
                  <a:lnTo>
                    <a:pt x="41597" y="15633"/>
                  </a:lnTo>
                  <a:lnTo>
                    <a:pt x="42003" y="14648"/>
                  </a:lnTo>
                  <a:lnTo>
                    <a:pt x="42380" y="13663"/>
                  </a:lnTo>
                  <a:lnTo>
                    <a:pt x="42756" y="12692"/>
                  </a:lnTo>
                  <a:lnTo>
                    <a:pt x="43104" y="11721"/>
                  </a:lnTo>
                  <a:lnTo>
                    <a:pt x="43437" y="10780"/>
                  </a:lnTo>
                  <a:lnTo>
                    <a:pt x="44046" y="8998"/>
                  </a:lnTo>
                  <a:lnTo>
                    <a:pt x="44553" y="7389"/>
                  </a:lnTo>
                  <a:lnTo>
                    <a:pt x="44973" y="6027"/>
                  </a:lnTo>
                  <a:lnTo>
                    <a:pt x="45277" y="4984"/>
                  </a:lnTo>
                  <a:lnTo>
                    <a:pt x="45538" y="4057"/>
                  </a:lnTo>
                  <a:lnTo>
                    <a:pt x="44669" y="3796"/>
                  </a:lnTo>
                  <a:lnTo>
                    <a:pt x="43626" y="3492"/>
                  </a:lnTo>
                  <a:lnTo>
                    <a:pt x="42249" y="3115"/>
                  </a:lnTo>
                  <a:lnTo>
                    <a:pt x="40568" y="2695"/>
                  </a:lnTo>
                  <a:lnTo>
                    <a:pt x="39627" y="2463"/>
                  </a:lnTo>
                  <a:lnTo>
                    <a:pt x="38613" y="2217"/>
                  </a:lnTo>
                  <a:lnTo>
                    <a:pt x="37555" y="1985"/>
                  </a:lnTo>
                  <a:lnTo>
                    <a:pt x="36439" y="1753"/>
                  </a:lnTo>
                  <a:lnTo>
                    <a:pt x="35280" y="1521"/>
                  </a:lnTo>
                  <a:lnTo>
                    <a:pt x="34078" y="1290"/>
                  </a:lnTo>
                  <a:lnTo>
                    <a:pt x="32846" y="1072"/>
                  </a:lnTo>
                  <a:lnTo>
                    <a:pt x="31571" y="869"/>
                  </a:lnTo>
                  <a:lnTo>
                    <a:pt x="30282" y="681"/>
                  </a:lnTo>
                  <a:lnTo>
                    <a:pt x="28963" y="507"/>
                  </a:lnTo>
                  <a:lnTo>
                    <a:pt x="27630" y="348"/>
                  </a:lnTo>
                  <a:lnTo>
                    <a:pt x="26283" y="217"/>
                  </a:lnTo>
                  <a:lnTo>
                    <a:pt x="24921" y="131"/>
                  </a:lnTo>
                  <a:lnTo>
                    <a:pt x="23573" y="58"/>
                  </a:lnTo>
                  <a:lnTo>
                    <a:pt x="22226" y="15"/>
                  </a:lnTo>
                  <a:lnTo>
                    <a:pt x="21545" y="0"/>
                  </a:lnTo>
                  <a:close/>
                </a:path>
              </a:pathLst>
            </a:custGeom>
            <a:solidFill>
              <a:srgbClr val="4343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810;p37">
              <a:extLst>
                <a:ext uri="{FF2B5EF4-FFF2-40B4-BE49-F238E27FC236}">
                  <a16:creationId xmlns:a16="http://schemas.microsoft.com/office/drawing/2014/main" id="{27D304E6-E5EC-D0EE-AF79-1C7990675513}"/>
                </a:ext>
              </a:extLst>
            </p:cNvPr>
            <p:cNvSpPr/>
            <p:nvPr/>
          </p:nvSpPr>
          <p:spPr>
            <a:xfrm>
              <a:off x="3430575" y="2198425"/>
              <a:ext cx="386150" cy="846175"/>
            </a:xfrm>
            <a:custGeom>
              <a:avLst/>
              <a:gdLst/>
              <a:ahLst/>
              <a:cxnLst/>
              <a:rect l="l" t="t" r="r" b="b"/>
              <a:pathLst>
                <a:path w="15446" h="33847" extrusionOk="0">
                  <a:moveTo>
                    <a:pt x="6737" y="1"/>
                  </a:moveTo>
                  <a:lnTo>
                    <a:pt x="2173" y="189"/>
                  </a:lnTo>
                  <a:lnTo>
                    <a:pt x="2159" y="305"/>
                  </a:lnTo>
                  <a:lnTo>
                    <a:pt x="2159" y="537"/>
                  </a:lnTo>
                  <a:lnTo>
                    <a:pt x="2159" y="1305"/>
                  </a:lnTo>
                  <a:lnTo>
                    <a:pt x="2202" y="3898"/>
                  </a:lnTo>
                  <a:lnTo>
                    <a:pt x="2231" y="5637"/>
                  </a:lnTo>
                  <a:lnTo>
                    <a:pt x="2246" y="7578"/>
                  </a:lnTo>
                  <a:lnTo>
                    <a:pt x="2231" y="9679"/>
                  </a:lnTo>
                  <a:lnTo>
                    <a:pt x="2202" y="11896"/>
                  </a:lnTo>
                  <a:lnTo>
                    <a:pt x="2173" y="13026"/>
                  </a:lnTo>
                  <a:lnTo>
                    <a:pt x="2144" y="14171"/>
                  </a:lnTo>
                  <a:lnTo>
                    <a:pt x="2086" y="15315"/>
                  </a:lnTo>
                  <a:lnTo>
                    <a:pt x="2029" y="16460"/>
                  </a:lnTo>
                  <a:lnTo>
                    <a:pt x="1956" y="17576"/>
                  </a:lnTo>
                  <a:lnTo>
                    <a:pt x="1869" y="18691"/>
                  </a:lnTo>
                  <a:lnTo>
                    <a:pt x="1768" y="19763"/>
                  </a:lnTo>
                  <a:lnTo>
                    <a:pt x="1652" y="20821"/>
                  </a:lnTo>
                  <a:lnTo>
                    <a:pt x="1521" y="21835"/>
                  </a:lnTo>
                  <a:lnTo>
                    <a:pt x="1362" y="22806"/>
                  </a:lnTo>
                  <a:lnTo>
                    <a:pt x="1188" y="23719"/>
                  </a:lnTo>
                  <a:lnTo>
                    <a:pt x="1000" y="24588"/>
                  </a:lnTo>
                  <a:lnTo>
                    <a:pt x="898" y="24994"/>
                  </a:lnTo>
                  <a:lnTo>
                    <a:pt x="782" y="25371"/>
                  </a:lnTo>
                  <a:lnTo>
                    <a:pt x="667" y="25747"/>
                  </a:lnTo>
                  <a:lnTo>
                    <a:pt x="551" y="26109"/>
                  </a:lnTo>
                  <a:lnTo>
                    <a:pt x="420" y="26443"/>
                  </a:lnTo>
                  <a:lnTo>
                    <a:pt x="290" y="26747"/>
                  </a:lnTo>
                  <a:lnTo>
                    <a:pt x="145" y="27037"/>
                  </a:lnTo>
                  <a:lnTo>
                    <a:pt x="0" y="27312"/>
                  </a:lnTo>
                  <a:lnTo>
                    <a:pt x="217" y="27529"/>
                  </a:lnTo>
                  <a:lnTo>
                    <a:pt x="826" y="28109"/>
                  </a:lnTo>
                  <a:lnTo>
                    <a:pt x="1739" y="28964"/>
                  </a:lnTo>
                  <a:lnTo>
                    <a:pt x="2275" y="29456"/>
                  </a:lnTo>
                  <a:lnTo>
                    <a:pt x="2869" y="29992"/>
                  </a:lnTo>
                  <a:lnTo>
                    <a:pt x="3506" y="30529"/>
                  </a:lnTo>
                  <a:lnTo>
                    <a:pt x="4158" y="31079"/>
                  </a:lnTo>
                  <a:lnTo>
                    <a:pt x="4839" y="31630"/>
                  </a:lnTo>
                  <a:lnTo>
                    <a:pt x="5520" y="32151"/>
                  </a:lnTo>
                  <a:lnTo>
                    <a:pt x="6187" y="32658"/>
                  </a:lnTo>
                  <a:lnTo>
                    <a:pt x="6853" y="33107"/>
                  </a:lnTo>
                  <a:lnTo>
                    <a:pt x="7186" y="33325"/>
                  </a:lnTo>
                  <a:lnTo>
                    <a:pt x="7505" y="33513"/>
                  </a:lnTo>
                  <a:lnTo>
                    <a:pt x="7810" y="33687"/>
                  </a:lnTo>
                  <a:lnTo>
                    <a:pt x="8114" y="33846"/>
                  </a:lnTo>
                  <a:lnTo>
                    <a:pt x="8317" y="33644"/>
                  </a:lnTo>
                  <a:lnTo>
                    <a:pt x="8867" y="33050"/>
                  </a:lnTo>
                  <a:lnTo>
                    <a:pt x="9258" y="32629"/>
                  </a:lnTo>
                  <a:lnTo>
                    <a:pt x="9708" y="32122"/>
                  </a:lnTo>
                  <a:lnTo>
                    <a:pt x="10200" y="31543"/>
                  </a:lnTo>
                  <a:lnTo>
                    <a:pt x="10736" y="30905"/>
                  </a:lnTo>
                  <a:lnTo>
                    <a:pt x="11316" y="30195"/>
                  </a:lnTo>
                  <a:lnTo>
                    <a:pt x="11910" y="29427"/>
                  </a:lnTo>
                  <a:lnTo>
                    <a:pt x="12518" y="28616"/>
                  </a:lnTo>
                  <a:lnTo>
                    <a:pt x="13127" y="27747"/>
                  </a:lnTo>
                  <a:lnTo>
                    <a:pt x="13735" y="26848"/>
                  </a:lnTo>
                  <a:lnTo>
                    <a:pt x="14329" y="25907"/>
                  </a:lnTo>
                  <a:lnTo>
                    <a:pt x="14619" y="25428"/>
                  </a:lnTo>
                  <a:lnTo>
                    <a:pt x="14909" y="24936"/>
                  </a:lnTo>
                  <a:lnTo>
                    <a:pt x="15184" y="24443"/>
                  </a:lnTo>
                  <a:lnTo>
                    <a:pt x="15445" y="23951"/>
                  </a:lnTo>
                  <a:lnTo>
                    <a:pt x="15112" y="23313"/>
                  </a:lnTo>
                  <a:lnTo>
                    <a:pt x="14735" y="22560"/>
                  </a:lnTo>
                  <a:lnTo>
                    <a:pt x="14242" y="21546"/>
                  </a:lnTo>
                  <a:lnTo>
                    <a:pt x="13663" y="20314"/>
                  </a:lnTo>
                  <a:lnTo>
                    <a:pt x="12996" y="18880"/>
                  </a:lnTo>
                  <a:lnTo>
                    <a:pt x="12287" y="17271"/>
                  </a:lnTo>
                  <a:lnTo>
                    <a:pt x="11533" y="15533"/>
                  </a:lnTo>
                  <a:lnTo>
                    <a:pt x="11156" y="14620"/>
                  </a:lnTo>
                  <a:lnTo>
                    <a:pt x="10765" y="13678"/>
                  </a:lnTo>
                  <a:lnTo>
                    <a:pt x="10388" y="12722"/>
                  </a:lnTo>
                  <a:lnTo>
                    <a:pt x="10012" y="11751"/>
                  </a:lnTo>
                  <a:lnTo>
                    <a:pt x="9635" y="10766"/>
                  </a:lnTo>
                  <a:lnTo>
                    <a:pt x="9273" y="9766"/>
                  </a:lnTo>
                  <a:lnTo>
                    <a:pt x="8925" y="8752"/>
                  </a:lnTo>
                  <a:lnTo>
                    <a:pt x="8592" y="7752"/>
                  </a:lnTo>
                  <a:lnTo>
                    <a:pt x="8273" y="6738"/>
                  </a:lnTo>
                  <a:lnTo>
                    <a:pt x="7983" y="5738"/>
                  </a:lnTo>
                  <a:lnTo>
                    <a:pt x="7694" y="4739"/>
                  </a:lnTo>
                  <a:lnTo>
                    <a:pt x="7447" y="3753"/>
                  </a:lnTo>
                  <a:lnTo>
                    <a:pt x="7215" y="2783"/>
                  </a:lnTo>
                  <a:lnTo>
                    <a:pt x="7027" y="1826"/>
                  </a:lnTo>
                  <a:lnTo>
                    <a:pt x="6868" y="899"/>
                  </a:lnTo>
                  <a:lnTo>
                    <a:pt x="6737"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811;p37">
              <a:extLst>
                <a:ext uri="{FF2B5EF4-FFF2-40B4-BE49-F238E27FC236}">
                  <a16:creationId xmlns:a16="http://schemas.microsoft.com/office/drawing/2014/main" id="{EF608D99-91B2-4F04-39D4-7B3E8175F49F}"/>
                </a:ext>
              </a:extLst>
            </p:cNvPr>
            <p:cNvSpPr/>
            <p:nvPr/>
          </p:nvSpPr>
          <p:spPr>
            <a:xfrm>
              <a:off x="3425500" y="1975675"/>
              <a:ext cx="272400" cy="316950"/>
            </a:xfrm>
            <a:custGeom>
              <a:avLst/>
              <a:gdLst/>
              <a:ahLst/>
              <a:cxnLst/>
              <a:rect l="l" t="t" r="r" b="b"/>
              <a:pathLst>
                <a:path w="10896" h="12678" extrusionOk="0">
                  <a:moveTo>
                    <a:pt x="3173" y="0"/>
                  </a:moveTo>
                  <a:lnTo>
                    <a:pt x="0" y="9302"/>
                  </a:lnTo>
                  <a:lnTo>
                    <a:pt x="102" y="9490"/>
                  </a:lnTo>
                  <a:lnTo>
                    <a:pt x="218" y="9693"/>
                  </a:lnTo>
                  <a:lnTo>
                    <a:pt x="377" y="9968"/>
                  </a:lnTo>
                  <a:lnTo>
                    <a:pt x="594" y="10273"/>
                  </a:lnTo>
                  <a:lnTo>
                    <a:pt x="841" y="10620"/>
                  </a:lnTo>
                  <a:lnTo>
                    <a:pt x="1145" y="10968"/>
                  </a:lnTo>
                  <a:lnTo>
                    <a:pt x="1319" y="11157"/>
                  </a:lnTo>
                  <a:lnTo>
                    <a:pt x="1493" y="11330"/>
                  </a:lnTo>
                  <a:lnTo>
                    <a:pt x="1681" y="11504"/>
                  </a:lnTo>
                  <a:lnTo>
                    <a:pt x="1884" y="11678"/>
                  </a:lnTo>
                  <a:lnTo>
                    <a:pt x="2101" y="11838"/>
                  </a:lnTo>
                  <a:lnTo>
                    <a:pt x="2333" y="11982"/>
                  </a:lnTo>
                  <a:lnTo>
                    <a:pt x="2565" y="12127"/>
                  </a:lnTo>
                  <a:lnTo>
                    <a:pt x="2811" y="12258"/>
                  </a:lnTo>
                  <a:lnTo>
                    <a:pt x="3072" y="12374"/>
                  </a:lnTo>
                  <a:lnTo>
                    <a:pt x="3347" y="12475"/>
                  </a:lnTo>
                  <a:lnTo>
                    <a:pt x="3637" y="12562"/>
                  </a:lnTo>
                  <a:lnTo>
                    <a:pt x="3927" y="12620"/>
                  </a:lnTo>
                  <a:lnTo>
                    <a:pt x="4231" y="12663"/>
                  </a:lnTo>
                  <a:lnTo>
                    <a:pt x="4550" y="12678"/>
                  </a:lnTo>
                  <a:lnTo>
                    <a:pt x="4883" y="12663"/>
                  </a:lnTo>
                  <a:lnTo>
                    <a:pt x="5231" y="12634"/>
                  </a:lnTo>
                  <a:lnTo>
                    <a:pt x="5578" y="12562"/>
                  </a:lnTo>
                  <a:lnTo>
                    <a:pt x="5941" y="12475"/>
                  </a:lnTo>
                  <a:lnTo>
                    <a:pt x="6303" y="12345"/>
                  </a:lnTo>
                  <a:lnTo>
                    <a:pt x="6651" y="12200"/>
                  </a:lnTo>
                  <a:lnTo>
                    <a:pt x="6984" y="12040"/>
                  </a:lnTo>
                  <a:lnTo>
                    <a:pt x="7303" y="11867"/>
                  </a:lnTo>
                  <a:lnTo>
                    <a:pt x="7592" y="11678"/>
                  </a:lnTo>
                  <a:lnTo>
                    <a:pt x="7868" y="11475"/>
                  </a:lnTo>
                  <a:lnTo>
                    <a:pt x="8143" y="11258"/>
                  </a:lnTo>
                  <a:lnTo>
                    <a:pt x="8389" y="11041"/>
                  </a:lnTo>
                  <a:lnTo>
                    <a:pt x="8621" y="10809"/>
                  </a:lnTo>
                  <a:lnTo>
                    <a:pt x="8853" y="10563"/>
                  </a:lnTo>
                  <a:lnTo>
                    <a:pt x="9056" y="10316"/>
                  </a:lnTo>
                  <a:lnTo>
                    <a:pt x="9259" y="10070"/>
                  </a:lnTo>
                  <a:lnTo>
                    <a:pt x="9432" y="9809"/>
                  </a:lnTo>
                  <a:lnTo>
                    <a:pt x="9606" y="9563"/>
                  </a:lnTo>
                  <a:lnTo>
                    <a:pt x="9766" y="9302"/>
                  </a:lnTo>
                  <a:lnTo>
                    <a:pt x="9911" y="9056"/>
                  </a:lnTo>
                  <a:lnTo>
                    <a:pt x="10157" y="8563"/>
                  </a:lnTo>
                  <a:lnTo>
                    <a:pt x="10374" y="8099"/>
                  </a:lnTo>
                  <a:lnTo>
                    <a:pt x="10548" y="7665"/>
                  </a:lnTo>
                  <a:lnTo>
                    <a:pt x="10678" y="7288"/>
                  </a:lnTo>
                  <a:lnTo>
                    <a:pt x="10780" y="6969"/>
                  </a:lnTo>
                  <a:lnTo>
                    <a:pt x="10838" y="6738"/>
                  </a:lnTo>
                  <a:lnTo>
                    <a:pt x="10896" y="6535"/>
                  </a:lnTo>
                  <a:lnTo>
                    <a:pt x="7332" y="1580"/>
                  </a:lnTo>
                  <a:lnTo>
                    <a:pt x="3173" y="0"/>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812;p37">
              <a:extLst>
                <a:ext uri="{FF2B5EF4-FFF2-40B4-BE49-F238E27FC236}">
                  <a16:creationId xmlns:a16="http://schemas.microsoft.com/office/drawing/2014/main" id="{0DB74B25-6F82-40A6-B52A-14DBFE4C7687}"/>
                </a:ext>
              </a:extLst>
            </p:cNvPr>
            <p:cNvSpPr/>
            <p:nvPr/>
          </p:nvSpPr>
          <p:spPr>
            <a:xfrm>
              <a:off x="3251275" y="2029650"/>
              <a:ext cx="263350" cy="239800"/>
            </a:xfrm>
            <a:custGeom>
              <a:avLst/>
              <a:gdLst/>
              <a:ahLst/>
              <a:cxnLst/>
              <a:rect l="l" t="t" r="r" b="b"/>
              <a:pathLst>
                <a:path w="10534" h="9592" extrusionOk="0">
                  <a:moveTo>
                    <a:pt x="1217" y="0"/>
                  </a:moveTo>
                  <a:lnTo>
                    <a:pt x="913" y="15"/>
                  </a:lnTo>
                  <a:lnTo>
                    <a:pt x="638" y="29"/>
                  </a:lnTo>
                  <a:lnTo>
                    <a:pt x="406" y="73"/>
                  </a:lnTo>
                  <a:lnTo>
                    <a:pt x="218" y="116"/>
                  </a:lnTo>
                  <a:lnTo>
                    <a:pt x="145" y="145"/>
                  </a:lnTo>
                  <a:lnTo>
                    <a:pt x="87" y="188"/>
                  </a:lnTo>
                  <a:lnTo>
                    <a:pt x="44" y="232"/>
                  </a:lnTo>
                  <a:lnTo>
                    <a:pt x="15" y="275"/>
                  </a:lnTo>
                  <a:lnTo>
                    <a:pt x="0" y="319"/>
                  </a:lnTo>
                  <a:lnTo>
                    <a:pt x="15" y="377"/>
                  </a:lnTo>
                  <a:lnTo>
                    <a:pt x="44" y="507"/>
                  </a:lnTo>
                  <a:lnTo>
                    <a:pt x="102" y="681"/>
                  </a:lnTo>
                  <a:lnTo>
                    <a:pt x="189" y="898"/>
                  </a:lnTo>
                  <a:lnTo>
                    <a:pt x="304" y="1145"/>
                  </a:lnTo>
                  <a:lnTo>
                    <a:pt x="609" y="1739"/>
                  </a:lnTo>
                  <a:lnTo>
                    <a:pt x="985" y="2449"/>
                  </a:lnTo>
                  <a:lnTo>
                    <a:pt x="1435" y="3217"/>
                  </a:lnTo>
                  <a:lnTo>
                    <a:pt x="1942" y="4057"/>
                  </a:lnTo>
                  <a:lnTo>
                    <a:pt x="2492" y="4912"/>
                  </a:lnTo>
                  <a:lnTo>
                    <a:pt x="3072" y="5767"/>
                  </a:lnTo>
                  <a:lnTo>
                    <a:pt x="3666" y="6592"/>
                  </a:lnTo>
                  <a:lnTo>
                    <a:pt x="3970" y="6998"/>
                  </a:lnTo>
                  <a:lnTo>
                    <a:pt x="4260" y="7375"/>
                  </a:lnTo>
                  <a:lnTo>
                    <a:pt x="4564" y="7737"/>
                  </a:lnTo>
                  <a:lnTo>
                    <a:pt x="4854" y="8070"/>
                  </a:lnTo>
                  <a:lnTo>
                    <a:pt x="5129" y="8389"/>
                  </a:lnTo>
                  <a:lnTo>
                    <a:pt x="5419" y="8679"/>
                  </a:lnTo>
                  <a:lnTo>
                    <a:pt x="5680" y="8925"/>
                  </a:lnTo>
                  <a:lnTo>
                    <a:pt x="5941" y="9142"/>
                  </a:lnTo>
                  <a:lnTo>
                    <a:pt x="6187" y="9316"/>
                  </a:lnTo>
                  <a:lnTo>
                    <a:pt x="6419" y="9461"/>
                  </a:lnTo>
                  <a:lnTo>
                    <a:pt x="6535" y="9505"/>
                  </a:lnTo>
                  <a:lnTo>
                    <a:pt x="6636" y="9548"/>
                  </a:lnTo>
                  <a:lnTo>
                    <a:pt x="6737" y="9577"/>
                  </a:lnTo>
                  <a:lnTo>
                    <a:pt x="6839" y="9592"/>
                  </a:lnTo>
                  <a:lnTo>
                    <a:pt x="6926" y="9592"/>
                  </a:lnTo>
                  <a:lnTo>
                    <a:pt x="7013" y="9577"/>
                  </a:lnTo>
                  <a:lnTo>
                    <a:pt x="7100" y="9563"/>
                  </a:lnTo>
                  <a:lnTo>
                    <a:pt x="7172" y="9519"/>
                  </a:lnTo>
                  <a:lnTo>
                    <a:pt x="7317" y="9403"/>
                  </a:lnTo>
                  <a:lnTo>
                    <a:pt x="7476" y="9258"/>
                  </a:lnTo>
                  <a:lnTo>
                    <a:pt x="7621" y="9085"/>
                  </a:lnTo>
                  <a:lnTo>
                    <a:pt x="7781" y="8882"/>
                  </a:lnTo>
                  <a:lnTo>
                    <a:pt x="7926" y="8635"/>
                  </a:lnTo>
                  <a:lnTo>
                    <a:pt x="8070" y="8389"/>
                  </a:lnTo>
                  <a:lnTo>
                    <a:pt x="8215" y="8099"/>
                  </a:lnTo>
                  <a:lnTo>
                    <a:pt x="8375" y="7795"/>
                  </a:lnTo>
                  <a:lnTo>
                    <a:pt x="8650" y="7158"/>
                  </a:lnTo>
                  <a:lnTo>
                    <a:pt x="8940" y="6448"/>
                  </a:lnTo>
                  <a:lnTo>
                    <a:pt x="9201" y="5723"/>
                  </a:lnTo>
                  <a:lnTo>
                    <a:pt x="9447" y="4984"/>
                  </a:lnTo>
                  <a:lnTo>
                    <a:pt x="9679" y="4260"/>
                  </a:lnTo>
                  <a:lnTo>
                    <a:pt x="9896" y="3579"/>
                  </a:lnTo>
                  <a:lnTo>
                    <a:pt x="10229" y="2362"/>
                  </a:lnTo>
                  <a:lnTo>
                    <a:pt x="10461" y="1521"/>
                  </a:lnTo>
                  <a:lnTo>
                    <a:pt x="10533" y="1203"/>
                  </a:lnTo>
                  <a:lnTo>
                    <a:pt x="10084" y="1116"/>
                  </a:lnTo>
                  <a:lnTo>
                    <a:pt x="8867" y="913"/>
                  </a:lnTo>
                  <a:lnTo>
                    <a:pt x="7158" y="623"/>
                  </a:lnTo>
                  <a:lnTo>
                    <a:pt x="6187" y="478"/>
                  </a:lnTo>
                  <a:lnTo>
                    <a:pt x="5202" y="348"/>
                  </a:lnTo>
                  <a:lnTo>
                    <a:pt x="4216" y="217"/>
                  </a:lnTo>
                  <a:lnTo>
                    <a:pt x="3260" y="116"/>
                  </a:lnTo>
                  <a:lnTo>
                    <a:pt x="2362" y="44"/>
                  </a:lnTo>
                  <a:lnTo>
                    <a:pt x="1956" y="15"/>
                  </a:lnTo>
                  <a:lnTo>
                    <a:pt x="1565"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813;p37">
              <a:extLst>
                <a:ext uri="{FF2B5EF4-FFF2-40B4-BE49-F238E27FC236}">
                  <a16:creationId xmlns:a16="http://schemas.microsoft.com/office/drawing/2014/main" id="{F29DC0E6-174E-8E7E-8126-5CA2FDA0E67E}"/>
                </a:ext>
              </a:extLst>
            </p:cNvPr>
            <p:cNvSpPr/>
            <p:nvPr/>
          </p:nvSpPr>
          <p:spPr>
            <a:xfrm>
              <a:off x="2834725" y="4588700"/>
              <a:ext cx="746175" cy="175350"/>
            </a:xfrm>
            <a:custGeom>
              <a:avLst/>
              <a:gdLst/>
              <a:ahLst/>
              <a:cxnLst/>
              <a:rect l="l" t="t" r="r" b="b"/>
              <a:pathLst>
                <a:path w="29847" h="7014" extrusionOk="0">
                  <a:moveTo>
                    <a:pt x="0" y="1"/>
                  </a:moveTo>
                  <a:lnTo>
                    <a:pt x="160" y="421"/>
                  </a:lnTo>
                  <a:lnTo>
                    <a:pt x="348" y="827"/>
                  </a:lnTo>
                  <a:lnTo>
                    <a:pt x="536" y="1218"/>
                  </a:lnTo>
                  <a:lnTo>
                    <a:pt x="739" y="1609"/>
                  </a:lnTo>
                  <a:lnTo>
                    <a:pt x="942" y="1986"/>
                  </a:lnTo>
                  <a:lnTo>
                    <a:pt x="1159" y="2348"/>
                  </a:lnTo>
                  <a:lnTo>
                    <a:pt x="1391" y="2710"/>
                  </a:lnTo>
                  <a:lnTo>
                    <a:pt x="1608" y="3029"/>
                  </a:lnTo>
                  <a:lnTo>
                    <a:pt x="1840" y="3348"/>
                  </a:lnTo>
                  <a:lnTo>
                    <a:pt x="2072" y="3652"/>
                  </a:lnTo>
                  <a:lnTo>
                    <a:pt x="2304" y="3927"/>
                  </a:lnTo>
                  <a:lnTo>
                    <a:pt x="2536" y="4173"/>
                  </a:lnTo>
                  <a:lnTo>
                    <a:pt x="2768" y="4405"/>
                  </a:lnTo>
                  <a:lnTo>
                    <a:pt x="2999" y="4608"/>
                  </a:lnTo>
                  <a:lnTo>
                    <a:pt x="3231" y="4796"/>
                  </a:lnTo>
                  <a:lnTo>
                    <a:pt x="3449" y="4956"/>
                  </a:lnTo>
                  <a:lnTo>
                    <a:pt x="3709" y="5115"/>
                  </a:lnTo>
                  <a:lnTo>
                    <a:pt x="4014" y="5275"/>
                  </a:lnTo>
                  <a:lnTo>
                    <a:pt x="4318" y="5419"/>
                  </a:lnTo>
                  <a:lnTo>
                    <a:pt x="4651" y="5564"/>
                  </a:lnTo>
                  <a:lnTo>
                    <a:pt x="4999" y="5695"/>
                  </a:lnTo>
                  <a:lnTo>
                    <a:pt x="5361" y="5825"/>
                  </a:lnTo>
                  <a:lnTo>
                    <a:pt x="5752" y="5941"/>
                  </a:lnTo>
                  <a:lnTo>
                    <a:pt x="6143" y="6057"/>
                  </a:lnTo>
                  <a:lnTo>
                    <a:pt x="6564" y="6173"/>
                  </a:lnTo>
                  <a:lnTo>
                    <a:pt x="6984" y="6260"/>
                  </a:lnTo>
                  <a:lnTo>
                    <a:pt x="7433" y="6361"/>
                  </a:lnTo>
                  <a:lnTo>
                    <a:pt x="7882" y="6448"/>
                  </a:lnTo>
                  <a:lnTo>
                    <a:pt x="8824" y="6608"/>
                  </a:lnTo>
                  <a:lnTo>
                    <a:pt x="9809" y="6738"/>
                  </a:lnTo>
                  <a:lnTo>
                    <a:pt x="10838" y="6839"/>
                  </a:lnTo>
                  <a:lnTo>
                    <a:pt x="11881" y="6912"/>
                  </a:lnTo>
                  <a:lnTo>
                    <a:pt x="12953" y="6970"/>
                  </a:lnTo>
                  <a:lnTo>
                    <a:pt x="14040" y="6999"/>
                  </a:lnTo>
                  <a:lnTo>
                    <a:pt x="15141" y="7013"/>
                  </a:lnTo>
                  <a:lnTo>
                    <a:pt x="16242" y="6999"/>
                  </a:lnTo>
                  <a:lnTo>
                    <a:pt x="17343" y="6970"/>
                  </a:lnTo>
                  <a:lnTo>
                    <a:pt x="18444" y="6897"/>
                  </a:lnTo>
                  <a:lnTo>
                    <a:pt x="19516" y="6825"/>
                  </a:lnTo>
                  <a:lnTo>
                    <a:pt x="20574" y="6723"/>
                  </a:lnTo>
                  <a:lnTo>
                    <a:pt x="21603" y="6608"/>
                  </a:lnTo>
                  <a:lnTo>
                    <a:pt x="22603" y="6463"/>
                  </a:lnTo>
                  <a:lnTo>
                    <a:pt x="23544" y="6303"/>
                  </a:lnTo>
                  <a:lnTo>
                    <a:pt x="24457" y="6115"/>
                  </a:lnTo>
                  <a:lnTo>
                    <a:pt x="25312" y="5912"/>
                  </a:lnTo>
                  <a:lnTo>
                    <a:pt x="26109" y="5695"/>
                  </a:lnTo>
                  <a:lnTo>
                    <a:pt x="26486" y="5579"/>
                  </a:lnTo>
                  <a:lnTo>
                    <a:pt x="26833" y="5463"/>
                  </a:lnTo>
                  <a:lnTo>
                    <a:pt x="27181" y="5347"/>
                  </a:lnTo>
                  <a:lnTo>
                    <a:pt x="27500" y="5217"/>
                  </a:lnTo>
                  <a:lnTo>
                    <a:pt x="27790" y="5086"/>
                  </a:lnTo>
                  <a:lnTo>
                    <a:pt x="28079" y="4941"/>
                  </a:lnTo>
                  <a:lnTo>
                    <a:pt x="28326" y="4811"/>
                  </a:lnTo>
                  <a:lnTo>
                    <a:pt x="28572" y="4666"/>
                  </a:lnTo>
                  <a:lnTo>
                    <a:pt x="28775" y="4507"/>
                  </a:lnTo>
                  <a:lnTo>
                    <a:pt x="28978" y="4362"/>
                  </a:lnTo>
                  <a:lnTo>
                    <a:pt x="29137" y="4202"/>
                  </a:lnTo>
                  <a:lnTo>
                    <a:pt x="29282" y="4043"/>
                  </a:lnTo>
                  <a:lnTo>
                    <a:pt x="29398" y="3884"/>
                  </a:lnTo>
                  <a:lnTo>
                    <a:pt x="29485" y="3710"/>
                  </a:lnTo>
                  <a:lnTo>
                    <a:pt x="29543" y="3536"/>
                  </a:lnTo>
                  <a:lnTo>
                    <a:pt x="29572" y="3362"/>
                  </a:lnTo>
                  <a:lnTo>
                    <a:pt x="29601" y="3246"/>
                  </a:lnTo>
                  <a:lnTo>
                    <a:pt x="29673" y="2884"/>
                  </a:lnTo>
                  <a:lnTo>
                    <a:pt x="29760" y="2319"/>
                  </a:lnTo>
                  <a:lnTo>
                    <a:pt x="29847" y="1594"/>
                  </a:lnTo>
                  <a:lnTo>
                    <a:pt x="29847" y="1594"/>
                  </a:lnTo>
                  <a:lnTo>
                    <a:pt x="28688" y="1870"/>
                  </a:lnTo>
                  <a:lnTo>
                    <a:pt x="27514" y="2131"/>
                  </a:lnTo>
                  <a:lnTo>
                    <a:pt x="26341" y="2362"/>
                  </a:lnTo>
                  <a:lnTo>
                    <a:pt x="25153" y="2580"/>
                  </a:lnTo>
                  <a:lnTo>
                    <a:pt x="23965" y="2768"/>
                  </a:lnTo>
                  <a:lnTo>
                    <a:pt x="22776" y="2927"/>
                  </a:lnTo>
                  <a:lnTo>
                    <a:pt x="21588" y="3058"/>
                  </a:lnTo>
                  <a:lnTo>
                    <a:pt x="20400" y="3174"/>
                  </a:lnTo>
                  <a:lnTo>
                    <a:pt x="19198" y="3275"/>
                  </a:lnTo>
                  <a:lnTo>
                    <a:pt x="17995" y="3333"/>
                  </a:lnTo>
                  <a:lnTo>
                    <a:pt x="16793" y="3377"/>
                  </a:lnTo>
                  <a:lnTo>
                    <a:pt x="15605" y="3391"/>
                  </a:lnTo>
                  <a:lnTo>
                    <a:pt x="14402" y="3391"/>
                  </a:lnTo>
                  <a:lnTo>
                    <a:pt x="13199" y="3362"/>
                  </a:lnTo>
                  <a:lnTo>
                    <a:pt x="11997" y="3304"/>
                  </a:lnTo>
                  <a:lnTo>
                    <a:pt x="10809" y="3217"/>
                  </a:lnTo>
                  <a:lnTo>
                    <a:pt x="9882" y="3145"/>
                  </a:lnTo>
                  <a:lnTo>
                    <a:pt x="8954" y="3043"/>
                  </a:lnTo>
                  <a:lnTo>
                    <a:pt x="8027" y="2913"/>
                  </a:lnTo>
                  <a:lnTo>
                    <a:pt x="7114" y="2768"/>
                  </a:lnTo>
                  <a:lnTo>
                    <a:pt x="6651" y="2681"/>
                  </a:lnTo>
                  <a:lnTo>
                    <a:pt x="6201" y="2580"/>
                  </a:lnTo>
                  <a:lnTo>
                    <a:pt x="5752" y="2478"/>
                  </a:lnTo>
                  <a:lnTo>
                    <a:pt x="5303" y="2362"/>
                  </a:lnTo>
                  <a:lnTo>
                    <a:pt x="4854" y="2246"/>
                  </a:lnTo>
                  <a:lnTo>
                    <a:pt x="4405" y="2102"/>
                  </a:lnTo>
                  <a:lnTo>
                    <a:pt x="3970" y="1957"/>
                  </a:lnTo>
                  <a:lnTo>
                    <a:pt x="3521" y="1812"/>
                  </a:lnTo>
                  <a:lnTo>
                    <a:pt x="3057" y="1623"/>
                  </a:lnTo>
                  <a:lnTo>
                    <a:pt x="2608" y="1435"/>
                  </a:lnTo>
                  <a:lnTo>
                    <a:pt x="2159" y="1218"/>
                  </a:lnTo>
                  <a:lnTo>
                    <a:pt x="1710" y="1000"/>
                  </a:lnTo>
                  <a:lnTo>
                    <a:pt x="1275" y="769"/>
                  </a:lnTo>
                  <a:lnTo>
                    <a:pt x="841" y="522"/>
                  </a:lnTo>
                  <a:lnTo>
                    <a:pt x="420" y="262"/>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814;p37">
              <a:extLst>
                <a:ext uri="{FF2B5EF4-FFF2-40B4-BE49-F238E27FC236}">
                  <a16:creationId xmlns:a16="http://schemas.microsoft.com/office/drawing/2014/main" id="{5E559569-D4FA-7531-A002-D2A88D78599F}"/>
                </a:ext>
              </a:extLst>
            </p:cNvPr>
            <p:cNvSpPr/>
            <p:nvPr/>
          </p:nvSpPr>
          <p:spPr>
            <a:xfrm>
              <a:off x="3743875" y="2638900"/>
              <a:ext cx="679200" cy="1510825"/>
            </a:xfrm>
            <a:custGeom>
              <a:avLst/>
              <a:gdLst/>
              <a:ahLst/>
              <a:cxnLst/>
              <a:rect l="l" t="t" r="r" b="b"/>
              <a:pathLst>
                <a:path w="27168" h="60433" extrusionOk="0">
                  <a:moveTo>
                    <a:pt x="25878" y="0"/>
                  </a:moveTo>
                  <a:lnTo>
                    <a:pt x="13997" y="2376"/>
                  </a:lnTo>
                  <a:lnTo>
                    <a:pt x="14026" y="2840"/>
                  </a:lnTo>
                  <a:lnTo>
                    <a:pt x="14084" y="4202"/>
                  </a:lnTo>
                  <a:lnTo>
                    <a:pt x="14127" y="5173"/>
                  </a:lnTo>
                  <a:lnTo>
                    <a:pt x="14142" y="6332"/>
                  </a:lnTo>
                  <a:lnTo>
                    <a:pt x="14156" y="7650"/>
                  </a:lnTo>
                  <a:lnTo>
                    <a:pt x="14142" y="9128"/>
                  </a:lnTo>
                  <a:lnTo>
                    <a:pt x="14113" y="10751"/>
                  </a:lnTo>
                  <a:lnTo>
                    <a:pt x="14055" y="12489"/>
                  </a:lnTo>
                  <a:lnTo>
                    <a:pt x="13968" y="14358"/>
                  </a:lnTo>
                  <a:lnTo>
                    <a:pt x="13895" y="15329"/>
                  </a:lnTo>
                  <a:lnTo>
                    <a:pt x="13823" y="16314"/>
                  </a:lnTo>
                  <a:lnTo>
                    <a:pt x="13751" y="17329"/>
                  </a:lnTo>
                  <a:lnTo>
                    <a:pt x="13649" y="18372"/>
                  </a:lnTo>
                  <a:lnTo>
                    <a:pt x="13548" y="19429"/>
                  </a:lnTo>
                  <a:lnTo>
                    <a:pt x="13432" y="20502"/>
                  </a:lnTo>
                  <a:lnTo>
                    <a:pt x="13301" y="21588"/>
                  </a:lnTo>
                  <a:lnTo>
                    <a:pt x="13142" y="22689"/>
                  </a:lnTo>
                  <a:lnTo>
                    <a:pt x="12983" y="23805"/>
                  </a:lnTo>
                  <a:lnTo>
                    <a:pt x="12809" y="24935"/>
                  </a:lnTo>
                  <a:lnTo>
                    <a:pt x="12707" y="25500"/>
                  </a:lnTo>
                  <a:lnTo>
                    <a:pt x="12591" y="26051"/>
                  </a:lnTo>
                  <a:lnTo>
                    <a:pt x="12461" y="26601"/>
                  </a:lnTo>
                  <a:lnTo>
                    <a:pt x="12316" y="27152"/>
                  </a:lnTo>
                  <a:lnTo>
                    <a:pt x="12171" y="27688"/>
                  </a:lnTo>
                  <a:lnTo>
                    <a:pt x="11997" y="28210"/>
                  </a:lnTo>
                  <a:lnTo>
                    <a:pt x="11824" y="28731"/>
                  </a:lnTo>
                  <a:lnTo>
                    <a:pt x="11635" y="29253"/>
                  </a:lnTo>
                  <a:lnTo>
                    <a:pt x="11432" y="29760"/>
                  </a:lnTo>
                  <a:lnTo>
                    <a:pt x="11215" y="30267"/>
                  </a:lnTo>
                  <a:lnTo>
                    <a:pt x="10998" y="30760"/>
                  </a:lnTo>
                  <a:lnTo>
                    <a:pt x="10766" y="31252"/>
                  </a:lnTo>
                  <a:lnTo>
                    <a:pt x="10534" y="31730"/>
                  </a:lnTo>
                  <a:lnTo>
                    <a:pt x="10288" y="32208"/>
                  </a:lnTo>
                  <a:lnTo>
                    <a:pt x="10027" y="32672"/>
                  </a:lnTo>
                  <a:lnTo>
                    <a:pt x="9766" y="33136"/>
                  </a:lnTo>
                  <a:lnTo>
                    <a:pt x="9230" y="34034"/>
                  </a:lnTo>
                  <a:lnTo>
                    <a:pt x="8680" y="34918"/>
                  </a:lnTo>
                  <a:lnTo>
                    <a:pt x="8100" y="35758"/>
                  </a:lnTo>
                  <a:lnTo>
                    <a:pt x="7506" y="36584"/>
                  </a:lnTo>
                  <a:lnTo>
                    <a:pt x="6912" y="37381"/>
                  </a:lnTo>
                  <a:lnTo>
                    <a:pt x="6318" y="38134"/>
                  </a:lnTo>
                  <a:lnTo>
                    <a:pt x="5724" y="38873"/>
                  </a:lnTo>
                  <a:lnTo>
                    <a:pt x="5144" y="39583"/>
                  </a:lnTo>
                  <a:lnTo>
                    <a:pt x="4000" y="40931"/>
                  </a:lnTo>
                  <a:lnTo>
                    <a:pt x="2928" y="42148"/>
                  </a:lnTo>
                  <a:lnTo>
                    <a:pt x="1971" y="43263"/>
                  </a:lnTo>
                  <a:lnTo>
                    <a:pt x="1551" y="43770"/>
                  </a:lnTo>
                  <a:lnTo>
                    <a:pt x="1174" y="44263"/>
                  </a:lnTo>
                  <a:lnTo>
                    <a:pt x="841" y="44712"/>
                  </a:lnTo>
                  <a:lnTo>
                    <a:pt x="551" y="45147"/>
                  </a:lnTo>
                  <a:lnTo>
                    <a:pt x="435" y="45350"/>
                  </a:lnTo>
                  <a:lnTo>
                    <a:pt x="320" y="45538"/>
                  </a:lnTo>
                  <a:lnTo>
                    <a:pt x="233" y="45726"/>
                  </a:lnTo>
                  <a:lnTo>
                    <a:pt x="146" y="45915"/>
                  </a:lnTo>
                  <a:lnTo>
                    <a:pt x="88" y="46089"/>
                  </a:lnTo>
                  <a:lnTo>
                    <a:pt x="44" y="46262"/>
                  </a:lnTo>
                  <a:lnTo>
                    <a:pt x="15" y="46422"/>
                  </a:lnTo>
                  <a:lnTo>
                    <a:pt x="1" y="46567"/>
                  </a:lnTo>
                  <a:lnTo>
                    <a:pt x="1" y="46712"/>
                  </a:lnTo>
                  <a:lnTo>
                    <a:pt x="30" y="46857"/>
                  </a:lnTo>
                  <a:lnTo>
                    <a:pt x="73" y="46987"/>
                  </a:lnTo>
                  <a:lnTo>
                    <a:pt x="146" y="47103"/>
                  </a:lnTo>
                  <a:lnTo>
                    <a:pt x="218" y="47233"/>
                  </a:lnTo>
                  <a:lnTo>
                    <a:pt x="291" y="47335"/>
                  </a:lnTo>
                  <a:lnTo>
                    <a:pt x="378" y="47436"/>
                  </a:lnTo>
                  <a:lnTo>
                    <a:pt x="464" y="47523"/>
                  </a:lnTo>
                  <a:lnTo>
                    <a:pt x="653" y="47668"/>
                  </a:lnTo>
                  <a:lnTo>
                    <a:pt x="856" y="47798"/>
                  </a:lnTo>
                  <a:lnTo>
                    <a:pt x="1073" y="47885"/>
                  </a:lnTo>
                  <a:lnTo>
                    <a:pt x="1290" y="47958"/>
                  </a:lnTo>
                  <a:lnTo>
                    <a:pt x="1522" y="48001"/>
                  </a:lnTo>
                  <a:lnTo>
                    <a:pt x="1768" y="48016"/>
                  </a:lnTo>
                  <a:lnTo>
                    <a:pt x="2015" y="48001"/>
                  </a:lnTo>
                  <a:lnTo>
                    <a:pt x="2261" y="47972"/>
                  </a:lnTo>
                  <a:lnTo>
                    <a:pt x="2522" y="47929"/>
                  </a:lnTo>
                  <a:lnTo>
                    <a:pt x="2783" y="47871"/>
                  </a:lnTo>
                  <a:lnTo>
                    <a:pt x="3029" y="47784"/>
                  </a:lnTo>
                  <a:lnTo>
                    <a:pt x="3290" y="47697"/>
                  </a:lnTo>
                  <a:lnTo>
                    <a:pt x="3551" y="47595"/>
                  </a:lnTo>
                  <a:lnTo>
                    <a:pt x="3797" y="47480"/>
                  </a:lnTo>
                  <a:lnTo>
                    <a:pt x="4289" y="47233"/>
                  </a:lnTo>
                  <a:lnTo>
                    <a:pt x="4753" y="46972"/>
                  </a:lnTo>
                  <a:lnTo>
                    <a:pt x="5173" y="46712"/>
                  </a:lnTo>
                  <a:lnTo>
                    <a:pt x="5536" y="46465"/>
                  </a:lnTo>
                  <a:lnTo>
                    <a:pt x="5840" y="46248"/>
                  </a:lnTo>
                  <a:lnTo>
                    <a:pt x="6072" y="46074"/>
                  </a:lnTo>
                  <a:lnTo>
                    <a:pt x="6274" y="45929"/>
                  </a:lnTo>
                  <a:lnTo>
                    <a:pt x="6303" y="46103"/>
                  </a:lnTo>
                  <a:lnTo>
                    <a:pt x="6376" y="46639"/>
                  </a:lnTo>
                  <a:lnTo>
                    <a:pt x="6405" y="47016"/>
                  </a:lnTo>
                  <a:lnTo>
                    <a:pt x="6434" y="47451"/>
                  </a:lnTo>
                  <a:lnTo>
                    <a:pt x="6448" y="47958"/>
                  </a:lnTo>
                  <a:lnTo>
                    <a:pt x="6448" y="48523"/>
                  </a:lnTo>
                  <a:lnTo>
                    <a:pt x="6434" y="49131"/>
                  </a:lnTo>
                  <a:lnTo>
                    <a:pt x="6376" y="49783"/>
                  </a:lnTo>
                  <a:lnTo>
                    <a:pt x="6303" y="50464"/>
                  </a:lnTo>
                  <a:lnTo>
                    <a:pt x="6187" y="51189"/>
                  </a:lnTo>
                  <a:lnTo>
                    <a:pt x="6115" y="51551"/>
                  </a:lnTo>
                  <a:lnTo>
                    <a:pt x="6043" y="51928"/>
                  </a:lnTo>
                  <a:lnTo>
                    <a:pt x="5941" y="52304"/>
                  </a:lnTo>
                  <a:lnTo>
                    <a:pt x="5840" y="52681"/>
                  </a:lnTo>
                  <a:lnTo>
                    <a:pt x="5724" y="53072"/>
                  </a:lnTo>
                  <a:lnTo>
                    <a:pt x="5593" y="53463"/>
                  </a:lnTo>
                  <a:lnTo>
                    <a:pt x="5449" y="53840"/>
                  </a:lnTo>
                  <a:lnTo>
                    <a:pt x="5289" y="54231"/>
                  </a:lnTo>
                  <a:lnTo>
                    <a:pt x="4956" y="54970"/>
                  </a:lnTo>
                  <a:lnTo>
                    <a:pt x="4637" y="55637"/>
                  </a:lnTo>
                  <a:lnTo>
                    <a:pt x="4333" y="56231"/>
                  </a:lnTo>
                  <a:lnTo>
                    <a:pt x="4043" y="56752"/>
                  </a:lnTo>
                  <a:lnTo>
                    <a:pt x="3536" y="57607"/>
                  </a:lnTo>
                  <a:lnTo>
                    <a:pt x="3333" y="57955"/>
                  </a:lnTo>
                  <a:lnTo>
                    <a:pt x="3159" y="58274"/>
                  </a:lnTo>
                  <a:lnTo>
                    <a:pt x="3029" y="58534"/>
                  </a:lnTo>
                  <a:lnTo>
                    <a:pt x="2985" y="58665"/>
                  </a:lnTo>
                  <a:lnTo>
                    <a:pt x="2957" y="58781"/>
                  </a:lnTo>
                  <a:lnTo>
                    <a:pt x="2928" y="58882"/>
                  </a:lnTo>
                  <a:lnTo>
                    <a:pt x="2928" y="58984"/>
                  </a:lnTo>
                  <a:lnTo>
                    <a:pt x="2928" y="59070"/>
                  </a:lnTo>
                  <a:lnTo>
                    <a:pt x="2942" y="59157"/>
                  </a:lnTo>
                  <a:lnTo>
                    <a:pt x="2985" y="59244"/>
                  </a:lnTo>
                  <a:lnTo>
                    <a:pt x="3029" y="59331"/>
                  </a:lnTo>
                  <a:lnTo>
                    <a:pt x="3101" y="59404"/>
                  </a:lnTo>
                  <a:lnTo>
                    <a:pt x="3188" y="59491"/>
                  </a:lnTo>
                  <a:lnTo>
                    <a:pt x="3290" y="59563"/>
                  </a:lnTo>
                  <a:lnTo>
                    <a:pt x="3406" y="59636"/>
                  </a:lnTo>
                  <a:lnTo>
                    <a:pt x="3710" y="59780"/>
                  </a:lnTo>
                  <a:lnTo>
                    <a:pt x="3869" y="59838"/>
                  </a:lnTo>
                  <a:lnTo>
                    <a:pt x="4058" y="59882"/>
                  </a:lnTo>
                  <a:lnTo>
                    <a:pt x="4232" y="59911"/>
                  </a:lnTo>
                  <a:lnTo>
                    <a:pt x="4420" y="59925"/>
                  </a:lnTo>
                  <a:lnTo>
                    <a:pt x="4623" y="59911"/>
                  </a:lnTo>
                  <a:lnTo>
                    <a:pt x="4826" y="59882"/>
                  </a:lnTo>
                  <a:lnTo>
                    <a:pt x="5028" y="59838"/>
                  </a:lnTo>
                  <a:lnTo>
                    <a:pt x="5231" y="59766"/>
                  </a:lnTo>
                  <a:lnTo>
                    <a:pt x="5449" y="59694"/>
                  </a:lnTo>
                  <a:lnTo>
                    <a:pt x="5666" y="59592"/>
                  </a:lnTo>
                  <a:lnTo>
                    <a:pt x="5898" y="59476"/>
                  </a:lnTo>
                  <a:lnTo>
                    <a:pt x="6130" y="59346"/>
                  </a:lnTo>
                  <a:lnTo>
                    <a:pt x="6361" y="59201"/>
                  </a:lnTo>
                  <a:lnTo>
                    <a:pt x="6593" y="59042"/>
                  </a:lnTo>
                  <a:lnTo>
                    <a:pt x="6825" y="58853"/>
                  </a:lnTo>
                  <a:lnTo>
                    <a:pt x="7071" y="58665"/>
                  </a:lnTo>
                  <a:lnTo>
                    <a:pt x="7318" y="58462"/>
                  </a:lnTo>
                  <a:lnTo>
                    <a:pt x="7549" y="58245"/>
                  </a:lnTo>
                  <a:lnTo>
                    <a:pt x="8042" y="57752"/>
                  </a:lnTo>
                  <a:lnTo>
                    <a:pt x="8549" y="57216"/>
                  </a:lnTo>
                  <a:lnTo>
                    <a:pt x="9042" y="56636"/>
                  </a:lnTo>
                  <a:lnTo>
                    <a:pt x="9549" y="55999"/>
                  </a:lnTo>
                  <a:lnTo>
                    <a:pt x="10041" y="55318"/>
                  </a:lnTo>
                  <a:lnTo>
                    <a:pt x="10534" y="54608"/>
                  </a:lnTo>
                  <a:lnTo>
                    <a:pt x="11027" y="53840"/>
                  </a:lnTo>
                  <a:lnTo>
                    <a:pt x="11027" y="53840"/>
                  </a:lnTo>
                  <a:lnTo>
                    <a:pt x="10911" y="54072"/>
                  </a:lnTo>
                  <a:lnTo>
                    <a:pt x="10607" y="54695"/>
                  </a:lnTo>
                  <a:lnTo>
                    <a:pt x="10215" y="55579"/>
                  </a:lnTo>
                  <a:lnTo>
                    <a:pt x="9998" y="56086"/>
                  </a:lnTo>
                  <a:lnTo>
                    <a:pt x="9795" y="56607"/>
                  </a:lnTo>
                  <a:lnTo>
                    <a:pt x="9592" y="57158"/>
                  </a:lnTo>
                  <a:lnTo>
                    <a:pt x="9418" y="57694"/>
                  </a:lnTo>
                  <a:lnTo>
                    <a:pt x="9288" y="58201"/>
                  </a:lnTo>
                  <a:lnTo>
                    <a:pt x="9230" y="58447"/>
                  </a:lnTo>
                  <a:lnTo>
                    <a:pt x="9187" y="58679"/>
                  </a:lnTo>
                  <a:lnTo>
                    <a:pt x="9158" y="58911"/>
                  </a:lnTo>
                  <a:lnTo>
                    <a:pt x="9143" y="59114"/>
                  </a:lnTo>
                  <a:lnTo>
                    <a:pt x="9158" y="59317"/>
                  </a:lnTo>
                  <a:lnTo>
                    <a:pt x="9172" y="59491"/>
                  </a:lnTo>
                  <a:lnTo>
                    <a:pt x="9216" y="59650"/>
                  </a:lnTo>
                  <a:lnTo>
                    <a:pt x="9259" y="59780"/>
                  </a:lnTo>
                  <a:lnTo>
                    <a:pt x="9346" y="59896"/>
                  </a:lnTo>
                  <a:lnTo>
                    <a:pt x="9447" y="59983"/>
                  </a:lnTo>
                  <a:lnTo>
                    <a:pt x="9563" y="60041"/>
                  </a:lnTo>
                  <a:lnTo>
                    <a:pt x="9694" y="60099"/>
                  </a:lnTo>
                  <a:lnTo>
                    <a:pt x="9824" y="60143"/>
                  </a:lnTo>
                  <a:lnTo>
                    <a:pt x="9969" y="60157"/>
                  </a:lnTo>
                  <a:lnTo>
                    <a:pt x="10114" y="60172"/>
                  </a:lnTo>
                  <a:lnTo>
                    <a:pt x="10288" y="60172"/>
                  </a:lnTo>
                  <a:lnTo>
                    <a:pt x="10447" y="60157"/>
                  </a:lnTo>
                  <a:lnTo>
                    <a:pt x="10621" y="60128"/>
                  </a:lnTo>
                  <a:lnTo>
                    <a:pt x="10809" y="60085"/>
                  </a:lnTo>
                  <a:lnTo>
                    <a:pt x="10998" y="60041"/>
                  </a:lnTo>
                  <a:lnTo>
                    <a:pt x="11186" y="59969"/>
                  </a:lnTo>
                  <a:lnTo>
                    <a:pt x="11389" y="59882"/>
                  </a:lnTo>
                  <a:lnTo>
                    <a:pt x="11592" y="59795"/>
                  </a:lnTo>
                  <a:lnTo>
                    <a:pt x="11795" y="59679"/>
                  </a:lnTo>
                  <a:lnTo>
                    <a:pt x="11997" y="59563"/>
                  </a:lnTo>
                  <a:lnTo>
                    <a:pt x="12215" y="59433"/>
                  </a:lnTo>
                  <a:lnTo>
                    <a:pt x="12432" y="59288"/>
                  </a:lnTo>
                  <a:lnTo>
                    <a:pt x="12649" y="59128"/>
                  </a:lnTo>
                  <a:lnTo>
                    <a:pt x="12867" y="58955"/>
                  </a:lnTo>
                  <a:lnTo>
                    <a:pt x="13084" y="58781"/>
                  </a:lnTo>
                  <a:lnTo>
                    <a:pt x="13301" y="58578"/>
                  </a:lnTo>
                  <a:lnTo>
                    <a:pt x="13519" y="58375"/>
                  </a:lnTo>
                  <a:lnTo>
                    <a:pt x="13736" y="58143"/>
                  </a:lnTo>
                  <a:lnTo>
                    <a:pt x="13953" y="57911"/>
                  </a:lnTo>
                  <a:lnTo>
                    <a:pt x="14171" y="57680"/>
                  </a:lnTo>
                  <a:lnTo>
                    <a:pt x="14388" y="57419"/>
                  </a:lnTo>
                  <a:lnTo>
                    <a:pt x="14591" y="57143"/>
                  </a:lnTo>
                  <a:lnTo>
                    <a:pt x="14794" y="56868"/>
                  </a:lnTo>
                  <a:lnTo>
                    <a:pt x="14997" y="56578"/>
                  </a:lnTo>
                  <a:lnTo>
                    <a:pt x="15199" y="56274"/>
                  </a:lnTo>
                  <a:lnTo>
                    <a:pt x="15388" y="55955"/>
                  </a:lnTo>
                  <a:lnTo>
                    <a:pt x="15576" y="55622"/>
                  </a:lnTo>
                  <a:lnTo>
                    <a:pt x="15518" y="55796"/>
                  </a:lnTo>
                  <a:lnTo>
                    <a:pt x="15359" y="56274"/>
                  </a:lnTo>
                  <a:lnTo>
                    <a:pt x="15257" y="56607"/>
                  </a:lnTo>
                  <a:lnTo>
                    <a:pt x="15156" y="56970"/>
                  </a:lnTo>
                  <a:lnTo>
                    <a:pt x="15069" y="57361"/>
                  </a:lnTo>
                  <a:lnTo>
                    <a:pt x="14982" y="57781"/>
                  </a:lnTo>
                  <a:lnTo>
                    <a:pt x="14924" y="58201"/>
                  </a:lnTo>
                  <a:lnTo>
                    <a:pt x="14881" y="58607"/>
                  </a:lnTo>
                  <a:lnTo>
                    <a:pt x="14881" y="58810"/>
                  </a:lnTo>
                  <a:lnTo>
                    <a:pt x="14881" y="59013"/>
                  </a:lnTo>
                  <a:lnTo>
                    <a:pt x="14895" y="59201"/>
                  </a:lnTo>
                  <a:lnTo>
                    <a:pt x="14910" y="59375"/>
                  </a:lnTo>
                  <a:lnTo>
                    <a:pt x="14953" y="59549"/>
                  </a:lnTo>
                  <a:lnTo>
                    <a:pt x="14997" y="59708"/>
                  </a:lnTo>
                  <a:lnTo>
                    <a:pt x="15055" y="59867"/>
                  </a:lnTo>
                  <a:lnTo>
                    <a:pt x="15127" y="59998"/>
                  </a:lnTo>
                  <a:lnTo>
                    <a:pt x="15214" y="60114"/>
                  </a:lnTo>
                  <a:lnTo>
                    <a:pt x="15315" y="60215"/>
                  </a:lnTo>
                  <a:lnTo>
                    <a:pt x="15446" y="60302"/>
                  </a:lnTo>
                  <a:lnTo>
                    <a:pt x="15576" y="60374"/>
                  </a:lnTo>
                  <a:lnTo>
                    <a:pt x="15736" y="60418"/>
                  </a:lnTo>
                  <a:lnTo>
                    <a:pt x="15880" y="60432"/>
                  </a:lnTo>
                  <a:lnTo>
                    <a:pt x="16040" y="60418"/>
                  </a:lnTo>
                  <a:lnTo>
                    <a:pt x="16214" y="60389"/>
                  </a:lnTo>
                  <a:lnTo>
                    <a:pt x="16373" y="60331"/>
                  </a:lnTo>
                  <a:lnTo>
                    <a:pt x="16547" y="60259"/>
                  </a:lnTo>
                  <a:lnTo>
                    <a:pt x="16706" y="60157"/>
                  </a:lnTo>
                  <a:lnTo>
                    <a:pt x="16880" y="60041"/>
                  </a:lnTo>
                  <a:lnTo>
                    <a:pt x="17054" y="59896"/>
                  </a:lnTo>
                  <a:lnTo>
                    <a:pt x="17228" y="59737"/>
                  </a:lnTo>
                  <a:lnTo>
                    <a:pt x="17402" y="59563"/>
                  </a:lnTo>
                  <a:lnTo>
                    <a:pt x="17576" y="59360"/>
                  </a:lnTo>
                  <a:lnTo>
                    <a:pt x="17764" y="59143"/>
                  </a:lnTo>
                  <a:lnTo>
                    <a:pt x="17938" y="58926"/>
                  </a:lnTo>
                  <a:lnTo>
                    <a:pt x="18112" y="58679"/>
                  </a:lnTo>
                  <a:lnTo>
                    <a:pt x="18271" y="58418"/>
                  </a:lnTo>
                  <a:lnTo>
                    <a:pt x="18619" y="57868"/>
                  </a:lnTo>
                  <a:lnTo>
                    <a:pt x="18952" y="57259"/>
                  </a:lnTo>
                  <a:lnTo>
                    <a:pt x="19256" y="56622"/>
                  </a:lnTo>
                  <a:lnTo>
                    <a:pt x="19561" y="55941"/>
                  </a:lnTo>
                  <a:lnTo>
                    <a:pt x="19836" y="55245"/>
                  </a:lnTo>
                  <a:lnTo>
                    <a:pt x="20097" y="54521"/>
                  </a:lnTo>
                  <a:lnTo>
                    <a:pt x="20328" y="53797"/>
                  </a:lnTo>
                  <a:lnTo>
                    <a:pt x="20531" y="53043"/>
                  </a:lnTo>
                  <a:lnTo>
                    <a:pt x="20618" y="52666"/>
                  </a:lnTo>
                  <a:lnTo>
                    <a:pt x="20691" y="52275"/>
                  </a:lnTo>
                  <a:lnTo>
                    <a:pt x="20749" y="51870"/>
                  </a:lnTo>
                  <a:lnTo>
                    <a:pt x="20792" y="51464"/>
                  </a:lnTo>
                  <a:lnTo>
                    <a:pt x="20821" y="51029"/>
                  </a:lnTo>
                  <a:lnTo>
                    <a:pt x="20850" y="50595"/>
                  </a:lnTo>
                  <a:lnTo>
                    <a:pt x="20865" y="50160"/>
                  </a:lnTo>
                  <a:lnTo>
                    <a:pt x="20865" y="49711"/>
                  </a:lnTo>
                  <a:lnTo>
                    <a:pt x="20836" y="48812"/>
                  </a:lnTo>
                  <a:lnTo>
                    <a:pt x="20792" y="47900"/>
                  </a:lnTo>
                  <a:lnTo>
                    <a:pt x="20734" y="46987"/>
                  </a:lnTo>
                  <a:lnTo>
                    <a:pt x="20647" y="46089"/>
                  </a:lnTo>
                  <a:lnTo>
                    <a:pt x="20488" y="44393"/>
                  </a:lnTo>
                  <a:lnTo>
                    <a:pt x="20401" y="43611"/>
                  </a:lnTo>
                  <a:lnTo>
                    <a:pt x="20328" y="42887"/>
                  </a:lnTo>
                  <a:lnTo>
                    <a:pt x="20285" y="42235"/>
                  </a:lnTo>
                  <a:lnTo>
                    <a:pt x="20270" y="41655"/>
                  </a:lnTo>
                  <a:lnTo>
                    <a:pt x="20270" y="41394"/>
                  </a:lnTo>
                  <a:lnTo>
                    <a:pt x="20285" y="41162"/>
                  </a:lnTo>
                  <a:lnTo>
                    <a:pt x="20299" y="40960"/>
                  </a:lnTo>
                  <a:lnTo>
                    <a:pt x="20328" y="40771"/>
                  </a:lnTo>
                  <a:lnTo>
                    <a:pt x="20401" y="40554"/>
                  </a:lnTo>
                  <a:lnTo>
                    <a:pt x="20517" y="40235"/>
                  </a:lnTo>
                  <a:lnTo>
                    <a:pt x="20879" y="39308"/>
                  </a:lnTo>
                  <a:lnTo>
                    <a:pt x="21401" y="38018"/>
                  </a:lnTo>
                  <a:lnTo>
                    <a:pt x="22038" y="36381"/>
                  </a:lnTo>
                  <a:lnTo>
                    <a:pt x="22386" y="35439"/>
                  </a:lnTo>
                  <a:lnTo>
                    <a:pt x="22748" y="34440"/>
                  </a:lnTo>
                  <a:lnTo>
                    <a:pt x="23125" y="33353"/>
                  </a:lnTo>
                  <a:lnTo>
                    <a:pt x="23516" y="32208"/>
                  </a:lnTo>
                  <a:lnTo>
                    <a:pt x="23893" y="30991"/>
                  </a:lnTo>
                  <a:lnTo>
                    <a:pt x="24284" y="29716"/>
                  </a:lnTo>
                  <a:lnTo>
                    <a:pt x="24661" y="28383"/>
                  </a:lnTo>
                  <a:lnTo>
                    <a:pt x="25037" y="26993"/>
                  </a:lnTo>
                  <a:lnTo>
                    <a:pt x="25385" y="25558"/>
                  </a:lnTo>
                  <a:lnTo>
                    <a:pt x="25718" y="24066"/>
                  </a:lnTo>
                  <a:lnTo>
                    <a:pt x="25878" y="23298"/>
                  </a:lnTo>
                  <a:lnTo>
                    <a:pt x="26037" y="22530"/>
                  </a:lnTo>
                  <a:lnTo>
                    <a:pt x="26182" y="21748"/>
                  </a:lnTo>
                  <a:lnTo>
                    <a:pt x="26312" y="20951"/>
                  </a:lnTo>
                  <a:lnTo>
                    <a:pt x="26443" y="20154"/>
                  </a:lnTo>
                  <a:lnTo>
                    <a:pt x="26559" y="19342"/>
                  </a:lnTo>
                  <a:lnTo>
                    <a:pt x="26674" y="18517"/>
                  </a:lnTo>
                  <a:lnTo>
                    <a:pt x="26776" y="17691"/>
                  </a:lnTo>
                  <a:lnTo>
                    <a:pt x="26863" y="16850"/>
                  </a:lnTo>
                  <a:lnTo>
                    <a:pt x="26950" y="16010"/>
                  </a:lnTo>
                  <a:lnTo>
                    <a:pt x="27008" y="15155"/>
                  </a:lnTo>
                  <a:lnTo>
                    <a:pt x="27066" y="14300"/>
                  </a:lnTo>
                  <a:lnTo>
                    <a:pt x="27109" y="13431"/>
                  </a:lnTo>
                  <a:lnTo>
                    <a:pt x="27138" y="12562"/>
                  </a:lnTo>
                  <a:lnTo>
                    <a:pt x="27153" y="11692"/>
                  </a:lnTo>
                  <a:lnTo>
                    <a:pt x="27167" y="10809"/>
                  </a:lnTo>
                  <a:lnTo>
                    <a:pt x="27153" y="9925"/>
                  </a:lnTo>
                  <a:lnTo>
                    <a:pt x="27124" y="9041"/>
                  </a:lnTo>
                  <a:lnTo>
                    <a:pt x="27080" y="8143"/>
                  </a:lnTo>
                  <a:lnTo>
                    <a:pt x="27022" y="7244"/>
                  </a:lnTo>
                  <a:lnTo>
                    <a:pt x="26935" y="6346"/>
                  </a:lnTo>
                  <a:lnTo>
                    <a:pt x="26848" y="5448"/>
                  </a:lnTo>
                  <a:lnTo>
                    <a:pt x="26732" y="4535"/>
                  </a:lnTo>
                  <a:lnTo>
                    <a:pt x="26602" y="3637"/>
                  </a:lnTo>
                  <a:lnTo>
                    <a:pt x="26443" y="2724"/>
                  </a:lnTo>
                  <a:lnTo>
                    <a:pt x="26283" y="1811"/>
                  </a:lnTo>
                  <a:lnTo>
                    <a:pt x="26080" y="898"/>
                  </a:lnTo>
                  <a:lnTo>
                    <a:pt x="25878"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815;p37">
              <a:extLst>
                <a:ext uri="{FF2B5EF4-FFF2-40B4-BE49-F238E27FC236}">
                  <a16:creationId xmlns:a16="http://schemas.microsoft.com/office/drawing/2014/main" id="{CCEFBAAE-967F-DF50-4908-E3B56C15D7B1}"/>
                </a:ext>
              </a:extLst>
            </p:cNvPr>
            <p:cNvSpPr/>
            <p:nvPr/>
          </p:nvSpPr>
          <p:spPr>
            <a:xfrm>
              <a:off x="4128925" y="2638900"/>
              <a:ext cx="294150" cy="1510100"/>
            </a:xfrm>
            <a:custGeom>
              <a:avLst/>
              <a:gdLst/>
              <a:ahLst/>
              <a:cxnLst/>
              <a:rect l="l" t="t" r="r" b="b"/>
              <a:pathLst>
                <a:path w="11766" h="60404" extrusionOk="0">
                  <a:moveTo>
                    <a:pt x="10476" y="0"/>
                  </a:moveTo>
                  <a:lnTo>
                    <a:pt x="7737" y="536"/>
                  </a:lnTo>
                  <a:lnTo>
                    <a:pt x="4173" y="3854"/>
                  </a:lnTo>
                  <a:lnTo>
                    <a:pt x="4434" y="4999"/>
                  </a:lnTo>
                  <a:lnTo>
                    <a:pt x="4666" y="6143"/>
                  </a:lnTo>
                  <a:lnTo>
                    <a:pt x="4868" y="7302"/>
                  </a:lnTo>
                  <a:lnTo>
                    <a:pt x="5042" y="8461"/>
                  </a:lnTo>
                  <a:lnTo>
                    <a:pt x="5202" y="9621"/>
                  </a:lnTo>
                  <a:lnTo>
                    <a:pt x="5332" y="10780"/>
                  </a:lnTo>
                  <a:lnTo>
                    <a:pt x="5434" y="11953"/>
                  </a:lnTo>
                  <a:lnTo>
                    <a:pt x="5506" y="13127"/>
                  </a:lnTo>
                  <a:lnTo>
                    <a:pt x="5564" y="14300"/>
                  </a:lnTo>
                  <a:lnTo>
                    <a:pt x="5593" y="15474"/>
                  </a:lnTo>
                  <a:lnTo>
                    <a:pt x="5593" y="16648"/>
                  </a:lnTo>
                  <a:lnTo>
                    <a:pt x="5578" y="17821"/>
                  </a:lnTo>
                  <a:lnTo>
                    <a:pt x="5535" y="18995"/>
                  </a:lnTo>
                  <a:lnTo>
                    <a:pt x="5463" y="20154"/>
                  </a:lnTo>
                  <a:lnTo>
                    <a:pt x="5361" y="21327"/>
                  </a:lnTo>
                  <a:lnTo>
                    <a:pt x="5245" y="22501"/>
                  </a:lnTo>
                  <a:lnTo>
                    <a:pt x="5100" y="23660"/>
                  </a:lnTo>
                  <a:lnTo>
                    <a:pt x="4926" y="24819"/>
                  </a:lnTo>
                  <a:lnTo>
                    <a:pt x="4724" y="25978"/>
                  </a:lnTo>
                  <a:lnTo>
                    <a:pt x="4506" y="27137"/>
                  </a:lnTo>
                  <a:lnTo>
                    <a:pt x="4274" y="28282"/>
                  </a:lnTo>
                  <a:lnTo>
                    <a:pt x="3999" y="29427"/>
                  </a:lnTo>
                  <a:lnTo>
                    <a:pt x="3709" y="30557"/>
                  </a:lnTo>
                  <a:lnTo>
                    <a:pt x="3391" y="31687"/>
                  </a:lnTo>
                  <a:lnTo>
                    <a:pt x="3057" y="32802"/>
                  </a:lnTo>
                  <a:lnTo>
                    <a:pt x="2681" y="33918"/>
                  </a:lnTo>
                  <a:lnTo>
                    <a:pt x="2304" y="35034"/>
                  </a:lnTo>
                  <a:lnTo>
                    <a:pt x="1884" y="36135"/>
                  </a:lnTo>
                  <a:lnTo>
                    <a:pt x="1449" y="37222"/>
                  </a:lnTo>
                  <a:lnTo>
                    <a:pt x="986" y="38294"/>
                  </a:lnTo>
                  <a:lnTo>
                    <a:pt x="507" y="39366"/>
                  </a:lnTo>
                  <a:lnTo>
                    <a:pt x="0" y="40424"/>
                  </a:lnTo>
                  <a:lnTo>
                    <a:pt x="218" y="40597"/>
                  </a:lnTo>
                  <a:lnTo>
                    <a:pt x="420" y="40786"/>
                  </a:lnTo>
                  <a:lnTo>
                    <a:pt x="623" y="40974"/>
                  </a:lnTo>
                  <a:lnTo>
                    <a:pt x="812" y="41177"/>
                  </a:lnTo>
                  <a:lnTo>
                    <a:pt x="1000" y="41380"/>
                  </a:lnTo>
                  <a:lnTo>
                    <a:pt x="1174" y="41597"/>
                  </a:lnTo>
                  <a:lnTo>
                    <a:pt x="1333" y="41829"/>
                  </a:lnTo>
                  <a:lnTo>
                    <a:pt x="1478" y="42046"/>
                  </a:lnTo>
                  <a:lnTo>
                    <a:pt x="1623" y="42293"/>
                  </a:lnTo>
                  <a:lnTo>
                    <a:pt x="1768" y="42524"/>
                  </a:lnTo>
                  <a:lnTo>
                    <a:pt x="1884" y="42771"/>
                  </a:lnTo>
                  <a:lnTo>
                    <a:pt x="2014" y="43032"/>
                  </a:lnTo>
                  <a:lnTo>
                    <a:pt x="2116" y="43278"/>
                  </a:lnTo>
                  <a:lnTo>
                    <a:pt x="2217" y="43539"/>
                  </a:lnTo>
                  <a:lnTo>
                    <a:pt x="2405" y="44075"/>
                  </a:lnTo>
                  <a:lnTo>
                    <a:pt x="2565" y="44625"/>
                  </a:lnTo>
                  <a:lnTo>
                    <a:pt x="2695" y="45190"/>
                  </a:lnTo>
                  <a:lnTo>
                    <a:pt x="2797" y="45755"/>
                  </a:lnTo>
                  <a:lnTo>
                    <a:pt x="2884" y="46320"/>
                  </a:lnTo>
                  <a:lnTo>
                    <a:pt x="2941" y="46900"/>
                  </a:lnTo>
                  <a:lnTo>
                    <a:pt x="2985" y="47480"/>
                  </a:lnTo>
                  <a:lnTo>
                    <a:pt x="3014" y="48059"/>
                  </a:lnTo>
                  <a:lnTo>
                    <a:pt x="3014" y="48624"/>
                  </a:lnTo>
                  <a:lnTo>
                    <a:pt x="3014" y="49378"/>
                  </a:lnTo>
                  <a:lnTo>
                    <a:pt x="2985" y="50131"/>
                  </a:lnTo>
                  <a:lnTo>
                    <a:pt x="2941" y="50884"/>
                  </a:lnTo>
                  <a:lnTo>
                    <a:pt x="2869" y="51638"/>
                  </a:lnTo>
                  <a:lnTo>
                    <a:pt x="2797" y="52391"/>
                  </a:lnTo>
                  <a:lnTo>
                    <a:pt x="2695" y="53130"/>
                  </a:lnTo>
                  <a:lnTo>
                    <a:pt x="2579" y="53884"/>
                  </a:lnTo>
                  <a:lnTo>
                    <a:pt x="2434" y="54622"/>
                  </a:lnTo>
                  <a:lnTo>
                    <a:pt x="2290" y="55361"/>
                  </a:lnTo>
                  <a:lnTo>
                    <a:pt x="2116" y="56086"/>
                  </a:lnTo>
                  <a:lnTo>
                    <a:pt x="1927" y="56825"/>
                  </a:lnTo>
                  <a:lnTo>
                    <a:pt x="1724" y="57549"/>
                  </a:lnTo>
                  <a:lnTo>
                    <a:pt x="1507" y="58274"/>
                  </a:lnTo>
                  <a:lnTo>
                    <a:pt x="1275" y="58984"/>
                  </a:lnTo>
                  <a:lnTo>
                    <a:pt x="1015" y="59694"/>
                  </a:lnTo>
                  <a:lnTo>
                    <a:pt x="739" y="60403"/>
                  </a:lnTo>
                  <a:lnTo>
                    <a:pt x="884" y="60360"/>
                  </a:lnTo>
                  <a:lnTo>
                    <a:pt x="1043" y="60302"/>
                  </a:lnTo>
                  <a:lnTo>
                    <a:pt x="1188" y="60230"/>
                  </a:lnTo>
                  <a:lnTo>
                    <a:pt x="1333" y="60128"/>
                  </a:lnTo>
                  <a:lnTo>
                    <a:pt x="1493" y="60027"/>
                  </a:lnTo>
                  <a:lnTo>
                    <a:pt x="1638" y="59896"/>
                  </a:lnTo>
                  <a:lnTo>
                    <a:pt x="1797" y="59751"/>
                  </a:lnTo>
                  <a:lnTo>
                    <a:pt x="1956" y="59607"/>
                  </a:lnTo>
                  <a:lnTo>
                    <a:pt x="2116" y="59433"/>
                  </a:lnTo>
                  <a:lnTo>
                    <a:pt x="2261" y="59259"/>
                  </a:lnTo>
                  <a:lnTo>
                    <a:pt x="2579" y="58853"/>
                  </a:lnTo>
                  <a:lnTo>
                    <a:pt x="2884" y="58404"/>
                  </a:lnTo>
                  <a:lnTo>
                    <a:pt x="3188" y="57911"/>
                  </a:lnTo>
                  <a:lnTo>
                    <a:pt x="3478" y="57390"/>
                  </a:lnTo>
                  <a:lnTo>
                    <a:pt x="3767" y="56825"/>
                  </a:lnTo>
                  <a:lnTo>
                    <a:pt x="4028" y="56245"/>
                  </a:lnTo>
                  <a:lnTo>
                    <a:pt x="4289" y="55637"/>
                  </a:lnTo>
                  <a:lnTo>
                    <a:pt x="4535" y="54999"/>
                  </a:lnTo>
                  <a:lnTo>
                    <a:pt x="4753" y="54362"/>
                  </a:lnTo>
                  <a:lnTo>
                    <a:pt x="4955" y="53710"/>
                  </a:lnTo>
                  <a:lnTo>
                    <a:pt x="5129" y="53043"/>
                  </a:lnTo>
                  <a:lnTo>
                    <a:pt x="5216" y="52666"/>
                  </a:lnTo>
                  <a:lnTo>
                    <a:pt x="5289" y="52275"/>
                  </a:lnTo>
                  <a:lnTo>
                    <a:pt x="5347" y="51870"/>
                  </a:lnTo>
                  <a:lnTo>
                    <a:pt x="5390" y="51464"/>
                  </a:lnTo>
                  <a:lnTo>
                    <a:pt x="5419" y="51029"/>
                  </a:lnTo>
                  <a:lnTo>
                    <a:pt x="5448" y="50595"/>
                  </a:lnTo>
                  <a:lnTo>
                    <a:pt x="5463" y="50160"/>
                  </a:lnTo>
                  <a:lnTo>
                    <a:pt x="5463" y="49711"/>
                  </a:lnTo>
                  <a:lnTo>
                    <a:pt x="5434" y="48812"/>
                  </a:lnTo>
                  <a:lnTo>
                    <a:pt x="5390" y="47900"/>
                  </a:lnTo>
                  <a:lnTo>
                    <a:pt x="5332" y="46987"/>
                  </a:lnTo>
                  <a:lnTo>
                    <a:pt x="5245" y="46089"/>
                  </a:lnTo>
                  <a:lnTo>
                    <a:pt x="5086" y="44393"/>
                  </a:lnTo>
                  <a:lnTo>
                    <a:pt x="4999" y="43611"/>
                  </a:lnTo>
                  <a:lnTo>
                    <a:pt x="4926" y="42887"/>
                  </a:lnTo>
                  <a:lnTo>
                    <a:pt x="4883" y="42235"/>
                  </a:lnTo>
                  <a:lnTo>
                    <a:pt x="4868" y="41655"/>
                  </a:lnTo>
                  <a:lnTo>
                    <a:pt x="4868" y="41394"/>
                  </a:lnTo>
                  <a:lnTo>
                    <a:pt x="4883" y="41162"/>
                  </a:lnTo>
                  <a:lnTo>
                    <a:pt x="4897" y="40960"/>
                  </a:lnTo>
                  <a:lnTo>
                    <a:pt x="4926" y="40771"/>
                  </a:lnTo>
                  <a:lnTo>
                    <a:pt x="4999" y="40554"/>
                  </a:lnTo>
                  <a:lnTo>
                    <a:pt x="5115" y="40235"/>
                  </a:lnTo>
                  <a:lnTo>
                    <a:pt x="5477" y="39308"/>
                  </a:lnTo>
                  <a:lnTo>
                    <a:pt x="5999" y="38018"/>
                  </a:lnTo>
                  <a:lnTo>
                    <a:pt x="6636" y="36381"/>
                  </a:lnTo>
                  <a:lnTo>
                    <a:pt x="6984" y="35439"/>
                  </a:lnTo>
                  <a:lnTo>
                    <a:pt x="7346" y="34440"/>
                  </a:lnTo>
                  <a:lnTo>
                    <a:pt x="7723" y="33353"/>
                  </a:lnTo>
                  <a:lnTo>
                    <a:pt x="8114" y="32208"/>
                  </a:lnTo>
                  <a:lnTo>
                    <a:pt x="8491" y="30991"/>
                  </a:lnTo>
                  <a:lnTo>
                    <a:pt x="8882" y="29716"/>
                  </a:lnTo>
                  <a:lnTo>
                    <a:pt x="9259" y="28383"/>
                  </a:lnTo>
                  <a:lnTo>
                    <a:pt x="9635" y="26993"/>
                  </a:lnTo>
                  <a:lnTo>
                    <a:pt x="9983" y="25558"/>
                  </a:lnTo>
                  <a:lnTo>
                    <a:pt x="10316" y="24066"/>
                  </a:lnTo>
                  <a:lnTo>
                    <a:pt x="10476" y="23298"/>
                  </a:lnTo>
                  <a:lnTo>
                    <a:pt x="10635" y="22530"/>
                  </a:lnTo>
                  <a:lnTo>
                    <a:pt x="10780" y="21748"/>
                  </a:lnTo>
                  <a:lnTo>
                    <a:pt x="10910" y="20951"/>
                  </a:lnTo>
                  <a:lnTo>
                    <a:pt x="11041" y="20154"/>
                  </a:lnTo>
                  <a:lnTo>
                    <a:pt x="11157" y="19342"/>
                  </a:lnTo>
                  <a:lnTo>
                    <a:pt x="11272" y="18517"/>
                  </a:lnTo>
                  <a:lnTo>
                    <a:pt x="11374" y="17691"/>
                  </a:lnTo>
                  <a:lnTo>
                    <a:pt x="11461" y="16850"/>
                  </a:lnTo>
                  <a:lnTo>
                    <a:pt x="11548" y="16010"/>
                  </a:lnTo>
                  <a:lnTo>
                    <a:pt x="11606" y="15155"/>
                  </a:lnTo>
                  <a:lnTo>
                    <a:pt x="11664" y="14300"/>
                  </a:lnTo>
                  <a:lnTo>
                    <a:pt x="11707" y="13431"/>
                  </a:lnTo>
                  <a:lnTo>
                    <a:pt x="11736" y="12562"/>
                  </a:lnTo>
                  <a:lnTo>
                    <a:pt x="11751" y="11692"/>
                  </a:lnTo>
                  <a:lnTo>
                    <a:pt x="11765" y="10809"/>
                  </a:lnTo>
                  <a:lnTo>
                    <a:pt x="11751" y="9925"/>
                  </a:lnTo>
                  <a:lnTo>
                    <a:pt x="11722" y="9041"/>
                  </a:lnTo>
                  <a:lnTo>
                    <a:pt x="11678" y="8143"/>
                  </a:lnTo>
                  <a:lnTo>
                    <a:pt x="11620" y="7244"/>
                  </a:lnTo>
                  <a:lnTo>
                    <a:pt x="11533" y="6346"/>
                  </a:lnTo>
                  <a:lnTo>
                    <a:pt x="11446" y="5448"/>
                  </a:lnTo>
                  <a:lnTo>
                    <a:pt x="11330" y="4535"/>
                  </a:lnTo>
                  <a:lnTo>
                    <a:pt x="11200" y="3637"/>
                  </a:lnTo>
                  <a:lnTo>
                    <a:pt x="11041" y="2724"/>
                  </a:lnTo>
                  <a:lnTo>
                    <a:pt x="10881" y="1811"/>
                  </a:lnTo>
                  <a:lnTo>
                    <a:pt x="10678" y="898"/>
                  </a:lnTo>
                  <a:lnTo>
                    <a:pt x="10476" y="0"/>
                  </a:lnTo>
                  <a:close/>
                </a:path>
              </a:pathLst>
            </a:custGeom>
            <a:solidFill>
              <a:srgbClr val="FCAE6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816;p37">
              <a:extLst>
                <a:ext uri="{FF2B5EF4-FFF2-40B4-BE49-F238E27FC236}">
                  <a16:creationId xmlns:a16="http://schemas.microsoft.com/office/drawing/2014/main" id="{9DF2B29F-2309-C43A-8908-890F231A634A}"/>
                </a:ext>
              </a:extLst>
            </p:cNvPr>
            <p:cNvSpPr/>
            <p:nvPr/>
          </p:nvSpPr>
          <p:spPr>
            <a:xfrm>
              <a:off x="3792425" y="1906475"/>
              <a:ext cx="721925" cy="922975"/>
            </a:xfrm>
            <a:custGeom>
              <a:avLst/>
              <a:gdLst/>
              <a:ahLst/>
              <a:cxnLst/>
              <a:rect l="l" t="t" r="r" b="b"/>
              <a:pathLst>
                <a:path w="28877" h="36919" extrusionOk="0">
                  <a:moveTo>
                    <a:pt x="5680" y="1"/>
                  </a:moveTo>
                  <a:lnTo>
                    <a:pt x="5477" y="15"/>
                  </a:lnTo>
                  <a:lnTo>
                    <a:pt x="5274" y="30"/>
                  </a:lnTo>
                  <a:lnTo>
                    <a:pt x="5086" y="59"/>
                  </a:lnTo>
                  <a:lnTo>
                    <a:pt x="4883" y="88"/>
                  </a:lnTo>
                  <a:lnTo>
                    <a:pt x="4695" y="146"/>
                  </a:lnTo>
                  <a:lnTo>
                    <a:pt x="4506" y="204"/>
                  </a:lnTo>
                  <a:lnTo>
                    <a:pt x="4332" y="262"/>
                  </a:lnTo>
                  <a:lnTo>
                    <a:pt x="4144" y="334"/>
                  </a:lnTo>
                  <a:lnTo>
                    <a:pt x="3970" y="421"/>
                  </a:lnTo>
                  <a:lnTo>
                    <a:pt x="3796" y="508"/>
                  </a:lnTo>
                  <a:lnTo>
                    <a:pt x="3622" y="609"/>
                  </a:lnTo>
                  <a:lnTo>
                    <a:pt x="3463" y="725"/>
                  </a:lnTo>
                  <a:lnTo>
                    <a:pt x="3304" y="856"/>
                  </a:lnTo>
                  <a:lnTo>
                    <a:pt x="3144" y="986"/>
                  </a:lnTo>
                  <a:lnTo>
                    <a:pt x="2942" y="1175"/>
                  </a:lnTo>
                  <a:lnTo>
                    <a:pt x="2739" y="1363"/>
                  </a:lnTo>
                  <a:lnTo>
                    <a:pt x="2550" y="1566"/>
                  </a:lnTo>
                  <a:lnTo>
                    <a:pt x="2376" y="1783"/>
                  </a:lnTo>
                  <a:lnTo>
                    <a:pt x="2203" y="2000"/>
                  </a:lnTo>
                  <a:lnTo>
                    <a:pt x="2029" y="2218"/>
                  </a:lnTo>
                  <a:lnTo>
                    <a:pt x="1869" y="2450"/>
                  </a:lnTo>
                  <a:lnTo>
                    <a:pt x="1724" y="2681"/>
                  </a:lnTo>
                  <a:lnTo>
                    <a:pt x="1580" y="2913"/>
                  </a:lnTo>
                  <a:lnTo>
                    <a:pt x="1435" y="3159"/>
                  </a:lnTo>
                  <a:lnTo>
                    <a:pt x="1174" y="3681"/>
                  </a:lnTo>
                  <a:lnTo>
                    <a:pt x="957" y="4203"/>
                  </a:lnTo>
                  <a:lnTo>
                    <a:pt x="754" y="4753"/>
                  </a:lnTo>
                  <a:lnTo>
                    <a:pt x="580" y="5333"/>
                  </a:lnTo>
                  <a:lnTo>
                    <a:pt x="420" y="5912"/>
                  </a:lnTo>
                  <a:lnTo>
                    <a:pt x="290" y="6521"/>
                  </a:lnTo>
                  <a:lnTo>
                    <a:pt x="189" y="7144"/>
                  </a:lnTo>
                  <a:lnTo>
                    <a:pt x="116" y="7781"/>
                  </a:lnTo>
                  <a:lnTo>
                    <a:pt x="58" y="8433"/>
                  </a:lnTo>
                  <a:lnTo>
                    <a:pt x="15" y="9100"/>
                  </a:lnTo>
                  <a:lnTo>
                    <a:pt x="0" y="9781"/>
                  </a:lnTo>
                  <a:lnTo>
                    <a:pt x="0" y="10476"/>
                  </a:lnTo>
                  <a:lnTo>
                    <a:pt x="29" y="11172"/>
                  </a:lnTo>
                  <a:lnTo>
                    <a:pt x="73" y="11882"/>
                  </a:lnTo>
                  <a:lnTo>
                    <a:pt x="131" y="12606"/>
                  </a:lnTo>
                  <a:lnTo>
                    <a:pt x="218" y="13331"/>
                  </a:lnTo>
                  <a:lnTo>
                    <a:pt x="305" y="14055"/>
                  </a:lnTo>
                  <a:lnTo>
                    <a:pt x="420" y="14794"/>
                  </a:lnTo>
                  <a:lnTo>
                    <a:pt x="551" y="15533"/>
                  </a:lnTo>
                  <a:lnTo>
                    <a:pt x="696" y="16286"/>
                  </a:lnTo>
                  <a:lnTo>
                    <a:pt x="841" y="17025"/>
                  </a:lnTo>
                  <a:lnTo>
                    <a:pt x="1015" y="17779"/>
                  </a:lnTo>
                  <a:lnTo>
                    <a:pt x="1188" y="18532"/>
                  </a:lnTo>
                  <a:lnTo>
                    <a:pt x="1391" y="19271"/>
                  </a:lnTo>
                  <a:lnTo>
                    <a:pt x="1594" y="20024"/>
                  </a:lnTo>
                  <a:lnTo>
                    <a:pt x="1811" y="20763"/>
                  </a:lnTo>
                  <a:lnTo>
                    <a:pt x="2029" y="21502"/>
                  </a:lnTo>
                  <a:lnTo>
                    <a:pt x="2261" y="22227"/>
                  </a:lnTo>
                  <a:lnTo>
                    <a:pt x="2507" y="22951"/>
                  </a:lnTo>
                  <a:lnTo>
                    <a:pt x="2753" y="23675"/>
                  </a:lnTo>
                  <a:lnTo>
                    <a:pt x="3014" y="24385"/>
                  </a:lnTo>
                  <a:lnTo>
                    <a:pt x="3275" y="25095"/>
                  </a:lnTo>
                  <a:lnTo>
                    <a:pt x="3550" y="25776"/>
                  </a:lnTo>
                  <a:lnTo>
                    <a:pt x="3825" y="26457"/>
                  </a:lnTo>
                  <a:lnTo>
                    <a:pt x="4101" y="27124"/>
                  </a:lnTo>
                  <a:lnTo>
                    <a:pt x="4666" y="28428"/>
                  </a:lnTo>
                  <a:lnTo>
                    <a:pt x="5245" y="29659"/>
                  </a:lnTo>
                  <a:lnTo>
                    <a:pt x="5825" y="30818"/>
                  </a:lnTo>
                  <a:lnTo>
                    <a:pt x="6404" y="31905"/>
                  </a:lnTo>
                  <a:lnTo>
                    <a:pt x="6694" y="32427"/>
                  </a:lnTo>
                  <a:lnTo>
                    <a:pt x="6969" y="32919"/>
                  </a:lnTo>
                  <a:lnTo>
                    <a:pt x="7259" y="33383"/>
                  </a:lnTo>
                  <a:lnTo>
                    <a:pt x="7534" y="33818"/>
                  </a:lnTo>
                  <a:lnTo>
                    <a:pt x="7795" y="34238"/>
                  </a:lnTo>
                  <a:lnTo>
                    <a:pt x="8071" y="34629"/>
                  </a:lnTo>
                  <a:lnTo>
                    <a:pt x="8331" y="34977"/>
                  </a:lnTo>
                  <a:lnTo>
                    <a:pt x="8578" y="35310"/>
                  </a:lnTo>
                  <a:lnTo>
                    <a:pt x="8824" y="35614"/>
                  </a:lnTo>
                  <a:lnTo>
                    <a:pt x="9056" y="35889"/>
                  </a:lnTo>
                  <a:lnTo>
                    <a:pt x="9288" y="36136"/>
                  </a:lnTo>
                  <a:lnTo>
                    <a:pt x="9505" y="36339"/>
                  </a:lnTo>
                  <a:lnTo>
                    <a:pt x="9722" y="36512"/>
                  </a:lnTo>
                  <a:lnTo>
                    <a:pt x="9911" y="36643"/>
                  </a:lnTo>
                  <a:lnTo>
                    <a:pt x="10099" y="36744"/>
                  </a:lnTo>
                  <a:lnTo>
                    <a:pt x="10273" y="36817"/>
                  </a:lnTo>
                  <a:lnTo>
                    <a:pt x="10447" y="36860"/>
                  </a:lnTo>
                  <a:lnTo>
                    <a:pt x="10635" y="36889"/>
                  </a:lnTo>
                  <a:lnTo>
                    <a:pt x="10852" y="36904"/>
                  </a:lnTo>
                  <a:lnTo>
                    <a:pt x="11070" y="36918"/>
                  </a:lnTo>
                  <a:lnTo>
                    <a:pt x="11562" y="36918"/>
                  </a:lnTo>
                  <a:lnTo>
                    <a:pt x="12098" y="36875"/>
                  </a:lnTo>
                  <a:lnTo>
                    <a:pt x="12692" y="36802"/>
                  </a:lnTo>
                  <a:lnTo>
                    <a:pt x="13330" y="36701"/>
                  </a:lnTo>
                  <a:lnTo>
                    <a:pt x="14011" y="36556"/>
                  </a:lnTo>
                  <a:lnTo>
                    <a:pt x="14706" y="36397"/>
                  </a:lnTo>
                  <a:lnTo>
                    <a:pt x="15445" y="36208"/>
                  </a:lnTo>
                  <a:lnTo>
                    <a:pt x="16213" y="36005"/>
                  </a:lnTo>
                  <a:lnTo>
                    <a:pt x="16981" y="35774"/>
                  </a:lnTo>
                  <a:lnTo>
                    <a:pt x="17778" y="35513"/>
                  </a:lnTo>
                  <a:lnTo>
                    <a:pt x="18575" y="35252"/>
                  </a:lnTo>
                  <a:lnTo>
                    <a:pt x="19386" y="34962"/>
                  </a:lnTo>
                  <a:lnTo>
                    <a:pt x="20183" y="34672"/>
                  </a:lnTo>
                  <a:lnTo>
                    <a:pt x="20994" y="34368"/>
                  </a:lnTo>
                  <a:lnTo>
                    <a:pt x="21777" y="34049"/>
                  </a:lnTo>
                  <a:lnTo>
                    <a:pt x="22545" y="33731"/>
                  </a:lnTo>
                  <a:lnTo>
                    <a:pt x="23298" y="33397"/>
                  </a:lnTo>
                  <a:lnTo>
                    <a:pt x="24023" y="33079"/>
                  </a:lnTo>
                  <a:lnTo>
                    <a:pt x="24718" y="32745"/>
                  </a:lnTo>
                  <a:lnTo>
                    <a:pt x="25370" y="32412"/>
                  </a:lnTo>
                  <a:lnTo>
                    <a:pt x="25993" y="32093"/>
                  </a:lnTo>
                  <a:lnTo>
                    <a:pt x="26558" y="31775"/>
                  </a:lnTo>
                  <a:lnTo>
                    <a:pt x="27080" y="31470"/>
                  </a:lnTo>
                  <a:lnTo>
                    <a:pt x="27543" y="31166"/>
                  </a:lnTo>
                  <a:lnTo>
                    <a:pt x="27949" y="30876"/>
                  </a:lnTo>
                  <a:lnTo>
                    <a:pt x="28282" y="30601"/>
                  </a:lnTo>
                  <a:lnTo>
                    <a:pt x="28427" y="30471"/>
                  </a:lnTo>
                  <a:lnTo>
                    <a:pt x="28558" y="30340"/>
                  </a:lnTo>
                  <a:lnTo>
                    <a:pt x="28659" y="30224"/>
                  </a:lnTo>
                  <a:lnTo>
                    <a:pt x="28746" y="30108"/>
                  </a:lnTo>
                  <a:lnTo>
                    <a:pt x="28804" y="29993"/>
                  </a:lnTo>
                  <a:lnTo>
                    <a:pt x="28862" y="29891"/>
                  </a:lnTo>
                  <a:lnTo>
                    <a:pt x="28876" y="29790"/>
                  </a:lnTo>
                  <a:lnTo>
                    <a:pt x="28876" y="29688"/>
                  </a:lnTo>
                  <a:lnTo>
                    <a:pt x="28804" y="29080"/>
                  </a:lnTo>
                  <a:lnTo>
                    <a:pt x="28717" y="28457"/>
                  </a:lnTo>
                  <a:lnTo>
                    <a:pt x="28601" y="27819"/>
                  </a:lnTo>
                  <a:lnTo>
                    <a:pt x="28456" y="27182"/>
                  </a:lnTo>
                  <a:lnTo>
                    <a:pt x="28297" y="26530"/>
                  </a:lnTo>
                  <a:lnTo>
                    <a:pt x="28108" y="25863"/>
                  </a:lnTo>
                  <a:lnTo>
                    <a:pt x="27906" y="25197"/>
                  </a:lnTo>
                  <a:lnTo>
                    <a:pt x="27674" y="24516"/>
                  </a:lnTo>
                  <a:lnTo>
                    <a:pt x="27427" y="23835"/>
                  </a:lnTo>
                  <a:lnTo>
                    <a:pt x="27167" y="23154"/>
                  </a:lnTo>
                  <a:lnTo>
                    <a:pt x="26891" y="22458"/>
                  </a:lnTo>
                  <a:lnTo>
                    <a:pt x="26602" y="21763"/>
                  </a:lnTo>
                  <a:lnTo>
                    <a:pt x="26283" y="21067"/>
                  </a:lnTo>
                  <a:lnTo>
                    <a:pt x="25950" y="20358"/>
                  </a:lnTo>
                  <a:lnTo>
                    <a:pt x="25602" y="19662"/>
                  </a:lnTo>
                  <a:lnTo>
                    <a:pt x="25254" y="18952"/>
                  </a:lnTo>
                  <a:lnTo>
                    <a:pt x="24877" y="18242"/>
                  </a:lnTo>
                  <a:lnTo>
                    <a:pt x="24486" y="17547"/>
                  </a:lnTo>
                  <a:lnTo>
                    <a:pt x="24081" y="16851"/>
                  </a:lnTo>
                  <a:lnTo>
                    <a:pt x="23675" y="16156"/>
                  </a:lnTo>
                  <a:lnTo>
                    <a:pt x="23255" y="15460"/>
                  </a:lnTo>
                  <a:lnTo>
                    <a:pt x="22820" y="14765"/>
                  </a:lnTo>
                  <a:lnTo>
                    <a:pt x="22371" y="14084"/>
                  </a:lnTo>
                  <a:lnTo>
                    <a:pt x="21922" y="13403"/>
                  </a:lnTo>
                  <a:lnTo>
                    <a:pt x="21458" y="12736"/>
                  </a:lnTo>
                  <a:lnTo>
                    <a:pt x="20980" y="12070"/>
                  </a:lnTo>
                  <a:lnTo>
                    <a:pt x="20502" y="11418"/>
                  </a:lnTo>
                  <a:lnTo>
                    <a:pt x="20009" y="10781"/>
                  </a:lnTo>
                  <a:lnTo>
                    <a:pt x="19517" y="10143"/>
                  </a:lnTo>
                  <a:lnTo>
                    <a:pt x="19024" y="9520"/>
                  </a:lnTo>
                  <a:lnTo>
                    <a:pt x="18517" y="8911"/>
                  </a:lnTo>
                  <a:lnTo>
                    <a:pt x="18010" y="8317"/>
                  </a:lnTo>
                  <a:lnTo>
                    <a:pt x="17503" y="7723"/>
                  </a:lnTo>
                  <a:lnTo>
                    <a:pt x="16981" y="7158"/>
                  </a:lnTo>
                  <a:lnTo>
                    <a:pt x="16459" y="6608"/>
                  </a:lnTo>
                  <a:lnTo>
                    <a:pt x="15938" y="6072"/>
                  </a:lnTo>
                  <a:lnTo>
                    <a:pt x="15416" y="5550"/>
                  </a:lnTo>
                  <a:lnTo>
                    <a:pt x="14895" y="5043"/>
                  </a:lnTo>
                  <a:lnTo>
                    <a:pt x="14373" y="4565"/>
                  </a:lnTo>
                  <a:lnTo>
                    <a:pt x="13851" y="4101"/>
                  </a:lnTo>
                  <a:lnTo>
                    <a:pt x="13330" y="3652"/>
                  </a:lnTo>
                  <a:lnTo>
                    <a:pt x="12808" y="3232"/>
                  </a:lnTo>
                  <a:lnTo>
                    <a:pt x="12301" y="2826"/>
                  </a:lnTo>
                  <a:lnTo>
                    <a:pt x="11780" y="2450"/>
                  </a:lnTo>
                  <a:lnTo>
                    <a:pt x="11273" y="2102"/>
                  </a:lnTo>
                  <a:lnTo>
                    <a:pt x="10765" y="1769"/>
                  </a:lnTo>
                  <a:lnTo>
                    <a:pt x="10273" y="1464"/>
                  </a:lnTo>
                  <a:lnTo>
                    <a:pt x="9780" y="1189"/>
                  </a:lnTo>
                  <a:lnTo>
                    <a:pt x="9288" y="928"/>
                  </a:lnTo>
                  <a:lnTo>
                    <a:pt x="8809" y="711"/>
                  </a:lnTo>
                  <a:lnTo>
                    <a:pt x="8331" y="508"/>
                  </a:lnTo>
                  <a:lnTo>
                    <a:pt x="7868" y="349"/>
                  </a:lnTo>
                  <a:lnTo>
                    <a:pt x="7404" y="218"/>
                  </a:lnTo>
                  <a:lnTo>
                    <a:pt x="6955" y="117"/>
                  </a:lnTo>
                  <a:lnTo>
                    <a:pt x="6520" y="44"/>
                  </a:lnTo>
                  <a:lnTo>
                    <a:pt x="6100" y="1"/>
                  </a:lnTo>
                  <a:close/>
                </a:path>
              </a:pathLst>
            </a:custGeom>
            <a:solidFill>
              <a:srgbClr val="D9D9D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817;p37">
              <a:extLst>
                <a:ext uri="{FF2B5EF4-FFF2-40B4-BE49-F238E27FC236}">
                  <a16:creationId xmlns:a16="http://schemas.microsoft.com/office/drawing/2014/main" id="{71B91BB6-EF1B-B022-FC9E-0259E3D71A28}"/>
                </a:ext>
              </a:extLst>
            </p:cNvPr>
            <p:cNvSpPr/>
            <p:nvPr/>
          </p:nvSpPr>
          <p:spPr>
            <a:xfrm>
              <a:off x="3499750" y="1906125"/>
              <a:ext cx="395200" cy="352450"/>
            </a:xfrm>
            <a:custGeom>
              <a:avLst/>
              <a:gdLst/>
              <a:ahLst/>
              <a:cxnLst/>
              <a:rect l="l" t="t" r="r" b="b"/>
              <a:pathLst>
                <a:path w="15808" h="14098" extrusionOk="0">
                  <a:moveTo>
                    <a:pt x="15460" y="0"/>
                  </a:moveTo>
                  <a:lnTo>
                    <a:pt x="15344" y="15"/>
                  </a:lnTo>
                  <a:lnTo>
                    <a:pt x="15185" y="29"/>
                  </a:lnTo>
                  <a:lnTo>
                    <a:pt x="14837" y="102"/>
                  </a:lnTo>
                  <a:lnTo>
                    <a:pt x="14431" y="218"/>
                  </a:lnTo>
                  <a:lnTo>
                    <a:pt x="13953" y="377"/>
                  </a:lnTo>
                  <a:lnTo>
                    <a:pt x="13431" y="551"/>
                  </a:lnTo>
                  <a:lnTo>
                    <a:pt x="12852" y="768"/>
                  </a:lnTo>
                  <a:lnTo>
                    <a:pt x="12243" y="1015"/>
                  </a:lnTo>
                  <a:lnTo>
                    <a:pt x="10910" y="1580"/>
                  </a:lnTo>
                  <a:lnTo>
                    <a:pt x="9476" y="2203"/>
                  </a:lnTo>
                  <a:lnTo>
                    <a:pt x="7984" y="2884"/>
                  </a:lnTo>
                  <a:lnTo>
                    <a:pt x="6506" y="3565"/>
                  </a:lnTo>
                  <a:lnTo>
                    <a:pt x="5071" y="4260"/>
                  </a:lnTo>
                  <a:lnTo>
                    <a:pt x="2507" y="5492"/>
                  </a:lnTo>
                  <a:lnTo>
                    <a:pt x="696" y="6390"/>
                  </a:lnTo>
                  <a:lnTo>
                    <a:pt x="0" y="6738"/>
                  </a:lnTo>
                  <a:lnTo>
                    <a:pt x="218" y="7027"/>
                  </a:lnTo>
                  <a:lnTo>
                    <a:pt x="812" y="7766"/>
                  </a:lnTo>
                  <a:lnTo>
                    <a:pt x="1217" y="8273"/>
                  </a:lnTo>
                  <a:lnTo>
                    <a:pt x="1696" y="8853"/>
                  </a:lnTo>
                  <a:lnTo>
                    <a:pt x="2232" y="9462"/>
                  </a:lnTo>
                  <a:lnTo>
                    <a:pt x="2811" y="10099"/>
                  </a:lnTo>
                  <a:lnTo>
                    <a:pt x="3434" y="10751"/>
                  </a:lnTo>
                  <a:lnTo>
                    <a:pt x="4072" y="11403"/>
                  </a:lnTo>
                  <a:lnTo>
                    <a:pt x="4405" y="11707"/>
                  </a:lnTo>
                  <a:lnTo>
                    <a:pt x="4738" y="12012"/>
                  </a:lnTo>
                  <a:lnTo>
                    <a:pt x="5071" y="12301"/>
                  </a:lnTo>
                  <a:lnTo>
                    <a:pt x="5419" y="12591"/>
                  </a:lnTo>
                  <a:lnTo>
                    <a:pt x="5752" y="12852"/>
                  </a:lnTo>
                  <a:lnTo>
                    <a:pt x="6086" y="13098"/>
                  </a:lnTo>
                  <a:lnTo>
                    <a:pt x="6419" y="13316"/>
                  </a:lnTo>
                  <a:lnTo>
                    <a:pt x="6752" y="13518"/>
                  </a:lnTo>
                  <a:lnTo>
                    <a:pt x="7085" y="13692"/>
                  </a:lnTo>
                  <a:lnTo>
                    <a:pt x="7404" y="13852"/>
                  </a:lnTo>
                  <a:lnTo>
                    <a:pt x="7708" y="13968"/>
                  </a:lnTo>
                  <a:lnTo>
                    <a:pt x="8013" y="14069"/>
                  </a:lnTo>
                  <a:lnTo>
                    <a:pt x="8172" y="14083"/>
                  </a:lnTo>
                  <a:lnTo>
                    <a:pt x="8317" y="14098"/>
                  </a:lnTo>
                  <a:lnTo>
                    <a:pt x="8476" y="14083"/>
                  </a:lnTo>
                  <a:lnTo>
                    <a:pt x="8636" y="14054"/>
                  </a:lnTo>
                  <a:lnTo>
                    <a:pt x="8795" y="14011"/>
                  </a:lnTo>
                  <a:lnTo>
                    <a:pt x="8940" y="13939"/>
                  </a:lnTo>
                  <a:lnTo>
                    <a:pt x="9099" y="13852"/>
                  </a:lnTo>
                  <a:lnTo>
                    <a:pt x="9259" y="13765"/>
                  </a:lnTo>
                  <a:lnTo>
                    <a:pt x="9418" y="13649"/>
                  </a:lnTo>
                  <a:lnTo>
                    <a:pt x="9592" y="13518"/>
                  </a:lnTo>
                  <a:lnTo>
                    <a:pt x="9751" y="13374"/>
                  </a:lnTo>
                  <a:lnTo>
                    <a:pt x="9911" y="13214"/>
                  </a:lnTo>
                  <a:lnTo>
                    <a:pt x="10229" y="12852"/>
                  </a:lnTo>
                  <a:lnTo>
                    <a:pt x="10548" y="12461"/>
                  </a:lnTo>
                  <a:lnTo>
                    <a:pt x="10881" y="12012"/>
                  </a:lnTo>
                  <a:lnTo>
                    <a:pt x="11200" y="11519"/>
                  </a:lnTo>
                  <a:lnTo>
                    <a:pt x="11519" y="10997"/>
                  </a:lnTo>
                  <a:lnTo>
                    <a:pt x="11823" y="10447"/>
                  </a:lnTo>
                  <a:lnTo>
                    <a:pt x="12142" y="9867"/>
                  </a:lnTo>
                  <a:lnTo>
                    <a:pt x="12446" y="9273"/>
                  </a:lnTo>
                  <a:lnTo>
                    <a:pt x="12736" y="8650"/>
                  </a:lnTo>
                  <a:lnTo>
                    <a:pt x="13026" y="8027"/>
                  </a:lnTo>
                  <a:lnTo>
                    <a:pt x="13301" y="7390"/>
                  </a:lnTo>
                  <a:lnTo>
                    <a:pt x="13576" y="6752"/>
                  </a:lnTo>
                  <a:lnTo>
                    <a:pt x="14083" y="5492"/>
                  </a:lnTo>
                  <a:lnTo>
                    <a:pt x="14547" y="4275"/>
                  </a:lnTo>
                  <a:lnTo>
                    <a:pt x="14938" y="3144"/>
                  </a:lnTo>
                  <a:lnTo>
                    <a:pt x="15272" y="2145"/>
                  </a:lnTo>
                  <a:lnTo>
                    <a:pt x="15532" y="1290"/>
                  </a:lnTo>
                  <a:lnTo>
                    <a:pt x="15706" y="638"/>
                  </a:lnTo>
                  <a:lnTo>
                    <a:pt x="15764" y="392"/>
                  </a:lnTo>
                  <a:lnTo>
                    <a:pt x="15808" y="203"/>
                  </a:lnTo>
                  <a:lnTo>
                    <a:pt x="15808" y="145"/>
                  </a:lnTo>
                  <a:lnTo>
                    <a:pt x="15779" y="87"/>
                  </a:lnTo>
                  <a:lnTo>
                    <a:pt x="15735" y="44"/>
                  </a:lnTo>
                  <a:lnTo>
                    <a:pt x="15663" y="15"/>
                  </a:lnTo>
                  <a:lnTo>
                    <a:pt x="15576" y="0"/>
                  </a:ln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818;p37">
              <a:extLst>
                <a:ext uri="{FF2B5EF4-FFF2-40B4-BE49-F238E27FC236}">
                  <a16:creationId xmlns:a16="http://schemas.microsoft.com/office/drawing/2014/main" id="{42CC41E6-C24E-BA02-7678-8BD0F363EBAE}"/>
                </a:ext>
              </a:extLst>
            </p:cNvPr>
            <p:cNvSpPr/>
            <p:nvPr/>
          </p:nvSpPr>
          <p:spPr>
            <a:xfrm>
              <a:off x="2676800" y="1284550"/>
              <a:ext cx="313325" cy="347750"/>
            </a:xfrm>
            <a:custGeom>
              <a:avLst/>
              <a:gdLst/>
              <a:ahLst/>
              <a:cxnLst/>
              <a:rect l="l" t="t" r="r" b="b"/>
              <a:pathLst>
                <a:path w="12533" h="13910" extrusionOk="0">
                  <a:moveTo>
                    <a:pt x="8157" y="1"/>
                  </a:moveTo>
                  <a:lnTo>
                    <a:pt x="7839" y="30"/>
                  </a:lnTo>
                  <a:lnTo>
                    <a:pt x="7520" y="73"/>
                  </a:lnTo>
                  <a:lnTo>
                    <a:pt x="7172" y="131"/>
                  </a:lnTo>
                  <a:lnTo>
                    <a:pt x="6824" y="218"/>
                  </a:lnTo>
                  <a:lnTo>
                    <a:pt x="6129" y="407"/>
                  </a:lnTo>
                  <a:lnTo>
                    <a:pt x="5477" y="609"/>
                  </a:lnTo>
                  <a:lnTo>
                    <a:pt x="4883" y="798"/>
                  </a:lnTo>
                  <a:lnTo>
                    <a:pt x="4405" y="928"/>
                  </a:lnTo>
                  <a:lnTo>
                    <a:pt x="4187" y="1001"/>
                  </a:lnTo>
                  <a:lnTo>
                    <a:pt x="3970" y="1073"/>
                  </a:lnTo>
                  <a:lnTo>
                    <a:pt x="3767" y="1145"/>
                  </a:lnTo>
                  <a:lnTo>
                    <a:pt x="3550" y="1247"/>
                  </a:lnTo>
                  <a:lnTo>
                    <a:pt x="3347" y="1334"/>
                  </a:lnTo>
                  <a:lnTo>
                    <a:pt x="3144" y="1450"/>
                  </a:lnTo>
                  <a:lnTo>
                    <a:pt x="2956" y="1566"/>
                  </a:lnTo>
                  <a:lnTo>
                    <a:pt x="2767" y="1682"/>
                  </a:lnTo>
                  <a:lnTo>
                    <a:pt x="2579" y="1812"/>
                  </a:lnTo>
                  <a:lnTo>
                    <a:pt x="2391" y="1942"/>
                  </a:lnTo>
                  <a:lnTo>
                    <a:pt x="2058" y="2247"/>
                  </a:lnTo>
                  <a:lnTo>
                    <a:pt x="1724" y="2565"/>
                  </a:lnTo>
                  <a:lnTo>
                    <a:pt x="1420" y="2899"/>
                  </a:lnTo>
                  <a:lnTo>
                    <a:pt x="1145" y="3261"/>
                  </a:lnTo>
                  <a:lnTo>
                    <a:pt x="898" y="3652"/>
                  </a:lnTo>
                  <a:lnTo>
                    <a:pt x="681" y="4043"/>
                  </a:lnTo>
                  <a:lnTo>
                    <a:pt x="478" y="4463"/>
                  </a:lnTo>
                  <a:lnTo>
                    <a:pt x="319" y="4884"/>
                  </a:lnTo>
                  <a:lnTo>
                    <a:pt x="189" y="5318"/>
                  </a:lnTo>
                  <a:lnTo>
                    <a:pt x="131" y="5550"/>
                  </a:lnTo>
                  <a:lnTo>
                    <a:pt x="87" y="5767"/>
                  </a:lnTo>
                  <a:lnTo>
                    <a:pt x="58" y="5999"/>
                  </a:lnTo>
                  <a:lnTo>
                    <a:pt x="29" y="6216"/>
                  </a:lnTo>
                  <a:lnTo>
                    <a:pt x="0" y="6680"/>
                  </a:lnTo>
                  <a:lnTo>
                    <a:pt x="0" y="7129"/>
                  </a:lnTo>
                  <a:lnTo>
                    <a:pt x="44" y="7578"/>
                  </a:lnTo>
                  <a:lnTo>
                    <a:pt x="102" y="8028"/>
                  </a:lnTo>
                  <a:lnTo>
                    <a:pt x="203" y="8477"/>
                  </a:lnTo>
                  <a:lnTo>
                    <a:pt x="333" y="8911"/>
                  </a:lnTo>
                  <a:lnTo>
                    <a:pt x="478" y="9346"/>
                  </a:lnTo>
                  <a:lnTo>
                    <a:pt x="667" y="9766"/>
                  </a:lnTo>
                  <a:lnTo>
                    <a:pt x="869" y="10172"/>
                  </a:lnTo>
                  <a:lnTo>
                    <a:pt x="1101" y="10563"/>
                  </a:lnTo>
                  <a:lnTo>
                    <a:pt x="1362" y="10940"/>
                  </a:lnTo>
                  <a:lnTo>
                    <a:pt x="1637" y="11302"/>
                  </a:lnTo>
                  <a:lnTo>
                    <a:pt x="1942" y="11650"/>
                  </a:lnTo>
                  <a:lnTo>
                    <a:pt x="2260" y="11969"/>
                  </a:lnTo>
                  <a:lnTo>
                    <a:pt x="2608" y="12273"/>
                  </a:lnTo>
                  <a:lnTo>
                    <a:pt x="2970" y="12548"/>
                  </a:lnTo>
                  <a:lnTo>
                    <a:pt x="3231" y="12736"/>
                  </a:lnTo>
                  <a:lnTo>
                    <a:pt x="3521" y="12925"/>
                  </a:lnTo>
                  <a:lnTo>
                    <a:pt x="3796" y="13084"/>
                  </a:lnTo>
                  <a:lnTo>
                    <a:pt x="4100" y="13229"/>
                  </a:lnTo>
                  <a:lnTo>
                    <a:pt x="4405" y="13359"/>
                  </a:lnTo>
                  <a:lnTo>
                    <a:pt x="4709" y="13490"/>
                  </a:lnTo>
                  <a:lnTo>
                    <a:pt x="5013" y="13591"/>
                  </a:lnTo>
                  <a:lnTo>
                    <a:pt x="5332" y="13693"/>
                  </a:lnTo>
                  <a:lnTo>
                    <a:pt x="5651" y="13765"/>
                  </a:lnTo>
                  <a:lnTo>
                    <a:pt x="5984" y="13823"/>
                  </a:lnTo>
                  <a:lnTo>
                    <a:pt x="6303" y="13867"/>
                  </a:lnTo>
                  <a:lnTo>
                    <a:pt x="6636" y="13896"/>
                  </a:lnTo>
                  <a:lnTo>
                    <a:pt x="6955" y="13910"/>
                  </a:lnTo>
                  <a:lnTo>
                    <a:pt x="7288" y="13896"/>
                  </a:lnTo>
                  <a:lnTo>
                    <a:pt x="7607" y="13867"/>
                  </a:lnTo>
                  <a:lnTo>
                    <a:pt x="7940" y="13823"/>
                  </a:lnTo>
                  <a:lnTo>
                    <a:pt x="8259" y="13765"/>
                  </a:lnTo>
                  <a:lnTo>
                    <a:pt x="8577" y="13678"/>
                  </a:lnTo>
                  <a:lnTo>
                    <a:pt x="8896" y="13577"/>
                  </a:lnTo>
                  <a:lnTo>
                    <a:pt x="9200" y="13446"/>
                  </a:lnTo>
                  <a:lnTo>
                    <a:pt x="9505" y="13301"/>
                  </a:lnTo>
                  <a:lnTo>
                    <a:pt x="9795" y="13157"/>
                  </a:lnTo>
                  <a:lnTo>
                    <a:pt x="10070" y="12968"/>
                  </a:lnTo>
                  <a:lnTo>
                    <a:pt x="10345" y="12780"/>
                  </a:lnTo>
                  <a:lnTo>
                    <a:pt x="10591" y="12577"/>
                  </a:lnTo>
                  <a:lnTo>
                    <a:pt x="10838" y="12360"/>
                  </a:lnTo>
                  <a:lnTo>
                    <a:pt x="11070" y="12128"/>
                  </a:lnTo>
                  <a:lnTo>
                    <a:pt x="11272" y="11867"/>
                  </a:lnTo>
                  <a:lnTo>
                    <a:pt x="11475" y="11606"/>
                  </a:lnTo>
                  <a:lnTo>
                    <a:pt x="11649" y="11331"/>
                  </a:lnTo>
                  <a:lnTo>
                    <a:pt x="11808" y="11041"/>
                  </a:lnTo>
                  <a:lnTo>
                    <a:pt x="11939" y="10751"/>
                  </a:lnTo>
                  <a:lnTo>
                    <a:pt x="12040" y="10476"/>
                  </a:lnTo>
                  <a:lnTo>
                    <a:pt x="12127" y="10186"/>
                  </a:lnTo>
                  <a:lnTo>
                    <a:pt x="12214" y="9911"/>
                  </a:lnTo>
                  <a:lnTo>
                    <a:pt x="12272" y="9621"/>
                  </a:lnTo>
                  <a:lnTo>
                    <a:pt x="12316" y="9332"/>
                  </a:lnTo>
                  <a:lnTo>
                    <a:pt x="12359" y="9027"/>
                  </a:lnTo>
                  <a:lnTo>
                    <a:pt x="12431" y="8448"/>
                  </a:lnTo>
                  <a:lnTo>
                    <a:pt x="12475" y="7796"/>
                  </a:lnTo>
                  <a:lnTo>
                    <a:pt x="12518" y="7144"/>
                  </a:lnTo>
                  <a:lnTo>
                    <a:pt x="12533" y="6492"/>
                  </a:lnTo>
                  <a:lnTo>
                    <a:pt x="12533" y="5840"/>
                  </a:lnTo>
                  <a:lnTo>
                    <a:pt x="12518" y="5463"/>
                  </a:lnTo>
                  <a:lnTo>
                    <a:pt x="12504" y="5086"/>
                  </a:lnTo>
                  <a:lnTo>
                    <a:pt x="12446" y="4710"/>
                  </a:lnTo>
                  <a:lnTo>
                    <a:pt x="12402" y="4536"/>
                  </a:lnTo>
                  <a:lnTo>
                    <a:pt x="12359" y="4347"/>
                  </a:lnTo>
                  <a:lnTo>
                    <a:pt x="12272" y="4116"/>
                  </a:lnTo>
                  <a:lnTo>
                    <a:pt x="12171" y="3884"/>
                  </a:lnTo>
                  <a:lnTo>
                    <a:pt x="12055" y="3666"/>
                  </a:lnTo>
                  <a:lnTo>
                    <a:pt x="11924" y="3449"/>
                  </a:lnTo>
                  <a:lnTo>
                    <a:pt x="11794" y="3246"/>
                  </a:lnTo>
                  <a:lnTo>
                    <a:pt x="11649" y="3043"/>
                  </a:lnTo>
                  <a:lnTo>
                    <a:pt x="11345" y="2638"/>
                  </a:lnTo>
                  <a:lnTo>
                    <a:pt x="10838" y="1986"/>
                  </a:lnTo>
                  <a:lnTo>
                    <a:pt x="10577" y="1653"/>
                  </a:lnTo>
                  <a:lnTo>
                    <a:pt x="10316" y="1334"/>
                  </a:lnTo>
                  <a:lnTo>
                    <a:pt x="10026" y="1030"/>
                  </a:lnTo>
                  <a:lnTo>
                    <a:pt x="9737" y="740"/>
                  </a:lnTo>
                  <a:lnTo>
                    <a:pt x="9432" y="464"/>
                  </a:lnTo>
                  <a:lnTo>
                    <a:pt x="9114" y="204"/>
                  </a:lnTo>
                  <a:lnTo>
                    <a:pt x="9027" y="146"/>
                  </a:lnTo>
                  <a:lnTo>
                    <a:pt x="8925" y="102"/>
                  </a:lnTo>
                  <a:lnTo>
                    <a:pt x="8824" y="59"/>
                  </a:lnTo>
                  <a:lnTo>
                    <a:pt x="8693" y="30"/>
                  </a:lnTo>
                  <a:lnTo>
                    <a:pt x="8577" y="15"/>
                  </a:lnTo>
                  <a:lnTo>
                    <a:pt x="8447" y="1"/>
                  </a:lnTo>
                  <a:close/>
                </a:path>
              </a:pathLst>
            </a:custGeom>
            <a:solidFill>
              <a:srgbClr val="FCAB5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819;p37">
              <a:extLst>
                <a:ext uri="{FF2B5EF4-FFF2-40B4-BE49-F238E27FC236}">
                  <a16:creationId xmlns:a16="http://schemas.microsoft.com/office/drawing/2014/main" id="{B0508BC9-5A32-CEA4-F46E-BAE159DF95B1}"/>
                </a:ext>
              </a:extLst>
            </p:cNvPr>
            <p:cNvSpPr/>
            <p:nvPr/>
          </p:nvSpPr>
          <p:spPr>
            <a:xfrm>
              <a:off x="2727875" y="505800"/>
              <a:ext cx="1598475" cy="1580725"/>
            </a:xfrm>
            <a:custGeom>
              <a:avLst/>
              <a:gdLst/>
              <a:ahLst/>
              <a:cxnLst/>
              <a:rect l="l" t="t" r="r" b="b"/>
              <a:pathLst>
                <a:path w="63939" h="63229" extrusionOk="0">
                  <a:moveTo>
                    <a:pt x="23167" y="0"/>
                  </a:moveTo>
                  <a:lnTo>
                    <a:pt x="5549" y="6332"/>
                  </a:lnTo>
                  <a:lnTo>
                    <a:pt x="0" y="15039"/>
                  </a:lnTo>
                  <a:lnTo>
                    <a:pt x="2970" y="29499"/>
                  </a:lnTo>
                  <a:lnTo>
                    <a:pt x="2970" y="29832"/>
                  </a:lnTo>
                  <a:lnTo>
                    <a:pt x="3014" y="30803"/>
                  </a:lnTo>
                  <a:lnTo>
                    <a:pt x="3072" y="31513"/>
                  </a:lnTo>
                  <a:lnTo>
                    <a:pt x="3144" y="32368"/>
                  </a:lnTo>
                  <a:lnTo>
                    <a:pt x="3231" y="33368"/>
                  </a:lnTo>
                  <a:lnTo>
                    <a:pt x="3376" y="34498"/>
                  </a:lnTo>
                  <a:lnTo>
                    <a:pt x="3535" y="35744"/>
                  </a:lnTo>
                  <a:lnTo>
                    <a:pt x="3753" y="37106"/>
                  </a:lnTo>
                  <a:lnTo>
                    <a:pt x="3999" y="38598"/>
                  </a:lnTo>
                  <a:lnTo>
                    <a:pt x="4303" y="40177"/>
                  </a:lnTo>
                  <a:lnTo>
                    <a:pt x="4477" y="41018"/>
                  </a:lnTo>
                  <a:lnTo>
                    <a:pt x="4665" y="41872"/>
                  </a:lnTo>
                  <a:lnTo>
                    <a:pt x="4883" y="42756"/>
                  </a:lnTo>
                  <a:lnTo>
                    <a:pt x="5100" y="43669"/>
                  </a:lnTo>
                  <a:lnTo>
                    <a:pt x="5332" y="44596"/>
                  </a:lnTo>
                  <a:lnTo>
                    <a:pt x="5578" y="45538"/>
                  </a:lnTo>
                  <a:lnTo>
                    <a:pt x="5853" y="46509"/>
                  </a:lnTo>
                  <a:lnTo>
                    <a:pt x="6143" y="47509"/>
                  </a:lnTo>
                  <a:lnTo>
                    <a:pt x="6303" y="48074"/>
                  </a:lnTo>
                  <a:lnTo>
                    <a:pt x="6491" y="48624"/>
                  </a:lnTo>
                  <a:lnTo>
                    <a:pt x="6679" y="49160"/>
                  </a:lnTo>
                  <a:lnTo>
                    <a:pt x="6882" y="49682"/>
                  </a:lnTo>
                  <a:lnTo>
                    <a:pt x="7100" y="50203"/>
                  </a:lnTo>
                  <a:lnTo>
                    <a:pt x="7317" y="50711"/>
                  </a:lnTo>
                  <a:lnTo>
                    <a:pt x="7549" y="51218"/>
                  </a:lnTo>
                  <a:lnTo>
                    <a:pt x="7780" y="51710"/>
                  </a:lnTo>
                  <a:lnTo>
                    <a:pt x="8027" y="52188"/>
                  </a:lnTo>
                  <a:lnTo>
                    <a:pt x="8288" y="52652"/>
                  </a:lnTo>
                  <a:lnTo>
                    <a:pt x="8548" y="53101"/>
                  </a:lnTo>
                  <a:lnTo>
                    <a:pt x="8824" y="53550"/>
                  </a:lnTo>
                  <a:lnTo>
                    <a:pt x="9113" y="53985"/>
                  </a:lnTo>
                  <a:lnTo>
                    <a:pt x="9403" y="54420"/>
                  </a:lnTo>
                  <a:lnTo>
                    <a:pt x="9693" y="54825"/>
                  </a:lnTo>
                  <a:lnTo>
                    <a:pt x="10012" y="55231"/>
                  </a:lnTo>
                  <a:lnTo>
                    <a:pt x="10330" y="55637"/>
                  </a:lnTo>
                  <a:lnTo>
                    <a:pt x="10649" y="56013"/>
                  </a:lnTo>
                  <a:lnTo>
                    <a:pt x="10982" y="56390"/>
                  </a:lnTo>
                  <a:lnTo>
                    <a:pt x="11330" y="56752"/>
                  </a:lnTo>
                  <a:lnTo>
                    <a:pt x="11678" y="57115"/>
                  </a:lnTo>
                  <a:lnTo>
                    <a:pt x="12040" y="57462"/>
                  </a:lnTo>
                  <a:lnTo>
                    <a:pt x="12402" y="57796"/>
                  </a:lnTo>
                  <a:lnTo>
                    <a:pt x="12779" y="58114"/>
                  </a:lnTo>
                  <a:lnTo>
                    <a:pt x="13156" y="58433"/>
                  </a:lnTo>
                  <a:lnTo>
                    <a:pt x="13547" y="58737"/>
                  </a:lnTo>
                  <a:lnTo>
                    <a:pt x="13938" y="59027"/>
                  </a:lnTo>
                  <a:lnTo>
                    <a:pt x="14344" y="59317"/>
                  </a:lnTo>
                  <a:lnTo>
                    <a:pt x="14764" y="59592"/>
                  </a:lnTo>
                  <a:lnTo>
                    <a:pt x="15170" y="59853"/>
                  </a:lnTo>
                  <a:lnTo>
                    <a:pt x="15604" y="60114"/>
                  </a:lnTo>
                  <a:lnTo>
                    <a:pt x="16039" y="60346"/>
                  </a:lnTo>
                  <a:lnTo>
                    <a:pt x="16474" y="60592"/>
                  </a:lnTo>
                  <a:lnTo>
                    <a:pt x="16923" y="60809"/>
                  </a:lnTo>
                  <a:lnTo>
                    <a:pt x="17372" y="61027"/>
                  </a:lnTo>
                  <a:lnTo>
                    <a:pt x="17836" y="61229"/>
                  </a:lnTo>
                  <a:lnTo>
                    <a:pt x="18299" y="61418"/>
                  </a:lnTo>
                  <a:lnTo>
                    <a:pt x="18777" y="61606"/>
                  </a:lnTo>
                  <a:lnTo>
                    <a:pt x="19256" y="61780"/>
                  </a:lnTo>
                  <a:lnTo>
                    <a:pt x="19734" y="61939"/>
                  </a:lnTo>
                  <a:lnTo>
                    <a:pt x="20226" y="62099"/>
                  </a:lnTo>
                  <a:lnTo>
                    <a:pt x="20733" y="62244"/>
                  </a:lnTo>
                  <a:lnTo>
                    <a:pt x="21226" y="62374"/>
                  </a:lnTo>
                  <a:lnTo>
                    <a:pt x="21748" y="62504"/>
                  </a:lnTo>
                  <a:lnTo>
                    <a:pt x="22255" y="62620"/>
                  </a:lnTo>
                  <a:lnTo>
                    <a:pt x="22776" y="62722"/>
                  </a:lnTo>
                  <a:lnTo>
                    <a:pt x="23312" y="62823"/>
                  </a:lnTo>
                  <a:lnTo>
                    <a:pt x="23848" y="62910"/>
                  </a:lnTo>
                  <a:lnTo>
                    <a:pt x="24385" y="62983"/>
                  </a:lnTo>
                  <a:lnTo>
                    <a:pt x="24921" y="63040"/>
                  </a:lnTo>
                  <a:lnTo>
                    <a:pt x="25471" y="63098"/>
                  </a:lnTo>
                  <a:lnTo>
                    <a:pt x="26022" y="63142"/>
                  </a:lnTo>
                  <a:lnTo>
                    <a:pt x="26587" y="63185"/>
                  </a:lnTo>
                  <a:lnTo>
                    <a:pt x="27152" y="63214"/>
                  </a:lnTo>
                  <a:lnTo>
                    <a:pt x="27717" y="63229"/>
                  </a:lnTo>
                  <a:lnTo>
                    <a:pt x="29456" y="63229"/>
                  </a:lnTo>
                  <a:lnTo>
                    <a:pt x="30050" y="63200"/>
                  </a:lnTo>
                  <a:lnTo>
                    <a:pt x="30644" y="63171"/>
                  </a:lnTo>
                  <a:lnTo>
                    <a:pt x="31238" y="63127"/>
                  </a:lnTo>
                  <a:lnTo>
                    <a:pt x="31846" y="63084"/>
                  </a:lnTo>
                  <a:lnTo>
                    <a:pt x="32455" y="63011"/>
                  </a:lnTo>
                  <a:lnTo>
                    <a:pt x="33063" y="62954"/>
                  </a:lnTo>
                  <a:lnTo>
                    <a:pt x="33672" y="62867"/>
                  </a:lnTo>
                  <a:lnTo>
                    <a:pt x="34280" y="62780"/>
                  </a:lnTo>
                  <a:lnTo>
                    <a:pt x="34874" y="62678"/>
                  </a:lnTo>
                  <a:lnTo>
                    <a:pt x="35454" y="62562"/>
                  </a:lnTo>
                  <a:lnTo>
                    <a:pt x="36019" y="62432"/>
                  </a:lnTo>
                  <a:lnTo>
                    <a:pt x="36584" y="62302"/>
                  </a:lnTo>
                  <a:lnTo>
                    <a:pt x="37149" y="62157"/>
                  </a:lnTo>
                  <a:lnTo>
                    <a:pt x="37685" y="61997"/>
                  </a:lnTo>
                  <a:lnTo>
                    <a:pt x="38221" y="61838"/>
                  </a:lnTo>
                  <a:lnTo>
                    <a:pt x="38757" y="61664"/>
                  </a:lnTo>
                  <a:lnTo>
                    <a:pt x="39264" y="61476"/>
                  </a:lnTo>
                  <a:lnTo>
                    <a:pt x="39772" y="61287"/>
                  </a:lnTo>
                  <a:lnTo>
                    <a:pt x="40279" y="61084"/>
                  </a:lnTo>
                  <a:lnTo>
                    <a:pt x="40757" y="60867"/>
                  </a:lnTo>
                  <a:lnTo>
                    <a:pt x="41249" y="60650"/>
                  </a:lnTo>
                  <a:lnTo>
                    <a:pt x="41713" y="60432"/>
                  </a:lnTo>
                  <a:lnTo>
                    <a:pt x="42177" y="60201"/>
                  </a:lnTo>
                  <a:lnTo>
                    <a:pt x="42626" y="59954"/>
                  </a:lnTo>
                  <a:lnTo>
                    <a:pt x="43075" y="59708"/>
                  </a:lnTo>
                  <a:lnTo>
                    <a:pt x="43510" y="59447"/>
                  </a:lnTo>
                  <a:lnTo>
                    <a:pt x="43930" y="59186"/>
                  </a:lnTo>
                  <a:lnTo>
                    <a:pt x="44350" y="58911"/>
                  </a:lnTo>
                  <a:lnTo>
                    <a:pt x="44756" y="58636"/>
                  </a:lnTo>
                  <a:lnTo>
                    <a:pt x="45161" y="58346"/>
                  </a:lnTo>
                  <a:lnTo>
                    <a:pt x="45552" y="58071"/>
                  </a:lnTo>
                  <a:lnTo>
                    <a:pt x="45929" y="57767"/>
                  </a:lnTo>
                  <a:lnTo>
                    <a:pt x="46306" y="57462"/>
                  </a:lnTo>
                  <a:lnTo>
                    <a:pt x="46668" y="57158"/>
                  </a:lnTo>
                  <a:lnTo>
                    <a:pt x="47030" y="56854"/>
                  </a:lnTo>
                  <a:lnTo>
                    <a:pt x="47378" y="56535"/>
                  </a:lnTo>
                  <a:lnTo>
                    <a:pt x="47711" y="56216"/>
                  </a:lnTo>
                  <a:lnTo>
                    <a:pt x="48045" y="55898"/>
                  </a:lnTo>
                  <a:lnTo>
                    <a:pt x="48682" y="55231"/>
                  </a:lnTo>
                  <a:lnTo>
                    <a:pt x="49291" y="54550"/>
                  </a:lnTo>
                  <a:lnTo>
                    <a:pt x="49870" y="53869"/>
                  </a:lnTo>
                  <a:lnTo>
                    <a:pt x="50421" y="53159"/>
                  </a:lnTo>
                  <a:lnTo>
                    <a:pt x="50928" y="52449"/>
                  </a:lnTo>
                  <a:lnTo>
                    <a:pt x="51406" y="51739"/>
                  </a:lnTo>
                  <a:lnTo>
                    <a:pt x="51870" y="51015"/>
                  </a:lnTo>
                  <a:lnTo>
                    <a:pt x="52290" y="50276"/>
                  </a:lnTo>
                  <a:lnTo>
                    <a:pt x="52681" y="49551"/>
                  </a:lnTo>
                  <a:lnTo>
                    <a:pt x="53043" y="48827"/>
                  </a:lnTo>
                  <a:lnTo>
                    <a:pt x="53376" y="48088"/>
                  </a:lnTo>
                  <a:lnTo>
                    <a:pt x="53681" y="47364"/>
                  </a:lnTo>
                  <a:lnTo>
                    <a:pt x="53956" y="46654"/>
                  </a:lnTo>
                  <a:lnTo>
                    <a:pt x="54217" y="45929"/>
                  </a:lnTo>
                  <a:lnTo>
                    <a:pt x="54434" y="45234"/>
                  </a:lnTo>
                  <a:lnTo>
                    <a:pt x="54637" y="44538"/>
                  </a:lnTo>
                  <a:lnTo>
                    <a:pt x="54898" y="44408"/>
                  </a:lnTo>
                  <a:lnTo>
                    <a:pt x="55158" y="44249"/>
                  </a:lnTo>
                  <a:lnTo>
                    <a:pt x="55405" y="44089"/>
                  </a:lnTo>
                  <a:lnTo>
                    <a:pt x="55651" y="43915"/>
                  </a:lnTo>
                  <a:lnTo>
                    <a:pt x="55897" y="43742"/>
                  </a:lnTo>
                  <a:lnTo>
                    <a:pt x="56144" y="43553"/>
                  </a:lnTo>
                  <a:lnTo>
                    <a:pt x="56390" y="43350"/>
                  </a:lnTo>
                  <a:lnTo>
                    <a:pt x="56622" y="43133"/>
                  </a:lnTo>
                  <a:lnTo>
                    <a:pt x="57100" y="42684"/>
                  </a:lnTo>
                  <a:lnTo>
                    <a:pt x="57549" y="42191"/>
                  </a:lnTo>
                  <a:lnTo>
                    <a:pt x="57998" y="41684"/>
                  </a:lnTo>
                  <a:lnTo>
                    <a:pt x="58433" y="41148"/>
                  </a:lnTo>
                  <a:lnTo>
                    <a:pt x="58853" y="40583"/>
                  </a:lnTo>
                  <a:lnTo>
                    <a:pt x="59244" y="40003"/>
                  </a:lnTo>
                  <a:lnTo>
                    <a:pt x="59635" y="39409"/>
                  </a:lnTo>
                  <a:lnTo>
                    <a:pt x="60012" y="38815"/>
                  </a:lnTo>
                  <a:lnTo>
                    <a:pt x="60374" y="38207"/>
                  </a:lnTo>
                  <a:lnTo>
                    <a:pt x="60722" y="37584"/>
                  </a:lnTo>
                  <a:lnTo>
                    <a:pt x="61055" y="36975"/>
                  </a:lnTo>
                  <a:lnTo>
                    <a:pt x="61374" y="36367"/>
                  </a:lnTo>
                  <a:lnTo>
                    <a:pt x="61664" y="35773"/>
                  </a:lnTo>
                  <a:lnTo>
                    <a:pt x="61954" y="35193"/>
                  </a:lnTo>
                  <a:lnTo>
                    <a:pt x="62461" y="34063"/>
                  </a:lnTo>
                  <a:lnTo>
                    <a:pt x="62895" y="33034"/>
                  </a:lnTo>
                  <a:lnTo>
                    <a:pt x="63272" y="32122"/>
                  </a:lnTo>
                  <a:lnTo>
                    <a:pt x="63562" y="31368"/>
                  </a:lnTo>
                  <a:lnTo>
                    <a:pt x="63765" y="30789"/>
                  </a:lnTo>
                  <a:lnTo>
                    <a:pt x="63939" y="30282"/>
                  </a:lnTo>
                  <a:lnTo>
                    <a:pt x="59983" y="17821"/>
                  </a:lnTo>
                  <a:lnTo>
                    <a:pt x="55028" y="12069"/>
                  </a:lnTo>
                  <a:lnTo>
                    <a:pt x="45538" y="4347"/>
                  </a:lnTo>
                  <a:lnTo>
                    <a:pt x="23167" y="0"/>
                  </a:lnTo>
                  <a:close/>
                </a:path>
              </a:pathLst>
            </a:custGeom>
            <a:solidFill>
              <a:srgbClr val="FDCC8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820;p37">
              <a:extLst>
                <a:ext uri="{FF2B5EF4-FFF2-40B4-BE49-F238E27FC236}">
                  <a16:creationId xmlns:a16="http://schemas.microsoft.com/office/drawing/2014/main" id="{DD51470C-8C5E-3A36-E3CB-BAC695AC6CCF}"/>
                </a:ext>
              </a:extLst>
            </p:cNvPr>
            <p:cNvSpPr/>
            <p:nvPr/>
          </p:nvSpPr>
          <p:spPr>
            <a:xfrm>
              <a:off x="2318550" y="238125"/>
              <a:ext cx="2013600" cy="1528925"/>
            </a:xfrm>
            <a:custGeom>
              <a:avLst/>
              <a:gdLst/>
              <a:ahLst/>
              <a:cxnLst/>
              <a:rect l="l" t="t" r="r" b="b"/>
              <a:pathLst>
                <a:path w="80544" h="61157" extrusionOk="0">
                  <a:moveTo>
                    <a:pt x="58738" y="0"/>
                  </a:moveTo>
                  <a:lnTo>
                    <a:pt x="58550" y="14"/>
                  </a:lnTo>
                  <a:lnTo>
                    <a:pt x="58376" y="58"/>
                  </a:lnTo>
                  <a:lnTo>
                    <a:pt x="58216" y="101"/>
                  </a:lnTo>
                  <a:lnTo>
                    <a:pt x="58071" y="174"/>
                  </a:lnTo>
                  <a:lnTo>
                    <a:pt x="57927" y="246"/>
                  </a:lnTo>
                  <a:lnTo>
                    <a:pt x="57796" y="348"/>
                  </a:lnTo>
                  <a:lnTo>
                    <a:pt x="57680" y="464"/>
                  </a:lnTo>
                  <a:lnTo>
                    <a:pt x="57564" y="580"/>
                  </a:lnTo>
                  <a:lnTo>
                    <a:pt x="57463" y="710"/>
                  </a:lnTo>
                  <a:lnTo>
                    <a:pt x="57376" y="840"/>
                  </a:lnTo>
                  <a:lnTo>
                    <a:pt x="57289" y="985"/>
                  </a:lnTo>
                  <a:lnTo>
                    <a:pt x="57217" y="1145"/>
                  </a:lnTo>
                  <a:lnTo>
                    <a:pt x="57144" y="1304"/>
                  </a:lnTo>
                  <a:lnTo>
                    <a:pt x="57028" y="1623"/>
                  </a:lnTo>
                  <a:lnTo>
                    <a:pt x="56941" y="1941"/>
                  </a:lnTo>
                  <a:lnTo>
                    <a:pt x="56869" y="2260"/>
                  </a:lnTo>
                  <a:lnTo>
                    <a:pt x="56825" y="2564"/>
                  </a:lnTo>
                  <a:lnTo>
                    <a:pt x="56796" y="2825"/>
                  </a:lnTo>
                  <a:lnTo>
                    <a:pt x="56768" y="3231"/>
                  </a:lnTo>
                  <a:lnTo>
                    <a:pt x="56753" y="3376"/>
                  </a:lnTo>
                  <a:lnTo>
                    <a:pt x="56463" y="3130"/>
                  </a:lnTo>
                  <a:lnTo>
                    <a:pt x="56173" y="2883"/>
                  </a:lnTo>
                  <a:lnTo>
                    <a:pt x="55884" y="2651"/>
                  </a:lnTo>
                  <a:lnTo>
                    <a:pt x="55579" y="2434"/>
                  </a:lnTo>
                  <a:lnTo>
                    <a:pt x="55290" y="2217"/>
                  </a:lnTo>
                  <a:lnTo>
                    <a:pt x="54985" y="2028"/>
                  </a:lnTo>
                  <a:lnTo>
                    <a:pt x="54681" y="1840"/>
                  </a:lnTo>
                  <a:lnTo>
                    <a:pt x="54377" y="1666"/>
                  </a:lnTo>
                  <a:lnTo>
                    <a:pt x="54058" y="1492"/>
                  </a:lnTo>
                  <a:lnTo>
                    <a:pt x="53754" y="1347"/>
                  </a:lnTo>
                  <a:lnTo>
                    <a:pt x="53435" y="1203"/>
                  </a:lnTo>
                  <a:lnTo>
                    <a:pt x="53102" y="1072"/>
                  </a:lnTo>
                  <a:lnTo>
                    <a:pt x="52783" y="942"/>
                  </a:lnTo>
                  <a:lnTo>
                    <a:pt x="52450" y="840"/>
                  </a:lnTo>
                  <a:lnTo>
                    <a:pt x="52117" y="724"/>
                  </a:lnTo>
                  <a:lnTo>
                    <a:pt x="51783" y="638"/>
                  </a:lnTo>
                  <a:lnTo>
                    <a:pt x="51450" y="551"/>
                  </a:lnTo>
                  <a:lnTo>
                    <a:pt x="51102" y="478"/>
                  </a:lnTo>
                  <a:lnTo>
                    <a:pt x="50755" y="420"/>
                  </a:lnTo>
                  <a:lnTo>
                    <a:pt x="50407" y="377"/>
                  </a:lnTo>
                  <a:lnTo>
                    <a:pt x="50045" y="333"/>
                  </a:lnTo>
                  <a:lnTo>
                    <a:pt x="49683" y="290"/>
                  </a:lnTo>
                  <a:lnTo>
                    <a:pt x="49320" y="275"/>
                  </a:lnTo>
                  <a:lnTo>
                    <a:pt x="48944" y="261"/>
                  </a:lnTo>
                  <a:lnTo>
                    <a:pt x="48567" y="246"/>
                  </a:lnTo>
                  <a:lnTo>
                    <a:pt x="48190" y="246"/>
                  </a:lnTo>
                  <a:lnTo>
                    <a:pt x="47799" y="261"/>
                  </a:lnTo>
                  <a:lnTo>
                    <a:pt x="47408" y="290"/>
                  </a:lnTo>
                  <a:lnTo>
                    <a:pt x="46611" y="362"/>
                  </a:lnTo>
                  <a:lnTo>
                    <a:pt x="45800" y="464"/>
                  </a:lnTo>
                  <a:lnTo>
                    <a:pt x="44959" y="594"/>
                  </a:lnTo>
                  <a:lnTo>
                    <a:pt x="44090" y="768"/>
                  </a:lnTo>
                  <a:lnTo>
                    <a:pt x="43192" y="971"/>
                  </a:lnTo>
                  <a:lnTo>
                    <a:pt x="42279" y="1203"/>
                  </a:lnTo>
                  <a:lnTo>
                    <a:pt x="41337" y="1463"/>
                  </a:lnTo>
                  <a:lnTo>
                    <a:pt x="40381" y="1768"/>
                  </a:lnTo>
                  <a:lnTo>
                    <a:pt x="39381" y="2086"/>
                  </a:lnTo>
                  <a:lnTo>
                    <a:pt x="38352" y="2434"/>
                  </a:lnTo>
                  <a:lnTo>
                    <a:pt x="37309" y="2811"/>
                  </a:lnTo>
                  <a:lnTo>
                    <a:pt x="36223" y="3216"/>
                  </a:lnTo>
                  <a:lnTo>
                    <a:pt x="35107" y="3651"/>
                  </a:lnTo>
                  <a:lnTo>
                    <a:pt x="33962" y="4100"/>
                  </a:lnTo>
                  <a:lnTo>
                    <a:pt x="32774" y="4578"/>
                  </a:lnTo>
                  <a:lnTo>
                    <a:pt x="31572" y="5086"/>
                  </a:lnTo>
                  <a:lnTo>
                    <a:pt x="29036" y="6158"/>
                  </a:lnTo>
                  <a:lnTo>
                    <a:pt x="28399" y="6418"/>
                  </a:lnTo>
                  <a:lnTo>
                    <a:pt x="27761" y="6650"/>
                  </a:lnTo>
                  <a:lnTo>
                    <a:pt x="27124" y="6853"/>
                  </a:lnTo>
                  <a:lnTo>
                    <a:pt x="26515" y="7027"/>
                  </a:lnTo>
                  <a:lnTo>
                    <a:pt x="25892" y="7172"/>
                  </a:lnTo>
                  <a:lnTo>
                    <a:pt x="25298" y="7288"/>
                  </a:lnTo>
                  <a:lnTo>
                    <a:pt x="24690" y="7389"/>
                  </a:lnTo>
                  <a:lnTo>
                    <a:pt x="24110" y="7462"/>
                  </a:lnTo>
                  <a:lnTo>
                    <a:pt x="23530" y="7505"/>
                  </a:lnTo>
                  <a:lnTo>
                    <a:pt x="22951" y="7520"/>
                  </a:lnTo>
                  <a:lnTo>
                    <a:pt x="22386" y="7534"/>
                  </a:lnTo>
                  <a:lnTo>
                    <a:pt x="21835" y="7505"/>
                  </a:lnTo>
                  <a:lnTo>
                    <a:pt x="21285" y="7476"/>
                  </a:lnTo>
                  <a:lnTo>
                    <a:pt x="20734" y="7418"/>
                  </a:lnTo>
                  <a:lnTo>
                    <a:pt x="20198" y="7346"/>
                  </a:lnTo>
                  <a:lnTo>
                    <a:pt x="19676" y="7259"/>
                  </a:lnTo>
                  <a:lnTo>
                    <a:pt x="19155" y="7157"/>
                  </a:lnTo>
                  <a:lnTo>
                    <a:pt x="18633" y="7042"/>
                  </a:lnTo>
                  <a:lnTo>
                    <a:pt x="18126" y="6911"/>
                  </a:lnTo>
                  <a:lnTo>
                    <a:pt x="17634" y="6766"/>
                  </a:lnTo>
                  <a:lnTo>
                    <a:pt x="17141" y="6621"/>
                  </a:lnTo>
                  <a:lnTo>
                    <a:pt x="16648" y="6447"/>
                  </a:lnTo>
                  <a:lnTo>
                    <a:pt x="16170" y="6274"/>
                  </a:lnTo>
                  <a:lnTo>
                    <a:pt x="15692" y="6100"/>
                  </a:lnTo>
                  <a:lnTo>
                    <a:pt x="14765" y="5723"/>
                  </a:lnTo>
                  <a:lnTo>
                    <a:pt x="13867" y="5317"/>
                  </a:lnTo>
                  <a:lnTo>
                    <a:pt x="12997" y="4912"/>
                  </a:lnTo>
                  <a:lnTo>
                    <a:pt x="12142" y="4491"/>
                  </a:lnTo>
                  <a:lnTo>
                    <a:pt x="10505" y="3695"/>
                  </a:lnTo>
                  <a:lnTo>
                    <a:pt x="9723" y="3318"/>
                  </a:lnTo>
                  <a:lnTo>
                    <a:pt x="8969" y="2970"/>
                  </a:lnTo>
                  <a:lnTo>
                    <a:pt x="8230" y="2666"/>
                  </a:lnTo>
                  <a:lnTo>
                    <a:pt x="7868" y="2536"/>
                  </a:lnTo>
                  <a:lnTo>
                    <a:pt x="7506" y="2405"/>
                  </a:lnTo>
                  <a:lnTo>
                    <a:pt x="7158" y="2289"/>
                  </a:lnTo>
                  <a:lnTo>
                    <a:pt x="6811" y="2202"/>
                  </a:lnTo>
                  <a:lnTo>
                    <a:pt x="6463" y="2115"/>
                  </a:lnTo>
                  <a:lnTo>
                    <a:pt x="6130" y="2057"/>
                  </a:lnTo>
                  <a:lnTo>
                    <a:pt x="5796" y="2014"/>
                  </a:lnTo>
                  <a:lnTo>
                    <a:pt x="5478" y="1985"/>
                  </a:lnTo>
                  <a:lnTo>
                    <a:pt x="5144" y="1985"/>
                  </a:lnTo>
                  <a:lnTo>
                    <a:pt x="4826" y="1999"/>
                  </a:lnTo>
                  <a:lnTo>
                    <a:pt x="4521" y="2028"/>
                  </a:lnTo>
                  <a:lnTo>
                    <a:pt x="4203" y="2086"/>
                  </a:lnTo>
                  <a:lnTo>
                    <a:pt x="3898" y="2173"/>
                  </a:lnTo>
                  <a:lnTo>
                    <a:pt x="3594" y="2289"/>
                  </a:lnTo>
                  <a:lnTo>
                    <a:pt x="3304" y="2420"/>
                  </a:lnTo>
                  <a:lnTo>
                    <a:pt x="3014" y="2579"/>
                  </a:lnTo>
                  <a:lnTo>
                    <a:pt x="2725" y="2767"/>
                  </a:lnTo>
                  <a:lnTo>
                    <a:pt x="2435" y="2985"/>
                  </a:lnTo>
                  <a:lnTo>
                    <a:pt x="2145" y="3231"/>
                  </a:lnTo>
                  <a:lnTo>
                    <a:pt x="1870" y="3521"/>
                  </a:lnTo>
                  <a:lnTo>
                    <a:pt x="1595" y="3825"/>
                  </a:lnTo>
                  <a:lnTo>
                    <a:pt x="1334" y="4173"/>
                  </a:lnTo>
                  <a:lnTo>
                    <a:pt x="1087" y="4506"/>
                  </a:lnTo>
                  <a:lnTo>
                    <a:pt x="885" y="4825"/>
                  </a:lnTo>
                  <a:lnTo>
                    <a:pt x="696" y="5143"/>
                  </a:lnTo>
                  <a:lnTo>
                    <a:pt x="537" y="5462"/>
                  </a:lnTo>
                  <a:lnTo>
                    <a:pt x="392" y="5767"/>
                  </a:lnTo>
                  <a:lnTo>
                    <a:pt x="276" y="6056"/>
                  </a:lnTo>
                  <a:lnTo>
                    <a:pt x="175" y="6346"/>
                  </a:lnTo>
                  <a:lnTo>
                    <a:pt x="102" y="6636"/>
                  </a:lnTo>
                  <a:lnTo>
                    <a:pt x="59" y="6926"/>
                  </a:lnTo>
                  <a:lnTo>
                    <a:pt x="15" y="7201"/>
                  </a:lnTo>
                  <a:lnTo>
                    <a:pt x="1" y="7462"/>
                  </a:lnTo>
                  <a:lnTo>
                    <a:pt x="1" y="7722"/>
                  </a:lnTo>
                  <a:lnTo>
                    <a:pt x="15" y="7983"/>
                  </a:lnTo>
                  <a:lnTo>
                    <a:pt x="59" y="8230"/>
                  </a:lnTo>
                  <a:lnTo>
                    <a:pt x="117" y="8476"/>
                  </a:lnTo>
                  <a:lnTo>
                    <a:pt x="175" y="8722"/>
                  </a:lnTo>
                  <a:lnTo>
                    <a:pt x="262" y="8954"/>
                  </a:lnTo>
                  <a:lnTo>
                    <a:pt x="363" y="9186"/>
                  </a:lnTo>
                  <a:lnTo>
                    <a:pt x="464" y="9403"/>
                  </a:lnTo>
                  <a:lnTo>
                    <a:pt x="595" y="9620"/>
                  </a:lnTo>
                  <a:lnTo>
                    <a:pt x="725" y="9823"/>
                  </a:lnTo>
                  <a:lnTo>
                    <a:pt x="870" y="10041"/>
                  </a:lnTo>
                  <a:lnTo>
                    <a:pt x="1030" y="10229"/>
                  </a:lnTo>
                  <a:lnTo>
                    <a:pt x="1189" y="10432"/>
                  </a:lnTo>
                  <a:lnTo>
                    <a:pt x="1377" y="10620"/>
                  </a:lnTo>
                  <a:lnTo>
                    <a:pt x="1551" y="10809"/>
                  </a:lnTo>
                  <a:lnTo>
                    <a:pt x="1754" y="10982"/>
                  </a:lnTo>
                  <a:lnTo>
                    <a:pt x="1942" y="11156"/>
                  </a:lnTo>
                  <a:lnTo>
                    <a:pt x="2362" y="11475"/>
                  </a:lnTo>
                  <a:lnTo>
                    <a:pt x="2812" y="11794"/>
                  </a:lnTo>
                  <a:lnTo>
                    <a:pt x="3261" y="12069"/>
                  </a:lnTo>
                  <a:lnTo>
                    <a:pt x="3724" y="12344"/>
                  </a:lnTo>
                  <a:lnTo>
                    <a:pt x="4203" y="12591"/>
                  </a:lnTo>
                  <a:lnTo>
                    <a:pt x="4666" y="12808"/>
                  </a:lnTo>
                  <a:lnTo>
                    <a:pt x="5130" y="13025"/>
                  </a:lnTo>
                  <a:lnTo>
                    <a:pt x="5579" y="13214"/>
                  </a:lnTo>
                  <a:lnTo>
                    <a:pt x="6014" y="13373"/>
                  </a:lnTo>
                  <a:lnTo>
                    <a:pt x="6434" y="13518"/>
                  </a:lnTo>
                  <a:lnTo>
                    <a:pt x="7158" y="13764"/>
                  </a:lnTo>
                  <a:lnTo>
                    <a:pt x="7738" y="13938"/>
                  </a:lnTo>
                  <a:lnTo>
                    <a:pt x="8115" y="14040"/>
                  </a:lnTo>
                  <a:lnTo>
                    <a:pt x="8259" y="14069"/>
                  </a:lnTo>
                  <a:lnTo>
                    <a:pt x="8057" y="14069"/>
                  </a:lnTo>
                  <a:lnTo>
                    <a:pt x="7839" y="14083"/>
                  </a:lnTo>
                  <a:lnTo>
                    <a:pt x="7549" y="14098"/>
                  </a:lnTo>
                  <a:lnTo>
                    <a:pt x="7202" y="14155"/>
                  </a:lnTo>
                  <a:lnTo>
                    <a:pt x="6825" y="14228"/>
                  </a:lnTo>
                  <a:lnTo>
                    <a:pt x="6419" y="14344"/>
                  </a:lnTo>
                  <a:lnTo>
                    <a:pt x="6216" y="14402"/>
                  </a:lnTo>
                  <a:lnTo>
                    <a:pt x="5999" y="14489"/>
                  </a:lnTo>
                  <a:lnTo>
                    <a:pt x="5796" y="14590"/>
                  </a:lnTo>
                  <a:lnTo>
                    <a:pt x="5593" y="14692"/>
                  </a:lnTo>
                  <a:lnTo>
                    <a:pt x="5391" y="14807"/>
                  </a:lnTo>
                  <a:lnTo>
                    <a:pt x="5188" y="14952"/>
                  </a:lnTo>
                  <a:lnTo>
                    <a:pt x="4999" y="15097"/>
                  </a:lnTo>
                  <a:lnTo>
                    <a:pt x="4826" y="15271"/>
                  </a:lnTo>
                  <a:lnTo>
                    <a:pt x="4652" y="15459"/>
                  </a:lnTo>
                  <a:lnTo>
                    <a:pt x="4492" y="15662"/>
                  </a:lnTo>
                  <a:lnTo>
                    <a:pt x="4362" y="15880"/>
                  </a:lnTo>
                  <a:lnTo>
                    <a:pt x="4232" y="16126"/>
                  </a:lnTo>
                  <a:lnTo>
                    <a:pt x="4116" y="16387"/>
                  </a:lnTo>
                  <a:lnTo>
                    <a:pt x="4029" y="16662"/>
                  </a:lnTo>
                  <a:lnTo>
                    <a:pt x="3956" y="16966"/>
                  </a:lnTo>
                  <a:lnTo>
                    <a:pt x="3913" y="17300"/>
                  </a:lnTo>
                  <a:lnTo>
                    <a:pt x="3898" y="17647"/>
                  </a:lnTo>
                  <a:lnTo>
                    <a:pt x="3898" y="18024"/>
                  </a:lnTo>
                  <a:lnTo>
                    <a:pt x="3913" y="18227"/>
                  </a:lnTo>
                  <a:lnTo>
                    <a:pt x="3942" y="18401"/>
                  </a:lnTo>
                  <a:lnTo>
                    <a:pt x="3971" y="18575"/>
                  </a:lnTo>
                  <a:lnTo>
                    <a:pt x="4014" y="18748"/>
                  </a:lnTo>
                  <a:lnTo>
                    <a:pt x="4058" y="18908"/>
                  </a:lnTo>
                  <a:lnTo>
                    <a:pt x="4101" y="19053"/>
                  </a:lnTo>
                  <a:lnTo>
                    <a:pt x="4174" y="19198"/>
                  </a:lnTo>
                  <a:lnTo>
                    <a:pt x="4232" y="19342"/>
                  </a:lnTo>
                  <a:lnTo>
                    <a:pt x="4318" y="19473"/>
                  </a:lnTo>
                  <a:lnTo>
                    <a:pt x="4391" y="19603"/>
                  </a:lnTo>
                  <a:lnTo>
                    <a:pt x="4579" y="19835"/>
                  </a:lnTo>
                  <a:lnTo>
                    <a:pt x="4782" y="20038"/>
                  </a:lnTo>
                  <a:lnTo>
                    <a:pt x="4999" y="20212"/>
                  </a:lnTo>
                  <a:lnTo>
                    <a:pt x="5246" y="20371"/>
                  </a:lnTo>
                  <a:lnTo>
                    <a:pt x="5507" y="20516"/>
                  </a:lnTo>
                  <a:lnTo>
                    <a:pt x="5767" y="20632"/>
                  </a:lnTo>
                  <a:lnTo>
                    <a:pt x="6057" y="20733"/>
                  </a:lnTo>
                  <a:lnTo>
                    <a:pt x="6347" y="20820"/>
                  </a:lnTo>
                  <a:lnTo>
                    <a:pt x="6637" y="20878"/>
                  </a:lnTo>
                  <a:lnTo>
                    <a:pt x="6941" y="20936"/>
                  </a:lnTo>
                  <a:lnTo>
                    <a:pt x="7245" y="20980"/>
                  </a:lnTo>
                  <a:lnTo>
                    <a:pt x="7549" y="20994"/>
                  </a:lnTo>
                  <a:lnTo>
                    <a:pt x="7839" y="21023"/>
                  </a:lnTo>
                  <a:lnTo>
                    <a:pt x="8419" y="21023"/>
                  </a:lnTo>
                  <a:lnTo>
                    <a:pt x="8955" y="20994"/>
                  </a:lnTo>
                  <a:lnTo>
                    <a:pt x="9447" y="20951"/>
                  </a:lnTo>
                  <a:lnTo>
                    <a:pt x="9853" y="20907"/>
                  </a:lnTo>
                  <a:lnTo>
                    <a:pt x="10157" y="20849"/>
                  </a:lnTo>
                  <a:lnTo>
                    <a:pt x="10433" y="20806"/>
                  </a:lnTo>
                  <a:lnTo>
                    <a:pt x="10346" y="21646"/>
                  </a:lnTo>
                  <a:lnTo>
                    <a:pt x="10288" y="22472"/>
                  </a:lnTo>
                  <a:lnTo>
                    <a:pt x="10230" y="23283"/>
                  </a:lnTo>
                  <a:lnTo>
                    <a:pt x="10186" y="24066"/>
                  </a:lnTo>
                  <a:lnTo>
                    <a:pt x="10172" y="24834"/>
                  </a:lnTo>
                  <a:lnTo>
                    <a:pt x="10157" y="25587"/>
                  </a:lnTo>
                  <a:lnTo>
                    <a:pt x="10172" y="26326"/>
                  </a:lnTo>
                  <a:lnTo>
                    <a:pt x="10186" y="27036"/>
                  </a:lnTo>
                  <a:lnTo>
                    <a:pt x="10215" y="27731"/>
                  </a:lnTo>
                  <a:lnTo>
                    <a:pt x="10259" y="28412"/>
                  </a:lnTo>
                  <a:lnTo>
                    <a:pt x="10317" y="29079"/>
                  </a:lnTo>
                  <a:lnTo>
                    <a:pt x="10389" y="29731"/>
                  </a:lnTo>
                  <a:lnTo>
                    <a:pt x="10476" y="30354"/>
                  </a:lnTo>
                  <a:lnTo>
                    <a:pt x="10563" y="30962"/>
                  </a:lnTo>
                  <a:lnTo>
                    <a:pt x="10665" y="31556"/>
                  </a:lnTo>
                  <a:lnTo>
                    <a:pt x="10780" y="32136"/>
                  </a:lnTo>
                  <a:lnTo>
                    <a:pt x="10896" y="32701"/>
                  </a:lnTo>
                  <a:lnTo>
                    <a:pt x="11027" y="33237"/>
                  </a:lnTo>
                  <a:lnTo>
                    <a:pt x="11172" y="33759"/>
                  </a:lnTo>
                  <a:lnTo>
                    <a:pt x="11317" y="34280"/>
                  </a:lnTo>
                  <a:lnTo>
                    <a:pt x="11476" y="34773"/>
                  </a:lnTo>
                  <a:lnTo>
                    <a:pt x="11650" y="35251"/>
                  </a:lnTo>
                  <a:lnTo>
                    <a:pt x="11824" y="35715"/>
                  </a:lnTo>
                  <a:lnTo>
                    <a:pt x="11997" y="36149"/>
                  </a:lnTo>
                  <a:lnTo>
                    <a:pt x="12186" y="36584"/>
                  </a:lnTo>
                  <a:lnTo>
                    <a:pt x="12374" y="37004"/>
                  </a:lnTo>
                  <a:lnTo>
                    <a:pt x="12577" y="37395"/>
                  </a:lnTo>
                  <a:lnTo>
                    <a:pt x="12780" y="37787"/>
                  </a:lnTo>
                  <a:lnTo>
                    <a:pt x="12983" y="38149"/>
                  </a:lnTo>
                  <a:lnTo>
                    <a:pt x="13186" y="38496"/>
                  </a:lnTo>
                  <a:lnTo>
                    <a:pt x="13403" y="38844"/>
                  </a:lnTo>
                  <a:lnTo>
                    <a:pt x="13620" y="39163"/>
                  </a:lnTo>
                  <a:lnTo>
                    <a:pt x="13852" y="39467"/>
                  </a:lnTo>
                  <a:lnTo>
                    <a:pt x="14069" y="39757"/>
                  </a:lnTo>
                  <a:lnTo>
                    <a:pt x="14301" y="40047"/>
                  </a:lnTo>
                  <a:lnTo>
                    <a:pt x="14533" y="40308"/>
                  </a:lnTo>
                  <a:lnTo>
                    <a:pt x="14750" y="40554"/>
                  </a:lnTo>
                  <a:lnTo>
                    <a:pt x="14982" y="40786"/>
                  </a:lnTo>
                  <a:lnTo>
                    <a:pt x="15214" y="41017"/>
                  </a:lnTo>
                  <a:lnTo>
                    <a:pt x="15446" y="41220"/>
                  </a:lnTo>
                  <a:lnTo>
                    <a:pt x="15678" y="41423"/>
                  </a:lnTo>
                  <a:lnTo>
                    <a:pt x="15909" y="41597"/>
                  </a:lnTo>
                  <a:lnTo>
                    <a:pt x="16141" y="41771"/>
                  </a:lnTo>
                  <a:lnTo>
                    <a:pt x="16373" y="41916"/>
                  </a:lnTo>
                  <a:lnTo>
                    <a:pt x="16590" y="42061"/>
                  </a:lnTo>
                  <a:lnTo>
                    <a:pt x="16822" y="42191"/>
                  </a:lnTo>
                  <a:lnTo>
                    <a:pt x="17040" y="42307"/>
                  </a:lnTo>
                  <a:lnTo>
                    <a:pt x="17257" y="42408"/>
                  </a:lnTo>
                  <a:lnTo>
                    <a:pt x="17474" y="42495"/>
                  </a:lnTo>
                  <a:lnTo>
                    <a:pt x="17677" y="42568"/>
                  </a:lnTo>
                  <a:lnTo>
                    <a:pt x="17880" y="42626"/>
                  </a:lnTo>
                  <a:lnTo>
                    <a:pt x="18083" y="42684"/>
                  </a:lnTo>
                  <a:lnTo>
                    <a:pt x="18271" y="42727"/>
                  </a:lnTo>
                  <a:lnTo>
                    <a:pt x="18459" y="42742"/>
                  </a:lnTo>
                  <a:lnTo>
                    <a:pt x="18648" y="42771"/>
                  </a:lnTo>
                  <a:lnTo>
                    <a:pt x="18822" y="42771"/>
                  </a:lnTo>
                  <a:lnTo>
                    <a:pt x="18996" y="42756"/>
                  </a:lnTo>
                  <a:lnTo>
                    <a:pt x="19155" y="42742"/>
                  </a:lnTo>
                  <a:lnTo>
                    <a:pt x="19300" y="42713"/>
                  </a:lnTo>
                  <a:lnTo>
                    <a:pt x="19445" y="42669"/>
                  </a:lnTo>
                  <a:lnTo>
                    <a:pt x="19590" y="42611"/>
                  </a:lnTo>
                  <a:lnTo>
                    <a:pt x="19705" y="42539"/>
                  </a:lnTo>
                  <a:lnTo>
                    <a:pt x="19836" y="42466"/>
                  </a:lnTo>
                  <a:lnTo>
                    <a:pt x="19937" y="42379"/>
                  </a:lnTo>
                  <a:lnTo>
                    <a:pt x="20039" y="42278"/>
                  </a:lnTo>
                  <a:lnTo>
                    <a:pt x="20126" y="42177"/>
                  </a:lnTo>
                  <a:lnTo>
                    <a:pt x="20198" y="42046"/>
                  </a:lnTo>
                  <a:lnTo>
                    <a:pt x="20256" y="41916"/>
                  </a:lnTo>
                  <a:lnTo>
                    <a:pt x="20314" y="41785"/>
                  </a:lnTo>
                  <a:lnTo>
                    <a:pt x="20372" y="41626"/>
                  </a:lnTo>
                  <a:lnTo>
                    <a:pt x="20415" y="41467"/>
                  </a:lnTo>
                  <a:lnTo>
                    <a:pt x="20444" y="41307"/>
                  </a:lnTo>
                  <a:lnTo>
                    <a:pt x="20488" y="40931"/>
                  </a:lnTo>
                  <a:lnTo>
                    <a:pt x="20502" y="40539"/>
                  </a:lnTo>
                  <a:lnTo>
                    <a:pt x="20488" y="40119"/>
                  </a:lnTo>
                  <a:lnTo>
                    <a:pt x="20459" y="39656"/>
                  </a:lnTo>
                  <a:lnTo>
                    <a:pt x="20401" y="39177"/>
                  </a:lnTo>
                  <a:lnTo>
                    <a:pt x="20343" y="38670"/>
                  </a:lnTo>
                  <a:lnTo>
                    <a:pt x="20169" y="37613"/>
                  </a:lnTo>
                  <a:lnTo>
                    <a:pt x="19981" y="36497"/>
                  </a:lnTo>
                  <a:lnTo>
                    <a:pt x="19792" y="35323"/>
                  </a:lnTo>
                  <a:lnTo>
                    <a:pt x="19691" y="34729"/>
                  </a:lnTo>
                  <a:lnTo>
                    <a:pt x="19619" y="34135"/>
                  </a:lnTo>
                  <a:lnTo>
                    <a:pt x="19546" y="33541"/>
                  </a:lnTo>
                  <a:lnTo>
                    <a:pt x="19488" y="32947"/>
                  </a:lnTo>
                  <a:lnTo>
                    <a:pt x="19459" y="32368"/>
                  </a:lnTo>
                  <a:lnTo>
                    <a:pt x="19445" y="31788"/>
                  </a:lnTo>
                  <a:lnTo>
                    <a:pt x="19459" y="31223"/>
                  </a:lnTo>
                  <a:lnTo>
                    <a:pt x="19488" y="30658"/>
                  </a:lnTo>
                  <a:lnTo>
                    <a:pt x="19561" y="30122"/>
                  </a:lnTo>
                  <a:lnTo>
                    <a:pt x="19604" y="29847"/>
                  </a:lnTo>
                  <a:lnTo>
                    <a:pt x="19662" y="29586"/>
                  </a:lnTo>
                  <a:lnTo>
                    <a:pt x="19720" y="29340"/>
                  </a:lnTo>
                  <a:lnTo>
                    <a:pt x="19792" y="29079"/>
                  </a:lnTo>
                  <a:lnTo>
                    <a:pt x="19879" y="28833"/>
                  </a:lnTo>
                  <a:lnTo>
                    <a:pt x="19966" y="28601"/>
                  </a:lnTo>
                  <a:lnTo>
                    <a:pt x="20068" y="28369"/>
                  </a:lnTo>
                  <a:lnTo>
                    <a:pt x="20184" y="28137"/>
                  </a:lnTo>
                  <a:lnTo>
                    <a:pt x="20314" y="27920"/>
                  </a:lnTo>
                  <a:lnTo>
                    <a:pt x="20444" y="27702"/>
                  </a:lnTo>
                  <a:lnTo>
                    <a:pt x="20604" y="27500"/>
                  </a:lnTo>
                  <a:lnTo>
                    <a:pt x="20763" y="27311"/>
                  </a:lnTo>
                  <a:lnTo>
                    <a:pt x="20937" y="27123"/>
                  </a:lnTo>
                  <a:lnTo>
                    <a:pt x="21125" y="26934"/>
                  </a:lnTo>
                  <a:lnTo>
                    <a:pt x="21517" y="26601"/>
                  </a:lnTo>
                  <a:lnTo>
                    <a:pt x="21908" y="26297"/>
                  </a:lnTo>
                  <a:lnTo>
                    <a:pt x="22313" y="26022"/>
                  </a:lnTo>
                  <a:lnTo>
                    <a:pt x="22705" y="25775"/>
                  </a:lnTo>
                  <a:lnTo>
                    <a:pt x="23110" y="25558"/>
                  </a:lnTo>
                  <a:lnTo>
                    <a:pt x="23530" y="25370"/>
                  </a:lnTo>
                  <a:lnTo>
                    <a:pt x="23951" y="25210"/>
                  </a:lnTo>
                  <a:lnTo>
                    <a:pt x="24371" y="25065"/>
                  </a:lnTo>
                  <a:lnTo>
                    <a:pt x="24805" y="24950"/>
                  </a:lnTo>
                  <a:lnTo>
                    <a:pt x="25255" y="24848"/>
                  </a:lnTo>
                  <a:lnTo>
                    <a:pt x="25704" y="24776"/>
                  </a:lnTo>
                  <a:lnTo>
                    <a:pt x="26167" y="24703"/>
                  </a:lnTo>
                  <a:lnTo>
                    <a:pt x="26646" y="24660"/>
                  </a:lnTo>
                  <a:lnTo>
                    <a:pt x="27124" y="24631"/>
                  </a:lnTo>
                  <a:lnTo>
                    <a:pt x="27616" y="24616"/>
                  </a:lnTo>
                  <a:lnTo>
                    <a:pt x="28645" y="24616"/>
                  </a:lnTo>
                  <a:lnTo>
                    <a:pt x="29181" y="24631"/>
                  </a:lnTo>
                  <a:lnTo>
                    <a:pt x="30297" y="24674"/>
                  </a:lnTo>
                  <a:lnTo>
                    <a:pt x="32731" y="24819"/>
                  </a:lnTo>
                  <a:lnTo>
                    <a:pt x="34064" y="24892"/>
                  </a:lnTo>
                  <a:lnTo>
                    <a:pt x="35469" y="24950"/>
                  </a:lnTo>
                  <a:lnTo>
                    <a:pt x="36208" y="24964"/>
                  </a:lnTo>
                  <a:lnTo>
                    <a:pt x="36961" y="24979"/>
                  </a:lnTo>
                  <a:lnTo>
                    <a:pt x="37744" y="24964"/>
                  </a:lnTo>
                  <a:lnTo>
                    <a:pt x="38541" y="24964"/>
                  </a:lnTo>
                  <a:lnTo>
                    <a:pt x="38946" y="24950"/>
                  </a:lnTo>
                  <a:lnTo>
                    <a:pt x="39338" y="24921"/>
                  </a:lnTo>
                  <a:lnTo>
                    <a:pt x="39729" y="24877"/>
                  </a:lnTo>
                  <a:lnTo>
                    <a:pt x="40120" y="24834"/>
                  </a:lnTo>
                  <a:lnTo>
                    <a:pt x="40482" y="24790"/>
                  </a:lnTo>
                  <a:lnTo>
                    <a:pt x="40844" y="24718"/>
                  </a:lnTo>
                  <a:lnTo>
                    <a:pt x="41207" y="24645"/>
                  </a:lnTo>
                  <a:lnTo>
                    <a:pt x="41554" y="24573"/>
                  </a:lnTo>
                  <a:lnTo>
                    <a:pt x="41902" y="24486"/>
                  </a:lnTo>
                  <a:lnTo>
                    <a:pt x="42235" y="24384"/>
                  </a:lnTo>
                  <a:lnTo>
                    <a:pt x="42887" y="24167"/>
                  </a:lnTo>
                  <a:lnTo>
                    <a:pt x="43525" y="23935"/>
                  </a:lnTo>
                  <a:lnTo>
                    <a:pt x="44119" y="23675"/>
                  </a:lnTo>
                  <a:lnTo>
                    <a:pt x="44698" y="23399"/>
                  </a:lnTo>
                  <a:lnTo>
                    <a:pt x="45263" y="23095"/>
                  </a:lnTo>
                  <a:lnTo>
                    <a:pt x="45800" y="22791"/>
                  </a:lnTo>
                  <a:lnTo>
                    <a:pt x="46321" y="22457"/>
                  </a:lnTo>
                  <a:lnTo>
                    <a:pt x="46814" y="22139"/>
                  </a:lnTo>
                  <a:lnTo>
                    <a:pt x="47292" y="21791"/>
                  </a:lnTo>
                  <a:lnTo>
                    <a:pt x="47770" y="21458"/>
                  </a:lnTo>
                  <a:lnTo>
                    <a:pt x="48219" y="21125"/>
                  </a:lnTo>
                  <a:lnTo>
                    <a:pt x="49074" y="20458"/>
                  </a:lnTo>
                  <a:lnTo>
                    <a:pt x="49885" y="19835"/>
                  </a:lnTo>
                  <a:lnTo>
                    <a:pt x="50291" y="19545"/>
                  </a:lnTo>
                  <a:lnTo>
                    <a:pt x="50668" y="19284"/>
                  </a:lnTo>
                  <a:lnTo>
                    <a:pt x="51059" y="19038"/>
                  </a:lnTo>
                  <a:lnTo>
                    <a:pt x="51421" y="18806"/>
                  </a:lnTo>
                  <a:lnTo>
                    <a:pt x="51798" y="18603"/>
                  </a:lnTo>
                  <a:lnTo>
                    <a:pt x="52160" y="18444"/>
                  </a:lnTo>
                  <a:lnTo>
                    <a:pt x="52537" y="18299"/>
                  </a:lnTo>
                  <a:lnTo>
                    <a:pt x="52711" y="18256"/>
                  </a:lnTo>
                  <a:lnTo>
                    <a:pt x="52899" y="18212"/>
                  </a:lnTo>
                  <a:lnTo>
                    <a:pt x="53087" y="18169"/>
                  </a:lnTo>
                  <a:lnTo>
                    <a:pt x="53261" y="18140"/>
                  </a:lnTo>
                  <a:lnTo>
                    <a:pt x="53450" y="18125"/>
                  </a:lnTo>
                  <a:lnTo>
                    <a:pt x="53638" y="18125"/>
                  </a:lnTo>
                  <a:lnTo>
                    <a:pt x="53812" y="18140"/>
                  </a:lnTo>
                  <a:lnTo>
                    <a:pt x="54000" y="18154"/>
                  </a:lnTo>
                  <a:lnTo>
                    <a:pt x="54189" y="18183"/>
                  </a:lnTo>
                  <a:lnTo>
                    <a:pt x="54377" y="18227"/>
                  </a:lnTo>
                  <a:lnTo>
                    <a:pt x="54594" y="18285"/>
                  </a:lnTo>
                  <a:lnTo>
                    <a:pt x="54797" y="18357"/>
                  </a:lnTo>
                  <a:lnTo>
                    <a:pt x="55000" y="18430"/>
                  </a:lnTo>
                  <a:lnTo>
                    <a:pt x="55188" y="18517"/>
                  </a:lnTo>
                  <a:lnTo>
                    <a:pt x="55377" y="18603"/>
                  </a:lnTo>
                  <a:lnTo>
                    <a:pt x="55565" y="18705"/>
                  </a:lnTo>
                  <a:lnTo>
                    <a:pt x="55739" y="18821"/>
                  </a:lnTo>
                  <a:lnTo>
                    <a:pt x="55927" y="18922"/>
                  </a:lnTo>
                  <a:lnTo>
                    <a:pt x="56260" y="19183"/>
                  </a:lnTo>
                  <a:lnTo>
                    <a:pt x="56565" y="19458"/>
                  </a:lnTo>
                  <a:lnTo>
                    <a:pt x="56869" y="19763"/>
                  </a:lnTo>
                  <a:lnTo>
                    <a:pt x="57159" y="20096"/>
                  </a:lnTo>
                  <a:lnTo>
                    <a:pt x="57420" y="20444"/>
                  </a:lnTo>
                  <a:lnTo>
                    <a:pt x="57666" y="20820"/>
                  </a:lnTo>
                  <a:lnTo>
                    <a:pt x="57898" y="21226"/>
                  </a:lnTo>
                  <a:lnTo>
                    <a:pt x="58129" y="21646"/>
                  </a:lnTo>
                  <a:lnTo>
                    <a:pt x="58332" y="22081"/>
                  </a:lnTo>
                  <a:lnTo>
                    <a:pt x="58535" y="22530"/>
                  </a:lnTo>
                  <a:lnTo>
                    <a:pt x="58709" y="23008"/>
                  </a:lnTo>
                  <a:lnTo>
                    <a:pt x="58883" y="23501"/>
                  </a:lnTo>
                  <a:lnTo>
                    <a:pt x="59042" y="24008"/>
                  </a:lnTo>
                  <a:lnTo>
                    <a:pt x="59202" y="24515"/>
                  </a:lnTo>
                  <a:lnTo>
                    <a:pt x="59347" y="25051"/>
                  </a:lnTo>
                  <a:lnTo>
                    <a:pt x="59477" y="25587"/>
                  </a:lnTo>
                  <a:lnTo>
                    <a:pt x="59607" y="26138"/>
                  </a:lnTo>
                  <a:lnTo>
                    <a:pt x="59723" y="26688"/>
                  </a:lnTo>
                  <a:lnTo>
                    <a:pt x="59955" y="27833"/>
                  </a:lnTo>
                  <a:lnTo>
                    <a:pt x="60158" y="28992"/>
                  </a:lnTo>
                  <a:lnTo>
                    <a:pt x="60346" y="30151"/>
                  </a:lnTo>
                  <a:lnTo>
                    <a:pt x="60723" y="32484"/>
                  </a:lnTo>
                  <a:lnTo>
                    <a:pt x="60911" y="33570"/>
                  </a:lnTo>
                  <a:lnTo>
                    <a:pt x="61100" y="34556"/>
                  </a:lnTo>
                  <a:lnTo>
                    <a:pt x="61216" y="35005"/>
                  </a:lnTo>
                  <a:lnTo>
                    <a:pt x="61317" y="35425"/>
                  </a:lnTo>
                  <a:lnTo>
                    <a:pt x="61433" y="35831"/>
                  </a:lnTo>
                  <a:lnTo>
                    <a:pt x="61534" y="36207"/>
                  </a:lnTo>
                  <a:lnTo>
                    <a:pt x="61650" y="36555"/>
                  </a:lnTo>
                  <a:lnTo>
                    <a:pt x="61766" y="36874"/>
                  </a:lnTo>
                  <a:lnTo>
                    <a:pt x="61897" y="37178"/>
                  </a:lnTo>
                  <a:lnTo>
                    <a:pt x="62012" y="37453"/>
                  </a:lnTo>
                  <a:lnTo>
                    <a:pt x="62143" y="37714"/>
                  </a:lnTo>
                  <a:lnTo>
                    <a:pt x="62273" y="37946"/>
                  </a:lnTo>
                  <a:lnTo>
                    <a:pt x="62404" y="38149"/>
                  </a:lnTo>
                  <a:lnTo>
                    <a:pt x="62549" y="38352"/>
                  </a:lnTo>
                  <a:lnTo>
                    <a:pt x="62693" y="38511"/>
                  </a:lnTo>
                  <a:lnTo>
                    <a:pt x="62838" y="38670"/>
                  </a:lnTo>
                  <a:lnTo>
                    <a:pt x="62983" y="38801"/>
                  </a:lnTo>
                  <a:lnTo>
                    <a:pt x="63128" y="38917"/>
                  </a:lnTo>
                  <a:lnTo>
                    <a:pt x="63287" y="39004"/>
                  </a:lnTo>
                  <a:lnTo>
                    <a:pt x="63447" y="39091"/>
                  </a:lnTo>
                  <a:lnTo>
                    <a:pt x="63606" y="39148"/>
                  </a:lnTo>
                  <a:lnTo>
                    <a:pt x="63780" y="39192"/>
                  </a:lnTo>
                  <a:lnTo>
                    <a:pt x="63954" y="39221"/>
                  </a:lnTo>
                  <a:lnTo>
                    <a:pt x="64128" y="39235"/>
                  </a:lnTo>
                  <a:lnTo>
                    <a:pt x="64302" y="39221"/>
                  </a:lnTo>
                  <a:lnTo>
                    <a:pt x="64490" y="39206"/>
                  </a:lnTo>
                  <a:lnTo>
                    <a:pt x="64678" y="39177"/>
                  </a:lnTo>
                  <a:lnTo>
                    <a:pt x="64867" y="39134"/>
                  </a:lnTo>
                  <a:lnTo>
                    <a:pt x="65070" y="39076"/>
                  </a:lnTo>
                  <a:lnTo>
                    <a:pt x="65272" y="39018"/>
                  </a:lnTo>
                  <a:lnTo>
                    <a:pt x="65374" y="38975"/>
                  </a:lnTo>
                  <a:lnTo>
                    <a:pt x="65461" y="38917"/>
                  </a:lnTo>
                  <a:lnTo>
                    <a:pt x="65548" y="38859"/>
                  </a:lnTo>
                  <a:lnTo>
                    <a:pt x="65620" y="38801"/>
                  </a:lnTo>
                  <a:lnTo>
                    <a:pt x="65693" y="38728"/>
                  </a:lnTo>
                  <a:lnTo>
                    <a:pt x="65750" y="38656"/>
                  </a:lnTo>
                  <a:lnTo>
                    <a:pt x="65866" y="38467"/>
                  </a:lnTo>
                  <a:lnTo>
                    <a:pt x="65953" y="38265"/>
                  </a:lnTo>
                  <a:lnTo>
                    <a:pt x="66026" y="38047"/>
                  </a:lnTo>
                  <a:lnTo>
                    <a:pt x="66069" y="37801"/>
                  </a:lnTo>
                  <a:lnTo>
                    <a:pt x="66113" y="37540"/>
                  </a:lnTo>
                  <a:lnTo>
                    <a:pt x="66142" y="37265"/>
                  </a:lnTo>
                  <a:lnTo>
                    <a:pt x="66156" y="36975"/>
                  </a:lnTo>
                  <a:lnTo>
                    <a:pt x="66171" y="36381"/>
                  </a:lnTo>
                  <a:lnTo>
                    <a:pt x="66185" y="35758"/>
                  </a:lnTo>
                  <a:lnTo>
                    <a:pt x="66214" y="35135"/>
                  </a:lnTo>
                  <a:lnTo>
                    <a:pt x="66229" y="34816"/>
                  </a:lnTo>
                  <a:lnTo>
                    <a:pt x="66272" y="34512"/>
                  </a:lnTo>
                  <a:lnTo>
                    <a:pt x="66316" y="34222"/>
                  </a:lnTo>
                  <a:lnTo>
                    <a:pt x="66374" y="33947"/>
                  </a:lnTo>
                  <a:lnTo>
                    <a:pt x="66460" y="33672"/>
                  </a:lnTo>
                  <a:lnTo>
                    <a:pt x="66562" y="33425"/>
                  </a:lnTo>
                  <a:lnTo>
                    <a:pt x="66678" y="33179"/>
                  </a:lnTo>
                  <a:lnTo>
                    <a:pt x="66750" y="33078"/>
                  </a:lnTo>
                  <a:lnTo>
                    <a:pt x="66823" y="32976"/>
                  </a:lnTo>
                  <a:lnTo>
                    <a:pt x="66910" y="32875"/>
                  </a:lnTo>
                  <a:lnTo>
                    <a:pt x="67011" y="32788"/>
                  </a:lnTo>
                  <a:lnTo>
                    <a:pt x="67098" y="32701"/>
                  </a:lnTo>
                  <a:lnTo>
                    <a:pt x="67214" y="32614"/>
                  </a:lnTo>
                  <a:lnTo>
                    <a:pt x="67330" y="32542"/>
                  </a:lnTo>
                  <a:lnTo>
                    <a:pt x="67446" y="32484"/>
                  </a:lnTo>
                  <a:lnTo>
                    <a:pt x="67591" y="32426"/>
                  </a:lnTo>
                  <a:lnTo>
                    <a:pt x="67721" y="32368"/>
                  </a:lnTo>
                  <a:lnTo>
                    <a:pt x="67880" y="32324"/>
                  </a:lnTo>
                  <a:lnTo>
                    <a:pt x="68040" y="32295"/>
                  </a:lnTo>
                  <a:lnTo>
                    <a:pt x="68214" y="32266"/>
                  </a:lnTo>
                  <a:lnTo>
                    <a:pt x="68387" y="32252"/>
                  </a:lnTo>
                  <a:lnTo>
                    <a:pt x="68590" y="32237"/>
                  </a:lnTo>
                  <a:lnTo>
                    <a:pt x="68793" y="32252"/>
                  </a:lnTo>
                  <a:lnTo>
                    <a:pt x="68996" y="32266"/>
                  </a:lnTo>
                  <a:lnTo>
                    <a:pt x="69228" y="32281"/>
                  </a:lnTo>
                  <a:lnTo>
                    <a:pt x="69460" y="32310"/>
                  </a:lnTo>
                  <a:lnTo>
                    <a:pt x="69677" y="32353"/>
                  </a:lnTo>
                  <a:lnTo>
                    <a:pt x="69909" y="32411"/>
                  </a:lnTo>
                  <a:lnTo>
                    <a:pt x="70126" y="32484"/>
                  </a:lnTo>
                  <a:lnTo>
                    <a:pt x="70329" y="32556"/>
                  </a:lnTo>
                  <a:lnTo>
                    <a:pt x="70546" y="32629"/>
                  </a:lnTo>
                  <a:lnTo>
                    <a:pt x="70749" y="32730"/>
                  </a:lnTo>
                  <a:lnTo>
                    <a:pt x="70937" y="32831"/>
                  </a:lnTo>
                  <a:lnTo>
                    <a:pt x="71140" y="32933"/>
                  </a:lnTo>
                  <a:lnTo>
                    <a:pt x="71329" y="33049"/>
                  </a:lnTo>
                  <a:lnTo>
                    <a:pt x="71503" y="33179"/>
                  </a:lnTo>
                  <a:lnTo>
                    <a:pt x="71691" y="33310"/>
                  </a:lnTo>
                  <a:lnTo>
                    <a:pt x="71865" y="33454"/>
                  </a:lnTo>
                  <a:lnTo>
                    <a:pt x="72024" y="33614"/>
                  </a:lnTo>
                  <a:lnTo>
                    <a:pt x="72357" y="33933"/>
                  </a:lnTo>
                  <a:lnTo>
                    <a:pt x="72662" y="34280"/>
                  </a:lnTo>
                  <a:lnTo>
                    <a:pt x="72937" y="34642"/>
                  </a:lnTo>
                  <a:lnTo>
                    <a:pt x="73198" y="35048"/>
                  </a:lnTo>
                  <a:lnTo>
                    <a:pt x="73444" y="35454"/>
                  </a:lnTo>
                  <a:lnTo>
                    <a:pt x="73661" y="35889"/>
                  </a:lnTo>
                  <a:lnTo>
                    <a:pt x="73850" y="36338"/>
                  </a:lnTo>
                  <a:lnTo>
                    <a:pt x="74024" y="36801"/>
                  </a:lnTo>
                  <a:lnTo>
                    <a:pt x="74183" y="37279"/>
                  </a:lnTo>
                  <a:lnTo>
                    <a:pt x="74299" y="37772"/>
                  </a:lnTo>
                  <a:lnTo>
                    <a:pt x="74415" y="38265"/>
                  </a:lnTo>
                  <a:lnTo>
                    <a:pt x="74487" y="38772"/>
                  </a:lnTo>
                  <a:lnTo>
                    <a:pt x="74545" y="39279"/>
                  </a:lnTo>
                  <a:lnTo>
                    <a:pt x="74574" y="39786"/>
                  </a:lnTo>
                  <a:lnTo>
                    <a:pt x="74589" y="40293"/>
                  </a:lnTo>
                  <a:lnTo>
                    <a:pt x="74560" y="40800"/>
                  </a:lnTo>
                  <a:lnTo>
                    <a:pt x="74516" y="41307"/>
                  </a:lnTo>
                  <a:lnTo>
                    <a:pt x="74444" y="41800"/>
                  </a:lnTo>
                  <a:lnTo>
                    <a:pt x="74342" y="42293"/>
                  </a:lnTo>
                  <a:lnTo>
                    <a:pt x="74226" y="42771"/>
                  </a:lnTo>
                  <a:lnTo>
                    <a:pt x="74067" y="43234"/>
                  </a:lnTo>
                  <a:lnTo>
                    <a:pt x="73893" y="43698"/>
                  </a:lnTo>
                  <a:lnTo>
                    <a:pt x="73690" y="44133"/>
                  </a:lnTo>
                  <a:lnTo>
                    <a:pt x="73458" y="44553"/>
                  </a:lnTo>
                  <a:lnTo>
                    <a:pt x="73328" y="44756"/>
                  </a:lnTo>
                  <a:lnTo>
                    <a:pt x="73183" y="44958"/>
                  </a:lnTo>
                  <a:lnTo>
                    <a:pt x="72183" y="46335"/>
                  </a:lnTo>
                  <a:lnTo>
                    <a:pt x="71416" y="47422"/>
                  </a:lnTo>
                  <a:lnTo>
                    <a:pt x="70387" y="48783"/>
                  </a:lnTo>
                  <a:lnTo>
                    <a:pt x="69938" y="49377"/>
                  </a:lnTo>
                  <a:lnTo>
                    <a:pt x="69822" y="49508"/>
                  </a:lnTo>
                  <a:lnTo>
                    <a:pt x="69807" y="49899"/>
                  </a:lnTo>
                  <a:lnTo>
                    <a:pt x="69764" y="50957"/>
                  </a:lnTo>
                  <a:lnTo>
                    <a:pt x="69749" y="51681"/>
                  </a:lnTo>
                  <a:lnTo>
                    <a:pt x="69749" y="52493"/>
                  </a:lnTo>
                  <a:lnTo>
                    <a:pt x="69764" y="53376"/>
                  </a:lnTo>
                  <a:lnTo>
                    <a:pt x="69793" y="54304"/>
                  </a:lnTo>
                  <a:lnTo>
                    <a:pt x="69851" y="55260"/>
                  </a:lnTo>
                  <a:lnTo>
                    <a:pt x="69894" y="55738"/>
                  </a:lnTo>
                  <a:lnTo>
                    <a:pt x="69952" y="56216"/>
                  </a:lnTo>
                  <a:lnTo>
                    <a:pt x="70010" y="56680"/>
                  </a:lnTo>
                  <a:lnTo>
                    <a:pt x="70068" y="57143"/>
                  </a:lnTo>
                  <a:lnTo>
                    <a:pt x="70155" y="57593"/>
                  </a:lnTo>
                  <a:lnTo>
                    <a:pt x="70242" y="58027"/>
                  </a:lnTo>
                  <a:lnTo>
                    <a:pt x="70343" y="58433"/>
                  </a:lnTo>
                  <a:lnTo>
                    <a:pt x="70445" y="58839"/>
                  </a:lnTo>
                  <a:lnTo>
                    <a:pt x="70575" y="59201"/>
                  </a:lnTo>
                  <a:lnTo>
                    <a:pt x="70706" y="59549"/>
                  </a:lnTo>
                  <a:lnTo>
                    <a:pt x="70865" y="59853"/>
                  </a:lnTo>
                  <a:lnTo>
                    <a:pt x="71024" y="60143"/>
                  </a:lnTo>
                  <a:lnTo>
                    <a:pt x="71111" y="60273"/>
                  </a:lnTo>
                  <a:lnTo>
                    <a:pt x="71213" y="60389"/>
                  </a:lnTo>
                  <a:lnTo>
                    <a:pt x="71300" y="60490"/>
                  </a:lnTo>
                  <a:lnTo>
                    <a:pt x="71401" y="60592"/>
                  </a:lnTo>
                  <a:lnTo>
                    <a:pt x="71618" y="60766"/>
                  </a:lnTo>
                  <a:lnTo>
                    <a:pt x="71734" y="60838"/>
                  </a:lnTo>
                  <a:lnTo>
                    <a:pt x="71865" y="60910"/>
                  </a:lnTo>
                  <a:lnTo>
                    <a:pt x="71981" y="60968"/>
                  </a:lnTo>
                  <a:lnTo>
                    <a:pt x="72111" y="61026"/>
                  </a:lnTo>
                  <a:lnTo>
                    <a:pt x="72256" y="61070"/>
                  </a:lnTo>
                  <a:lnTo>
                    <a:pt x="72386" y="61099"/>
                  </a:lnTo>
                  <a:lnTo>
                    <a:pt x="72531" y="61128"/>
                  </a:lnTo>
                  <a:lnTo>
                    <a:pt x="72676" y="61157"/>
                  </a:lnTo>
                  <a:lnTo>
                    <a:pt x="72980" y="61157"/>
                  </a:lnTo>
                  <a:lnTo>
                    <a:pt x="73140" y="61142"/>
                  </a:lnTo>
                  <a:lnTo>
                    <a:pt x="73299" y="61113"/>
                  </a:lnTo>
                  <a:lnTo>
                    <a:pt x="73473" y="61084"/>
                  </a:lnTo>
                  <a:lnTo>
                    <a:pt x="73632" y="61026"/>
                  </a:lnTo>
                  <a:lnTo>
                    <a:pt x="73806" y="60968"/>
                  </a:lnTo>
                  <a:lnTo>
                    <a:pt x="73980" y="60896"/>
                  </a:lnTo>
                  <a:lnTo>
                    <a:pt x="74154" y="60809"/>
                  </a:lnTo>
                  <a:lnTo>
                    <a:pt x="74328" y="60722"/>
                  </a:lnTo>
                  <a:lnTo>
                    <a:pt x="74502" y="60606"/>
                  </a:lnTo>
                  <a:lnTo>
                    <a:pt x="74676" y="60476"/>
                  </a:lnTo>
                  <a:lnTo>
                    <a:pt x="74849" y="60331"/>
                  </a:lnTo>
                  <a:lnTo>
                    <a:pt x="75038" y="60172"/>
                  </a:lnTo>
                  <a:lnTo>
                    <a:pt x="75212" y="59998"/>
                  </a:lnTo>
                  <a:lnTo>
                    <a:pt x="75400" y="59824"/>
                  </a:lnTo>
                  <a:lnTo>
                    <a:pt x="75574" y="59606"/>
                  </a:lnTo>
                  <a:lnTo>
                    <a:pt x="75762" y="59389"/>
                  </a:lnTo>
                  <a:lnTo>
                    <a:pt x="75936" y="59157"/>
                  </a:lnTo>
                  <a:lnTo>
                    <a:pt x="76124" y="58897"/>
                  </a:lnTo>
                  <a:lnTo>
                    <a:pt x="76298" y="58636"/>
                  </a:lnTo>
                  <a:lnTo>
                    <a:pt x="76472" y="58346"/>
                  </a:lnTo>
                  <a:lnTo>
                    <a:pt x="76660" y="58027"/>
                  </a:lnTo>
                  <a:lnTo>
                    <a:pt x="76834" y="57708"/>
                  </a:lnTo>
                  <a:lnTo>
                    <a:pt x="77008" y="57361"/>
                  </a:lnTo>
                  <a:lnTo>
                    <a:pt x="77182" y="56984"/>
                  </a:lnTo>
                  <a:lnTo>
                    <a:pt x="77356" y="56607"/>
                  </a:lnTo>
                  <a:lnTo>
                    <a:pt x="77530" y="56202"/>
                  </a:lnTo>
                  <a:lnTo>
                    <a:pt x="77689" y="55767"/>
                  </a:lnTo>
                  <a:lnTo>
                    <a:pt x="77863" y="55318"/>
                  </a:lnTo>
                  <a:lnTo>
                    <a:pt x="78022" y="54854"/>
                  </a:lnTo>
                  <a:lnTo>
                    <a:pt x="78182" y="54362"/>
                  </a:lnTo>
                  <a:lnTo>
                    <a:pt x="78341" y="53854"/>
                  </a:lnTo>
                  <a:lnTo>
                    <a:pt x="78486" y="53318"/>
                  </a:lnTo>
                  <a:lnTo>
                    <a:pt x="78631" y="52753"/>
                  </a:lnTo>
                  <a:lnTo>
                    <a:pt x="78776" y="52174"/>
                  </a:lnTo>
                  <a:lnTo>
                    <a:pt x="78921" y="51565"/>
                  </a:lnTo>
                  <a:lnTo>
                    <a:pt x="79066" y="50928"/>
                  </a:lnTo>
                  <a:lnTo>
                    <a:pt x="79196" y="50276"/>
                  </a:lnTo>
                  <a:lnTo>
                    <a:pt x="79326" y="49595"/>
                  </a:lnTo>
                  <a:lnTo>
                    <a:pt x="79442" y="48885"/>
                  </a:lnTo>
                  <a:lnTo>
                    <a:pt x="79558" y="48160"/>
                  </a:lnTo>
                  <a:lnTo>
                    <a:pt x="79674" y="47407"/>
                  </a:lnTo>
                  <a:lnTo>
                    <a:pt x="79790" y="46610"/>
                  </a:lnTo>
                  <a:lnTo>
                    <a:pt x="79891" y="45799"/>
                  </a:lnTo>
                  <a:lnTo>
                    <a:pt x="79978" y="44973"/>
                  </a:lnTo>
                  <a:lnTo>
                    <a:pt x="80080" y="44104"/>
                  </a:lnTo>
                  <a:lnTo>
                    <a:pt x="80152" y="43205"/>
                  </a:lnTo>
                  <a:lnTo>
                    <a:pt x="80239" y="42278"/>
                  </a:lnTo>
                  <a:lnTo>
                    <a:pt x="80297" y="41336"/>
                  </a:lnTo>
                  <a:lnTo>
                    <a:pt x="80370" y="40351"/>
                  </a:lnTo>
                  <a:lnTo>
                    <a:pt x="80428" y="39337"/>
                  </a:lnTo>
                  <a:lnTo>
                    <a:pt x="80471" y="38308"/>
                  </a:lnTo>
                  <a:lnTo>
                    <a:pt x="80514" y="37236"/>
                  </a:lnTo>
                  <a:lnTo>
                    <a:pt x="80543" y="36062"/>
                  </a:lnTo>
                  <a:lnTo>
                    <a:pt x="80543" y="34932"/>
                  </a:lnTo>
                  <a:lnTo>
                    <a:pt x="80529" y="33817"/>
                  </a:lnTo>
                  <a:lnTo>
                    <a:pt x="80500" y="32744"/>
                  </a:lnTo>
                  <a:lnTo>
                    <a:pt x="80442" y="31687"/>
                  </a:lnTo>
                  <a:lnTo>
                    <a:pt x="80355" y="30658"/>
                  </a:lnTo>
                  <a:lnTo>
                    <a:pt x="80268" y="29658"/>
                  </a:lnTo>
                  <a:lnTo>
                    <a:pt x="80152" y="28688"/>
                  </a:lnTo>
                  <a:lnTo>
                    <a:pt x="80007" y="27746"/>
                  </a:lnTo>
                  <a:lnTo>
                    <a:pt x="79862" y="26819"/>
                  </a:lnTo>
                  <a:lnTo>
                    <a:pt x="79703" y="25935"/>
                  </a:lnTo>
                  <a:lnTo>
                    <a:pt x="79515" y="25065"/>
                  </a:lnTo>
                  <a:lnTo>
                    <a:pt x="79326" y="24211"/>
                  </a:lnTo>
                  <a:lnTo>
                    <a:pt x="79109" y="23399"/>
                  </a:lnTo>
                  <a:lnTo>
                    <a:pt x="78892" y="22602"/>
                  </a:lnTo>
                  <a:lnTo>
                    <a:pt x="78645" y="21820"/>
                  </a:lnTo>
                  <a:lnTo>
                    <a:pt x="78399" y="21081"/>
                  </a:lnTo>
                  <a:lnTo>
                    <a:pt x="78138" y="20357"/>
                  </a:lnTo>
                  <a:lnTo>
                    <a:pt x="77863" y="19647"/>
                  </a:lnTo>
                  <a:lnTo>
                    <a:pt x="77588" y="18966"/>
                  </a:lnTo>
                  <a:lnTo>
                    <a:pt x="77298" y="18314"/>
                  </a:lnTo>
                  <a:lnTo>
                    <a:pt x="76994" y="17676"/>
                  </a:lnTo>
                  <a:lnTo>
                    <a:pt x="76689" y="17068"/>
                  </a:lnTo>
                  <a:lnTo>
                    <a:pt x="76385" y="16474"/>
                  </a:lnTo>
                  <a:lnTo>
                    <a:pt x="76066" y="15894"/>
                  </a:lnTo>
                  <a:lnTo>
                    <a:pt x="75733" y="15344"/>
                  </a:lnTo>
                  <a:lnTo>
                    <a:pt x="75400" y="14822"/>
                  </a:lnTo>
                  <a:lnTo>
                    <a:pt x="75067" y="14300"/>
                  </a:lnTo>
                  <a:lnTo>
                    <a:pt x="74733" y="13808"/>
                  </a:lnTo>
                  <a:lnTo>
                    <a:pt x="74400" y="13344"/>
                  </a:lnTo>
                  <a:lnTo>
                    <a:pt x="74053" y="12895"/>
                  </a:lnTo>
                  <a:lnTo>
                    <a:pt x="73705" y="12460"/>
                  </a:lnTo>
                  <a:lnTo>
                    <a:pt x="73357" y="12040"/>
                  </a:lnTo>
                  <a:lnTo>
                    <a:pt x="73024" y="11649"/>
                  </a:lnTo>
                  <a:lnTo>
                    <a:pt x="72676" y="11258"/>
                  </a:lnTo>
                  <a:lnTo>
                    <a:pt x="72328" y="10895"/>
                  </a:lnTo>
                  <a:lnTo>
                    <a:pt x="71995" y="10562"/>
                  </a:lnTo>
                  <a:lnTo>
                    <a:pt x="71662" y="10229"/>
                  </a:lnTo>
                  <a:lnTo>
                    <a:pt x="71329" y="9925"/>
                  </a:lnTo>
                  <a:lnTo>
                    <a:pt x="70995" y="9620"/>
                  </a:lnTo>
                  <a:lnTo>
                    <a:pt x="70358" y="9084"/>
                  </a:lnTo>
                  <a:lnTo>
                    <a:pt x="69735" y="8592"/>
                  </a:lnTo>
                  <a:lnTo>
                    <a:pt x="69155" y="8172"/>
                  </a:lnTo>
                  <a:lnTo>
                    <a:pt x="68605" y="7809"/>
                  </a:lnTo>
                  <a:lnTo>
                    <a:pt x="68098" y="7491"/>
                  </a:lnTo>
                  <a:lnTo>
                    <a:pt x="67649" y="7230"/>
                  </a:lnTo>
                  <a:lnTo>
                    <a:pt x="67243" y="7013"/>
                  </a:lnTo>
                  <a:lnTo>
                    <a:pt x="66910" y="6839"/>
                  </a:lnTo>
                  <a:lnTo>
                    <a:pt x="66431" y="6621"/>
                  </a:lnTo>
                  <a:lnTo>
                    <a:pt x="66258" y="6549"/>
                  </a:lnTo>
                  <a:lnTo>
                    <a:pt x="66345" y="6447"/>
                  </a:lnTo>
                  <a:lnTo>
                    <a:pt x="66576" y="6187"/>
                  </a:lnTo>
                  <a:lnTo>
                    <a:pt x="66721" y="5998"/>
                  </a:lnTo>
                  <a:lnTo>
                    <a:pt x="66866" y="5781"/>
                  </a:lnTo>
                  <a:lnTo>
                    <a:pt x="67011" y="5549"/>
                  </a:lnTo>
                  <a:lnTo>
                    <a:pt x="67156" y="5288"/>
                  </a:lnTo>
                  <a:lnTo>
                    <a:pt x="67272" y="5013"/>
                  </a:lnTo>
                  <a:lnTo>
                    <a:pt x="67359" y="4723"/>
                  </a:lnTo>
                  <a:lnTo>
                    <a:pt x="67388" y="4578"/>
                  </a:lnTo>
                  <a:lnTo>
                    <a:pt x="67417" y="4419"/>
                  </a:lnTo>
                  <a:lnTo>
                    <a:pt x="67431" y="4274"/>
                  </a:lnTo>
                  <a:lnTo>
                    <a:pt x="67431" y="4129"/>
                  </a:lnTo>
                  <a:lnTo>
                    <a:pt x="67417" y="3970"/>
                  </a:lnTo>
                  <a:lnTo>
                    <a:pt x="67388" y="3825"/>
                  </a:lnTo>
                  <a:lnTo>
                    <a:pt x="67344" y="3680"/>
                  </a:lnTo>
                  <a:lnTo>
                    <a:pt x="67286" y="3535"/>
                  </a:lnTo>
                  <a:lnTo>
                    <a:pt x="67199" y="3390"/>
                  </a:lnTo>
                  <a:lnTo>
                    <a:pt x="67112" y="3245"/>
                  </a:lnTo>
                  <a:lnTo>
                    <a:pt x="66997" y="3115"/>
                  </a:lnTo>
                  <a:lnTo>
                    <a:pt x="66852" y="2985"/>
                  </a:lnTo>
                  <a:lnTo>
                    <a:pt x="66692" y="2869"/>
                  </a:lnTo>
                  <a:lnTo>
                    <a:pt x="66533" y="2767"/>
                  </a:lnTo>
                  <a:lnTo>
                    <a:pt x="66345" y="2680"/>
                  </a:lnTo>
                  <a:lnTo>
                    <a:pt x="66156" y="2622"/>
                  </a:lnTo>
                  <a:lnTo>
                    <a:pt x="65968" y="2579"/>
                  </a:lnTo>
                  <a:lnTo>
                    <a:pt x="65750" y="2536"/>
                  </a:lnTo>
                  <a:lnTo>
                    <a:pt x="65533" y="2521"/>
                  </a:lnTo>
                  <a:lnTo>
                    <a:pt x="65316" y="2521"/>
                  </a:lnTo>
                  <a:lnTo>
                    <a:pt x="65099" y="2536"/>
                  </a:lnTo>
                  <a:lnTo>
                    <a:pt x="64867" y="2550"/>
                  </a:lnTo>
                  <a:lnTo>
                    <a:pt x="64635" y="2579"/>
                  </a:lnTo>
                  <a:lnTo>
                    <a:pt x="64403" y="2622"/>
                  </a:lnTo>
                  <a:lnTo>
                    <a:pt x="63939" y="2724"/>
                  </a:lnTo>
                  <a:lnTo>
                    <a:pt x="63490" y="2854"/>
                  </a:lnTo>
                  <a:lnTo>
                    <a:pt x="63056" y="2999"/>
                  </a:lnTo>
                  <a:lnTo>
                    <a:pt x="62650" y="3159"/>
                  </a:lnTo>
                  <a:lnTo>
                    <a:pt x="62273" y="3318"/>
                  </a:lnTo>
                  <a:lnTo>
                    <a:pt x="61954" y="3463"/>
                  </a:lnTo>
                  <a:lnTo>
                    <a:pt x="61476" y="3680"/>
                  </a:lnTo>
                  <a:lnTo>
                    <a:pt x="61317" y="3782"/>
                  </a:lnTo>
                  <a:lnTo>
                    <a:pt x="61302" y="3622"/>
                  </a:lnTo>
                  <a:lnTo>
                    <a:pt x="61245" y="3216"/>
                  </a:lnTo>
                  <a:lnTo>
                    <a:pt x="61201" y="2941"/>
                  </a:lnTo>
                  <a:lnTo>
                    <a:pt x="61129" y="2637"/>
                  </a:lnTo>
                  <a:lnTo>
                    <a:pt x="61042" y="2304"/>
                  </a:lnTo>
                  <a:lnTo>
                    <a:pt x="60940" y="1970"/>
                  </a:lnTo>
                  <a:lnTo>
                    <a:pt x="60810" y="1623"/>
                  </a:lnTo>
                  <a:lnTo>
                    <a:pt x="60636" y="1289"/>
                  </a:lnTo>
                  <a:lnTo>
                    <a:pt x="60549" y="1130"/>
                  </a:lnTo>
                  <a:lnTo>
                    <a:pt x="60448" y="971"/>
                  </a:lnTo>
                  <a:lnTo>
                    <a:pt x="60346" y="826"/>
                  </a:lnTo>
                  <a:lnTo>
                    <a:pt x="60230" y="681"/>
                  </a:lnTo>
                  <a:lnTo>
                    <a:pt x="60100" y="551"/>
                  </a:lnTo>
                  <a:lnTo>
                    <a:pt x="59955" y="435"/>
                  </a:lnTo>
                  <a:lnTo>
                    <a:pt x="59810" y="333"/>
                  </a:lnTo>
                  <a:lnTo>
                    <a:pt x="59665" y="232"/>
                  </a:lnTo>
                  <a:lnTo>
                    <a:pt x="59491" y="159"/>
                  </a:lnTo>
                  <a:lnTo>
                    <a:pt x="59318" y="87"/>
                  </a:lnTo>
                  <a:lnTo>
                    <a:pt x="59129" y="43"/>
                  </a:lnTo>
                  <a:lnTo>
                    <a:pt x="58941" y="14"/>
                  </a:lnTo>
                  <a:lnTo>
                    <a:pt x="58738"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821;p37">
              <a:extLst>
                <a:ext uri="{FF2B5EF4-FFF2-40B4-BE49-F238E27FC236}">
                  <a16:creationId xmlns:a16="http://schemas.microsoft.com/office/drawing/2014/main" id="{720D52CB-070D-23FE-554E-D25259E8B019}"/>
                </a:ext>
              </a:extLst>
            </p:cNvPr>
            <p:cNvSpPr/>
            <p:nvPr/>
          </p:nvSpPr>
          <p:spPr>
            <a:xfrm>
              <a:off x="2931075" y="1091125"/>
              <a:ext cx="179325" cy="119200"/>
            </a:xfrm>
            <a:custGeom>
              <a:avLst/>
              <a:gdLst/>
              <a:ahLst/>
              <a:cxnLst/>
              <a:rect l="l" t="t" r="r" b="b"/>
              <a:pathLst>
                <a:path w="7173" h="4768" extrusionOk="0">
                  <a:moveTo>
                    <a:pt x="3840" y="1"/>
                  </a:moveTo>
                  <a:lnTo>
                    <a:pt x="3521" y="30"/>
                  </a:lnTo>
                  <a:lnTo>
                    <a:pt x="3202" y="88"/>
                  </a:lnTo>
                  <a:lnTo>
                    <a:pt x="2898" y="160"/>
                  </a:lnTo>
                  <a:lnTo>
                    <a:pt x="2594" y="262"/>
                  </a:lnTo>
                  <a:lnTo>
                    <a:pt x="2318" y="378"/>
                  </a:lnTo>
                  <a:lnTo>
                    <a:pt x="2043" y="522"/>
                  </a:lnTo>
                  <a:lnTo>
                    <a:pt x="1768" y="682"/>
                  </a:lnTo>
                  <a:lnTo>
                    <a:pt x="1522" y="856"/>
                  </a:lnTo>
                  <a:lnTo>
                    <a:pt x="1290" y="1059"/>
                  </a:lnTo>
                  <a:lnTo>
                    <a:pt x="1072" y="1261"/>
                  </a:lnTo>
                  <a:lnTo>
                    <a:pt x="870" y="1493"/>
                  </a:lnTo>
                  <a:lnTo>
                    <a:pt x="681" y="1740"/>
                  </a:lnTo>
                  <a:lnTo>
                    <a:pt x="522" y="2000"/>
                  </a:lnTo>
                  <a:lnTo>
                    <a:pt x="362" y="2276"/>
                  </a:lnTo>
                  <a:lnTo>
                    <a:pt x="247" y="2565"/>
                  </a:lnTo>
                  <a:lnTo>
                    <a:pt x="131" y="2855"/>
                  </a:lnTo>
                  <a:lnTo>
                    <a:pt x="44" y="3174"/>
                  </a:lnTo>
                  <a:lnTo>
                    <a:pt x="15" y="3290"/>
                  </a:lnTo>
                  <a:lnTo>
                    <a:pt x="15" y="3391"/>
                  </a:lnTo>
                  <a:lnTo>
                    <a:pt x="0" y="3507"/>
                  </a:lnTo>
                  <a:lnTo>
                    <a:pt x="15" y="3623"/>
                  </a:lnTo>
                  <a:lnTo>
                    <a:pt x="29" y="3724"/>
                  </a:lnTo>
                  <a:lnTo>
                    <a:pt x="44" y="3826"/>
                  </a:lnTo>
                  <a:lnTo>
                    <a:pt x="116" y="4014"/>
                  </a:lnTo>
                  <a:lnTo>
                    <a:pt x="218" y="4188"/>
                  </a:lnTo>
                  <a:lnTo>
                    <a:pt x="333" y="4347"/>
                  </a:lnTo>
                  <a:lnTo>
                    <a:pt x="478" y="4478"/>
                  </a:lnTo>
                  <a:lnTo>
                    <a:pt x="652" y="4594"/>
                  </a:lnTo>
                  <a:lnTo>
                    <a:pt x="826" y="4681"/>
                  </a:lnTo>
                  <a:lnTo>
                    <a:pt x="1014" y="4739"/>
                  </a:lnTo>
                  <a:lnTo>
                    <a:pt x="1203" y="4768"/>
                  </a:lnTo>
                  <a:lnTo>
                    <a:pt x="1406" y="4768"/>
                  </a:lnTo>
                  <a:lnTo>
                    <a:pt x="1608" y="4739"/>
                  </a:lnTo>
                  <a:lnTo>
                    <a:pt x="1710" y="4710"/>
                  </a:lnTo>
                  <a:lnTo>
                    <a:pt x="1811" y="4666"/>
                  </a:lnTo>
                  <a:lnTo>
                    <a:pt x="1898" y="4608"/>
                  </a:lnTo>
                  <a:lnTo>
                    <a:pt x="2000" y="4550"/>
                  </a:lnTo>
                  <a:lnTo>
                    <a:pt x="2087" y="4492"/>
                  </a:lnTo>
                  <a:lnTo>
                    <a:pt x="2174" y="4405"/>
                  </a:lnTo>
                  <a:lnTo>
                    <a:pt x="2536" y="4087"/>
                  </a:lnTo>
                  <a:lnTo>
                    <a:pt x="2724" y="3942"/>
                  </a:lnTo>
                  <a:lnTo>
                    <a:pt x="2912" y="3797"/>
                  </a:lnTo>
                  <a:lnTo>
                    <a:pt x="3115" y="3681"/>
                  </a:lnTo>
                  <a:lnTo>
                    <a:pt x="3318" y="3580"/>
                  </a:lnTo>
                  <a:lnTo>
                    <a:pt x="3521" y="3522"/>
                  </a:lnTo>
                  <a:lnTo>
                    <a:pt x="3637" y="3493"/>
                  </a:lnTo>
                  <a:lnTo>
                    <a:pt x="3854" y="3493"/>
                  </a:lnTo>
                  <a:lnTo>
                    <a:pt x="3970" y="3507"/>
                  </a:lnTo>
                  <a:lnTo>
                    <a:pt x="4187" y="3551"/>
                  </a:lnTo>
                  <a:lnTo>
                    <a:pt x="4419" y="3638"/>
                  </a:lnTo>
                  <a:lnTo>
                    <a:pt x="4637" y="3724"/>
                  </a:lnTo>
                  <a:lnTo>
                    <a:pt x="4810" y="3768"/>
                  </a:lnTo>
                  <a:lnTo>
                    <a:pt x="4970" y="3797"/>
                  </a:lnTo>
                  <a:lnTo>
                    <a:pt x="5129" y="3811"/>
                  </a:lnTo>
                  <a:lnTo>
                    <a:pt x="5303" y="3826"/>
                  </a:lnTo>
                  <a:lnTo>
                    <a:pt x="5636" y="3840"/>
                  </a:lnTo>
                  <a:lnTo>
                    <a:pt x="5984" y="3855"/>
                  </a:lnTo>
                  <a:lnTo>
                    <a:pt x="6129" y="3855"/>
                  </a:lnTo>
                  <a:lnTo>
                    <a:pt x="6274" y="3840"/>
                  </a:lnTo>
                  <a:lnTo>
                    <a:pt x="6404" y="3811"/>
                  </a:lnTo>
                  <a:lnTo>
                    <a:pt x="6520" y="3753"/>
                  </a:lnTo>
                  <a:lnTo>
                    <a:pt x="6636" y="3681"/>
                  </a:lnTo>
                  <a:lnTo>
                    <a:pt x="6737" y="3594"/>
                  </a:lnTo>
                  <a:lnTo>
                    <a:pt x="6839" y="3493"/>
                  </a:lnTo>
                  <a:lnTo>
                    <a:pt x="6926" y="3391"/>
                  </a:lnTo>
                  <a:lnTo>
                    <a:pt x="6998" y="3275"/>
                  </a:lnTo>
                  <a:lnTo>
                    <a:pt x="7056" y="3145"/>
                  </a:lnTo>
                  <a:lnTo>
                    <a:pt x="7100" y="3015"/>
                  </a:lnTo>
                  <a:lnTo>
                    <a:pt x="7143" y="2870"/>
                  </a:lnTo>
                  <a:lnTo>
                    <a:pt x="7158" y="2739"/>
                  </a:lnTo>
                  <a:lnTo>
                    <a:pt x="7172" y="2609"/>
                  </a:lnTo>
                  <a:lnTo>
                    <a:pt x="7158" y="2464"/>
                  </a:lnTo>
                  <a:lnTo>
                    <a:pt x="7143" y="2334"/>
                  </a:lnTo>
                  <a:lnTo>
                    <a:pt x="7056" y="2029"/>
                  </a:lnTo>
                  <a:lnTo>
                    <a:pt x="6940" y="1740"/>
                  </a:lnTo>
                  <a:lnTo>
                    <a:pt x="6795" y="1479"/>
                  </a:lnTo>
                  <a:lnTo>
                    <a:pt x="6636" y="1232"/>
                  </a:lnTo>
                  <a:lnTo>
                    <a:pt x="6462" y="1001"/>
                  </a:lnTo>
                  <a:lnTo>
                    <a:pt x="6259" y="812"/>
                  </a:lnTo>
                  <a:lnTo>
                    <a:pt x="6042" y="624"/>
                  </a:lnTo>
                  <a:lnTo>
                    <a:pt x="5810" y="465"/>
                  </a:lnTo>
                  <a:lnTo>
                    <a:pt x="5564" y="334"/>
                  </a:lnTo>
                  <a:lnTo>
                    <a:pt x="5303" y="218"/>
                  </a:lnTo>
                  <a:lnTo>
                    <a:pt x="5028" y="131"/>
                  </a:lnTo>
                  <a:lnTo>
                    <a:pt x="4738" y="59"/>
                  </a:lnTo>
                  <a:lnTo>
                    <a:pt x="4448" y="15"/>
                  </a:lnTo>
                  <a:lnTo>
                    <a:pt x="4144"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822;p37">
              <a:extLst>
                <a:ext uri="{FF2B5EF4-FFF2-40B4-BE49-F238E27FC236}">
                  <a16:creationId xmlns:a16="http://schemas.microsoft.com/office/drawing/2014/main" id="{EF029F75-D5F1-79B8-C283-660CFAAD7A1F}"/>
                </a:ext>
              </a:extLst>
            </p:cNvPr>
            <p:cNvSpPr/>
            <p:nvPr/>
          </p:nvSpPr>
          <p:spPr>
            <a:xfrm>
              <a:off x="3379125" y="1002750"/>
              <a:ext cx="239450" cy="133675"/>
            </a:xfrm>
            <a:custGeom>
              <a:avLst/>
              <a:gdLst/>
              <a:ahLst/>
              <a:cxnLst/>
              <a:rect l="l" t="t" r="r" b="b"/>
              <a:pathLst>
                <a:path w="9578" h="5347" extrusionOk="0">
                  <a:moveTo>
                    <a:pt x="5014" y="1"/>
                  </a:moveTo>
                  <a:lnTo>
                    <a:pt x="4767" y="15"/>
                  </a:lnTo>
                  <a:lnTo>
                    <a:pt x="4521" y="44"/>
                  </a:lnTo>
                  <a:lnTo>
                    <a:pt x="4275" y="88"/>
                  </a:lnTo>
                  <a:lnTo>
                    <a:pt x="3826" y="189"/>
                  </a:lnTo>
                  <a:lnTo>
                    <a:pt x="3406" y="319"/>
                  </a:lnTo>
                  <a:lnTo>
                    <a:pt x="2985" y="479"/>
                  </a:lnTo>
                  <a:lnTo>
                    <a:pt x="2580" y="667"/>
                  </a:lnTo>
                  <a:lnTo>
                    <a:pt x="2189" y="870"/>
                  </a:lnTo>
                  <a:lnTo>
                    <a:pt x="1812" y="1102"/>
                  </a:lnTo>
                  <a:lnTo>
                    <a:pt x="1435" y="1363"/>
                  </a:lnTo>
                  <a:lnTo>
                    <a:pt x="1073" y="1652"/>
                  </a:lnTo>
                  <a:lnTo>
                    <a:pt x="942" y="1768"/>
                  </a:lnTo>
                  <a:lnTo>
                    <a:pt x="812" y="1913"/>
                  </a:lnTo>
                  <a:lnTo>
                    <a:pt x="682" y="2073"/>
                  </a:lnTo>
                  <a:lnTo>
                    <a:pt x="551" y="2232"/>
                  </a:lnTo>
                  <a:lnTo>
                    <a:pt x="435" y="2420"/>
                  </a:lnTo>
                  <a:lnTo>
                    <a:pt x="334" y="2594"/>
                  </a:lnTo>
                  <a:lnTo>
                    <a:pt x="233" y="2797"/>
                  </a:lnTo>
                  <a:lnTo>
                    <a:pt x="160" y="3000"/>
                  </a:lnTo>
                  <a:lnTo>
                    <a:pt x="88" y="3203"/>
                  </a:lnTo>
                  <a:lnTo>
                    <a:pt x="44" y="3405"/>
                  </a:lnTo>
                  <a:lnTo>
                    <a:pt x="1" y="3608"/>
                  </a:lnTo>
                  <a:lnTo>
                    <a:pt x="1" y="3811"/>
                  </a:lnTo>
                  <a:lnTo>
                    <a:pt x="15" y="4000"/>
                  </a:lnTo>
                  <a:lnTo>
                    <a:pt x="44" y="4202"/>
                  </a:lnTo>
                  <a:lnTo>
                    <a:pt x="102" y="4376"/>
                  </a:lnTo>
                  <a:lnTo>
                    <a:pt x="204" y="4550"/>
                  </a:lnTo>
                  <a:lnTo>
                    <a:pt x="290" y="4680"/>
                  </a:lnTo>
                  <a:lnTo>
                    <a:pt x="392" y="4782"/>
                  </a:lnTo>
                  <a:lnTo>
                    <a:pt x="508" y="4869"/>
                  </a:lnTo>
                  <a:lnTo>
                    <a:pt x="638" y="4927"/>
                  </a:lnTo>
                  <a:lnTo>
                    <a:pt x="769" y="4956"/>
                  </a:lnTo>
                  <a:lnTo>
                    <a:pt x="914" y="4985"/>
                  </a:lnTo>
                  <a:lnTo>
                    <a:pt x="1058" y="4985"/>
                  </a:lnTo>
                  <a:lnTo>
                    <a:pt x="1218" y="4970"/>
                  </a:lnTo>
                  <a:lnTo>
                    <a:pt x="1319" y="4941"/>
                  </a:lnTo>
                  <a:lnTo>
                    <a:pt x="1421" y="4912"/>
                  </a:lnTo>
                  <a:lnTo>
                    <a:pt x="1594" y="4840"/>
                  </a:lnTo>
                  <a:lnTo>
                    <a:pt x="1783" y="4738"/>
                  </a:lnTo>
                  <a:lnTo>
                    <a:pt x="1957" y="4608"/>
                  </a:lnTo>
                  <a:lnTo>
                    <a:pt x="2304" y="4347"/>
                  </a:lnTo>
                  <a:lnTo>
                    <a:pt x="2478" y="4231"/>
                  </a:lnTo>
                  <a:lnTo>
                    <a:pt x="2652" y="4130"/>
                  </a:lnTo>
                  <a:lnTo>
                    <a:pt x="3014" y="3927"/>
                  </a:lnTo>
                  <a:lnTo>
                    <a:pt x="3391" y="3739"/>
                  </a:lnTo>
                  <a:lnTo>
                    <a:pt x="3579" y="3666"/>
                  </a:lnTo>
                  <a:lnTo>
                    <a:pt x="3768" y="3608"/>
                  </a:lnTo>
                  <a:lnTo>
                    <a:pt x="3971" y="3550"/>
                  </a:lnTo>
                  <a:lnTo>
                    <a:pt x="4188" y="3521"/>
                  </a:lnTo>
                  <a:lnTo>
                    <a:pt x="4434" y="3492"/>
                  </a:lnTo>
                  <a:lnTo>
                    <a:pt x="4666" y="3492"/>
                  </a:lnTo>
                  <a:lnTo>
                    <a:pt x="4883" y="3507"/>
                  </a:lnTo>
                  <a:lnTo>
                    <a:pt x="5086" y="3550"/>
                  </a:lnTo>
                  <a:lnTo>
                    <a:pt x="5275" y="3594"/>
                  </a:lnTo>
                  <a:lnTo>
                    <a:pt x="5448" y="3666"/>
                  </a:lnTo>
                  <a:lnTo>
                    <a:pt x="5608" y="3739"/>
                  </a:lnTo>
                  <a:lnTo>
                    <a:pt x="5767" y="3840"/>
                  </a:lnTo>
                  <a:lnTo>
                    <a:pt x="5912" y="3942"/>
                  </a:lnTo>
                  <a:lnTo>
                    <a:pt x="6057" y="4057"/>
                  </a:lnTo>
                  <a:lnTo>
                    <a:pt x="6347" y="4318"/>
                  </a:lnTo>
                  <a:lnTo>
                    <a:pt x="6984" y="4927"/>
                  </a:lnTo>
                  <a:lnTo>
                    <a:pt x="7144" y="5057"/>
                  </a:lnTo>
                  <a:lnTo>
                    <a:pt x="7303" y="5159"/>
                  </a:lnTo>
                  <a:lnTo>
                    <a:pt x="7477" y="5246"/>
                  </a:lnTo>
                  <a:lnTo>
                    <a:pt x="7665" y="5304"/>
                  </a:lnTo>
                  <a:lnTo>
                    <a:pt x="7854" y="5332"/>
                  </a:lnTo>
                  <a:lnTo>
                    <a:pt x="8042" y="5347"/>
                  </a:lnTo>
                  <a:lnTo>
                    <a:pt x="8230" y="5332"/>
                  </a:lnTo>
                  <a:lnTo>
                    <a:pt x="8404" y="5304"/>
                  </a:lnTo>
                  <a:lnTo>
                    <a:pt x="8578" y="5246"/>
                  </a:lnTo>
                  <a:lnTo>
                    <a:pt x="8752" y="5159"/>
                  </a:lnTo>
                  <a:lnTo>
                    <a:pt x="8911" y="5072"/>
                  </a:lnTo>
                  <a:lnTo>
                    <a:pt x="9056" y="4956"/>
                  </a:lnTo>
                  <a:lnTo>
                    <a:pt x="9187" y="4811"/>
                  </a:lnTo>
                  <a:lnTo>
                    <a:pt x="9302" y="4652"/>
                  </a:lnTo>
                  <a:lnTo>
                    <a:pt x="9389" y="4478"/>
                  </a:lnTo>
                  <a:lnTo>
                    <a:pt x="9447" y="4275"/>
                  </a:lnTo>
                  <a:lnTo>
                    <a:pt x="9520" y="3985"/>
                  </a:lnTo>
                  <a:lnTo>
                    <a:pt x="9563" y="3710"/>
                  </a:lnTo>
                  <a:lnTo>
                    <a:pt x="9578" y="3449"/>
                  </a:lnTo>
                  <a:lnTo>
                    <a:pt x="9563" y="3188"/>
                  </a:lnTo>
                  <a:lnTo>
                    <a:pt x="9549" y="2942"/>
                  </a:lnTo>
                  <a:lnTo>
                    <a:pt x="9491" y="2710"/>
                  </a:lnTo>
                  <a:lnTo>
                    <a:pt x="9433" y="2478"/>
                  </a:lnTo>
                  <a:lnTo>
                    <a:pt x="9346" y="2261"/>
                  </a:lnTo>
                  <a:lnTo>
                    <a:pt x="9244" y="2044"/>
                  </a:lnTo>
                  <a:lnTo>
                    <a:pt x="9129" y="1841"/>
                  </a:lnTo>
                  <a:lnTo>
                    <a:pt x="8998" y="1652"/>
                  </a:lnTo>
                  <a:lnTo>
                    <a:pt x="8853" y="1464"/>
                  </a:lnTo>
                  <a:lnTo>
                    <a:pt x="8679" y="1305"/>
                  </a:lnTo>
                  <a:lnTo>
                    <a:pt x="8506" y="1131"/>
                  </a:lnTo>
                  <a:lnTo>
                    <a:pt x="8317" y="986"/>
                  </a:lnTo>
                  <a:lnTo>
                    <a:pt x="8129" y="841"/>
                  </a:lnTo>
                  <a:lnTo>
                    <a:pt x="7926" y="711"/>
                  </a:lnTo>
                  <a:lnTo>
                    <a:pt x="7709" y="595"/>
                  </a:lnTo>
                  <a:lnTo>
                    <a:pt x="7477" y="479"/>
                  </a:lnTo>
                  <a:lnTo>
                    <a:pt x="7245" y="392"/>
                  </a:lnTo>
                  <a:lnTo>
                    <a:pt x="7013" y="305"/>
                  </a:lnTo>
                  <a:lnTo>
                    <a:pt x="6767" y="218"/>
                  </a:lnTo>
                  <a:lnTo>
                    <a:pt x="6521" y="160"/>
                  </a:lnTo>
                  <a:lnTo>
                    <a:pt x="6274" y="102"/>
                  </a:lnTo>
                  <a:lnTo>
                    <a:pt x="6028" y="59"/>
                  </a:lnTo>
                  <a:lnTo>
                    <a:pt x="5767" y="30"/>
                  </a:lnTo>
                  <a:lnTo>
                    <a:pt x="5521"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823;p37">
              <a:extLst>
                <a:ext uri="{FF2B5EF4-FFF2-40B4-BE49-F238E27FC236}">
                  <a16:creationId xmlns:a16="http://schemas.microsoft.com/office/drawing/2014/main" id="{3EEB2AE8-7A72-127A-2065-E461353441D8}"/>
                </a:ext>
              </a:extLst>
            </p:cNvPr>
            <p:cNvSpPr/>
            <p:nvPr/>
          </p:nvSpPr>
          <p:spPr>
            <a:xfrm>
              <a:off x="2968375" y="1316075"/>
              <a:ext cx="199600" cy="113400"/>
            </a:xfrm>
            <a:custGeom>
              <a:avLst/>
              <a:gdLst/>
              <a:ahLst/>
              <a:cxnLst/>
              <a:rect l="l" t="t" r="r" b="b"/>
              <a:pathLst>
                <a:path w="7984" h="4536" extrusionOk="0">
                  <a:moveTo>
                    <a:pt x="3739" y="0"/>
                  </a:moveTo>
                  <a:lnTo>
                    <a:pt x="3405" y="15"/>
                  </a:lnTo>
                  <a:lnTo>
                    <a:pt x="3029" y="44"/>
                  </a:lnTo>
                  <a:lnTo>
                    <a:pt x="2666" y="116"/>
                  </a:lnTo>
                  <a:lnTo>
                    <a:pt x="2319" y="218"/>
                  </a:lnTo>
                  <a:lnTo>
                    <a:pt x="1985" y="348"/>
                  </a:lnTo>
                  <a:lnTo>
                    <a:pt x="1681" y="493"/>
                  </a:lnTo>
                  <a:lnTo>
                    <a:pt x="1406" y="681"/>
                  </a:lnTo>
                  <a:lnTo>
                    <a:pt x="1145" y="899"/>
                  </a:lnTo>
                  <a:lnTo>
                    <a:pt x="899" y="1130"/>
                  </a:lnTo>
                  <a:lnTo>
                    <a:pt x="696" y="1377"/>
                  </a:lnTo>
                  <a:lnTo>
                    <a:pt x="508" y="1652"/>
                  </a:lnTo>
                  <a:lnTo>
                    <a:pt x="348" y="1956"/>
                  </a:lnTo>
                  <a:lnTo>
                    <a:pt x="218" y="2275"/>
                  </a:lnTo>
                  <a:lnTo>
                    <a:pt x="116" y="2608"/>
                  </a:lnTo>
                  <a:lnTo>
                    <a:pt x="44" y="2956"/>
                  </a:lnTo>
                  <a:lnTo>
                    <a:pt x="1" y="3318"/>
                  </a:lnTo>
                  <a:lnTo>
                    <a:pt x="1" y="3695"/>
                  </a:lnTo>
                  <a:lnTo>
                    <a:pt x="15" y="3869"/>
                  </a:lnTo>
                  <a:lnTo>
                    <a:pt x="73" y="4028"/>
                  </a:lnTo>
                  <a:lnTo>
                    <a:pt x="145" y="4159"/>
                  </a:lnTo>
                  <a:lnTo>
                    <a:pt x="232" y="4275"/>
                  </a:lnTo>
                  <a:lnTo>
                    <a:pt x="348" y="4361"/>
                  </a:lnTo>
                  <a:lnTo>
                    <a:pt x="479" y="4434"/>
                  </a:lnTo>
                  <a:lnTo>
                    <a:pt x="609" y="4492"/>
                  </a:lnTo>
                  <a:lnTo>
                    <a:pt x="754" y="4521"/>
                  </a:lnTo>
                  <a:lnTo>
                    <a:pt x="884" y="4535"/>
                  </a:lnTo>
                  <a:lnTo>
                    <a:pt x="1029" y="4521"/>
                  </a:lnTo>
                  <a:lnTo>
                    <a:pt x="1174" y="4477"/>
                  </a:lnTo>
                  <a:lnTo>
                    <a:pt x="1305" y="4419"/>
                  </a:lnTo>
                  <a:lnTo>
                    <a:pt x="1420" y="4332"/>
                  </a:lnTo>
                  <a:lnTo>
                    <a:pt x="1522" y="4231"/>
                  </a:lnTo>
                  <a:lnTo>
                    <a:pt x="1609" y="4086"/>
                  </a:lnTo>
                  <a:lnTo>
                    <a:pt x="1667" y="3927"/>
                  </a:lnTo>
                  <a:lnTo>
                    <a:pt x="1739" y="3738"/>
                  </a:lnTo>
                  <a:lnTo>
                    <a:pt x="1797" y="3565"/>
                  </a:lnTo>
                  <a:lnTo>
                    <a:pt x="1884" y="3391"/>
                  </a:lnTo>
                  <a:lnTo>
                    <a:pt x="1971" y="3231"/>
                  </a:lnTo>
                  <a:lnTo>
                    <a:pt x="2072" y="3086"/>
                  </a:lnTo>
                  <a:lnTo>
                    <a:pt x="2174" y="2942"/>
                  </a:lnTo>
                  <a:lnTo>
                    <a:pt x="2290" y="2811"/>
                  </a:lnTo>
                  <a:lnTo>
                    <a:pt x="2420" y="2710"/>
                  </a:lnTo>
                  <a:lnTo>
                    <a:pt x="2551" y="2608"/>
                  </a:lnTo>
                  <a:lnTo>
                    <a:pt x="2695" y="2521"/>
                  </a:lnTo>
                  <a:lnTo>
                    <a:pt x="2855" y="2449"/>
                  </a:lnTo>
                  <a:lnTo>
                    <a:pt x="3014" y="2405"/>
                  </a:lnTo>
                  <a:lnTo>
                    <a:pt x="3188" y="2362"/>
                  </a:lnTo>
                  <a:lnTo>
                    <a:pt x="3376" y="2348"/>
                  </a:lnTo>
                  <a:lnTo>
                    <a:pt x="3565" y="2348"/>
                  </a:lnTo>
                  <a:lnTo>
                    <a:pt x="3782" y="2377"/>
                  </a:lnTo>
                  <a:lnTo>
                    <a:pt x="3970" y="2405"/>
                  </a:lnTo>
                  <a:lnTo>
                    <a:pt x="4173" y="2463"/>
                  </a:lnTo>
                  <a:lnTo>
                    <a:pt x="4362" y="2521"/>
                  </a:lnTo>
                  <a:lnTo>
                    <a:pt x="4550" y="2608"/>
                  </a:lnTo>
                  <a:lnTo>
                    <a:pt x="4724" y="2681"/>
                  </a:lnTo>
                  <a:lnTo>
                    <a:pt x="4898" y="2782"/>
                  </a:lnTo>
                  <a:lnTo>
                    <a:pt x="5245" y="2985"/>
                  </a:lnTo>
                  <a:lnTo>
                    <a:pt x="5579" y="3202"/>
                  </a:lnTo>
                  <a:lnTo>
                    <a:pt x="5897" y="3434"/>
                  </a:lnTo>
                  <a:lnTo>
                    <a:pt x="6231" y="3666"/>
                  </a:lnTo>
                  <a:lnTo>
                    <a:pt x="6564" y="3883"/>
                  </a:lnTo>
                  <a:lnTo>
                    <a:pt x="6723" y="3956"/>
                  </a:lnTo>
                  <a:lnTo>
                    <a:pt x="6854" y="3999"/>
                  </a:lnTo>
                  <a:lnTo>
                    <a:pt x="6999" y="4028"/>
                  </a:lnTo>
                  <a:lnTo>
                    <a:pt x="7129" y="4014"/>
                  </a:lnTo>
                  <a:lnTo>
                    <a:pt x="7259" y="3999"/>
                  </a:lnTo>
                  <a:lnTo>
                    <a:pt x="7390" y="3956"/>
                  </a:lnTo>
                  <a:lnTo>
                    <a:pt x="7506" y="3883"/>
                  </a:lnTo>
                  <a:lnTo>
                    <a:pt x="7607" y="3811"/>
                  </a:lnTo>
                  <a:lnTo>
                    <a:pt x="7709" y="3724"/>
                  </a:lnTo>
                  <a:lnTo>
                    <a:pt x="7781" y="3608"/>
                  </a:lnTo>
                  <a:lnTo>
                    <a:pt x="7853" y="3492"/>
                  </a:lnTo>
                  <a:lnTo>
                    <a:pt x="7911" y="3362"/>
                  </a:lnTo>
                  <a:lnTo>
                    <a:pt x="7955" y="3231"/>
                  </a:lnTo>
                  <a:lnTo>
                    <a:pt x="7969" y="3101"/>
                  </a:lnTo>
                  <a:lnTo>
                    <a:pt x="7984" y="2956"/>
                  </a:lnTo>
                  <a:lnTo>
                    <a:pt x="7969" y="2811"/>
                  </a:lnTo>
                  <a:lnTo>
                    <a:pt x="7926" y="2623"/>
                  </a:lnTo>
                  <a:lnTo>
                    <a:pt x="7882" y="2449"/>
                  </a:lnTo>
                  <a:lnTo>
                    <a:pt x="7824" y="2275"/>
                  </a:lnTo>
                  <a:lnTo>
                    <a:pt x="7752" y="2101"/>
                  </a:lnTo>
                  <a:lnTo>
                    <a:pt x="7680" y="1956"/>
                  </a:lnTo>
                  <a:lnTo>
                    <a:pt x="7578" y="1797"/>
                  </a:lnTo>
                  <a:lnTo>
                    <a:pt x="7477" y="1652"/>
                  </a:lnTo>
                  <a:lnTo>
                    <a:pt x="7375" y="1507"/>
                  </a:lnTo>
                  <a:lnTo>
                    <a:pt x="7259" y="1377"/>
                  </a:lnTo>
                  <a:lnTo>
                    <a:pt x="7129" y="1246"/>
                  </a:lnTo>
                  <a:lnTo>
                    <a:pt x="6999" y="1130"/>
                  </a:lnTo>
                  <a:lnTo>
                    <a:pt x="6854" y="1015"/>
                  </a:lnTo>
                  <a:lnTo>
                    <a:pt x="6549" y="812"/>
                  </a:lnTo>
                  <a:lnTo>
                    <a:pt x="6231" y="623"/>
                  </a:lnTo>
                  <a:lnTo>
                    <a:pt x="5897" y="464"/>
                  </a:lnTo>
                  <a:lnTo>
                    <a:pt x="5550" y="334"/>
                  </a:lnTo>
                  <a:lnTo>
                    <a:pt x="5187" y="218"/>
                  </a:lnTo>
                  <a:lnTo>
                    <a:pt x="4825" y="131"/>
                  </a:lnTo>
                  <a:lnTo>
                    <a:pt x="4463" y="58"/>
                  </a:lnTo>
                  <a:lnTo>
                    <a:pt x="4101" y="15"/>
                  </a:lnTo>
                  <a:lnTo>
                    <a:pt x="373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824;p37">
              <a:extLst>
                <a:ext uri="{FF2B5EF4-FFF2-40B4-BE49-F238E27FC236}">
                  <a16:creationId xmlns:a16="http://schemas.microsoft.com/office/drawing/2014/main" id="{45909898-24DC-73D5-D962-1C65D498DB92}"/>
                </a:ext>
              </a:extLst>
            </p:cNvPr>
            <p:cNvSpPr/>
            <p:nvPr/>
          </p:nvSpPr>
          <p:spPr>
            <a:xfrm>
              <a:off x="3429850" y="1253775"/>
              <a:ext cx="197775" cy="121725"/>
            </a:xfrm>
            <a:custGeom>
              <a:avLst/>
              <a:gdLst/>
              <a:ahLst/>
              <a:cxnLst/>
              <a:rect l="l" t="t" r="r" b="b"/>
              <a:pathLst>
                <a:path w="7911" h="4869" extrusionOk="0">
                  <a:moveTo>
                    <a:pt x="3869" y="0"/>
                  </a:moveTo>
                  <a:lnTo>
                    <a:pt x="3477" y="15"/>
                  </a:lnTo>
                  <a:lnTo>
                    <a:pt x="3086" y="58"/>
                  </a:lnTo>
                  <a:lnTo>
                    <a:pt x="2710" y="145"/>
                  </a:lnTo>
                  <a:lnTo>
                    <a:pt x="2347" y="247"/>
                  </a:lnTo>
                  <a:lnTo>
                    <a:pt x="1985" y="377"/>
                  </a:lnTo>
                  <a:lnTo>
                    <a:pt x="1826" y="464"/>
                  </a:lnTo>
                  <a:lnTo>
                    <a:pt x="1652" y="551"/>
                  </a:lnTo>
                  <a:lnTo>
                    <a:pt x="1492" y="638"/>
                  </a:lnTo>
                  <a:lnTo>
                    <a:pt x="1348" y="739"/>
                  </a:lnTo>
                  <a:lnTo>
                    <a:pt x="1188" y="841"/>
                  </a:lnTo>
                  <a:lnTo>
                    <a:pt x="1058" y="957"/>
                  </a:lnTo>
                  <a:lnTo>
                    <a:pt x="913" y="1087"/>
                  </a:lnTo>
                  <a:lnTo>
                    <a:pt x="797" y="1217"/>
                  </a:lnTo>
                  <a:lnTo>
                    <a:pt x="667" y="1348"/>
                  </a:lnTo>
                  <a:lnTo>
                    <a:pt x="565" y="1493"/>
                  </a:lnTo>
                  <a:lnTo>
                    <a:pt x="464" y="1652"/>
                  </a:lnTo>
                  <a:lnTo>
                    <a:pt x="362" y="1797"/>
                  </a:lnTo>
                  <a:lnTo>
                    <a:pt x="275" y="1971"/>
                  </a:lnTo>
                  <a:lnTo>
                    <a:pt x="203" y="2145"/>
                  </a:lnTo>
                  <a:lnTo>
                    <a:pt x="145" y="2318"/>
                  </a:lnTo>
                  <a:lnTo>
                    <a:pt x="87" y="2507"/>
                  </a:lnTo>
                  <a:lnTo>
                    <a:pt x="58" y="2695"/>
                  </a:lnTo>
                  <a:lnTo>
                    <a:pt x="29" y="2898"/>
                  </a:lnTo>
                  <a:lnTo>
                    <a:pt x="0" y="3115"/>
                  </a:lnTo>
                  <a:lnTo>
                    <a:pt x="0" y="3318"/>
                  </a:lnTo>
                  <a:lnTo>
                    <a:pt x="15" y="3550"/>
                  </a:lnTo>
                  <a:lnTo>
                    <a:pt x="29" y="3782"/>
                  </a:lnTo>
                  <a:lnTo>
                    <a:pt x="73" y="4014"/>
                  </a:lnTo>
                  <a:lnTo>
                    <a:pt x="116" y="4260"/>
                  </a:lnTo>
                  <a:lnTo>
                    <a:pt x="160" y="4390"/>
                  </a:lnTo>
                  <a:lnTo>
                    <a:pt x="232" y="4521"/>
                  </a:lnTo>
                  <a:lnTo>
                    <a:pt x="319" y="4622"/>
                  </a:lnTo>
                  <a:lnTo>
                    <a:pt x="435" y="4709"/>
                  </a:lnTo>
                  <a:lnTo>
                    <a:pt x="551" y="4782"/>
                  </a:lnTo>
                  <a:lnTo>
                    <a:pt x="681" y="4825"/>
                  </a:lnTo>
                  <a:lnTo>
                    <a:pt x="811" y="4854"/>
                  </a:lnTo>
                  <a:lnTo>
                    <a:pt x="942" y="4869"/>
                  </a:lnTo>
                  <a:lnTo>
                    <a:pt x="1087" y="4854"/>
                  </a:lnTo>
                  <a:lnTo>
                    <a:pt x="1217" y="4825"/>
                  </a:lnTo>
                  <a:lnTo>
                    <a:pt x="1348" y="4782"/>
                  </a:lnTo>
                  <a:lnTo>
                    <a:pt x="1463" y="4709"/>
                  </a:lnTo>
                  <a:lnTo>
                    <a:pt x="1565" y="4622"/>
                  </a:lnTo>
                  <a:lnTo>
                    <a:pt x="1652" y="4521"/>
                  </a:lnTo>
                  <a:lnTo>
                    <a:pt x="1710" y="4405"/>
                  </a:lnTo>
                  <a:lnTo>
                    <a:pt x="1753" y="4260"/>
                  </a:lnTo>
                  <a:lnTo>
                    <a:pt x="1811" y="4043"/>
                  </a:lnTo>
                  <a:lnTo>
                    <a:pt x="1869" y="3840"/>
                  </a:lnTo>
                  <a:lnTo>
                    <a:pt x="1927" y="3651"/>
                  </a:lnTo>
                  <a:lnTo>
                    <a:pt x="2000" y="3463"/>
                  </a:lnTo>
                  <a:lnTo>
                    <a:pt x="2087" y="3304"/>
                  </a:lnTo>
                  <a:lnTo>
                    <a:pt x="2173" y="3144"/>
                  </a:lnTo>
                  <a:lnTo>
                    <a:pt x="2275" y="2999"/>
                  </a:lnTo>
                  <a:lnTo>
                    <a:pt x="2391" y="2855"/>
                  </a:lnTo>
                  <a:lnTo>
                    <a:pt x="2507" y="2739"/>
                  </a:lnTo>
                  <a:lnTo>
                    <a:pt x="2652" y="2637"/>
                  </a:lnTo>
                  <a:lnTo>
                    <a:pt x="2796" y="2550"/>
                  </a:lnTo>
                  <a:lnTo>
                    <a:pt x="2970" y="2478"/>
                  </a:lnTo>
                  <a:lnTo>
                    <a:pt x="3144" y="2420"/>
                  </a:lnTo>
                  <a:lnTo>
                    <a:pt x="3333" y="2376"/>
                  </a:lnTo>
                  <a:lnTo>
                    <a:pt x="3535" y="2347"/>
                  </a:lnTo>
                  <a:lnTo>
                    <a:pt x="3767" y="2347"/>
                  </a:lnTo>
                  <a:lnTo>
                    <a:pt x="3985" y="2362"/>
                  </a:lnTo>
                  <a:lnTo>
                    <a:pt x="4202" y="2376"/>
                  </a:lnTo>
                  <a:lnTo>
                    <a:pt x="4405" y="2420"/>
                  </a:lnTo>
                  <a:lnTo>
                    <a:pt x="4608" y="2478"/>
                  </a:lnTo>
                  <a:lnTo>
                    <a:pt x="4796" y="2550"/>
                  </a:lnTo>
                  <a:lnTo>
                    <a:pt x="4984" y="2623"/>
                  </a:lnTo>
                  <a:lnTo>
                    <a:pt x="5173" y="2724"/>
                  </a:lnTo>
                  <a:lnTo>
                    <a:pt x="5346" y="2826"/>
                  </a:lnTo>
                  <a:lnTo>
                    <a:pt x="5506" y="2927"/>
                  </a:lnTo>
                  <a:lnTo>
                    <a:pt x="5665" y="3057"/>
                  </a:lnTo>
                  <a:lnTo>
                    <a:pt x="5984" y="3318"/>
                  </a:lnTo>
                  <a:lnTo>
                    <a:pt x="6288" y="3622"/>
                  </a:lnTo>
                  <a:lnTo>
                    <a:pt x="6592" y="3941"/>
                  </a:lnTo>
                  <a:lnTo>
                    <a:pt x="6679" y="4014"/>
                  </a:lnTo>
                  <a:lnTo>
                    <a:pt x="6781" y="4086"/>
                  </a:lnTo>
                  <a:lnTo>
                    <a:pt x="6882" y="4130"/>
                  </a:lnTo>
                  <a:lnTo>
                    <a:pt x="6984" y="4159"/>
                  </a:lnTo>
                  <a:lnTo>
                    <a:pt x="7215" y="4159"/>
                  </a:lnTo>
                  <a:lnTo>
                    <a:pt x="7317" y="4130"/>
                  </a:lnTo>
                  <a:lnTo>
                    <a:pt x="7433" y="4101"/>
                  </a:lnTo>
                  <a:lnTo>
                    <a:pt x="7534" y="4043"/>
                  </a:lnTo>
                  <a:lnTo>
                    <a:pt x="7621" y="3985"/>
                  </a:lnTo>
                  <a:lnTo>
                    <a:pt x="7708" y="3912"/>
                  </a:lnTo>
                  <a:lnTo>
                    <a:pt x="7781" y="3825"/>
                  </a:lnTo>
                  <a:lnTo>
                    <a:pt x="7839" y="3724"/>
                  </a:lnTo>
                  <a:lnTo>
                    <a:pt x="7882" y="3622"/>
                  </a:lnTo>
                  <a:lnTo>
                    <a:pt x="7911" y="3507"/>
                  </a:lnTo>
                  <a:lnTo>
                    <a:pt x="7911" y="3391"/>
                  </a:lnTo>
                  <a:lnTo>
                    <a:pt x="7896" y="3159"/>
                  </a:lnTo>
                  <a:lnTo>
                    <a:pt x="7867" y="2942"/>
                  </a:lnTo>
                  <a:lnTo>
                    <a:pt x="7824" y="2739"/>
                  </a:lnTo>
                  <a:lnTo>
                    <a:pt x="7781" y="2536"/>
                  </a:lnTo>
                  <a:lnTo>
                    <a:pt x="7708" y="2333"/>
                  </a:lnTo>
                  <a:lnTo>
                    <a:pt x="7636" y="2159"/>
                  </a:lnTo>
                  <a:lnTo>
                    <a:pt x="7563" y="1971"/>
                  </a:lnTo>
                  <a:lnTo>
                    <a:pt x="7462" y="1797"/>
                  </a:lnTo>
                  <a:lnTo>
                    <a:pt x="7360" y="1638"/>
                  </a:lnTo>
                  <a:lnTo>
                    <a:pt x="7259" y="1493"/>
                  </a:lnTo>
                  <a:lnTo>
                    <a:pt x="7129" y="1333"/>
                  </a:lnTo>
                  <a:lnTo>
                    <a:pt x="7013" y="1203"/>
                  </a:lnTo>
                  <a:lnTo>
                    <a:pt x="6868" y="1072"/>
                  </a:lnTo>
                  <a:lnTo>
                    <a:pt x="6737" y="942"/>
                  </a:lnTo>
                  <a:lnTo>
                    <a:pt x="6578" y="826"/>
                  </a:lnTo>
                  <a:lnTo>
                    <a:pt x="6433" y="725"/>
                  </a:lnTo>
                  <a:lnTo>
                    <a:pt x="6274" y="623"/>
                  </a:lnTo>
                  <a:lnTo>
                    <a:pt x="6100" y="522"/>
                  </a:lnTo>
                  <a:lnTo>
                    <a:pt x="5940" y="435"/>
                  </a:lnTo>
                  <a:lnTo>
                    <a:pt x="5767" y="363"/>
                  </a:lnTo>
                  <a:lnTo>
                    <a:pt x="5404" y="232"/>
                  </a:lnTo>
                  <a:lnTo>
                    <a:pt x="5028" y="131"/>
                  </a:lnTo>
                  <a:lnTo>
                    <a:pt x="4651" y="58"/>
                  </a:lnTo>
                  <a:lnTo>
                    <a:pt x="4260" y="15"/>
                  </a:lnTo>
                  <a:lnTo>
                    <a:pt x="3869"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825;p37">
              <a:extLst>
                <a:ext uri="{FF2B5EF4-FFF2-40B4-BE49-F238E27FC236}">
                  <a16:creationId xmlns:a16="http://schemas.microsoft.com/office/drawing/2014/main" id="{CACEE05E-8496-DDAA-83BE-381628335DB8}"/>
                </a:ext>
              </a:extLst>
            </p:cNvPr>
            <p:cNvSpPr/>
            <p:nvPr/>
          </p:nvSpPr>
          <p:spPr>
            <a:xfrm>
              <a:off x="3217225" y="1427625"/>
              <a:ext cx="137650" cy="152175"/>
            </a:xfrm>
            <a:custGeom>
              <a:avLst/>
              <a:gdLst/>
              <a:ahLst/>
              <a:cxnLst/>
              <a:rect l="l" t="t" r="r" b="b"/>
              <a:pathLst>
                <a:path w="5506" h="6087" extrusionOk="0">
                  <a:moveTo>
                    <a:pt x="1956" y="1"/>
                  </a:moveTo>
                  <a:lnTo>
                    <a:pt x="1797" y="15"/>
                  </a:lnTo>
                  <a:lnTo>
                    <a:pt x="1637" y="44"/>
                  </a:lnTo>
                  <a:lnTo>
                    <a:pt x="1493" y="88"/>
                  </a:lnTo>
                  <a:lnTo>
                    <a:pt x="1348" y="146"/>
                  </a:lnTo>
                  <a:lnTo>
                    <a:pt x="1188" y="218"/>
                  </a:lnTo>
                  <a:lnTo>
                    <a:pt x="1058" y="305"/>
                  </a:lnTo>
                  <a:lnTo>
                    <a:pt x="913" y="407"/>
                  </a:lnTo>
                  <a:lnTo>
                    <a:pt x="783" y="522"/>
                  </a:lnTo>
                  <a:lnTo>
                    <a:pt x="667" y="653"/>
                  </a:lnTo>
                  <a:lnTo>
                    <a:pt x="551" y="783"/>
                  </a:lnTo>
                  <a:lnTo>
                    <a:pt x="464" y="928"/>
                  </a:lnTo>
                  <a:lnTo>
                    <a:pt x="362" y="1073"/>
                  </a:lnTo>
                  <a:lnTo>
                    <a:pt x="290" y="1232"/>
                  </a:lnTo>
                  <a:lnTo>
                    <a:pt x="232" y="1392"/>
                  </a:lnTo>
                  <a:lnTo>
                    <a:pt x="174" y="1551"/>
                  </a:lnTo>
                  <a:lnTo>
                    <a:pt x="116" y="1725"/>
                  </a:lnTo>
                  <a:lnTo>
                    <a:pt x="73" y="1884"/>
                  </a:lnTo>
                  <a:lnTo>
                    <a:pt x="44" y="2058"/>
                  </a:lnTo>
                  <a:lnTo>
                    <a:pt x="15" y="2406"/>
                  </a:lnTo>
                  <a:lnTo>
                    <a:pt x="0" y="2754"/>
                  </a:lnTo>
                  <a:lnTo>
                    <a:pt x="15" y="3101"/>
                  </a:lnTo>
                  <a:lnTo>
                    <a:pt x="44" y="3290"/>
                  </a:lnTo>
                  <a:lnTo>
                    <a:pt x="73" y="3493"/>
                  </a:lnTo>
                  <a:lnTo>
                    <a:pt x="116" y="3681"/>
                  </a:lnTo>
                  <a:lnTo>
                    <a:pt x="160" y="3869"/>
                  </a:lnTo>
                  <a:lnTo>
                    <a:pt x="218" y="4043"/>
                  </a:lnTo>
                  <a:lnTo>
                    <a:pt x="290" y="4232"/>
                  </a:lnTo>
                  <a:lnTo>
                    <a:pt x="362" y="4405"/>
                  </a:lnTo>
                  <a:lnTo>
                    <a:pt x="449" y="4579"/>
                  </a:lnTo>
                  <a:lnTo>
                    <a:pt x="536" y="4739"/>
                  </a:lnTo>
                  <a:lnTo>
                    <a:pt x="638" y="4898"/>
                  </a:lnTo>
                  <a:lnTo>
                    <a:pt x="754" y="5043"/>
                  </a:lnTo>
                  <a:lnTo>
                    <a:pt x="870" y="5202"/>
                  </a:lnTo>
                  <a:lnTo>
                    <a:pt x="1014" y="5333"/>
                  </a:lnTo>
                  <a:lnTo>
                    <a:pt x="1145" y="5463"/>
                  </a:lnTo>
                  <a:lnTo>
                    <a:pt x="1304" y="5594"/>
                  </a:lnTo>
                  <a:lnTo>
                    <a:pt x="1464" y="5709"/>
                  </a:lnTo>
                  <a:lnTo>
                    <a:pt x="1695" y="5840"/>
                  </a:lnTo>
                  <a:lnTo>
                    <a:pt x="1927" y="5941"/>
                  </a:lnTo>
                  <a:lnTo>
                    <a:pt x="2159" y="6014"/>
                  </a:lnTo>
                  <a:lnTo>
                    <a:pt x="2391" y="6057"/>
                  </a:lnTo>
                  <a:lnTo>
                    <a:pt x="2637" y="6086"/>
                  </a:lnTo>
                  <a:lnTo>
                    <a:pt x="2884" y="6086"/>
                  </a:lnTo>
                  <a:lnTo>
                    <a:pt x="3115" y="6072"/>
                  </a:lnTo>
                  <a:lnTo>
                    <a:pt x="3362" y="6028"/>
                  </a:lnTo>
                  <a:lnTo>
                    <a:pt x="3608" y="5970"/>
                  </a:lnTo>
                  <a:lnTo>
                    <a:pt x="3840" y="5898"/>
                  </a:lnTo>
                  <a:lnTo>
                    <a:pt x="4072" y="5811"/>
                  </a:lnTo>
                  <a:lnTo>
                    <a:pt x="4303" y="5709"/>
                  </a:lnTo>
                  <a:lnTo>
                    <a:pt x="4521" y="5594"/>
                  </a:lnTo>
                  <a:lnTo>
                    <a:pt x="4738" y="5478"/>
                  </a:lnTo>
                  <a:lnTo>
                    <a:pt x="4955" y="5347"/>
                  </a:lnTo>
                  <a:lnTo>
                    <a:pt x="5158" y="5202"/>
                  </a:lnTo>
                  <a:lnTo>
                    <a:pt x="5289" y="5101"/>
                  </a:lnTo>
                  <a:lnTo>
                    <a:pt x="5390" y="4985"/>
                  </a:lnTo>
                  <a:lnTo>
                    <a:pt x="5448" y="4855"/>
                  </a:lnTo>
                  <a:lnTo>
                    <a:pt x="5491" y="4724"/>
                  </a:lnTo>
                  <a:lnTo>
                    <a:pt x="5506" y="4608"/>
                  </a:lnTo>
                  <a:lnTo>
                    <a:pt x="5491" y="4478"/>
                  </a:lnTo>
                  <a:lnTo>
                    <a:pt x="5463" y="4362"/>
                  </a:lnTo>
                  <a:lnTo>
                    <a:pt x="5405" y="4246"/>
                  </a:lnTo>
                  <a:lnTo>
                    <a:pt x="5332" y="4145"/>
                  </a:lnTo>
                  <a:lnTo>
                    <a:pt x="5231" y="4043"/>
                  </a:lnTo>
                  <a:lnTo>
                    <a:pt x="5129" y="3971"/>
                  </a:lnTo>
                  <a:lnTo>
                    <a:pt x="5013" y="3913"/>
                  </a:lnTo>
                  <a:lnTo>
                    <a:pt x="4868" y="3884"/>
                  </a:lnTo>
                  <a:lnTo>
                    <a:pt x="4738" y="3884"/>
                  </a:lnTo>
                  <a:lnTo>
                    <a:pt x="4579" y="3898"/>
                  </a:lnTo>
                  <a:lnTo>
                    <a:pt x="4419" y="3956"/>
                  </a:lnTo>
                  <a:lnTo>
                    <a:pt x="4130" y="4072"/>
                  </a:lnTo>
                  <a:lnTo>
                    <a:pt x="3840" y="4159"/>
                  </a:lnTo>
                  <a:lnTo>
                    <a:pt x="3536" y="4232"/>
                  </a:lnTo>
                  <a:lnTo>
                    <a:pt x="3376" y="4246"/>
                  </a:lnTo>
                  <a:lnTo>
                    <a:pt x="3217" y="4261"/>
                  </a:lnTo>
                  <a:lnTo>
                    <a:pt x="2956" y="4261"/>
                  </a:lnTo>
                  <a:lnTo>
                    <a:pt x="2695" y="4246"/>
                  </a:lnTo>
                  <a:lnTo>
                    <a:pt x="2753" y="4246"/>
                  </a:lnTo>
                  <a:lnTo>
                    <a:pt x="2695" y="4232"/>
                  </a:lnTo>
                  <a:lnTo>
                    <a:pt x="2565" y="4217"/>
                  </a:lnTo>
                  <a:lnTo>
                    <a:pt x="2507" y="4203"/>
                  </a:lnTo>
                  <a:lnTo>
                    <a:pt x="2463" y="4174"/>
                  </a:lnTo>
                  <a:lnTo>
                    <a:pt x="2318" y="4087"/>
                  </a:lnTo>
                  <a:lnTo>
                    <a:pt x="2203" y="4000"/>
                  </a:lnTo>
                  <a:lnTo>
                    <a:pt x="2116" y="3898"/>
                  </a:lnTo>
                  <a:lnTo>
                    <a:pt x="2043" y="3811"/>
                  </a:lnTo>
                  <a:lnTo>
                    <a:pt x="1942" y="3623"/>
                  </a:lnTo>
                  <a:lnTo>
                    <a:pt x="1869" y="3464"/>
                  </a:lnTo>
                  <a:lnTo>
                    <a:pt x="1811" y="3275"/>
                  </a:lnTo>
                  <a:lnTo>
                    <a:pt x="1768" y="3044"/>
                  </a:lnTo>
                  <a:lnTo>
                    <a:pt x="1739" y="2884"/>
                  </a:lnTo>
                  <a:lnTo>
                    <a:pt x="1724" y="2710"/>
                  </a:lnTo>
                  <a:lnTo>
                    <a:pt x="1724" y="2536"/>
                  </a:lnTo>
                  <a:lnTo>
                    <a:pt x="1739" y="2363"/>
                  </a:lnTo>
                  <a:lnTo>
                    <a:pt x="1768" y="2174"/>
                  </a:lnTo>
                  <a:lnTo>
                    <a:pt x="1797" y="1971"/>
                  </a:lnTo>
                  <a:lnTo>
                    <a:pt x="1855" y="1783"/>
                  </a:lnTo>
                  <a:lnTo>
                    <a:pt x="1927" y="1595"/>
                  </a:lnTo>
                  <a:lnTo>
                    <a:pt x="1913" y="1638"/>
                  </a:lnTo>
                  <a:lnTo>
                    <a:pt x="1913" y="1638"/>
                  </a:lnTo>
                  <a:lnTo>
                    <a:pt x="1971" y="1566"/>
                  </a:lnTo>
                  <a:lnTo>
                    <a:pt x="1996" y="1491"/>
                  </a:lnTo>
                  <a:lnTo>
                    <a:pt x="2029" y="1450"/>
                  </a:lnTo>
                  <a:lnTo>
                    <a:pt x="2072" y="1406"/>
                  </a:lnTo>
                  <a:lnTo>
                    <a:pt x="2159" y="1377"/>
                  </a:lnTo>
                  <a:lnTo>
                    <a:pt x="2261" y="1377"/>
                  </a:lnTo>
                  <a:lnTo>
                    <a:pt x="2391" y="1421"/>
                  </a:lnTo>
                  <a:lnTo>
                    <a:pt x="2550" y="1493"/>
                  </a:lnTo>
                  <a:lnTo>
                    <a:pt x="2681" y="1537"/>
                  </a:lnTo>
                  <a:lnTo>
                    <a:pt x="2811" y="1566"/>
                  </a:lnTo>
                  <a:lnTo>
                    <a:pt x="2941" y="1566"/>
                  </a:lnTo>
                  <a:lnTo>
                    <a:pt x="3043" y="1537"/>
                  </a:lnTo>
                  <a:lnTo>
                    <a:pt x="3144" y="1493"/>
                  </a:lnTo>
                  <a:lnTo>
                    <a:pt x="3246" y="1435"/>
                  </a:lnTo>
                  <a:lnTo>
                    <a:pt x="3318" y="1363"/>
                  </a:lnTo>
                  <a:lnTo>
                    <a:pt x="3376" y="1261"/>
                  </a:lnTo>
                  <a:lnTo>
                    <a:pt x="3420" y="1160"/>
                  </a:lnTo>
                  <a:lnTo>
                    <a:pt x="3449" y="1059"/>
                  </a:lnTo>
                  <a:lnTo>
                    <a:pt x="3463" y="943"/>
                  </a:lnTo>
                  <a:lnTo>
                    <a:pt x="3449" y="827"/>
                  </a:lnTo>
                  <a:lnTo>
                    <a:pt x="3420" y="711"/>
                  </a:lnTo>
                  <a:lnTo>
                    <a:pt x="3362" y="609"/>
                  </a:lnTo>
                  <a:lnTo>
                    <a:pt x="3289" y="508"/>
                  </a:lnTo>
                  <a:lnTo>
                    <a:pt x="3188" y="407"/>
                  </a:lnTo>
                  <a:lnTo>
                    <a:pt x="3043" y="305"/>
                  </a:lnTo>
                  <a:lnTo>
                    <a:pt x="2884" y="218"/>
                  </a:lnTo>
                  <a:lnTo>
                    <a:pt x="2739" y="146"/>
                  </a:lnTo>
                  <a:lnTo>
                    <a:pt x="2579" y="88"/>
                  </a:lnTo>
                  <a:lnTo>
                    <a:pt x="2434" y="44"/>
                  </a:lnTo>
                  <a:lnTo>
                    <a:pt x="2275" y="15"/>
                  </a:lnTo>
                  <a:lnTo>
                    <a:pt x="2116"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826;p37">
              <a:extLst>
                <a:ext uri="{FF2B5EF4-FFF2-40B4-BE49-F238E27FC236}">
                  <a16:creationId xmlns:a16="http://schemas.microsoft.com/office/drawing/2014/main" id="{163083F1-CE62-0CE0-F062-2097E447164A}"/>
                </a:ext>
              </a:extLst>
            </p:cNvPr>
            <p:cNvSpPr/>
            <p:nvPr/>
          </p:nvSpPr>
          <p:spPr>
            <a:xfrm>
              <a:off x="5026500" y="1277675"/>
              <a:ext cx="179675" cy="116650"/>
            </a:xfrm>
            <a:custGeom>
              <a:avLst/>
              <a:gdLst/>
              <a:ahLst/>
              <a:cxnLst/>
              <a:rect l="l" t="t" r="r" b="b"/>
              <a:pathLst>
                <a:path w="7187" h="4666" extrusionOk="0">
                  <a:moveTo>
                    <a:pt x="3637" y="1"/>
                  </a:moveTo>
                  <a:lnTo>
                    <a:pt x="3318" y="15"/>
                  </a:lnTo>
                  <a:lnTo>
                    <a:pt x="3014" y="59"/>
                  </a:lnTo>
                  <a:lnTo>
                    <a:pt x="2710" y="116"/>
                  </a:lnTo>
                  <a:lnTo>
                    <a:pt x="2420" y="189"/>
                  </a:lnTo>
                  <a:lnTo>
                    <a:pt x="2130" y="290"/>
                  </a:lnTo>
                  <a:lnTo>
                    <a:pt x="1855" y="421"/>
                  </a:lnTo>
                  <a:lnTo>
                    <a:pt x="1580" y="566"/>
                  </a:lnTo>
                  <a:lnTo>
                    <a:pt x="1319" y="725"/>
                  </a:lnTo>
                  <a:lnTo>
                    <a:pt x="1072" y="913"/>
                  </a:lnTo>
                  <a:lnTo>
                    <a:pt x="841" y="1116"/>
                  </a:lnTo>
                  <a:lnTo>
                    <a:pt x="609" y="1334"/>
                  </a:lnTo>
                  <a:lnTo>
                    <a:pt x="406" y="1580"/>
                  </a:lnTo>
                  <a:lnTo>
                    <a:pt x="218" y="1841"/>
                  </a:lnTo>
                  <a:lnTo>
                    <a:pt x="160" y="1942"/>
                  </a:lnTo>
                  <a:lnTo>
                    <a:pt x="102" y="2043"/>
                  </a:lnTo>
                  <a:lnTo>
                    <a:pt x="58" y="2145"/>
                  </a:lnTo>
                  <a:lnTo>
                    <a:pt x="29" y="2246"/>
                  </a:lnTo>
                  <a:lnTo>
                    <a:pt x="15" y="2348"/>
                  </a:lnTo>
                  <a:lnTo>
                    <a:pt x="0" y="2449"/>
                  </a:lnTo>
                  <a:lnTo>
                    <a:pt x="0" y="2666"/>
                  </a:lnTo>
                  <a:lnTo>
                    <a:pt x="29" y="2855"/>
                  </a:lnTo>
                  <a:lnTo>
                    <a:pt x="87" y="3043"/>
                  </a:lnTo>
                  <a:lnTo>
                    <a:pt x="174" y="3217"/>
                  </a:lnTo>
                  <a:lnTo>
                    <a:pt x="290" y="3391"/>
                  </a:lnTo>
                  <a:lnTo>
                    <a:pt x="420" y="3521"/>
                  </a:lnTo>
                  <a:lnTo>
                    <a:pt x="580" y="3652"/>
                  </a:lnTo>
                  <a:lnTo>
                    <a:pt x="754" y="3739"/>
                  </a:lnTo>
                  <a:lnTo>
                    <a:pt x="942" y="3811"/>
                  </a:lnTo>
                  <a:lnTo>
                    <a:pt x="1130" y="3855"/>
                  </a:lnTo>
                  <a:lnTo>
                    <a:pt x="1348" y="3855"/>
                  </a:lnTo>
                  <a:lnTo>
                    <a:pt x="1449" y="3840"/>
                  </a:lnTo>
                  <a:lnTo>
                    <a:pt x="1565" y="3826"/>
                  </a:lnTo>
                  <a:lnTo>
                    <a:pt x="1681" y="3797"/>
                  </a:lnTo>
                  <a:lnTo>
                    <a:pt x="1782" y="3753"/>
                  </a:lnTo>
                  <a:lnTo>
                    <a:pt x="2232" y="3579"/>
                  </a:lnTo>
                  <a:lnTo>
                    <a:pt x="2463" y="3492"/>
                  </a:lnTo>
                  <a:lnTo>
                    <a:pt x="2681" y="3434"/>
                  </a:lnTo>
                  <a:lnTo>
                    <a:pt x="2912" y="3391"/>
                  </a:lnTo>
                  <a:lnTo>
                    <a:pt x="3144" y="3376"/>
                  </a:lnTo>
                  <a:lnTo>
                    <a:pt x="3362" y="3391"/>
                  </a:lnTo>
                  <a:lnTo>
                    <a:pt x="3463" y="3405"/>
                  </a:lnTo>
                  <a:lnTo>
                    <a:pt x="3579" y="3434"/>
                  </a:lnTo>
                  <a:lnTo>
                    <a:pt x="3680" y="3463"/>
                  </a:lnTo>
                  <a:lnTo>
                    <a:pt x="3782" y="3521"/>
                  </a:lnTo>
                  <a:lnTo>
                    <a:pt x="3970" y="3652"/>
                  </a:lnTo>
                  <a:lnTo>
                    <a:pt x="4144" y="3811"/>
                  </a:lnTo>
                  <a:lnTo>
                    <a:pt x="4332" y="3956"/>
                  </a:lnTo>
                  <a:lnTo>
                    <a:pt x="4463" y="4057"/>
                  </a:lnTo>
                  <a:lnTo>
                    <a:pt x="4608" y="4144"/>
                  </a:lnTo>
                  <a:lnTo>
                    <a:pt x="4767" y="4231"/>
                  </a:lnTo>
                  <a:lnTo>
                    <a:pt x="4912" y="4289"/>
                  </a:lnTo>
                  <a:lnTo>
                    <a:pt x="5231" y="4420"/>
                  </a:lnTo>
                  <a:lnTo>
                    <a:pt x="5535" y="4564"/>
                  </a:lnTo>
                  <a:lnTo>
                    <a:pt x="5680" y="4608"/>
                  </a:lnTo>
                  <a:lnTo>
                    <a:pt x="5810" y="4651"/>
                  </a:lnTo>
                  <a:lnTo>
                    <a:pt x="5955" y="4666"/>
                  </a:lnTo>
                  <a:lnTo>
                    <a:pt x="6086" y="4651"/>
                  </a:lnTo>
                  <a:lnTo>
                    <a:pt x="6216" y="4622"/>
                  </a:lnTo>
                  <a:lnTo>
                    <a:pt x="6346" y="4579"/>
                  </a:lnTo>
                  <a:lnTo>
                    <a:pt x="6477" y="4521"/>
                  </a:lnTo>
                  <a:lnTo>
                    <a:pt x="6593" y="4449"/>
                  </a:lnTo>
                  <a:lnTo>
                    <a:pt x="6694" y="4362"/>
                  </a:lnTo>
                  <a:lnTo>
                    <a:pt x="6795" y="4275"/>
                  </a:lnTo>
                  <a:lnTo>
                    <a:pt x="6882" y="4159"/>
                  </a:lnTo>
                  <a:lnTo>
                    <a:pt x="6969" y="4043"/>
                  </a:lnTo>
                  <a:lnTo>
                    <a:pt x="7042" y="3927"/>
                  </a:lnTo>
                  <a:lnTo>
                    <a:pt x="7085" y="3797"/>
                  </a:lnTo>
                  <a:lnTo>
                    <a:pt x="7129" y="3666"/>
                  </a:lnTo>
                  <a:lnTo>
                    <a:pt x="7158" y="3536"/>
                  </a:lnTo>
                  <a:lnTo>
                    <a:pt x="7187" y="3217"/>
                  </a:lnTo>
                  <a:lnTo>
                    <a:pt x="7172" y="2913"/>
                  </a:lnTo>
                  <a:lnTo>
                    <a:pt x="7143" y="2623"/>
                  </a:lnTo>
                  <a:lnTo>
                    <a:pt x="7071" y="2333"/>
                  </a:lnTo>
                  <a:lnTo>
                    <a:pt x="6984" y="2058"/>
                  </a:lnTo>
                  <a:lnTo>
                    <a:pt x="6868" y="1797"/>
                  </a:lnTo>
                  <a:lnTo>
                    <a:pt x="6723" y="1551"/>
                  </a:lnTo>
                  <a:lnTo>
                    <a:pt x="6564" y="1319"/>
                  </a:lnTo>
                  <a:lnTo>
                    <a:pt x="6375" y="1116"/>
                  </a:lnTo>
                  <a:lnTo>
                    <a:pt x="6172" y="913"/>
                  </a:lnTo>
                  <a:lnTo>
                    <a:pt x="5955" y="725"/>
                  </a:lnTo>
                  <a:lnTo>
                    <a:pt x="5709" y="566"/>
                  </a:lnTo>
                  <a:lnTo>
                    <a:pt x="5448" y="421"/>
                  </a:lnTo>
                  <a:lnTo>
                    <a:pt x="5173" y="305"/>
                  </a:lnTo>
                  <a:lnTo>
                    <a:pt x="4883" y="203"/>
                  </a:lnTo>
                  <a:lnTo>
                    <a:pt x="4579" y="116"/>
                  </a:lnTo>
                  <a:lnTo>
                    <a:pt x="4260" y="59"/>
                  </a:lnTo>
                  <a:lnTo>
                    <a:pt x="3941" y="15"/>
                  </a:lnTo>
                  <a:lnTo>
                    <a:pt x="3637" y="1"/>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827;p37">
              <a:extLst>
                <a:ext uri="{FF2B5EF4-FFF2-40B4-BE49-F238E27FC236}">
                  <a16:creationId xmlns:a16="http://schemas.microsoft.com/office/drawing/2014/main" id="{D3F9E07E-F466-6543-D861-4B33FAC4254C}"/>
                </a:ext>
              </a:extLst>
            </p:cNvPr>
            <p:cNvSpPr/>
            <p:nvPr/>
          </p:nvSpPr>
          <p:spPr>
            <a:xfrm>
              <a:off x="5473475" y="1359900"/>
              <a:ext cx="235100" cy="160850"/>
            </a:xfrm>
            <a:custGeom>
              <a:avLst/>
              <a:gdLst/>
              <a:ahLst/>
              <a:cxnLst/>
              <a:rect l="l" t="t" r="r" b="b"/>
              <a:pathLst>
                <a:path w="9404" h="6434" extrusionOk="0">
                  <a:moveTo>
                    <a:pt x="4506" y="0"/>
                  </a:moveTo>
                  <a:lnTo>
                    <a:pt x="4057" y="15"/>
                  </a:lnTo>
                  <a:lnTo>
                    <a:pt x="3622" y="44"/>
                  </a:lnTo>
                  <a:lnTo>
                    <a:pt x="3173" y="102"/>
                  </a:lnTo>
                  <a:lnTo>
                    <a:pt x="2739" y="189"/>
                  </a:lnTo>
                  <a:lnTo>
                    <a:pt x="2304" y="305"/>
                  </a:lnTo>
                  <a:lnTo>
                    <a:pt x="1869" y="450"/>
                  </a:lnTo>
                  <a:lnTo>
                    <a:pt x="1695" y="508"/>
                  </a:lnTo>
                  <a:lnTo>
                    <a:pt x="1522" y="595"/>
                  </a:lnTo>
                  <a:lnTo>
                    <a:pt x="1348" y="696"/>
                  </a:lnTo>
                  <a:lnTo>
                    <a:pt x="1174" y="812"/>
                  </a:lnTo>
                  <a:lnTo>
                    <a:pt x="1000" y="942"/>
                  </a:lnTo>
                  <a:lnTo>
                    <a:pt x="826" y="1073"/>
                  </a:lnTo>
                  <a:lnTo>
                    <a:pt x="681" y="1218"/>
                  </a:lnTo>
                  <a:lnTo>
                    <a:pt x="536" y="1377"/>
                  </a:lnTo>
                  <a:lnTo>
                    <a:pt x="391" y="1551"/>
                  </a:lnTo>
                  <a:lnTo>
                    <a:pt x="276" y="1725"/>
                  </a:lnTo>
                  <a:lnTo>
                    <a:pt x="174" y="1899"/>
                  </a:lnTo>
                  <a:lnTo>
                    <a:pt x="102" y="2087"/>
                  </a:lnTo>
                  <a:lnTo>
                    <a:pt x="44" y="2275"/>
                  </a:lnTo>
                  <a:lnTo>
                    <a:pt x="15" y="2464"/>
                  </a:lnTo>
                  <a:lnTo>
                    <a:pt x="0" y="2666"/>
                  </a:lnTo>
                  <a:lnTo>
                    <a:pt x="29" y="2855"/>
                  </a:lnTo>
                  <a:lnTo>
                    <a:pt x="73" y="3014"/>
                  </a:lnTo>
                  <a:lnTo>
                    <a:pt x="131" y="3145"/>
                  </a:lnTo>
                  <a:lnTo>
                    <a:pt x="218" y="3260"/>
                  </a:lnTo>
                  <a:lnTo>
                    <a:pt x="305" y="3362"/>
                  </a:lnTo>
                  <a:lnTo>
                    <a:pt x="420" y="3434"/>
                  </a:lnTo>
                  <a:lnTo>
                    <a:pt x="551" y="3507"/>
                  </a:lnTo>
                  <a:lnTo>
                    <a:pt x="681" y="3565"/>
                  </a:lnTo>
                  <a:lnTo>
                    <a:pt x="841" y="3594"/>
                  </a:lnTo>
                  <a:lnTo>
                    <a:pt x="942" y="3623"/>
                  </a:lnTo>
                  <a:lnTo>
                    <a:pt x="1043" y="3623"/>
                  </a:lnTo>
                  <a:lnTo>
                    <a:pt x="1246" y="3608"/>
                  </a:lnTo>
                  <a:lnTo>
                    <a:pt x="1449" y="3579"/>
                  </a:lnTo>
                  <a:lnTo>
                    <a:pt x="1652" y="3521"/>
                  </a:lnTo>
                  <a:lnTo>
                    <a:pt x="2072" y="3405"/>
                  </a:lnTo>
                  <a:lnTo>
                    <a:pt x="2275" y="3347"/>
                  </a:lnTo>
                  <a:lnTo>
                    <a:pt x="2478" y="3304"/>
                  </a:lnTo>
                  <a:lnTo>
                    <a:pt x="2884" y="3260"/>
                  </a:lnTo>
                  <a:lnTo>
                    <a:pt x="3289" y="3217"/>
                  </a:lnTo>
                  <a:lnTo>
                    <a:pt x="3492" y="3202"/>
                  </a:lnTo>
                  <a:lnTo>
                    <a:pt x="3709" y="3217"/>
                  </a:lnTo>
                  <a:lnTo>
                    <a:pt x="3912" y="3231"/>
                  </a:lnTo>
                  <a:lnTo>
                    <a:pt x="4130" y="3275"/>
                  </a:lnTo>
                  <a:lnTo>
                    <a:pt x="4376" y="3347"/>
                  </a:lnTo>
                  <a:lnTo>
                    <a:pt x="4593" y="3434"/>
                  </a:lnTo>
                  <a:lnTo>
                    <a:pt x="4782" y="3521"/>
                  </a:lnTo>
                  <a:lnTo>
                    <a:pt x="4955" y="3623"/>
                  </a:lnTo>
                  <a:lnTo>
                    <a:pt x="5115" y="3739"/>
                  </a:lnTo>
                  <a:lnTo>
                    <a:pt x="5260" y="3854"/>
                  </a:lnTo>
                  <a:lnTo>
                    <a:pt x="5376" y="3985"/>
                  </a:lnTo>
                  <a:lnTo>
                    <a:pt x="5492" y="4130"/>
                  </a:lnTo>
                  <a:lnTo>
                    <a:pt x="5593" y="4289"/>
                  </a:lnTo>
                  <a:lnTo>
                    <a:pt x="5694" y="4449"/>
                  </a:lnTo>
                  <a:lnTo>
                    <a:pt x="5883" y="4796"/>
                  </a:lnTo>
                  <a:lnTo>
                    <a:pt x="6259" y="5579"/>
                  </a:lnTo>
                  <a:lnTo>
                    <a:pt x="6361" y="5753"/>
                  </a:lnTo>
                  <a:lnTo>
                    <a:pt x="6477" y="5912"/>
                  </a:lnTo>
                  <a:lnTo>
                    <a:pt x="6607" y="6042"/>
                  </a:lnTo>
                  <a:lnTo>
                    <a:pt x="6767" y="6158"/>
                  </a:lnTo>
                  <a:lnTo>
                    <a:pt x="6926" y="6260"/>
                  </a:lnTo>
                  <a:lnTo>
                    <a:pt x="7100" y="6332"/>
                  </a:lnTo>
                  <a:lnTo>
                    <a:pt x="7274" y="6390"/>
                  </a:lnTo>
                  <a:lnTo>
                    <a:pt x="7462" y="6419"/>
                  </a:lnTo>
                  <a:lnTo>
                    <a:pt x="7650" y="6433"/>
                  </a:lnTo>
                  <a:lnTo>
                    <a:pt x="7824" y="6419"/>
                  </a:lnTo>
                  <a:lnTo>
                    <a:pt x="8013" y="6390"/>
                  </a:lnTo>
                  <a:lnTo>
                    <a:pt x="8186" y="6332"/>
                  </a:lnTo>
                  <a:lnTo>
                    <a:pt x="8360" y="6245"/>
                  </a:lnTo>
                  <a:lnTo>
                    <a:pt x="8520" y="6129"/>
                  </a:lnTo>
                  <a:lnTo>
                    <a:pt x="8665" y="5999"/>
                  </a:lnTo>
                  <a:lnTo>
                    <a:pt x="8795" y="5839"/>
                  </a:lnTo>
                  <a:lnTo>
                    <a:pt x="8954" y="5593"/>
                  </a:lnTo>
                  <a:lnTo>
                    <a:pt x="9085" y="5347"/>
                  </a:lnTo>
                  <a:lnTo>
                    <a:pt x="9201" y="5101"/>
                  </a:lnTo>
                  <a:lnTo>
                    <a:pt x="9288" y="4854"/>
                  </a:lnTo>
                  <a:lnTo>
                    <a:pt x="9345" y="4622"/>
                  </a:lnTo>
                  <a:lnTo>
                    <a:pt x="9389" y="4376"/>
                  </a:lnTo>
                  <a:lnTo>
                    <a:pt x="9403" y="4144"/>
                  </a:lnTo>
                  <a:lnTo>
                    <a:pt x="9403" y="3898"/>
                  </a:lnTo>
                  <a:lnTo>
                    <a:pt x="9374" y="3666"/>
                  </a:lnTo>
                  <a:lnTo>
                    <a:pt x="9345" y="3434"/>
                  </a:lnTo>
                  <a:lnTo>
                    <a:pt x="9288" y="3217"/>
                  </a:lnTo>
                  <a:lnTo>
                    <a:pt x="9201" y="3000"/>
                  </a:lnTo>
                  <a:lnTo>
                    <a:pt x="9114" y="2782"/>
                  </a:lnTo>
                  <a:lnTo>
                    <a:pt x="9012" y="2565"/>
                  </a:lnTo>
                  <a:lnTo>
                    <a:pt x="8882" y="2362"/>
                  </a:lnTo>
                  <a:lnTo>
                    <a:pt x="8751" y="2159"/>
                  </a:lnTo>
                  <a:lnTo>
                    <a:pt x="8607" y="1956"/>
                  </a:lnTo>
                  <a:lnTo>
                    <a:pt x="8447" y="1768"/>
                  </a:lnTo>
                  <a:lnTo>
                    <a:pt x="8273" y="1594"/>
                  </a:lnTo>
                  <a:lnTo>
                    <a:pt x="8085" y="1420"/>
                  </a:lnTo>
                  <a:lnTo>
                    <a:pt x="7897" y="1261"/>
                  </a:lnTo>
                  <a:lnTo>
                    <a:pt x="7694" y="1102"/>
                  </a:lnTo>
                  <a:lnTo>
                    <a:pt x="7491" y="957"/>
                  </a:lnTo>
                  <a:lnTo>
                    <a:pt x="7274" y="812"/>
                  </a:lnTo>
                  <a:lnTo>
                    <a:pt x="7056" y="681"/>
                  </a:lnTo>
                  <a:lnTo>
                    <a:pt x="6824" y="566"/>
                  </a:lnTo>
                  <a:lnTo>
                    <a:pt x="6607" y="464"/>
                  </a:lnTo>
                  <a:lnTo>
                    <a:pt x="6361" y="363"/>
                  </a:lnTo>
                  <a:lnTo>
                    <a:pt x="6129" y="276"/>
                  </a:lnTo>
                  <a:lnTo>
                    <a:pt x="5897" y="203"/>
                  </a:lnTo>
                  <a:lnTo>
                    <a:pt x="5651" y="145"/>
                  </a:lnTo>
                  <a:lnTo>
                    <a:pt x="5419" y="102"/>
                  </a:lnTo>
                  <a:lnTo>
                    <a:pt x="4955" y="29"/>
                  </a:lnTo>
                  <a:lnTo>
                    <a:pt x="4506"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828;p37">
              <a:extLst>
                <a:ext uri="{FF2B5EF4-FFF2-40B4-BE49-F238E27FC236}">
                  <a16:creationId xmlns:a16="http://schemas.microsoft.com/office/drawing/2014/main" id="{9AEA1A2A-EEF2-584F-46D4-B23B0355B35D}"/>
                </a:ext>
              </a:extLst>
            </p:cNvPr>
            <p:cNvSpPr/>
            <p:nvPr/>
          </p:nvSpPr>
          <p:spPr>
            <a:xfrm>
              <a:off x="4981225" y="1497900"/>
              <a:ext cx="197050" cy="132250"/>
            </a:xfrm>
            <a:custGeom>
              <a:avLst/>
              <a:gdLst/>
              <a:ahLst/>
              <a:cxnLst/>
              <a:rect l="l" t="t" r="r" b="b"/>
              <a:pathLst>
                <a:path w="7882" h="5290" extrusionOk="0">
                  <a:moveTo>
                    <a:pt x="3448" y="1"/>
                  </a:moveTo>
                  <a:lnTo>
                    <a:pt x="3086" y="15"/>
                  </a:lnTo>
                  <a:lnTo>
                    <a:pt x="2753" y="59"/>
                  </a:lnTo>
                  <a:lnTo>
                    <a:pt x="2420" y="131"/>
                  </a:lnTo>
                  <a:lnTo>
                    <a:pt x="2101" y="233"/>
                  </a:lnTo>
                  <a:lnTo>
                    <a:pt x="1797" y="363"/>
                  </a:lnTo>
                  <a:lnTo>
                    <a:pt x="1507" y="537"/>
                  </a:lnTo>
                  <a:lnTo>
                    <a:pt x="1246" y="725"/>
                  </a:lnTo>
                  <a:lnTo>
                    <a:pt x="985" y="957"/>
                  </a:lnTo>
                  <a:lnTo>
                    <a:pt x="754" y="1203"/>
                  </a:lnTo>
                  <a:lnTo>
                    <a:pt x="551" y="1479"/>
                  </a:lnTo>
                  <a:lnTo>
                    <a:pt x="362" y="1783"/>
                  </a:lnTo>
                  <a:lnTo>
                    <a:pt x="189" y="2116"/>
                  </a:lnTo>
                  <a:lnTo>
                    <a:pt x="58" y="2464"/>
                  </a:lnTo>
                  <a:lnTo>
                    <a:pt x="15" y="2638"/>
                  </a:lnTo>
                  <a:lnTo>
                    <a:pt x="0" y="2797"/>
                  </a:lnTo>
                  <a:lnTo>
                    <a:pt x="29" y="2942"/>
                  </a:lnTo>
                  <a:lnTo>
                    <a:pt x="73" y="3087"/>
                  </a:lnTo>
                  <a:lnTo>
                    <a:pt x="145" y="3203"/>
                  </a:lnTo>
                  <a:lnTo>
                    <a:pt x="232" y="3319"/>
                  </a:lnTo>
                  <a:lnTo>
                    <a:pt x="348" y="3420"/>
                  </a:lnTo>
                  <a:lnTo>
                    <a:pt x="464" y="3492"/>
                  </a:lnTo>
                  <a:lnTo>
                    <a:pt x="594" y="3550"/>
                  </a:lnTo>
                  <a:lnTo>
                    <a:pt x="739" y="3594"/>
                  </a:lnTo>
                  <a:lnTo>
                    <a:pt x="884" y="3608"/>
                  </a:lnTo>
                  <a:lnTo>
                    <a:pt x="1029" y="3594"/>
                  </a:lnTo>
                  <a:lnTo>
                    <a:pt x="1159" y="3550"/>
                  </a:lnTo>
                  <a:lnTo>
                    <a:pt x="1304" y="3492"/>
                  </a:lnTo>
                  <a:lnTo>
                    <a:pt x="1435" y="3391"/>
                  </a:lnTo>
                  <a:lnTo>
                    <a:pt x="1550" y="3261"/>
                  </a:lnTo>
                  <a:lnTo>
                    <a:pt x="1666" y="3101"/>
                  </a:lnTo>
                  <a:lnTo>
                    <a:pt x="1797" y="2971"/>
                  </a:lnTo>
                  <a:lnTo>
                    <a:pt x="1927" y="2826"/>
                  </a:lnTo>
                  <a:lnTo>
                    <a:pt x="2058" y="2710"/>
                  </a:lnTo>
                  <a:lnTo>
                    <a:pt x="2202" y="2609"/>
                  </a:lnTo>
                  <a:lnTo>
                    <a:pt x="2347" y="2522"/>
                  </a:lnTo>
                  <a:lnTo>
                    <a:pt x="2507" y="2435"/>
                  </a:lnTo>
                  <a:lnTo>
                    <a:pt x="2666" y="2377"/>
                  </a:lnTo>
                  <a:lnTo>
                    <a:pt x="2825" y="2333"/>
                  </a:lnTo>
                  <a:lnTo>
                    <a:pt x="2999" y="2304"/>
                  </a:lnTo>
                  <a:lnTo>
                    <a:pt x="3159" y="2290"/>
                  </a:lnTo>
                  <a:lnTo>
                    <a:pt x="3333" y="2304"/>
                  </a:lnTo>
                  <a:lnTo>
                    <a:pt x="3506" y="2333"/>
                  </a:lnTo>
                  <a:lnTo>
                    <a:pt x="3695" y="2377"/>
                  </a:lnTo>
                  <a:lnTo>
                    <a:pt x="3869" y="2449"/>
                  </a:lnTo>
                  <a:lnTo>
                    <a:pt x="4057" y="2536"/>
                  </a:lnTo>
                  <a:lnTo>
                    <a:pt x="4231" y="2652"/>
                  </a:lnTo>
                  <a:lnTo>
                    <a:pt x="4390" y="2768"/>
                  </a:lnTo>
                  <a:lnTo>
                    <a:pt x="4550" y="2898"/>
                  </a:lnTo>
                  <a:lnTo>
                    <a:pt x="4695" y="3029"/>
                  </a:lnTo>
                  <a:lnTo>
                    <a:pt x="4839" y="3174"/>
                  </a:lnTo>
                  <a:lnTo>
                    <a:pt x="4970" y="3319"/>
                  </a:lnTo>
                  <a:lnTo>
                    <a:pt x="5216" y="3623"/>
                  </a:lnTo>
                  <a:lnTo>
                    <a:pt x="5448" y="3956"/>
                  </a:lnTo>
                  <a:lnTo>
                    <a:pt x="5680" y="4289"/>
                  </a:lnTo>
                  <a:lnTo>
                    <a:pt x="5912" y="4608"/>
                  </a:lnTo>
                  <a:lnTo>
                    <a:pt x="6143" y="4927"/>
                  </a:lnTo>
                  <a:lnTo>
                    <a:pt x="6259" y="5057"/>
                  </a:lnTo>
                  <a:lnTo>
                    <a:pt x="6375" y="5144"/>
                  </a:lnTo>
                  <a:lnTo>
                    <a:pt x="6506" y="5217"/>
                  </a:lnTo>
                  <a:lnTo>
                    <a:pt x="6621" y="5260"/>
                  </a:lnTo>
                  <a:lnTo>
                    <a:pt x="6752" y="5289"/>
                  </a:lnTo>
                  <a:lnTo>
                    <a:pt x="6882" y="5289"/>
                  </a:lnTo>
                  <a:lnTo>
                    <a:pt x="7013" y="5260"/>
                  </a:lnTo>
                  <a:lnTo>
                    <a:pt x="7143" y="5231"/>
                  </a:lnTo>
                  <a:lnTo>
                    <a:pt x="7259" y="5173"/>
                  </a:lnTo>
                  <a:lnTo>
                    <a:pt x="7375" y="5101"/>
                  </a:lnTo>
                  <a:lnTo>
                    <a:pt x="7491" y="5014"/>
                  </a:lnTo>
                  <a:lnTo>
                    <a:pt x="7578" y="4927"/>
                  </a:lnTo>
                  <a:lnTo>
                    <a:pt x="7665" y="4811"/>
                  </a:lnTo>
                  <a:lnTo>
                    <a:pt x="7737" y="4681"/>
                  </a:lnTo>
                  <a:lnTo>
                    <a:pt x="7795" y="4550"/>
                  </a:lnTo>
                  <a:lnTo>
                    <a:pt x="7839" y="4420"/>
                  </a:lnTo>
                  <a:lnTo>
                    <a:pt x="7868" y="4231"/>
                  </a:lnTo>
                  <a:lnTo>
                    <a:pt x="7882" y="4043"/>
                  </a:lnTo>
                  <a:lnTo>
                    <a:pt x="7882" y="3869"/>
                  </a:lnTo>
                  <a:lnTo>
                    <a:pt x="7882" y="3681"/>
                  </a:lnTo>
                  <a:lnTo>
                    <a:pt x="7853" y="3507"/>
                  </a:lnTo>
                  <a:lnTo>
                    <a:pt x="7824" y="3333"/>
                  </a:lnTo>
                  <a:lnTo>
                    <a:pt x="7781" y="3159"/>
                  </a:lnTo>
                  <a:lnTo>
                    <a:pt x="7723" y="3000"/>
                  </a:lnTo>
                  <a:lnTo>
                    <a:pt x="7665" y="2826"/>
                  </a:lnTo>
                  <a:lnTo>
                    <a:pt x="7592" y="2667"/>
                  </a:lnTo>
                  <a:lnTo>
                    <a:pt x="7505" y="2507"/>
                  </a:lnTo>
                  <a:lnTo>
                    <a:pt x="7418" y="2348"/>
                  </a:lnTo>
                  <a:lnTo>
                    <a:pt x="7201" y="2044"/>
                  </a:lnTo>
                  <a:lnTo>
                    <a:pt x="6969" y="1768"/>
                  </a:lnTo>
                  <a:lnTo>
                    <a:pt x="6708" y="1493"/>
                  </a:lnTo>
                  <a:lnTo>
                    <a:pt x="6433" y="1247"/>
                  </a:lnTo>
                  <a:lnTo>
                    <a:pt x="6129" y="1015"/>
                  </a:lnTo>
                  <a:lnTo>
                    <a:pt x="5825" y="798"/>
                  </a:lnTo>
                  <a:lnTo>
                    <a:pt x="5506" y="609"/>
                  </a:lnTo>
                  <a:lnTo>
                    <a:pt x="5173" y="450"/>
                  </a:lnTo>
                  <a:lnTo>
                    <a:pt x="4854" y="305"/>
                  </a:lnTo>
                  <a:lnTo>
                    <a:pt x="4535" y="204"/>
                  </a:lnTo>
                  <a:lnTo>
                    <a:pt x="4173" y="102"/>
                  </a:lnTo>
                  <a:lnTo>
                    <a:pt x="3796" y="30"/>
                  </a:lnTo>
                  <a:lnTo>
                    <a:pt x="3448"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1829;p37">
              <a:extLst>
                <a:ext uri="{FF2B5EF4-FFF2-40B4-BE49-F238E27FC236}">
                  <a16:creationId xmlns:a16="http://schemas.microsoft.com/office/drawing/2014/main" id="{7C33CF81-00B8-FAAD-9352-4574A9771C57}"/>
                </a:ext>
              </a:extLst>
            </p:cNvPr>
            <p:cNvSpPr/>
            <p:nvPr/>
          </p:nvSpPr>
          <p:spPr>
            <a:xfrm>
              <a:off x="5434350" y="1602225"/>
              <a:ext cx="194900" cy="134400"/>
            </a:xfrm>
            <a:custGeom>
              <a:avLst/>
              <a:gdLst/>
              <a:ahLst/>
              <a:cxnLst/>
              <a:rect l="l" t="t" r="r" b="b"/>
              <a:pathLst>
                <a:path w="7796" h="5376" extrusionOk="0">
                  <a:moveTo>
                    <a:pt x="3116" y="0"/>
                  </a:moveTo>
                  <a:lnTo>
                    <a:pt x="2927" y="15"/>
                  </a:lnTo>
                  <a:lnTo>
                    <a:pt x="2753" y="29"/>
                  </a:lnTo>
                  <a:lnTo>
                    <a:pt x="2565" y="73"/>
                  </a:lnTo>
                  <a:lnTo>
                    <a:pt x="2391" y="102"/>
                  </a:lnTo>
                  <a:lnTo>
                    <a:pt x="2203" y="160"/>
                  </a:lnTo>
                  <a:lnTo>
                    <a:pt x="2043" y="218"/>
                  </a:lnTo>
                  <a:lnTo>
                    <a:pt x="1870" y="276"/>
                  </a:lnTo>
                  <a:lnTo>
                    <a:pt x="1710" y="363"/>
                  </a:lnTo>
                  <a:lnTo>
                    <a:pt x="1551" y="450"/>
                  </a:lnTo>
                  <a:lnTo>
                    <a:pt x="1391" y="537"/>
                  </a:lnTo>
                  <a:lnTo>
                    <a:pt x="1247" y="652"/>
                  </a:lnTo>
                  <a:lnTo>
                    <a:pt x="1102" y="768"/>
                  </a:lnTo>
                  <a:lnTo>
                    <a:pt x="971" y="884"/>
                  </a:lnTo>
                  <a:lnTo>
                    <a:pt x="841" y="1029"/>
                  </a:lnTo>
                  <a:lnTo>
                    <a:pt x="710" y="1174"/>
                  </a:lnTo>
                  <a:lnTo>
                    <a:pt x="595" y="1333"/>
                  </a:lnTo>
                  <a:lnTo>
                    <a:pt x="493" y="1493"/>
                  </a:lnTo>
                  <a:lnTo>
                    <a:pt x="392" y="1667"/>
                  </a:lnTo>
                  <a:lnTo>
                    <a:pt x="305" y="1855"/>
                  </a:lnTo>
                  <a:lnTo>
                    <a:pt x="232" y="2058"/>
                  </a:lnTo>
                  <a:lnTo>
                    <a:pt x="160" y="2275"/>
                  </a:lnTo>
                  <a:lnTo>
                    <a:pt x="102" y="2492"/>
                  </a:lnTo>
                  <a:lnTo>
                    <a:pt x="44" y="2724"/>
                  </a:lnTo>
                  <a:lnTo>
                    <a:pt x="15" y="2971"/>
                  </a:lnTo>
                  <a:lnTo>
                    <a:pt x="1" y="3115"/>
                  </a:lnTo>
                  <a:lnTo>
                    <a:pt x="29" y="3260"/>
                  </a:lnTo>
                  <a:lnTo>
                    <a:pt x="73" y="3391"/>
                  </a:lnTo>
                  <a:lnTo>
                    <a:pt x="145" y="3507"/>
                  </a:lnTo>
                  <a:lnTo>
                    <a:pt x="232" y="3608"/>
                  </a:lnTo>
                  <a:lnTo>
                    <a:pt x="334" y="3695"/>
                  </a:lnTo>
                  <a:lnTo>
                    <a:pt x="450" y="3782"/>
                  </a:lnTo>
                  <a:lnTo>
                    <a:pt x="566" y="3840"/>
                  </a:lnTo>
                  <a:lnTo>
                    <a:pt x="696" y="3869"/>
                  </a:lnTo>
                  <a:lnTo>
                    <a:pt x="841" y="3898"/>
                  </a:lnTo>
                  <a:lnTo>
                    <a:pt x="971" y="3898"/>
                  </a:lnTo>
                  <a:lnTo>
                    <a:pt x="1102" y="3869"/>
                  </a:lnTo>
                  <a:lnTo>
                    <a:pt x="1232" y="3825"/>
                  </a:lnTo>
                  <a:lnTo>
                    <a:pt x="1348" y="3753"/>
                  </a:lnTo>
                  <a:lnTo>
                    <a:pt x="1464" y="3666"/>
                  </a:lnTo>
                  <a:lnTo>
                    <a:pt x="1551" y="3550"/>
                  </a:lnTo>
                  <a:lnTo>
                    <a:pt x="1667" y="3362"/>
                  </a:lnTo>
                  <a:lnTo>
                    <a:pt x="1797" y="3202"/>
                  </a:lnTo>
                  <a:lnTo>
                    <a:pt x="1913" y="3043"/>
                  </a:lnTo>
                  <a:lnTo>
                    <a:pt x="2043" y="2898"/>
                  </a:lnTo>
                  <a:lnTo>
                    <a:pt x="2188" y="2768"/>
                  </a:lnTo>
                  <a:lnTo>
                    <a:pt x="2333" y="2652"/>
                  </a:lnTo>
                  <a:lnTo>
                    <a:pt x="2478" y="2550"/>
                  </a:lnTo>
                  <a:lnTo>
                    <a:pt x="2623" y="2464"/>
                  </a:lnTo>
                  <a:lnTo>
                    <a:pt x="2782" y="2391"/>
                  </a:lnTo>
                  <a:lnTo>
                    <a:pt x="2942" y="2348"/>
                  </a:lnTo>
                  <a:lnTo>
                    <a:pt x="3116" y="2319"/>
                  </a:lnTo>
                  <a:lnTo>
                    <a:pt x="3304" y="2304"/>
                  </a:lnTo>
                  <a:lnTo>
                    <a:pt x="3492" y="2304"/>
                  </a:lnTo>
                  <a:lnTo>
                    <a:pt x="3681" y="2333"/>
                  </a:lnTo>
                  <a:lnTo>
                    <a:pt x="3883" y="2391"/>
                  </a:lnTo>
                  <a:lnTo>
                    <a:pt x="4101" y="2464"/>
                  </a:lnTo>
                  <a:lnTo>
                    <a:pt x="4304" y="2550"/>
                  </a:lnTo>
                  <a:lnTo>
                    <a:pt x="4492" y="2652"/>
                  </a:lnTo>
                  <a:lnTo>
                    <a:pt x="4666" y="2753"/>
                  </a:lnTo>
                  <a:lnTo>
                    <a:pt x="4840" y="2884"/>
                  </a:lnTo>
                  <a:lnTo>
                    <a:pt x="4999" y="3014"/>
                  </a:lnTo>
                  <a:lnTo>
                    <a:pt x="5144" y="3144"/>
                  </a:lnTo>
                  <a:lnTo>
                    <a:pt x="5274" y="3304"/>
                  </a:lnTo>
                  <a:lnTo>
                    <a:pt x="5405" y="3449"/>
                  </a:lnTo>
                  <a:lnTo>
                    <a:pt x="5521" y="3623"/>
                  </a:lnTo>
                  <a:lnTo>
                    <a:pt x="5637" y="3796"/>
                  </a:lnTo>
                  <a:lnTo>
                    <a:pt x="5839" y="4159"/>
                  </a:lnTo>
                  <a:lnTo>
                    <a:pt x="6013" y="4535"/>
                  </a:lnTo>
                  <a:lnTo>
                    <a:pt x="6187" y="4941"/>
                  </a:lnTo>
                  <a:lnTo>
                    <a:pt x="6245" y="5042"/>
                  </a:lnTo>
                  <a:lnTo>
                    <a:pt x="6303" y="5144"/>
                  </a:lnTo>
                  <a:lnTo>
                    <a:pt x="6390" y="5216"/>
                  </a:lnTo>
                  <a:lnTo>
                    <a:pt x="6477" y="5274"/>
                  </a:lnTo>
                  <a:lnTo>
                    <a:pt x="6578" y="5332"/>
                  </a:lnTo>
                  <a:lnTo>
                    <a:pt x="6694" y="5361"/>
                  </a:lnTo>
                  <a:lnTo>
                    <a:pt x="6810" y="5376"/>
                  </a:lnTo>
                  <a:lnTo>
                    <a:pt x="7028" y="5376"/>
                  </a:lnTo>
                  <a:lnTo>
                    <a:pt x="7143" y="5347"/>
                  </a:lnTo>
                  <a:lnTo>
                    <a:pt x="7245" y="5303"/>
                  </a:lnTo>
                  <a:lnTo>
                    <a:pt x="7346" y="5245"/>
                  </a:lnTo>
                  <a:lnTo>
                    <a:pt x="7433" y="5173"/>
                  </a:lnTo>
                  <a:lnTo>
                    <a:pt x="7506" y="5100"/>
                  </a:lnTo>
                  <a:lnTo>
                    <a:pt x="7578" y="4999"/>
                  </a:lnTo>
                  <a:lnTo>
                    <a:pt x="7622" y="4883"/>
                  </a:lnTo>
                  <a:lnTo>
                    <a:pt x="7680" y="4666"/>
                  </a:lnTo>
                  <a:lnTo>
                    <a:pt x="7723" y="4448"/>
                  </a:lnTo>
                  <a:lnTo>
                    <a:pt x="7766" y="4246"/>
                  </a:lnTo>
                  <a:lnTo>
                    <a:pt x="7781" y="4043"/>
                  </a:lnTo>
                  <a:lnTo>
                    <a:pt x="7795" y="3840"/>
                  </a:lnTo>
                  <a:lnTo>
                    <a:pt x="7795" y="3637"/>
                  </a:lnTo>
                  <a:lnTo>
                    <a:pt x="7781" y="3434"/>
                  </a:lnTo>
                  <a:lnTo>
                    <a:pt x="7752" y="3246"/>
                  </a:lnTo>
                  <a:lnTo>
                    <a:pt x="7708" y="3058"/>
                  </a:lnTo>
                  <a:lnTo>
                    <a:pt x="7665" y="2869"/>
                  </a:lnTo>
                  <a:lnTo>
                    <a:pt x="7607" y="2695"/>
                  </a:lnTo>
                  <a:lnTo>
                    <a:pt x="7535" y="2521"/>
                  </a:lnTo>
                  <a:lnTo>
                    <a:pt x="7448" y="2348"/>
                  </a:lnTo>
                  <a:lnTo>
                    <a:pt x="7361" y="2188"/>
                  </a:lnTo>
                  <a:lnTo>
                    <a:pt x="7259" y="2029"/>
                  </a:lnTo>
                  <a:lnTo>
                    <a:pt x="7158" y="1869"/>
                  </a:lnTo>
                  <a:lnTo>
                    <a:pt x="7042" y="1725"/>
                  </a:lnTo>
                  <a:lnTo>
                    <a:pt x="6926" y="1580"/>
                  </a:lnTo>
                  <a:lnTo>
                    <a:pt x="6796" y="1435"/>
                  </a:lnTo>
                  <a:lnTo>
                    <a:pt x="6665" y="1304"/>
                  </a:lnTo>
                  <a:lnTo>
                    <a:pt x="6361" y="1044"/>
                  </a:lnTo>
                  <a:lnTo>
                    <a:pt x="6057" y="826"/>
                  </a:lnTo>
                  <a:lnTo>
                    <a:pt x="5724" y="623"/>
                  </a:lnTo>
                  <a:lnTo>
                    <a:pt x="5376" y="450"/>
                  </a:lnTo>
                  <a:lnTo>
                    <a:pt x="5014" y="290"/>
                  </a:lnTo>
                  <a:lnTo>
                    <a:pt x="4637" y="174"/>
                  </a:lnTo>
                  <a:lnTo>
                    <a:pt x="4260" y="87"/>
                  </a:lnTo>
                  <a:lnTo>
                    <a:pt x="3883" y="29"/>
                  </a:lnTo>
                  <a:lnTo>
                    <a:pt x="3492" y="0"/>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1830;p37">
              <a:extLst>
                <a:ext uri="{FF2B5EF4-FFF2-40B4-BE49-F238E27FC236}">
                  <a16:creationId xmlns:a16="http://schemas.microsoft.com/office/drawing/2014/main" id="{6AF5A464-7979-0116-C851-6DA3341316A0}"/>
                </a:ext>
              </a:extLst>
            </p:cNvPr>
            <p:cNvSpPr/>
            <p:nvPr/>
          </p:nvSpPr>
          <p:spPr>
            <a:xfrm>
              <a:off x="5178625" y="1679375"/>
              <a:ext cx="120275" cy="156500"/>
            </a:xfrm>
            <a:custGeom>
              <a:avLst/>
              <a:gdLst/>
              <a:ahLst/>
              <a:cxnLst/>
              <a:rect l="l" t="t" r="r" b="b"/>
              <a:pathLst>
                <a:path w="4811" h="6260" extrusionOk="0">
                  <a:moveTo>
                    <a:pt x="2420" y="1"/>
                  </a:moveTo>
                  <a:lnTo>
                    <a:pt x="2261" y="15"/>
                  </a:lnTo>
                  <a:lnTo>
                    <a:pt x="2101" y="44"/>
                  </a:lnTo>
                  <a:lnTo>
                    <a:pt x="1927" y="102"/>
                  </a:lnTo>
                  <a:lnTo>
                    <a:pt x="1768" y="160"/>
                  </a:lnTo>
                  <a:lnTo>
                    <a:pt x="1609" y="247"/>
                  </a:lnTo>
                  <a:lnTo>
                    <a:pt x="1464" y="334"/>
                  </a:lnTo>
                  <a:lnTo>
                    <a:pt x="1319" y="421"/>
                  </a:lnTo>
                  <a:lnTo>
                    <a:pt x="1189" y="537"/>
                  </a:lnTo>
                  <a:lnTo>
                    <a:pt x="1058" y="653"/>
                  </a:lnTo>
                  <a:lnTo>
                    <a:pt x="942" y="783"/>
                  </a:lnTo>
                  <a:lnTo>
                    <a:pt x="826" y="913"/>
                  </a:lnTo>
                  <a:lnTo>
                    <a:pt x="725" y="1058"/>
                  </a:lnTo>
                  <a:lnTo>
                    <a:pt x="624" y="1203"/>
                  </a:lnTo>
                  <a:lnTo>
                    <a:pt x="537" y="1348"/>
                  </a:lnTo>
                  <a:lnTo>
                    <a:pt x="377" y="1667"/>
                  </a:lnTo>
                  <a:lnTo>
                    <a:pt x="247" y="1985"/>
                  </a:lnTo>
                  <a:lnTo>
                    <a:pt x="145" y="2304"/>
                  </a:lnTo>
                  <a:lnTo>
                    <a:pt x="102" y="2507"/>
                  </a:lnTo>
                  <a:lnTo>
                    <a:pt x="73" y="2695"/>
                  </a:lnTo>
                  <a:lnTo>
                    <a:pt x="29" y="2884"/>
                  </a:lnTo>
                  <a:lnTo>
                    <a:pt x="15" y="3072"/>
                  </a:lnTo>
                  <a:lnTo>
                    <a:pt x="1" y="3275"/>
                  </a:lnTo>
                  <a:lnTo>
                    <a:pt x="1" y="3463"/>
                  </a:lnTo>
                  <a:lnTo>
                    <a:pt x="15" y="3652"/>
                  </a:lnTo>
                  <a:lnTo>
                    <a:pt x="29" y="3840"/>
                  </a:lnTo>
                  <a:lnTo>
                    <a:pt x="58" y="4028"/>
                  </a:lnTo>
                  <a:lnTo>
                    <a:pt x="102" y="4217"/>
                  </a:lnTo>
                  <a:lnTo>
                    <a:pt x="160" y="4391"/>
                  </a:lnTo>
                  <a:lnTo>
                    <a:pt x="218" y="4579"/>
                  </a:lnTo>
                  <a:lnTo>
                    <a:pt x="290" y="4753"/>
                  </a:lnTo>
                  <a:lnTo>
                    <a:pt x="377" y="4927"/>
                  </a:lnTo>
                  <a:lnTo>
                    <a:pt x="479" y="5101"/>
                  </a:lnTo>
                  <a:lnTo>
                    <a:pt x="595" y="5260"/>
                  </a:lnTo>
                  <a:lnTo>
                    <a:pt x="768" y="5463"/>
                  </a:lnTo>
                  <a:lnTo>
                    <a:pt x="942" y="5637"/>
                  </a:lnTo>
                  <a:lnTo>
                    <a:pt x="1131" y="5796"/>
                  </a:lnTo>
                  <a:lnTo>
                    <a:pt x="1348" y="5926"/>
                  </a:lnTo>
                  <a:lnTo>
                    <a:pt x="1565" y="6028"/>
                  </a:lnTo>
                  <a:lnTo>
                    <a:pt x="1783" y="6115"/>
                  </a:lnTo>
                  <a:lnTo>
                    <a:pt x="2014" y="6173"/>
                  </a:lnTo>
                  <a:lnTo>
                    <a:pt x="2261" y="6216"/>
                  </a:lnTo>
                  <a:lnTo>
                    <a:pt x="2507" y="6245"/>
                  </a:lnTo>
                  <a:lnTo>
                    <a:pt x="2753" y="6260"/>
                  </a:lnTo>
                  <a:lnTo>
                    <a:pt x="3000" y="6260"/>
                  </a:lnTo>
                  <a:lnTo>
                    <a:pt x="3246" y="6245"/>
                  </a:lnTo>
                  <a:lnTo>
                    <a:pt x="3507" y="6216"/>
                  </a:lnTo>
                  <a:lnTo>
                    <a:pt x="3753" y="6187"/>
                  </a:lnTo>
                  <a:lnTo>
                    <a:pt x="3985" y="6144"/>
                  </a:lnTo>
                  <a:lnTo>
                    <a:pt x="4231" y="6086"/>
                  </a:lnTo>
                  <a:lnTo>
                    <a:pt x="4391" y="6028"/>
                  </a:lnTo>
                  <a:lnTo>
                    <a:pt x="4521" y="5955"/>
                  </a:lnTo>
                  <a:lnTo>
                    <a:pt x="4622" y="5854"/>
                  </a:lnTo>
                  <a:lnTo>
                    <a:pt x="4709" y="5753"/>
                  </a:lnTo>
                  <a:lnTo>
                    <a:pt x="4767" y="5637"/>
                  </a:lnTo>
                  <a:lnTo>
                    <a:pt x="4796" y="5521"/>
                  </a:lnTo>
                  <a:lnTo>
                    <a:pt x="4811" y="5390"/>
                  </a:lnTo>
                  <a:lnTo>
                    <a:pt x="4796" y="5260"/>
                  </a:lnTo>
                  <a:lnTo>
                    <a:pt x="4767" y="5144"/>
                  </a:lnTo>
                  <a:lnTo>
                    <a:pt x="4709" y="5028"/>
                  </a:lnTo>
                  <a:lnTo>
                    <a:pt x="4637" y="4912"/>
                  </a:lnTo>
                  <a:lnTo>
                    <a:pt x="4535" y="4825"/>
                  </a:lnTo>
                  <a:lnTo>
                    <a:pt x="4420" y="4753"/>
                  </a:lnTo>
                  <a:lnTo>
                    <a:pt x="4289" y="4695"/>
                  </a:lnTo>
                  <a:lnTo>
                    <a:pt x="4144" y="4651"/>
                  </a:lnTo>
                  <a:lnTo>
                    <a:pt x="3666" y="4651"/>
                  </a:lnTo>
                  <a:lnTo>
                    <a:pt x="3362" y="4637"/>
                  </a:lnTo>
                  <a:lnTo>
                    <a:pt x="3043" y="4593"/>
                  </a:lnTo>
                  <a:lnTo>
                    <a:pt x="2898" y="4564"/>
                  </a:lnTo>
                  <a:lnTo>
                    <a:pt x="2753" y="4521"/>
                  </a:lnTo>
                  <a:lnTo>
                    <a:pt x="2507" y="4420"/>
                  </a:lnTo>
                  <a:lnTo>
                    <a:pt x="2261" y="4318"/>
                  </a:lnTo>
                  <a:lnTo>
                    <a:pt x="2145" y="4246"/>
                  </a:lnTo>
                  <a:lnTo>
                    <a:pt x="2087" y="4217"/>
                  </a:lnTo>
                  <a:lnTo>
                    <a:pt x="2058" y="4173"/>
                  </a:lnTo>
                  <a:lnTo>
                    <a:pt x="1956" y="4043"/>
                  </a:lnTo>
                  <a:lnTo>
                    <a:pt x="1884" y="3912"/>
                  </a:lnTo>
                  <a:lnTo>
                    <a:pt x="1841" y="3797"/>
                  </a:lnTo>
                  <a:lnTo>
                    <a:pt x="1812" y="3681"/>
                  </a:lnTo>
                  <a:lnTo>
                    <a:pt x="1768" y="3478"/>
                  </a:lnTo>
                  <a:lnTo>
                    <a:pt x="1754" y="3304"/>
                  </a:lnTo>
                  <a:lnTo>
                    <a:pt x="1768" y="3116"/>
                  </a:lnTo>
                  <a:lnTo>
                    <a:pt x="1812" y="2869"/>
                  </a:lnTo>
                  <a:lnTo>
                    <a:pt x="1841" y="2710"/>
                  </a:lnTo>
                  <a:lnTo>
                    <a:pt x="1884" y="2551"/>
                  </a:lnTo>
                  <a:lnTo>
                    <a:pt x="1942" y="2377"/>
                  </a:lnTo>
                  <a:lnTo>
                    <a:pt x="2014" y="2217"/>
                  </a:lnTo>
                  <a:lnTo>
                    <a:pt x="2116" y="2043"/>
                  </a:lnTo>
                  <a:lnTo>
                    <a:pt x="2217" y="1884"/>
                  </a:lnTo>
                  <a:lnTo>
                    <a:pt x="2333" y="1725"/>
                  </a:lnTo>
                  <a:lnTo>
                    <a:pt x="2435" y="1601"/>
                  </a:lnTo>
                  <a:lnTo>
                    <a:pt x="2435" y="1609"/>
                  </a:lnTo>
                  <a:lnTo>
                    <a:pt x="2507" y="1551"/>
                  </a:lnTo>
                  <a:lnTo>
                    <a:pt x="2579" y="1493"/>
                  </a:lnTo>
                  <a:lnTo>
                    <a:pt x="2565" y="1493"/>
                  </a:lnTo>
                  <a:lnTo>
                    <a:pt x="2522" y="1507"/>
                  </a:lnTo>
                  <a:lnTo>
                    <a:pt x="2608" y="1464"/>
                  </a:lnTo>
                  <a:lnTo>
                    <a:pt x="2666" y="1435"/>
                  </a:lnTo>
                  <a:lnTo>
                    <a:pt x="2768" y="1449"/>
                  </a:lnTo>
                  <a:lnTo>
                    <a:pt x="2855" y="1493"/>
                  </a:lnTo>
                  <a:lnTo>
                    <a:pt x="2956" y="1565"/>
                  </a:lnTo>
                  <a:lnTo>
                    <a:pt x="3087" y="1681"/>
                  </a:lnTo>
                  <a:lnTo>
                    <a:pt x="3188" y="1783"/>
                  </a:lnTo>
                  <a:lnTo>
                    <a:pt x="3304" y="1855"/>
                  </a:lnTo>
                  <a:lnTo>
                    <a:pt x="3420" y="1899"/>
                  </a:lnTo>
                  <a:lnTo>
                    <a:pt x="3536" y="1913"/>
                  </a:lnTo>
                  <a:lnTo>
                    <a:pt x="3652" y="1913"/>
                  </a:lnTo>
                  <a:lnTo>
                    <a:pt x="3753" y="1884"/>
                  </a:lnTo>
                  <a:lnTo>
                    <a:pt x="3854" y="1826"/>
                  </a:lnTo>
                  <a:lnTo>
                    <a:pt x="3941" y="1768"/>
                  </a:lnTo>
                  <a:lnTo>
                    <a:pt x="4014" y="1696"/>
                  </a:lnTo>
                  <a:lnTo>
                    <a:pt x="4086" y="1594"/>
                  </a:lnTo>
                  <a:lnTo>
                    <a:pt x="4130" y="1493"/>
                  </a:lnTo>
                  <a:lnTo>
                    <a:pt x="4159" y="1391"/>
                  </a:lnTo>
                  <a:lnTo>
                    <a:pt x="4173" y="1261"/>
                  </a:lnTo>
                  <a:lnTo>
                    <a:pt x="4159" y="1145"/>
                  </a:lnTo>
                  <a:lnTo>
                    <a:pt x="4130" y="1015"/>
                  </a:lnTo>
                  <a:lnTo>
                    <a:pt x="4057" y="899"/>
                  </a:lnTo>
                  <a:lnTo>
                    <a:pt x="3956" y="754"/>
                  </a:lnTo>
                  <a:lnTo>
                    <a:pt x="3854" y="624"/>
                  </a:lnTo>
                  <a:lnTo>
                    <a:pt x="3739" y="493"/>
                  </a:lnTo>
                  <a:lnTo>
                    <a:pt x="3608" y="392"/>
                  </a:lnTo>
                  <a:lnTo>
                    <a:pt x="3478" y="290"/>
                  </a:lnTo>
                  <a:lnTo>
                    <a:pt x="3347" y="203"/>
                  </a:lnTo>
                  <a:lnTo>
                    <a:pt x="3203" y="145"/>
                  </a:lnTo>
                  <a:lnTo>
                    <a:pt x="3058" y="87"/>
                  </a:lnTo>
                  <a:lnTo>
                    <a:pt x="2898" y="44"/>
                  </a:lnTo>
                  <a:lnTo>
                    <a:pt x="2739" y="15"/>
                  </a:lnTo>
                  <a:lnTo>
                    <a:pt x="2579" y="1"/>
                  </a:lnTo>
                  <a:close/>
                </a:path>
              </a:pathLst>
            </a:custGeom>
            <a:solidFill>
              <a:srgbClr val="FD91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1831;p37">
              <a:extLst>
                <a:ext uri="{FF2B5EF4-FFF2-40B4-BE49-F238E27FC236}">
                  <a16:creationId xmlns:a16="http://schemas.microsoft.com/office/drawing/2014/main" id="{621F84D7-8DC6-BF87-EE85-84EEF363F962}"/>
                </a:ext>
              </a:extLst>
            </p:cNvPr>
            <p:cNvSpPr/>
            <p:nvPr/>
          </p:nvSpPr>
          <p:spPr>
            <a:xfrm>
              <a:off x="3121600" y="1616350"/>
              <a:ext cx="466200" cy="311525"/>
            </a:xfrm>
            <a:custGeom>
              <a:avLst/>
              <a:gdLst/>
              <a:ahLst/>
              <a:cxnLst/>
              <a:rect l="l" t="t" r="r" b="b"/>
              <a:pathLst>
                <a:path w="18648" h="12461" extrusionOk="0">
                  <a:moveTo>
                    <a:pt x="15126" y="0"/>
                  </a:moveTo>
                  <a:lnTo>
                    <a:pt x="14489" y="29"/>
                  </a:lnTo>
                  <a:lnTo>
                    <a:pt x="13822" y="73"/>
                  </a:lnTo>
                  <a:lnTo>
                    <a:pt x="13113" y="131"/>
                  </a:lnTo>
                  <a:lnTo>
                    <a:pt x="12374" y="218"/>
                  </a:lnTo>
                  <a:lnTo>
                    <a:pt x="11620" y="305"/>
                  </a:lnTo>
                  <a:lnTo>
                    <a:pt x="10838" y="421"/>
                  </a:lnTo>
                  <a:lnTo>
                    <a:pt x="10055" y="537"/>
                  </a:lnTo>
                  <a:lnTo>
                    <a:pt x="9259" y="667"/>
                  </a:lnTo>
                  <a:lnTo>
                    <a:pt x="8462" y="812"/>
                  </a:lnTo>
                  <a:lnTo>
                    <a:pt x="7679" y="971"/>
                  </a:lnTo>
                  <a:lnTo>
                    <a:pt x="6897" y="1131"/>
                  </a:lnTo>
                  <a:lnTo>
                    <a:pt x="6129" y="1304"/>
                  </a:lnTo>
                  <a:lnTo>
                    <a:pt x="5390" y="1464"/>
                  </a:lnTo>
                  <a:lnTo>
                    <a:pt x="4666" y="1638"/>
                  </a:lnTo>
                  <a:lnTo>
                    <a:pt x="3985" y="1826"/>
                  </a:lnTo>
                  <a:lnTo>
                    <a:pt x="3333" y="2000"/>
                  </a:lnTo>
                  <a:lnTo>
                    <a:pt x="2724" y="2174"/>
                  </a:lnTo>
                  <a:lnTo>
                    <a:pt x="2174" y="2348"/>
                  </a:lnTo>
                  <a:lnTo>
                    <a:pt x="1666" y="2522"/>
                  </a:lnTo>
                  <a:lnTo>
                    <a:pt x="1217" y="2695"/>
                  </a:lnTo>
                  <a:lnTo>
                    <a:pt x="841" y="2855"/>
                  </a:lnTo>
                  <a:lnTo>
                    <a:pt x="522" y="3014"/>
                  </a:lnTo>
                  <a:lnTo>
                    <a:pt x="290" y="3159"/>
                  </a:lnTo>
                  <a:lnTo>
                    <a:pt x="203" y="3231"/>
                  </a:lnTo>
                  <a:lnTo>
                    <a:pt x="131" y="3304"/>
                  </a:lnTo>
                  <a:lnTo>
                    <a:pt x="87" y="3362"/>
                  </a:lnTo>
                  <a:lnTo>
                    <a:pt x="58" y="3420"/>
                  </a:lnTo>
                  <a:lnTo>
                    <a:pt x="15" y="3681"/>
                  </a:lnTo>
                  <a:lnTo>
                    <a:pt x="0" y="3956"/>
                  </a:lnTo>
                  <a:lnTo>
                    <a:pt x="15" y="4246"/>
                  </a:lnTo>
                  <a:lnTo>
                    <a:pt x="58" y="4564"/>
                  </a:lnTo>
                  <a:lnTo>
                    <a:pt x="116" y="4898"/>
                  </a:lnTo>
                  <a:lnTo>
                    <a:pt x="203" y="5245"/>
                  </a:lnTo>
                  <a:lnTo>
                    <a:pt x="319" y="5608"/>
                  </a:lnTo>
                  <a:lnTo>
                    <a:pt x="449" y="5984"/>
                  </a:lnTo>
                  <a:lnTo>
                    <a:pt x="623" y="6361"/>
                  </a:lnTo>
                  <a:lnTo>
                    <a:pt x="797" y="6752"/>
                  </a:lnTo>
                  <a:lnTo>
                    <a:pt x="1014" y="7143"/>
                  </a:lnTo>
                  <a:lnTo>
                    <a:pt x="1246" y="7549"/>
                  </a:lnTo>
                  <a:lnTo>
                    <a:pt x="1493" y="7940"/>
                  </a:lnTo>
                  <a:lnTo>
                    <a:pt x="1782" y="8331"/>
                  </a:lnTo>
                  <a:lnTo>
                    <a:pt x="2072" y="8723"/>
                  </a:lnTo>
                  <a:lnTo>
                    <a:pt x="2405" y="9099"/>
                  </a:lnTo>
                  <a:lnTo>
                    <a:pt x="2739" y="9462"/>
                  </a:lnTo>
                  <a:lnTo>
                    <a:pt x="3115" y="9824"/>
                  </a:lnTo>
                  <a:lnTo>
                    <a:pt x="3507" y="10172"/>
                  </a:lnTo>
                  <a:lnTo>
                    <a:pt x="3912" y="10505"/>
                  </a:lnTo>
                  <a:lnTo>
                    <a:pt x="4347" y="10809"/>
                  </a:lnTo>
                  <a:lnTo>
                    <a:pt x="4796" y="11113"/>
                  </a:lnTo>
                  <a:lnTo>
                    <a:pt x="5274" y="11374"/>
                  </a:lnTo>
                  <a:lnTo>
                    <a:pt x="5767" y="11620"/>
                  </a:lnTo>
                  <a:lnTo>
                    <a:pt x="6288" y="11838"/>
                  </a:lnTo>
                  <a:lnTo>
                    <a:pt x="6549" y="11939"/>
                  </a:lnTo>
                  <a:lnTo>
                    <a:pt x="6824" y="12026"/>
                  </a:lnTo>
                  <a:lnTo>
                    <a:pt x="7100" y="12113"/>
                  </a:lnTo>
                  <a:lnTo>
                    <a:pt x="7375" y="12185"/>
                  </a:lnTo>
                  <a:lnTo>
                    <a:pt x="7665" y="12243"/>
                  </a:lnTo>
                  <a:lnTo>
                    <a:pt x="7955" y="12301"/>
                  </a:lnTo>
                  <a:lnTo>
                    <a:pt x="8244" y="12359"/>
                  </a:lnTo>
                  <a:lnTo>
                    <a:pt x="8549" y="12388"/>
                  </a:lnTo>
                  <a:lnTo>
                    <a:pt x="8853" y="12432"/>
                  </a:lnTo>
                  <a:lnTo>
                    <a:pt x="9157" y="12446"/>
                  </a:lnTo>
                  <a:lnTo>
                    <a:pt x="9476" y="12461"/>
                  </a:lnTo>
                  <a:lnTo>
                    <a:pt x="9795" y="12461"/>
                  </a:lnTo>
                  <a:lnTo>
                    <a:pt x="10113" y="12446"/>
                  </a:lnTo>
                  <a:lnTo>
                    <a:pt x="10447" y="12417"/>
                  </a:lnTo>
                  <a:lnTo>
                    <a:pt x="10765" y="12388"/>
                  </a:lnTo>
                  <a:lnTo>
                    <a:pt x="11084" y="12345"/>
                  </a:lnTo>
                  <a:lnTo>
                    <a:pt x="11403" y="12287"/>
                  </a:lnTo>
                  <a:lnTo>
                    <a:pt x="11707" y="12214"/>
                  </a:lnTo>
                  <a:lnTo>
                    <a:pt x="12011" y="12128"/>
                  </a:lnTo>
                  <a:lnTo>
                    <a:pt x="12301" y="12026"/>
                  </a:lnTo>
                  <a:lnTo>
                    <a:pt x="12591" y="11925"/>
                  </a:lnTo>
                  <a:lnTo>
                    <a:pt x="12866" y="11809"/>
                  </a:lnTo>
                  <a:lnTo>
                    <a:pt x="13141" y="11693"/>
                  </a:lnTo>
                  <a:lnTo>
                    <a:pt x="13402" y="11548"/>
                  </a:lnTo>
                  <a:lnTo>
                    <a:pt x="13663" y="11403"/>
                  </a:lnTo>
                  <a:lnTo>
                    <a:pt x="13924" y="11258"/>
                  </a:lnTo>
                  <a:lnTo>
                    <a:pt x="14170" y="11084"/>
                  </a:lnTo>
                  <a:lnTo>
                    <a:pt x="14402" y="10925"/>
                  </a:lnTo>
                  <a:lnTo>
                    <a:pt x="14634" y="10737"/>
                  </a:lnTo>
                  <a:lnTo>
                    <a:pt x="14866" y="10563"/>
                  </a:lnTo>
                  <a:lnTo>
                    <a:pt x="15083" y="10360"/>
                  </a:lnTo>
                  <a:lnTo>
                    <a:pt x="15300" y="10172"/>
                  </a:lnTo>
                  <a:lnTo>
                    <a:pt x="15503" y="9954"/>
                  </a:lnTo>
                  <a:lnTo>
                    <a:pt x="15706" y="9751"/>
                  </a:lnTo>
                  <a:lnTo>
                    <a:pt x="16083" y="9317"/>
                  </a:lnTo>
                  <a:lnTo>
                    <a:pt x="16430" y="8853"/>
                  </a:lnTo>
                  <a:lnTo>
                    <a:pt x="16764" y="8375"/>
                  </a:lnTo>
                  <a:lnTo>
                    <a:pt x="17068" y="7897"/>
                  </a:lnTo>
                  <a:lnTo>
                    <a:pt x="17343" y="7404"/>
                  </a:lnTo>
                  <a:lnTo>
                    <a:pt x="17590" y="6897"/>
                  </a:lnTo>
                  <a:lnTo>
                    <a:pt x="17807" y="6390"/>
                  </a:lnTo>
                  <a:lnTo>
                    <a:pt x="17995" y="5883"/>
                  </a:lnTo>
                  <a:lnTo>
                    <a:pt x="18169" y="5376"/>
                  </a:lnTo>
                  <a:lnTo>
                    <a:pt x="18314" y="4883"/>
                  </a:lnTo>
                  <a:lnTo>
                    <a:pt x="18430" y="4391"/>
                  </a:lnTo>
                  <a:lnTo>
                    <a:pt x="18531" y="3912"/>
                  </a:lnTo>
                  <a:lnTo>
                    <a:pt x="18589" y="3463"/>
                  </a:lnTo>
                  <a:lnTo>
                    <a:pt x="18633" y="3014"/>
                  </a:lnTo>
                  <a:lnTo>
                    <a:pt x="18647" y="2594"/>
                  </a:lnTo>
                  <a:lnTo>
                    <a:pt x="18633" y="2188"/>
                  </a:lnTo>
                  <a:lnTo>
                    <a:pt x="18604" y="1826"/>
                  </a:lnTo>
                  <a:lnTo>
                    <a:pt x="18546" y="1478"/>
                  </a:lnTo>
                  <a:lnTo>
                    <a:pt x="18459" y="1174"/>
                  </a:lnTo>
                  <a:lnTo>
                    <a:pt x="18401" y="1044"/>
                  </a:lnTo>
                  <a:lnTo>
                    <a:pt x="18343" y="913"/>
                  </a:lnTo>
                  <a:lnTo>
                    <a:pt x="18285" y="783"/>
                  </a:lnTo>
                  <a:lnTo>
                    <a:pt x="18213" y="681"/>
                  </a:lnTo>
                  <a:lnTo>
                    <a:pt x="18126" y="580"/>
                  </a:lnTo>
                  <a:lnTo>
                    <a:pt x="18053" y="493"/>
                  </a:lnTo>
                  <a:lnTo>
                    <a:pt x="17952" y="406"/>
                  </a:lnTo>
                  <a:lnTo>
                    <a:pt x="17836" y="334"/>
                  </a:lnTo>
                  <a:lnTo>
                    <a:pt x="17691" y="276"/>
                  </a:lnTo>
                  <a:lnTo>
                    <a:pt x="17546" y="218"/>
                  </a:lnTo>
                  <a:lnTo>
                    <a:pt x="17372" y="174"/>
                  </a:lnTo>
                  <a:lnTo>
                    <a:pt x="17184" y="131"/>
                  </a:lnTo>
                  <a:lnTo>
                    <a:pt x="16981" y="87"/>
                  </a:lnTo>
                  <a:lnTo>
                    <a:pt x="16749" y="58"/>
                  </a:lnTo>
                  <a:lnTo>
                    <a:pt x="16271" y="15"/>
                  </a:lnTo>
                  <a:lnTo>
                    <a:pt x="15720"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1832;p37">
              <a:extLst>
                <a:ext uri="{FF2B5EF4-FFF2-40B4-BE49-F238E27FC236}">
                  <a16:creationId xmlns:a16="http://schemas.microsoft.com/office/drawing/2014/main" id="{BCEBF87E-94FA-57D5-35E1-D44C35EBDCE4}"/>
                </a:ext>
              </a:extLst>
            </p:cNvPr>
            <p:cNvSpPr/>
            <p:nvPr/>
          </p:nvSpPr>
          <p:spPr>
            <a:xfrm>
              <a:off x="5062725" y="1860850"/>
              <a:ext cx="278925" cy="206125"/>
            </a:xfrm>
            <a:custGeom>
              <a:avLst/>
              <a:gdLst/>
              <a:ahLst/>
              <a:cxnLst/>
              <a:rect l="l" t="t" r="r" b="b"/>
              <a:pathLst>
                <a:path w="11157" h="8245" extrusionOk="0">
                  <a:moveTo>
                    <a:pt x="898" y="0"/>
                  </a:moveTo>
                  <a:lnTo>
                    <a:pt x="725" y="15"/>
                  </a:lnTo>
                  <a:lnTo>
                    <a:pt x="609" y="44"/>
                  </a:lnTo>
                  <a:lnTo>
                    <a:pt x="565" y="73"/>
                  </a:lnTo>
                  <a:lnTo>
                    <a:pt x="536" y="102"/>
                  </a:lnTo>
                  <a:lnTo>
                    <a:pt x="435" y="218"/>
                  </a:lnTo>
                  <a:lnTo>
                    <a:pt x="362" y="363"/>
                  </a:lnTo>
                  <a:lnTo>
                    <a:pt x="275" y="536"/>
                  </a:lnTo>
                  <a:lnTo>
                    <a:pt x="217" y="710"/>
                  </a:lnTo>
                  <a:lnTo>
                    <a:pt x="145" y="913"/>
                  </a:lnTo>
                  <a:lnTo>
                    <a:pt x="102" y="1130"/>
                  </a:lnTo>
                  <a:lnTo>
                    <a:pt x="58" y="1362"/>
                  </a:lnTo>
                  <a:lnTo>
                    <a:pt x="29" y="1594"/>
                  </a:lnTo>
                  <a:lnTo>
                    <a:pt x="15" y="1855"/>
                  </a:lnTo>
                  <a:lnTo>
                    <a:pt x="0" y="2116"/>
                  </a:lnTo>
                  <a:lnTo>
                    <a:pt x="0" y="2391"/>
                  </a:lnTo>
                  <a:lnTo>
                    <a:pt x="15" y="2666"/>
                  </a:lnTo>
                  <a:lnTo>
                    <a:pt x="44" y="2942"/>
                  </a:lnTo>
                  <a:lnTo>
                    <a:pt x="87" y="3246"/>
                  </a:lnTo>
                  <a:lnTo>
                    <a:pt x="145" y="3536"/>
                  </a:lnTo>
                  <a:lnTo>
                    <a:pt x="217" y="3825"/>
                  </a:lnTo>
                  <a:lnTo>
                    <a:pt x="290" y="4130"/>
                  </a:lnTo>
                  <a:lnTo>
                    <a:pt x="391" y="4419"/>
                  </a:lnTo>
                  <a:lnTo>
                    <a:pt x="507" y="4724"/>
                  </a:lnTo>
                  <a:lnTo>
                    <a:pt x="638" y="5013"/>
                  </a:lnTo>
                  <a:lnTo>
                    <a:pt x="783" y="5303"/>
                  </a:lnTo>
                  <a:lnTo>
                    <a:pt x="942" y="5593"/>
                  </a:lnTo>
                  <a:lnTo>
                    <a:pt x="1130" y="5868"/>
                  </a:lnTo>
                  <a:lnTo>
                    <a:pt x="1333" y="6144"/>
                  </a:lnTo>
                  <a:lnTo>
                    <a:pt x="1550" y="6404"/>
                  </a:lnTo>
                  <a:lnTo>
                    <a:pt x="1782" y="6665"/>
                  </a:lnTo>
                  <a:lnTo>
                    <a:pt x="2043" y="6897"/>
                  </a:lnTo>
                  <a:lnTo>
                    <a:pt x="2318" y="7129"/>
                  </a:lnTo>
                  <a:lnTo>
                    <a:pt x="2623" y="7346"/>
                  </a:lnTo>
                  <a:lnTo>
                    <a:pt x="2941" y="7534"/>
                  </a:lnTo>
                  <a:lnTo>
                    <a:pt x="3275" y="7723"/>
                  </a:lnTo>
                  <a:lnTo>
                    <a:pt x="3637" y="7882"/>
                  </a:lnTo>
                  <a:lnTo>
                    <a:pt x="4013" y="8027"/>
                  </a:lnTo>
                  <a:lnTo>
                    <a:pt x="4390" y="8129"/>
                  </a:lnTo>
                  <a:lnTo>
                    <a:pt x="4752" y="8201"/>
                  </a:lnTo>
                  <a:lnTo>
                    <a:pt x="5129" y="8244"/>
                  </a:lnTo>
                  <a:lnTo>
                    <a:pt x="5491" y="8244"/>
                  </a:lnTo>
                  <a:lnTo>
                    <a:pt x="5854" y="8230"/>
                  </a:lnTo>
                  <a:lnTo>
                    <a:pt x="6201" y="8186"/>
                  </a:lnTo>
                  <a:lnTo>
                    <a:pt x="6563" y="8114"/>
                  </a:lnTo>
                  <a:lnTo>
                    <a:pt x="6897" y="8027"/>
                  </a:lnTo>
                  <a:lnTo>
                    <a:pt x="7244" y="7911"/>
                  </a:lnTo>
                  <a:lnTo>
                    <a:pt x="7563" y="7781"/>
                  </a:lnTo>
                  <a:lnTo>
                    <a:pt x="7882" y="7636"/>
                  </a:lnTo>
                  <a:lnTo>
                    <a:pt x="8201" y="7462"/>
                  </a:lnTo>
                  <a:lnTo>
                    <a:pt x="8490" y="7288"/>
                  </a:lnTo>
                  <a:lnTo>
                    <a:pt x="8780" y="7100"/>
                  </a:lnTo>
                  <a:lnTo>
                    <a:pt x="9056" y="6897"/>
                  </a:lnTo>
                  <a:lnTo>
                    <a:pt x="9316" y="6680"/>
                  </a:lnTo>
                  <a:lnTo>
                    <a:pt x="9563" y="6462"/>
                  </a:lnTo>
                  <a:lnTo>
                    <a:pt x="9794" y="6245"/>
                  </a:lnTo>
                  <a:lnTo>
                    <a:pt x="10012" y="6013"/>
                  </a:lnTo>
                  <a:lnTo>
                    <a:pt x="10215" y="5781"/>
                  </a:lnTo>
                  <a:lnTo>
                    <a:pt x="10403" y="5550"/>
                  </a:lnTo>
                  <a:lnTo>
                    <a:pt x="10562" y="5318"/>
                  </a:lnTo>
                  <a:lnTo>
                    <a:pt x="10722" y="5086"/>
                  </a:lnTo>
                  <a:lnTo>
                    <a:pt x="10838" y="4854"/>
                  </a:lnTo>
                  <a:lnTo>
                    <a:pt x="10954" y="4637"/>
                  </a:lnTo>
                  <a:lnTo>
                    <a:pt x="11026" y="4434"/>
                  </a:lnTo>
                  <a:lnTo>
                    <a:pt x="11098" y="4231"/>
                  </a:lnTo>
                  <a:lnTo>
                    <a:pt x="11142" y="4043"/>
                  </a:lnTo>
                  <a:lnTo>
                    <a:pt x="11156" y="3869"/>
                  </a:lnTo>
                  <a:lnTo>
                    <a:pt x="11142" y="3695"/>
                  </a:lnTo>
                  <a:lnTo>
                    <a:pt x="11113" y="3550"/>
                  </a:lnTo>
                  <a:lnTo>
                    <a:pt x="11069" y="3478"/>
                  </a:lnTo>
                  <a:lnTo>
                    <a:pt x="11026" y="3405"/>
                  </a:lnTo>
                  <a:lnTo>
                    <a:pt x="10910" y="3260"/>
                  </a:lnTo>
                  <a:lnTo>
                    <a:pt x="10736" y="3115"/>
                  </a:lnTo>
                  <a:lnTo>
                    <a:pt x="10519" y="2956"/>
                  </a:lnTo>
                  <a:lnTo>
                    <a:pt x="10273" y="2797"/>
                  </a:lnTo>
                  <a:lnTo>
                    <a:pt x="9983" y="2637"/>
                  </a:lnTo>
                  <a:lnTo>
                    <a:pt x="9664" y="2463"/>
                  </a:lnTo>
                  <a:lnTo>
                    <a:pt x="9316" y="2304"/>
                  </a:lnTo>
                  <a:lnTo>
                    <a:pt x="8925" y="2145"/>
                  </a:lnTo>
                  <a:lnTo>
                    <a:pt x="8534" y="1971"/>
                  </a:lnTo>
                  <a:lnTo>
                    <a:pt x="7665" y="1652"/>
                  </a:lnTo>
                  <a:lnTo>
                    <a:pt x="6752" y="1333"/>
                  </a:lnTo>
                  <a:lnTo>
                    <a:pt x="5825" y="1044"/>
                  </a:lnTo>
                  <a:lnTo>
                    <a:pt x="4883" y="768"/>
                  </a:lnTo>
                  <a:lnTo>
                    <a:pt x="3970" y="536"/>
                  </a:lnTo>
                  <a:lnTo>
                    <a:pt x="3115" y="334"/>
                  </a:lnTo>
                  <a:lnTo>
                    <a:pt x="2333" y="174"/>
                  </a:lnTo>
                  <a:lnTo>
                    <a:pt x="1652" y="58"/>
                  </a:lnTo>
                  <a:lnTo>
                    <a:pt x="1362" y="29"/>
                  </a:lnTo>
                  <a:lnTo>
                    <a:pt x="1116" y="15"/>
                  </a:lnTo>
                  <a:lnTo>
                    <a:pt x="898" y="0"/>
                  </a:lnTo>
                  <a:close/>
                </a:path>
              </a:pathLst>
            </a:custGeom>
            <a:solidFill>
              <a:srgbClr val="E76C5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1833;p37">
              <a:extLst>
                <a:ext uri="{FF2B5EF4-FFF2-40B4-BE49-F238E27FC236}">
                  <a16:creationId xmlns:a16="http://schemas.microsoft.com/office/drawing/2014/main" id="{F7714E8D-E9F1-6F71-E4C9-B07D8BC7847D}"/>
                </a:ext>
              </a:extLst>
            </p:cNvPr>
            <p:cNvSpPr/>
            <p:nvPr/>
          </p:nvSpPr>
          <p:spPr>
            <a:xfrm>
              <a:off x="4547275" y="455450"/>
              <a:ext cx="1833575" cy="1484750"/>
            </a:xfrm>
            <a:custGeom>
              <a:avLst/>
              <a:gdLst/>
              <a:ahLst/>
              <a:cxnLst/>
              <a:rect l="l" t="t" r="r" b="b"/>
              <a:pathLst>
                <a:path w="73343" h="59390" extrusionOk="0">
                  <a:moveTo>
                    <a:pt x="35527" y="0"/>
                  </a:moveTo>
                  <a:lnTo>
                    <a:pt x="34643" y="15"/>
                  </a:lnTo>
                  <a:lnTo>
                    <a:pt x="33774" y="73"/>
                  </a:lnTo>
                  <a:lnTo>
                    <a:pt x="32905" y="131"/>
                  </a:lnTo>
                  <a:lnTo>
                    <a:pt x="32050" y="232"/>
                  </a:lnTo>
                  <a:lnTo>
                    <a:pt x="31195" y="333"/>
                  </a:lnTo>
                  <a:lnTo>
                    <a:pt x="30355" y="464"/>
                  </a:lnTo>
                  <a:lnTo>
                    <a:pt x="29529" y="623"/>
                  </a:lnTo>
                  <a:lnTo>
                    <a:pt x="28703" y="797"/>
                  </a:lnTo>
                  <a:lnTo>
                    <a:pt x="27891" y="985"/>
                  </a:lnTo>
                  <a:lnTo>
                    <a:pt x="27080" y="1188"/>
                  </a:lnTo>
                  <a:lnTo>
                    <a:pt x="26283" y="1420"/>
                  </a:lnTo>
                  <a:lnTo>
                    <a:pt x="25501" y="1666"/>
                  </a:lnTo>
                  <a:lnTo>
                    <a:pt x="24718" y="1927"/>
                  </a:lnTo>
                  <a:lnTo>
                    <a:pt x="23951" y="2217"/>
                  </a:lnTo>
                  <a:lnTo>
                    <a:pt x="23197" y="2507"/>
                  </a:lnTo>
                  <a:lnTo>
                    <a:pt x="22444" y="2826"/>
                  </a:lnTo>
                  <a:lnTo>
                    <a:pt x="21705" y="3144"/>
                  </a:lnTo>
                  <a:lnTo>
                    <a:pt x="20980" y="3492"/>
                  </a:lnTo>
                  <a:lnTo>
                    <a:pt x="20270" y="3854"/>
                  </a:lnTo>
                  <a:lnTo>
                    <a:pt x="19560" y="4231"/>
                  </a:lnTo>
                  <a:lnTo>
                    <a:pt x="18865" y="4622"/>
                  </a:lnTo>
                  <a:lnTo>
                    <a:pt x="18184" y="5028"/>
                  </a:lnTo>
                  <a:lnTo>
                    <a:pt x="17518" y="5433"/>
                  </a:lnTo>
                  <a:lnTo>
                    <a:pt x="16851" y="5868"/>
                  </a:lnTo>
                  <a:lnTo>
                    <a:pt x="16199" y="6317"/>
                  </a:lnTo>
                  <a:lnTo>
                    <a:pt x="15562" y="6766"/>
                  </a:lnTo>
                  <a:lnTo>
                    <a:pt x="14939" y="7230"/>
                  </a:lnTo>
                  <a:lnTo>
                    <a:pt x="14330" y="7708"/>
                  </a:lnTo>
                  <a:lnTo>
                    <a:pt x="13722" y="8201"/>
                  </a:lnTo>
                  <a:lnTo>
                    <a:pt x="13142" y="8693"/>
                  </a:lnTo>
                  <a:lnTo>
                    <a:pt x="12562" y="9201"/>
                  </a:lnTo>
                  <a:lnTo>
                    <a:pt x="11997" y="9722"/>
                  </a:lnTo>
                  <a:lnTo>
                    <a:pt x="11447" y="10244"/>
                  </a:lnTo>
                  <a:lnTo>
                    <a:pt x="10911" y="10780"/>
                  </a:lnTo>
                  <a:lnTo>
                    <a:pt x="10389" y="11330"/>
                  </a:lnTo>
                  <a:lnTo>
                    <a:pt x="9868" y="11881"/>
                  </a:lnTo>
                  <a:lnTo>
                    <a:pt x="9375" y="12446"/>
                  </a:lnTo>
                  <a:lnTo>
                    <a:pt x="8897" y="13011"/>
                  </a:lnTo>
                  <a:lnTo>
                    <a:pt x="8419" y="13576"/>
                  </a:lnTo>
                  <a:lnTo>
                    <a:pt x="7970" y="14170"/>
                  </a:lnTo>
                  <a:lnTo>
                    <a:pt x="7535" y="14750"/>
                  </a:lnTo>
                  <a:lnTo>
                    <a:pt x="7100" y="15344"/>
                  </a:lnTo>
                  <a:lnTo>
                    <a:pt x="6694" y="15938"/>
                  </a:lnTo>
                  <a:lnTo>
                    <a:pt x="6289" y="16546"/>
                  </a:lnTo>
                  <a:lnTo>
                    <a:pt x="5912" y="17140"/>
                  </a:lnTo>
                  <a:lnTo>
                    <a:pt x="5550" y="17749"/>
                  </a:lnTo>
                  <a:lnTo>
                    <a:pt x="5188" y="18372"/>
                  </a:lnTo>
                  <a:lnTo>
                    <a:pt x="4854" y="18980"/>
                  </a:lnTo>
                  <a:lnTo>
                    <a:pt x="4536" y="19603"/>
                  </a:lnTo>
                  <a:lnTo>
                    <a:pt x="4231" y="20226"/>
                  </a:lnTo>
                  <a:lnTo>
                    <a:pt x="3666" y="21443"/>
                  </a:lnTo>
                  <a:lnTo>
                    <a:pt x="3130" y="22632"/>
                  </a:lnTo>
                  <a:lnTo>
                    <a:pt x="2652" y="23776"/>
                  </a:lnTo>
                  <a:lnTo>
                    <a:pt x="2217" y="24877"/>
                  </a:lnTo>
                  <a:lnTo>
                    <a:pt x="1826" y="25935"/>
                  </a:lnTo>
                  <a:lnTo>
                    <a:pt x="1479" y="26964"/>
                  </a:lnTo>
                  <a:lnTo>
                    <a:pt x="1174" y="27949"/>
                  </a:lnTo>
                  <a:lnTo>
                    <a:pt x="899" y="28905"/>
                  </a:lnTo>
                  <a:lnTo>
                    <a:pt x="667" y="29803"/>
                  </a:lnTo>
                  <a:lnTo>
                    <a:pt x="464" y="30687"/>
                  </a:lnTo>
                  <a:lnTo>
                    <a:pt x="305" y="31513"/>
                  </a:lnTo>
                  <a:lnTo>
                    <a:pt x="189" y="32310"/>
                  </a:lnTo>
                  <a:lnTo>
                    <a:pt x="88" y="33078"/>
                  </a:lnTo>
                  <a:lnTo>
                    <a:pt x="30" y="33802"/>
                  </a:lnTo>
                  <a:lnTo>
                    <a:pt x="1" y="34498"/>
                  </a:lnTo>
                  <a:lnTo>
                    <a:pt x="1" y="35150"/>
                  </a:lnTo>
                  <a:lnTo>
                    <a:pt x="30" y="35758"/>
                  </a:lnTo>
                  <a:lnTo>
                    <a:pt x="88" y="36352"/>
                  </a:lnTo>
                  <a:lnTo>
                    <a:pt x="160" y="36888"/>
                  </a:lnTo>
                  <a:lnTo>
                    <a:pt x="276" y="37410"/>
                  </a:lnTo>
                  <a:lnTo>
                    <a:pt x="392" y="37888"/>
                  </a:lnTo>
                  <a:lnTo>
                    <a:pt x="551" y="38337"/>
                  </a:lnTo>
                  <a:lnTo>
                    <a:pt x="725" y="38743"/>
                  </a:lnTo>
                  <a:lnTo>
                    <a:pt x="914" y="39120"/>
                  </a:lnTo>
                  <a:lnTo>
                    <a:pt x="1131" y="39467"/>
                  </a:lnTo>
                  <a:lnTo>
                    <a:pt x="1363" y="39786"/>
                  </a:lnTo>
                  <a:lnTo>
                    <a:pt x="1609" y="40076"/>
                  </a:lnTo>
                  <a:lnTo>
                    <a:pt x="1870" y="40322"/>
                  </a:lnTo>
                  <a:lnTo>
                    <a:pt x="2145" y="40540"/>
                  </a:lnTo>
                  <a:lnTo>
                    <a:pt x="2435" y="40728"/>
                  </a:lnTo>
                  <a:lnTo>
                    <a:pt x="2739" y="40887"/>
                  </a:lnTo>
                  <a:lnTo>
                    <a:pt x="3043" y="41003"/>
                  </a:lnTo>
                  <a:lnTo>
                    <a:pt x="3348" y="41105"/>
                  </a:lnTo>
                  <a:lnTo>
                    <a:pt x="3652" y="41177"/>
                  </a:lnTo>
                  <a:lnTo>
                    <a:pt x="3927" y="41206"/>
                  </a:lnTo>
                  <a:lnTo>
                    <a:pt x="4202" y="41206"/>
                  </a:lnTo>
                  <a:lnTo>
                    <a:pt x="4478" y="41177"/>
                  </a:lnTo>
                  <a:lnTo>
                    <a:pt x="4739" y="41119"/>
                  </a:lnTo>
                  <a:lnTo>
                    <a:pt x="4999" y="41032"/>
                  </a:lnTo>
                  <a:lnTo>
                    <a:pt x="5246" y="40916"/>
                  </a:lnTo>
                  <a:lnTo>
                    <a:pt x="5492" y="40771"/>
                  </a:lnTo>
                  <a:lnTo>
                    <a:pt x="5738" y="40583"/>
                  </a:lnTo>
                  <a:lnTo>
                    <a:pt x="5999" y="40380"/>
                  </a:lnTo>
                  <a:lnTo>
                    <a:pt x="6245" y="40148"/>
                  </a:lnTo>
                  <a:lnTo>
                    <a:pt x="6506" y="39873"/>
                  </a:lnTo>
                  <a:lnTo>
                    <a:pt x="6752" y="39583"/>
                  </a:lnTo>
                  <a:lnTo>
                    <a:pt x="7028" y="39265"/>
                  </a:lnTo>
                  <a:lnTo>
                    <a:pt x="7303" y="38902"/>
                  </a:lnTo>
                  <a:lnTo>
                    <a:pt x="7883" y="38120"/>
                  </a:lnTo>
                  <a:lnTo>
                    <a:pt x="8506" y="37222"/>
                  </a:lnTo>
                  <a:lnTo>
                    <a:pt x="9940" y="35077"/>
                  </a:lnTo>
                  <a:lnTo>
                    <a:pt x="10795" y="33846"/>
                  </a:lnTo>
                  <a:lnTo>
                    <a:pt x="11722" y="32513"/>
                  </a:lnTo>
                  <a:lnTo>
                    <a:pt x="12765" y="31078"/>
                  </a:lnTo>
                  <a:lnTo>
                    <a:pt x="13330" y="30311"/>
                  </a:lnTo>
                  <a:lnTo>
                    <a:pt x="13924" y="29528"/>
                  </a:lnTo>
                  <a:lnTo>
                    <a:pt x="14243" y="29137"/>
                  </a:lnTo>
                  <a:lnTo>
                    <a:pt x="14562" y="28760"/>
                  </a:lnTo>
                  <a:lnTo>
                    <a:pt x="14881" y="28398"/>
                  </a:lnTo>
                  <a:lnTo>
                    <a:pt x="15214" y="28050"/>
                  </a:lnTo>
                  <a:lnTo>
                    <a:pt x="15562" y="27732"/>
                  </a:lnTo>
                  <a:lnTo>
                    <a:pt x="15909" y="27413"/>
                  </a:lnTo>
                  <a:lnTo>
                    <a:pt x="16257" y="27109"/>
                  </a:lnTo>
                  <a:lnTo>
                    <a:pt x="16619" y="26819"/>
                  </a:lnTo>
                  <a:lnTo>
                    <a:pt x="16981" y="26544"/>
                  </a:lnTo>
                  <a:lnTo>
                    <a:pt x="17358" y="26283"/>
                  </a:lnTo>
                  <a:lnTo>
                    <a:pt x="17735" y="26036"/>
                  </a:lnTo>
                  <a:lnTo>
                    <a:pt x="18112" y="25805"/>
                  </a:lnTo>
                  <a:lnTo>
                    <a:pt x="18488" y="25573"/>
                  </a:lnTo>
                  <a:lnTo>
                    <a:pt x="18879" y="25370"/>
                  </a:lnTo>
                  <a:lnTo>
                    <a:pt x="19271" y="25167"/>
                  </a:lnTo>
                  <a:lnTo>
                    <a:pt x="19662" y="24979"/>
                  </a:lnTo>
                  <a:lnTo>
                    <a:pt x="20053" y="24805"/>
                  </a:lnTo>
                  <a:lnTo>
                    <a:pt x="20444" y="24631"/>
                  </a:lnTo>
                  <a:lnTo>
                    <a:pt x="20835" y="24472"/>
                  </a:lnTo>
                  <a:lnTo>
                    <a:pt x="21227" y="24327"/>
                  </a:lnTo>
                  <a:lnTo>
                    <a:pt x="21632" y="24196"/>
                  </a:lnTo>
                  <a:lnTo>
                    <a:pt x="22024" y="24066"/>
                  </a:lnTo>
                  <a:lnTo>
                    <a:pt x="22820" y="23849"/>
                  </a:lnTo>
                  <a:lnTo>
                    <a:pt x="23603" y="23660"/>
                  </a:lnTo>
                  <a:lnTo>
                    <a:pt x="24371" y="23501"/>
                  </a:lnTo>
                  <a:lnTo>
                    <a:pt x="25139" y="23370"/>
                  </a:lnTo>
                  <a:lnTo>
                    <a:pt x="25878" y="23269"/>
                  </a:lnTo>
                  <a:lnTo>
                    <a:pt x="26616" y="23197"/>
                  </a:lnTo>
                  <a:lnTo>
                    <a:pt x="27312" y="23139"/>
                  </a:lnTo>
                  <a:lnTo>
                    <a:pt x="27993" y="23110"/>
                  </a:lnTo>
                  <a:lnTo>
                    <a:pt x="28645" y="23095"/>
                  </a:lnTo>
                  <a:lnTo>
                    <a:pt x="29268" y="23081"/>
                  </a:lnTo>
                  <a:lnTo>
                    <a:pt x="29847" y="23095"/>
                  </a:lnTo>
                  <a:lnTo>
                    <a:pt x="30383" y="23124"/>
                  </a:lnTo>
                  <a:lnTo>
                    <a:pt x="30891" y="23153"/>
                  </a:lnTo>
                  <a:lnTo>
                    <a:pt x="31745" y="23226"/>
                  </a:lnTo>
                  <a:lnTo>
                    <a:pt x="32383" y="23313"/>
                  </a:lnTo>
                  <a:lnTo>
                    <a:pt x="32789" y="23370"/>
                  </a:lnTo>
                  <a:lnTo>
                    <a:pt x="32934" y="23385"/>
                  </a:lnTo>
                  <a:lnTo>
                    <a:pt x="32832" y="23515"/>
                  </a:lnTo>
                  <a:lnTo>
                    <a:pt x="32731" y="23660"/>
                  </a:lnTo>
                  <a:lnTo>
                    <a:pt x="32615" y="23849"/>
                  </a:lnTo>
                  <a:lnTo>
                    <a:pt x="32470" y="24095"/>
                  </a:lnTo>
                  <a:lnTo>
                    <a:pt x="32339" y="24370"/>
                  </a:lnTo>
                  <a:lnTo>
                    <a:pt x="32224" y="24689"/>
                  </a:lnTo>
                  <a:lnTo>
                    <a:pt x="32166" y="24848"/>
                  </a:lnTo>
                  <a:lnTo>
                    <a:pt x="32122" y="25022"/>
                  </a:lnTo>
                  <a:lnTo>
                    <a:pt x="32079" y="25211"/>
                  </a:lnTo>
                  <a:lnTo>
                    <a:pt x="32050" y="25384"/>
                  </a:lnTo>
                  <a:lnTo>
                    <a:pt x="32035" y="25573"/>
                  </a:lnTo>
                  <a:lnTo>
                    <a:pt x="32035" y="25776"/>
                  </a:lnTo>
                  <a:lnTo>
                    <a:pt x="32050" y="25964"/>
                  </a:lnTo>
                  <a:lnTo>
                    <a:pt x="32079" y="26167"/>
                  </a:lnTo>
                  <a:lnTo>
                    <a:pt x="32122" y="26370"/>
                  </a:lnTo>
                  <a:lnTo>
                    <a:pt x="32180" y="26558"/>
                  </a:lnTo>
                  <a:lnTo>
                    <a:pt x="32267" y="26761"/>
                  </a:lnTo>
                  <a:lnTo>
                    <a:pt x="32368" y="26964"/>
                  </a:lnTo>
                  <a:lnTo>
                    <a:pt x="32499" y="27167"/>
                  </a:lnTo>
                  <a:lnTo>
                    <a:pt x="32658" y="27369"/>
                  </a:lnTo>
                  <a:lnTo>
                    <a:pt x="32832" y="27572"/>
                  </a:lnTo>
                  <a:lnTo>
                    <a:pt x="33035" y="27761"/>
                  </a:lnTo>
                  <a:lnTo>
                    <a:pt x="33267" y="27949"/>
                  </a:lnTo>
                  <a:lnTo>
                    <a:pt x="33528" y="28137"/>
                  </a:lnTo>
                  <a:lnTo>
                    <a:pt x="33672" y="28224"/>
                  </a:lnTo>
                  <a:lnTo>
                    <a:pt x="33817" y="28311"/>
                  </a:lnTo>
                  <a:lnTo>
                    <a:pt x="33977" y="28369"/>
                  </a:lnTo>
                  <a:lnTo>
                    <a:pt x="34136" y="28427"/>
                  </a:lnTo>
                  <a:lnTo>
                    <a:pt x="34295" y="28471"/>
                  </a:lnTo>
                  <a:lnTo>
                    <a:pt x="34469" y="28499"/>
                  </a:lnTo>
                  <a:lnTo>
                    <a:pt x="34643" y="28528"/>
                  </a:lnTo>
                  <a:lnTo>
                    <a:pt x="34817" y="28543"/>
                  </a:lnTo>
                  <a:lnTo>
                    <a:pt x="35194" y="28543"/>
                  </a:lnTo>
                  <a:lnTo>
                    <a:pt x="35585" y="28514"/>
                  </a:lnTo>
                  <a:lnTo>
                    <a:pt x="35976" y="28456"/>
                  </a:lnTo>
                  <a:lnTo>
                    <a:pt x="36396" y="28355"/>
                  </a:lnTo>
                  <a:lnTo>
                    <a:pt x="36802" y="28239"/>
                  </a:lnTo>
                  <a:lnTo>
                    <a:pt x="37237" y="28108"/>
                  </a:lnTo>
                  <a:lnTo>
                    <a:pt x="37657" y="27934"/>
                  </a:lnTo>
                  <a:lnTo>
                    <a:pt x="38091" y="27761"/>
                  </a:lnTo>
                  <a:lnTo>
                    <a:pt x="38526" y="27558"/>
                  </a:lnTo>
                  <a:lnTo>
                    <a:pt x="38946" y="27355"/>
                  </a:lnTo>
                  <a:lnTo>
                    <a:pt x="39366" y="27138"/>
                  </a:lnTo>
                  <a:lnTo>
                    <a:pt x="39787" y="26906"/>
                  </a:lnTo>
                  <a:lnTo>
                    <a:pt x="40598" y="26428"/>
                  </a:lnTo>
                  <a:lnTo>
                    <a:pt x="41351" y="25964"/>
                  </a:lnTo>
                  <a:lnTo>
                    <a:pt x="42032" y="25500"/>
                  </a:lnTo>
                  <a:lnTo>
                    <a:pt x="42626" y="25080"/>
                  </a:lnTo>
                  <a:lnTo>
                    <a:pt x="43134" y="24718"/>
                  </a:lnTo>
                  <a:lnTo>
                    <a:pt x="43496" y="24428"/>
                  </a:lnTo>
                  <a:lnTo>
                    <a:pt x="43829" y="24182"/>
                  </a:lnTo>
                  <a:lnTo>
                    <a:pt x="44032" y="24588"/>
                  </a:lnTo>
                  <a:lnTo>
                    <a:pt x="44235" y="25037"/>
                  </a:lnTo>
                  <a:lnTo>
                    <a:pt x="44669" y="26007"/>
                  </a:lnTo>
                  <a:lnTo>
                    <a:pt x="45104" y="27094"/>
                  </a:lnTo>
                  <a:lnTo>
                    <a:pt x="45568" y="28239"/>
                  </a:lnTo>
                  <a:lnTo>
                    <a:pt x="46524" y="30673"/>
                  </a:lnTo>
                  <a:lnTo>
                    <a:pt x="47017" y="31875"/>
                  </a:lnTo>
                  <a:lnTo>
                    <a:pt x="47538" y="33063"/>
                  </a:lnTo>
                  <a:lnTo>
                    <a:pt x="47799" y="33643"/>
                  </a:lnTo>
                  <a:lnTo>
                    <a:pt x="48060" y="34194"/>
                  </a:lnTo>
                  <a:lnTo>
                    <a:pt x="48335" y="34730"/>
                  </a:lnTo>
                  <a:lnTo>
                    <a:pt x="48596" y="35237"/>
                  </a:lnTo>
                  <a:lnTo>
                    <a:pt x="48871" y="35715"/>
                  </a:lnTo>
                  <a:lnTo>
                    <a:pt x="49161" y="36164"/>
                  </a:lnTo>
                  <a:lnTo>
                    <a:pt x="49436" y="36584"/>
                  </a:lnTo>
                  <a:lnTo>
                    <a:pt x="49726" y="36961"/>
                  </a:lnTo>
                  <a:lnTo>
                    <a:pt x="50016" y="37294"/>
                  </a:lnTo>
                  <a:lnTo>
                    <a:pt x="50161" y="37453"/>
                  </a:lnTo>
                  <a:lnTo>
                    <a:pt x="50305" y="37598"/>
                  </a:lnTo>
                  <a:lnTo>
                    <a:pt x="50450" y="37714"/>
                  </a:lnTo>
                  <a:lnTo>
                    <a:pt x="50610" y="37830"/>
                  </a:lnTo>
                  <a:lnTo>
                    <a:pt x="50755" y="37946"/>
                  </a:lnTo>
                  <a:lnTo>
                    <a:pt x="50899" y="38033"/>
                  </a:lnTo>
                  <a:lnTo>
                    <a:pt x="51059" y="38105"/>
                  </a:lnTo>
                  <a:lnTo>
                    <a:pt x="51204" y="38178"/>
                  </a:lnTo>
                  <a:lnTo>
                    <a:pt x="51363" y="38221"/>
                  </a:lnTo>
                  <a:lnTo>
                    <a:pt x="51508" y="38250"/>
                  </a:lnTo>
                  <a:lnTo>
                    <a:pt x="51667" y="38279"/>
                  </a:lnTo>
                  <a:lnTo>
                    <a:pt x="51827" y="38279"/>
                  </a:lnTo>
                  <a:lnTo>
                    <a:pt x="51986" y="38265"/>
                  </a:lnTo>
                  <a:lnTo>
                    <a:pt x="52131" y="38236"/>
                  </a:lnTo>
                  <a:lnTo>
                    <a:pt x="52435" y="38163"/>
                  </a:lnTo>
                  <a:lnTo>
                    <a:pt x="52725" y="38077"/>
                  </a:lnTo>
                  <a:lnTo>
                    <a:pt x="52986" y="37990"/>
                  </a:lnTo>
                  <a:lnTo>
                    <a:pt x="53218" y="37888"/>
                  </a:lnTo>
                  <a:lnTo>
                    <a:pt x="53449" y="37787"/>
                  </a:lnTo>
                  <a:lnTo>
                    <a:pt x="53638" y="37685"/>
                  </a:lnTo>
                  <a:lnTo>
                    <a:pt x="53826" y="37584"/>
                  </a:lnTo>
                  <a:lnTo>
                    <a:pt x="53986" y="37468"/>
                  </a:lnTo>
                  <a:lnTo>
                    <a:pt x="54145" y="37352"/>
                  </a:lnTo>
                  <a:lnTo>
                    <a:pt x="54275" y="37251"/>
                  </a:lnTo>
                  <a:lnTo>
                    <a:pt x="54391" y="37135"/>
                  </a:lnTo>
                  <a:lnTo>
                    <a:pt x="54493" y="37019"/>
                  </a:lnTo>
                  <a:lnTo>
                    <a:pt x="54580" y="36903"/>
                  </a:lnTo>
                  <a:lnTo>
                    <a:pt x="54667" y="36787"/>
                  </a:lnTo>
                  <a:lnTo>
                    <a:pt x="54724" y="36671"/>
                  </a:lnTo>
                  <a:lnTo>
                    <a:pt x="54782" y="36555"/>
                  </a:lnTo>
                  <a:lnTo>
                    <a:pt x="54869" y="36338"/>
                  </a:lnTo>
                  <a:lnTo>
                    <a:pt x="54913" y="36135"/>
                  </a:lnTo>
                  <a:lnTo>
                    <a:pt x="54942" y="35947"/>
                  </a:lnTo>
                  <a:lnTo>
                    <a:pt x="54956" y="35787"/>
                  </a:lnTo>
                  <a:lnTo>
                    <a:pt x="54942" y="35657"/>
                  </a:lnTo>
                  <a:lnTo>
                    <a:pt x="54927" y="35555"/>
                  </a:lnTo>
                  <a:lnTo>
                    <a:pt x="54913" y="35469"/>
                  </a:lnTo>
                  <a:lnTo>
                    <a:pt x="55000" y="35816"/>
                  </a:lnTo>
                  <a:lnTo>
                    <a:pt x="55246" y="36787"/>
                  </a:lnTo>
                  <a:lnTo>
                    <a:pt x="55405" y="37497"/>
                  </a:lnTo>
                  <a:lnTo>
                    <a:pt x="55594" y="38323"/>
                  </a:lnTo>
                  <a:lnTo>
                    <a:pt x="55782" y="39250"/>
                  </a:lnTo>
                  <a:lnTo>
                    <a:pt x="55971" y="40293"/>
                  </a:lnTo>
                  <a:lnTo>
                    <a:pt x="56159" y="41423"/>
                  </a:lnTo>
                  <a:lnTo>
                    <a:pt x="56347" y="42626"/>
                  </a:lnTo>
                  <a:lnTo>
                    <a:pt x="56521" y="43901"/>
                  </a:lnTo>
                  <a:lnTo>
                    <a:pt x="56666" y="45234"/>
                  </a:lnTo>
                  <a:lnTo>
                    <a:pt x="56724" y="45929"/>
                  </a:lnTo>
                  <a:lnTo>
                    <a:pt x="56782" y="46610"/>
                  </a:lnTo>
                  <a:lnTo>
                    <a:pt x="56825" y="47320"/>
                  </a:lnTo>
                  <a:lnTo>
                    <a:pt x="56854" y="48030"/>
                  </a:lnTo>
                  <a:lnTo>
                    <a:pt x="56883" y="48740"/>
                  </a:lnTo>
                  <a:lnTo>
                    <a:pt x="56898" y="49465"/>
                  </a:lnTo>
                  <a:lnTo>
                    <a:pt x="56898" y="50189"/>
                  </a:lnTo>
                  <a:lnTo>
                    <a:pt x="56883" y="50913"/>
                  </a:lnTo>
                  <a:lnTo>
                    <a:pt x="56883" y="51261"/>
                  </a:lnTo>
                  <a:lnTo>
                    <a:pt x="56898" y="51623"/>
                  </a:lnTo>
                  <a:lnTo>
                    <a:pt x="56912" y="51971"/>
                  </a:lnTo>
                  <a:lnTo>
                    <a:pt x="56941" y="52319"/>
                  </a:lnTo>
                  <a:lnTo>
                    <a:pt x="56985" y="52652"/>
                  </a:lnTo>
                  <a:lnTo>
                    <a:pt x="57043" y="52985"/>
                  </a:lnTo>
                  <a:lnTo>
                    <a:pt x="57101" y="53319"/>
                  </a:lnTo>
                  <a:lnTo>
                    <a:pt x="57173" y="53637"/>
                  </a:lnTo>
                  <a:lnTo>
                    <a:pt x="57260" y="53956"/>
                  </a:lnTo>
                  <a:lnTo>
                    <a:pt x="57347" y="54275"/>
                  </a:lnTo>
                  <a:lnTo>
                    <a:pt x="57448" y="54579"/>
                  </a:lnTo>
                  <a:lnTo>
                    <a:pt x="57564" y="54869"/>
                  </a:lnTo>
                  <a:lnTo>
                    <a:pt x="57680" y="55159"/>
                  </a:lnTo>
                  <a:lnTo>
                    <a:pt x="57811" y="55434"/>
                  </a:lnTo>
                  <a:lnTo>
                    <a:pt x="57941" y="55709"/>
                  </a:lnTo>
                  <a:lnTo>
                    <a:pt x="58086" y="55985"/>
                  </a:lnTo>
                  <a:lnTo>
                    <a:pt x="58231" y="56245"/>
                  </a:lnTo>
                  <a:lnTo>
                    <a:pt x="58390" y="56492"/>
                  </a:lnTo>
                  <a:lnTo>
                    <a:pt x="58564" y="56723"/>
                  </a:lnTo>
                  <a:lnTo>
                    <a:pt x="58738" y="56955"/>
                  </a:lnTo>
                  <a:lnTo>
                    <a:pt x="58912" y="57187"/>
                  </a:lnTo>
                  <a:lnTo>
                    <a:pt x="59100" y="57404"/>
                  </a:lnTo>
                  <a:lnTo>
                    <a:pt x="59303" y="57607"/>
                  </a:lnTo>
                  <a:lnTo>
                    <a:pt x="59491" y="57796"/>
                  </a:lnTo>
                  <a:lnTo>
                    <a:pt x="59694" y="57984"/>
                  </a:lnTo>
                  <a:lnTo>
                    <a:pt x="59911" y="58158"/>
                  </a:lnTo>
                  <a:lnTo>
                    <a:pt x="60129" y="58317"/>
                  </a:lnTo>
                  <a:lnTo>
                    <a:pt x="60346" y="58477"/>
                  </a:lnTo>
                  <a:lnTo>
                    <a:pt x="60563" y="58621"/>
                  </a:lnTo>
                  <a:lnTo>
                    <a:pt x="60795" y="58752"/>
                  </a:lnTo>
                  <a:lnTo>
                    <a:pt x="61027" y="58868"/>
                  </a:lnTo>
                  <a:lnTo>
                    <a:pt x="61273" y="58969"/>
                  </a:lnTo>
                  <a:lnTo>
                    <a:pt x="61505" y="59071"/>
                  </a:lnTo>
                  <a:lnTo>
                    <a:pt x="61752" y="59158"/>
                  </a:lnTo>
                  <a:lnTo>
                    <a:pt x="61998" y="59230"/>
                  </a:lnTo>
                  <a:lnTo>
                    <a:pt x="62244" y="59288"/>
                  </a:lnTo>
                  <a:lnTo>
                    <a:pt x="62505" y="59331"/>
                  </a:lnTo>
                  <a:lnTo>
                    <a:pt x="62751" y="59360"/>
                  </a:lnTo>
                  <a:lnTo>
                    <a:pt x="63012" y="59389"/>
                  </a:lnTo>
                  <a:lnTo>
                    <a:pt x="63534" y="59389"/>
                  </a:lnTo>
                  <a:lnTo>
                    <a:pt x="63794" y="59360"/>
                  </a:lnTo>
                  <a:lnTo>
                    <a:pt x="64055" y="59331"/>
                  </a:lnTo>
                  <a:lnTo>
                    <a:pt x="64316" y="59273"/>
                  </a:lnTo>
                  <a:lnTo>
                    <a:pt x="64591" y="59216"/>
                  </a:lnTo>
                  <a:lnTo>
                    <a:pt x="64852" y="59129"/>
                  </a:lnTo>
                  <a:lnTo>
                    <a:pt x="65113" y="59042"/>
                  </a:lnTo>
                  <a:lnTo>
                    <a:pt x="65374" y="58926"/>
                  </a:lnTo>
                  <a:lnTo>
                    <a:pt x="65649" y="58795"/>
                  </a:lnTo>
                  <a:lnTo>
                    <a:pt x="65910" y="58650"/>
                  </a:lnTo>
                  <a:lnTo>
                    <a:pt x="66171" y="58506"/>
                  </a:lnTo>
                  <a:lnTo>
                    <a:pt x="66431" y="58317"/>
                  </a:lnTo>
                  <a:lnTo>
                    <a:pt x="66692" y="58129"/>
                  </a:lnTo>
                  <a:lnTo>
                    <a:pt x="66938" y="57926"/>
                  </a:lnTo>
                  <a:lnTo>
                    <a:pt x="67199" y="57694"/>
                  </a:lnTo>
                  <a:lnTo>
                    <a:pt x="67446" y="57462"/>
                  </a:lnTo>
                  <a:lnTo>
                    <a:pt x="67706" y="57202"/>
                  </a:lnTo>
                  <a:lnTo>
                    <a:pt x="67953" y="56926"/>
                  </a:lnTo>
                  <a:lnTo>
                    <a:pt x="68199" y="56622"/>
                  </a:lnTo>
                  <a:lnTo>
                    <a:pt x="68431" y="56303"/>
                  </a:lnTo>
                  <a:lnTo>
                    <a:pt x="68677" y="55985"/>
                  </a:lnTo>
                  <a:lnTo>
                    <a:pt x="68909" y="55622"/>
                  </a:lnTo>
                  <a:lnTo>
                    <a:pt x="69141" y="55260"/>
                  </a:lnTo>
                  <a:lnTo>
                    <a:pt x="69358" y="54869"/>
                  </a:lnTo>
                  <a:lnTo>
                    <a:pt x="69822" y="54000"/>
                  </a:lnTo>
                  <a:lnTo>
                    <a:pt x="70256" y="53130"/>
                  </a:lnTo>
                  <a:lnTo>
                    <a:pt x="70662" y="52246"/>
                  </a:lnTo>
                  <a:lnTo>
                    <a:pt x="71039" y="51348"/>
                  </a:lnTo>
                  <a:lnTo>
                    <a:pt x="71386" y="50435"/>
                  </a:lnTo>
                  <a:lnTo>
                    <a:pt x="71691" y="49523"/>
                  </a:lnTo>
                  <a:lnTo>
                    <a:pt x="71981" y="48595"/>
                  </a:lnTo>
                  <a:lnTo>
                    <a:pt x="72241" y="47668"/>
                  </a:lnTo>
                  <a:lnTo>
                    <a:pt x="72473" y="46726"/>
                  </a:lnTo>
                  <a:lnTo>
                    <a:pt x="72676" y="45770"/>
                  </a:lnTo>
                  <a:lnTo>
                    <a:pt x="72864" y="44814"/>
                  </a:lnTo>
                  <a:lnTo>
                    <a:pt x="73009" y="43857"/>
                  </a:lnTo>
                  <a:lnTo>
                    <a:pt x="73125" y="42887"/>
                  </a:lnTo>
                  <a:lnTo>
                    <a:pt x="73227" y="41916"/>
                  </a:lnTo>
                  <a:lnTo>
                    <a:pt x="73299" y="40945"/>
                  </a:lnTo>
                  <a:lnTo>
                    <a:pt x="73328" y="39975"/>
                  </a:lnTo>
                  <a:lnTo>
                    <a:pt x="73342" y="38989"/>
                  </a:lnTo>
                  <a:lnTo>
                    <a:pt x="73342" y="38004"/>
                  </a:lnTo>
                  <a:lnTo>
                    <a:pt x="73299" y="37019"/>
                  </a:lnTo>
                  <a:lnTo>
                    <a:pt x="73241" y="36034"/>
                  </a:lnTo>
                  <a:lnTo>
                    <a:pt x="73154" y="35063"/>
                  </a:lnTo>
                  <a:lnTo>
                    <a:pt x="73038" y="34078"/>
                  </a:lnTo>
                  <a:lnTo>
                    <a:pt x="72908" y="33092"/>
                  </a:lnTo>
                  <a:lnTo>
                    <a:pt x="72748" y="32122"/>
                  </a:lnTo>
                  <a:lnTo>
                    <a:pt x="72560" y="31136"/>
                  </a:lnTo>
                  <a:lnTo>
                    <a:pt x="72343" y="30166"/>
                  </a:lnTo>
                  <a:lnTo>
                    <a:pt x="72111" y="29195"/>
                  </a:lnTo>
                  <a:lnTo>
                    <a:pt x="71850" y="28239"/>
                  </a:lnTo>
                  <a:lnTo>
                    <a:pt x="71575" y="27282"/>
                  </a:lnTo>
                  <a:lnTo>
                    <a:pt x="71256" y="26326"/>
                  </a:lnTo>
                  <a:lnTo>
                    <a:pt x="70937" y="25384"/>
                  </a:lnTo>
                  <a:lnTo>
                    <a:pt x="70590" y="24443"/>
                  </a:lnTo>
                  <a:lnTo>
                    <a:pt x="70213" y="23515"/>
                  </a:lnTo>
                  <a:lnTo>
                    <a:pt x="69807" y="22588"/>
                  </a:lnTo>
                  <a:lnTo>
                    <a:pt x="69387" y="21675"/>
                  </a:lnTo>
                  <a:lnTo>
                    <a:pt x="68952" y="20777"/>
                  </a:lnTo>
                  <a:lnTo>
                    <a:pt x="68489" y="19879"/>
                  </a:lnTo>
                  <a:lnTo>
                    <a:pt x="68011" y="18995"/>
                  </a:lnTo>
                  <a:lnTo>
                    <a:pt x="67504" y="18126"/>
                  </a:lnTo>
                  <a:lnTo>
                    <a:pt x="66967" y="17271"/>
                  </a:lnTo>
                  <a:lnTo>
                    <a:pt x="66431" y="16430"/>
                  </a:lnTo>
                  <a:lnTo>
                    <a:pt x="65852" y="15605"/>
                  </a:lnTo>
                  <a:lnTo>
                    <a:pt x="65272" y="14793"/>
                  </a:lnTo>
                  <a:lnTo>
                    <a:pt x="64664" y="13996"/>
                  </a:lnTo>
                  <a:lnTo>
                    <a:pt x="64026" y="13214"/>
                  </a:lnTo>
                  <a:lnTo>
                    <a:pt x="63374" y="12446"/>
                  </a:lnTo>
                  <a:lnTo>
                    <a:pt x="62708" y="11693"/>
                  </a:lnTo>
                  <a:lnTo>
                    <a:pt x="62027" y="10954"/>
                  </a:lnTo>
                  <a:lnTo>
                    <a:pt x="61317" y="10244"/>
                  </a:lnTo>
                  <a:lnTo>
                    <a:pt x="60592" y="9548"/>
                  </a:lnTo>
                  <a:lnTo>
                    <a:pt x="59853" y="8882"/>
                  </a:lnTo>
                  <a:lnTo>
                    <a:pt x="59086" y="8230"/>
                  </a:lnTo>
                  <a:lnTo>
                    <a:pt x="58303" y="7592"/>
                  </a:lnTo>
                  <a:lnTo>
                    <a:pt x="57506" y="6984"/>
                  </a:lnTo>
                  <a:lnTo>
                    <a:pt x="56680" y="6390"/>
                  </a:lnTo>
                  <a:lnTo>
                    <a:pt x="55855" y="5825"/>
                  </a:lnTo>
                  <a:lnTo>
                    <a:pt x="55000" y="5289"/>
                  </a:lnTo>
                  <a:lnTo>
                    <a:pt x="54130" y="4767"/>
                  </a:lnTo>
                  <a:lnTo>
                    <a:pt x="53247" y="4274"/>
                  </a:lnTo>
                  <a:lnTo>
                    <a:pt x="52348" y="3811"/>
                  </a:lnTo>
                  <a:lnTo>
                    <a:pt x="51421" y="3362"/>
                  </a:lnTo>
                  <a:lnTo>
                    <a:pt x="50494" y="2956"/>
                  </a:lnTo>
                  <a:lnTo>
                    <a:pt x="49538" y="2565"/>
                  </a:lnTo>
                  <a:lnTo>
                    <a:pt x="48581" y="2202"/>
                  </a:lnTo>
                  <a:lnTo>
                    <a:pt x="47596" y="1884"/>
                  </a:lnTo>
                  <a:lnTo>
                    <a:pt x="46640" y="1579"/>
                  </a:lnTo>
                  <a:lnTo>
                    <a:pt x="45669" y="1304"/>
                  </a:lnTo>
                  <a:lnTo>
                    <a:pt x="44727" y="1058"/>
                  </a:lnTo>
                  <a:lnTo>
                    <a:pt x="43771" y="841"/>
                  </a:lnTo>
                  <a:lnTo>
                    <a:pt x="42829" y="652"/>
                  </a:lnTo>
                  <a:lnTo>
                    <a:pt x="41888" y="478"/>
                  </a:lnTo>
                  <a:lnTo>
                    <a:pt x="40960" y="333"/>
                  </a:lnTo>
                  <a:lnTo>
                    <a:pt x="40033" y="218"/>
                  </a:lnTo>
                  <a:lnTo>
                    <a:pt x="39120" y="131"/>
                  </a:lnTo>
                  <a:lnTo>
                    <a:pt x="38207" y="58"/>
                  </a:lnTo>
                  <a:lnTo>
                    <a:pt x="37309" y="15"/>
                  </a:lnTo>
                  <a:lnTo>
                    <a:pt x="36411" y="0"/>
                  </a:lnTo>
                  <a:close/>
                </a:path>
              </a:pathLst>
            </a:custGeom>
            <a:solidFill>
              <a:srgbClr val="ED73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1834;p37">
              <a:extLst>
                <a:ext uri="{FF2B5EF4-FFF2-40B4-BE49-F238E27FC236}">
                  <a16:creationId xmlns:a16="http://schemas.microsoft.com/office/drawing/2014/main" id="{CF60BD41-2DF8-897F-4635-8BAB5514E179}"/>
                </a:ext>
              </a:extLst>
            </p:cNvPr>
            <p:cNvSpPr/>
            <p:nvPr/>
          </p:nvSpPr>
          <p:spPr>
            <a:xfrm>
              <a:off x="5542300" y="2362875"/>
              <a:ext cx="5800" cy="9800"/>
            </a:xfrm>
            <a:custGeom>
              <a:avLst/>
              <a:gdLst/>
              <a:ahLst/>
              <a:cxnLst/>
              <a:rect l="l" t="t" r="r" b="b"/>
              <a:pathLst>
                <a:path w="232" h="392" extrusionOk="0">
                  <a:moveTo>
                    <a:pt x="203" y="1"/>
                  </a:moveTo>
                  <a:lnTo>
                    <a:pt x="188" y="15"/>
                  </a:lnTo>
                  <a:lnTo>
                    <a:pt x="15" y="319"/>
                  </a:lnTo>
                  <a:lnTo>
                    <a:pt x="0" y="348"/>
                  </a:lnTo>
                  <a:lnTo>
                    <a:pt x="0" y="363"/>
                  </a:lnTo>
                  <a:lnTo>
                    <a:pt x="29" y="392"/>
                  </a:lnTo>
                  <a:lnTo>
                    <a:pt x="73" y="392"/>
                  </a:lnTo>
                  <a:lnTo>
                    <a:pt x="87" y="377"/>
                  </a:lnTo>
                  <a:lnTo>
                    <a:pt x="232" y="44"/>
                  </a:lnTo>
                  <a:lnTo>
                    <a:pt x="232" y="15"/>
                  </a:lnTo>
                  <a:lnTo>
                    <a:pt x="217" y="1"/>
                  </a:lnTo>
                  <a:close/>
                </a:path>
              </a:pathLst>
            </a:custGeom>
            <a:solidFill>
              <a:srgbClr val="FA83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1835;p37">
              <a:extLst>
                <a:ext uri="{FF2B5EF4-FFF2-40B4-BE49-F238E27FC236}">
                  <a16:creationId xmlns:a16="http://schemas.microsoft.com/office/drawing/2014/main" id="{54D4471C-8F44-AF93-DD1C-27856D65859F}"/>
                </a:ext>
              </a:extLst>
            </p:cNvPr>
            <p:cNvSpPr/>
            <p:nvPr/>
          </p:nvSpPr>
          <p:spPr>
            <a:xfrm>
              <a:off x="5100025" y="2503775"/>
              <a:ext cx="77550" cy="80450"/>
            </a:xfrm>
            <a:custGeom>
              <a:avLst/>
              <a:gdLst/>
              <a:ahLst/>
              <a:cxnLst/>
              <a:rect l="l" t="t" r="r" b="b"/>
              <a:pathLst>
                <a:path w="3102" h="3218" extrusionOk="0">
                  <a:moveTo>
                    <a:pt x="1362" y="1"/>
                  </a:moveTo>
                  <a:lnTo>
                    <a:pt x="1189" y="30"/>
                  </a:lnTo>
                  <a:lnTo>
                    <a:pt x="1029" y="73"/>
                  </a:lnTo>
                  <a:lnTo>
                    <a:pt x="870" y="131"/>
                  </a:lnTo>
                  <a:lnTo>
                    <a:pt x="725" y="204"/>
                  </a:lnTo>
                  <a:lnTo>
                    <a:pt x="609" y="291"/>
                  </a:lnTo>
                  <a:lnTo>
                    <a:pt x="493" y="392"/>
                  </a:lnTo>
                  <a:lnTo>
                    <a:pt x="392" y="493"/>
                  </a:lnTo>
                  <a:lnTo>
                    <a:pt x="290" y="624"/>
                  </a:lnTo>
                  <a:lnTo>
                    <a:pt x="218" y="740"/>
                  </a:lnTo>
                  <a:lnTo>
                    <a:pt x="145" y="870"/>
                  </a:lnTo>
                  <a:lnTo>
                    <a:pt x="87" y="1015"/>
                  </a:lnTo>
                  <a:lnTo>
                    <a:pt x="44" y="1160"/>
                  </a:lnTo>
                  <a:lnTo>
                    <a:pt x="15" y="1305"/>
                  </a:lnTo>
                  <a:lnTo>
                    <a:pt x="0" y="1450"/>
                  </a:lnTo>
                  <a:lnTo>
                    <a:pt x="0" y="1609"/>
                  </a:lnTo>
                  <a:lnTo>
                    <a:pt x="0" y="1754"/>
                  </a:lnTo>
                  <a:lnTo>
                    <a:pt x="15" y="1899"/>
                  </a:lnTo>
                  <a:lnTo>
                    <a:pt x="44" y="2058"/>
                  </a:lnTo>
                  <a:lnTo>
                    <a:pt x="87" y="2189"/>
                  </a:lnTo>
                  <a:lnTo>
                    <a:pt x="145" y="2333"/>
                  </a:lnTo>
                  <a:lnTo>
                    <a:pt x="218" y="2464"/>
                  </a:lnTo>
                  <a:lnTo>
                    <a:pt x="290" y="2594"/>
                  </a:lnTo>
                  <a:lnTo>
                    <a:pt x="392" y="2710"/>
                  </a:lnTo>
                  <a:lnTo>
                    <a:pt x="493" y="2812"/>
                  </a:lnTo>
                  <a:lnTo>
                    <a:pt x="609" y="2913"/>
                  </a:lnTo>
                  <a:lnTo>
                    <a:pt x="725" y="3000"/>
                  </a:lnTo>
                  <a:lnTo>
                    <a:pt x="870" y="3072"/>
                  </a:lnTo>
                  <a:lnTo>
                    <a:pt x="1029" y="3130"/>
                  </a:lnTo>
                  <a:lnTo>
                    <a:pt x="1189" y="3174"/>
                  </a:lnTo>
                  <a:lnTo>
                    <a:pt x="1362" y="3203"/>
                  </a:lnTo>
                  <a:lnTo>
                    <a:pt x="1551" y="3217"/>
                  </a:lnTo>
                  <a:lnTo>
                    <a:pt x="1739" y="3203"/>
                  </a:lnTo>
                  <a:lnTo>
                    <a:pt x="1913" y="3174"/>
                  </a:lnTo>
                  <a:lnTo>
                    <a:pt x="2087" y="3130"/>
                  </a:lnTo>
                  <a:lnTo>
                    <a:pt x="2232" y="3072"/>
                  </a:lnTo>
                  <a:lnTo>
                    <a:pt x="2377" y="3000"/>
                  </a:lnTo>
                  <a:lnTo>
                    <a:pt x="2493" y="2913"/>
                  </a:lnTo>
                  <a:lnTo>
                    <a:pt x="2608" y="2812"/>
                  </a:lnTo>
                  <a:lnTo>
                    <a:pt x="2724" y="2710"/>
                  </a:lnTo>
                  <a:lnTo>
                    <a:pt x="2811" y="2594"/>
                  </a:lnTo>
                  <a:lnTo>
                    <a:pt x="2884" y="2464"/>
                  </a:lnTo>
                  <a:lnTo>
                    <a:pt x="2956" y="2333"/>
                  </a:lnTo>
                  <a:lnTo>
                    <a:pt x="3014" y="2189"/>
                  </a:lnTo>
                  <a:lnTo>
                    <a:pt x="3058" y="2058"/>
                  </a:lnTo>
                  <a:lnTo>
                    <a:pt x="3087" y="1899"/>
                  </a:lnTo>
                  <a:lnTo>
                    <a:pt x="3101" y="1754"/>
                  </a:lnTo>
                  <a:lnTo>
                    <a:pt x="3101" y="1609"/>
                  </a:lnTo>
                  <a:lnTo>
                    <a:pt x="3101" y="1450"/>
                  </a:lnTo>
                  <a:lnTo>
                    <a:pt x="3087" y="1305"/>
                  </a:lnTo>
                  <a:lnTo>
                    <a:pt x="3058" y="1160"/>
                  </a:lnTo>
                  <a:lnTo>
                    <a:pt x="3014" y="1015"/>
                  </a:lnTo>
                  <a:lnTo>
                    <a:pt x="2956" y="870"/>
                  </a:lnTo>
                  <a:lnTo>
                    <a:pt x="2884" y="740"/>
                  </a:lnTo>
                  <a:lnTo>
                    <a:pt x="2811" y="624"/>
                  </a:lnTo>
                  <a:lnTo>
                    <a:pt x="2724" y="493"/>
                  </a:lnTo>
                  <a:lnTo>
                    <a:pt x="2608" y="392"/>
                  </a:lnTo>
                  <a:lnTo>
                    <a:pt x="2493" y="291"/>
                  </a:lnTo>
                  <a:lnTo>
                    <a:pt x="2377" y="204"/>
                  </a:lnTo>
                  <a:lnTo>
                    <a:pt x="2232" y="131"/>
                  </a:lnTo>
                  <a:lnTo>
                    <a:pt x="2087" y="73"/>
                  </a:lnTo>
                  <a:lnTo>
                    <a:pt x="1913" y="30"/>
                  </a:lnTo>
                  <a:lnTo>
                    <a:pt x="1739"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1836;p37">
              <a:extLst>
                <a:ext uri="{FF2B5EF4-FFF2-40B4-BE49-F238E27FC236}">
                  <a16:creationId xmlns:a16="http://schemas.microsoft.com/office/drawing/2014/main" id="{F5DDFD27-9340-839A-7757-EDC7625C3ACD}"/>
                </a:ext>
              </a:extLst>
            </p:cNvPr>
            <p:cNvSpPr/>
            <p:nvPr/>
          </p:nvSpPr>
          <p:spPr>
            <a:xfrm>
              <a:off x="5035900" y="2828325"/>
              <a:ext cx="77550" cy="80450"/>
            </a:xfrm>
            <a:custGeom>
              <a:avLst/>
              <a:gdLst/>
              <a:ahLst/>
              <a:cxnLst/>
              <a:rect l="l" t="t" r="r" b="b"/>
              <a:pathLst>
                <a:path w="3102" h="3218" extrusionOk="0">
                  <a:moveTo>
                    <a:pt x="1363" y="1"/>
                  </a:moveTo>
                  <a:lnTo>
                    <a:pt x="1189" y="30"/>
                  </a:lnTo>
                  <a:lnTo>
                    <a:pt x="1030" y="73"/>
                  </a:lnTo>
                  <a:lnTo>
                    <a:pt x="870" y="131"/>
                  </a:lnTo>
                  <a:lnTo>
                    <a:pt x="725" y="204"/>
                  </a:lnTo>
                  <a:lnTo>
                    <a:pt x="609" y="290"/>
                  </a:lnTo>
                  <a:lnTo>
                    <a:pt x="494" y="392"/>
                  </a:lnTo>
                  <a:lnTo>
                    <a:pt x="392" y="493"/>
                  </a:lnTo>
                  <a:lnTo>
                    <a:pt x="291" y="624"/>
                  </a:lnTo>
                  <a:lnTo>
                    <a:pt x="218" y="740"/>
                  </a:lnTo>
                  <a:lnTo>
                    <a:pt x="146" y="870"/>
                  </a:lnTo>
                  <a:lnTo>
                    <a:pt x="88" y="1015"/>
                  </a:lnTo>
                  <a:lnTo>
                    <a:pt x="44" y="1160"/>
                  </a:lnTo>
                  <a:lnTo>
                    <a:pt x="15" y="1305"/>
                  </a:lnTo>
                  <a:lnTo>
                    <a:pt x="1" y="1450"/>
                  </a:lnTo>
                  <a:lnTo>
                    <a:pt x="1" y="1609"/>
                  </a:lnTo>
                  <a:lnTo>
                    <a:pt x="1" y="1754"/>
                  </a:lnTo>
                  <a:lnTo>
                    <a:pt x="15" y="1899"/>
                  </a:lnTo>
                  <a:lnTo>
                    <a:pt x="44" y="2058"/>
                  </a:lnTo>
                  <a:lnTo>
                    <a:pt x="88" y="2203"/>
                  </a:lnTo>
                  <a:lnTo>
                    <a:pt x="146" y="2333"/>
                  </a:lnTo>
                  <a:lnTo>
                    <a:pt x="218" y="2464"/>
                  </a:lnTo>
                  <a:lnTo>
                    <a:pt x="291" y="2594"/>
                  </a:lnTo>
                  <a:lnTo>
                    <a:pt x="392" y="2710"/>
                  </a:lnTo>
                  <a:lnTo>
                    <a:pt x="494" y="2826"/>
                  </a:lnTo>
                  <a:lnTo>
                    <a:pt x="609" y="2913"/>
                  </a:lnTo>
                  <a:lnTo>
                    <a:pt x="725" y="3000"/>
                  </a:lnTo>
                  <a:lnTo>
                    <a:pt x="870" y="3072"/>
                  </a:lnTo>
                  <a:lnTo>
                    <a:pt x="1030" y="3130"/>
                  </a:lnTo>
                  <a:lnTo>
                    <a:pt x="1189" y="3174"/>
                  </a:lnTo>
                  <a:lnTo>
                    <a:pt x="1363" y="3203"/>
                  </a:lnTo>
                  <a:lnTo>
                    <a:pt x="1551" y="3217"/>
                  </a:lnTo>
                  <a:lnTo>
                    <a:pt x="1740" y="3203"/>
                  </a:lnTo>
                  <a:lnTo>
                    <a:pt x="1913" y="3174"/>
                  </a:lnTo>
                  <a:lnTo>
                    <a:pt x="2087" y="3130"/>
                  </a:lnTo>
                  <a:lnTo>
                    <a:pt x="2232" y="3072"/>
                  </a:lnTo>
                  <a:lnTo>
                    <a:pt x="2377" y="3000"/>
                  </a:lnTo>
                  <a:lnTo>
                    <a:pt x="2493" y="2913"/>
                  </a:lnTo>
                  <a:lnTo>
                    <a:pt x="2609" y="2826"/>
                  </a:lnTo>
                  <a:lnTo>
                    <a:pt x="2725" y="2710"/>
                  </a:lnTo>
                  <a:lnTo>
                    <a:pt x="2812" y="2594"/>
                  </a:lnTo>
                  <a:lnTo>
                    <a:pt x="2884" y="2464"/>
                  </a:lnTo>
                  <a:lnTo>
                    <a:pt x="2957" y="2333"/>
                  </a:lnTo>
                  <a:lnTo>
                    <a:pt x="3015" y="2203"/>
                  </a:lnTo>
                  <a:lnTo>
                    <a:pt x="3058" y="2058"/>
                  </a:lnTo>
                  <a:lnTo>
                    <a:pt x="3087" y="1899"/>
                  </a:lnTo>
                  <a:lnTo>
                    <a:pt x="3102" y="1754"/>
                  </a:lnTo>
                  <a:lnTo>
                    <a:pt x="3102" y="1609"/>
                  </a:lnTo>
                  <a:lnTo>
                    <a:pt x="3102" y="1450"/>
                  </a:lnTo>
                  <a:lnTo>
                    <a:pt x="3087" y="1305"/>
                  </a:lnTo>
                  <a:lnTo>
                    <a:pt x="3058" y="1160"/>
                  </a:lnTo>
                  <a:lnTo>
                    <a:pt x="3015" y="1015"/>
                  </a:lnTo>
                  <a:lnTo>
                    <a:pt x="2957" y="870"/>
                  </a:lnTo>
                  <a:lnTo>
                    <a:pt x="2884" y="740"/>
                  </a:lnTo>
                  <a:lnTo>
                    <a:pt x="2812" y="624"/>
                  </a:lnTo>
                  <a:lnTo>
                    <a:pt x="2725" y="493"/>
                  </a:lnTo>
                  <a:lnTo>
                    <a:pt x="2609" y="392"/>
                  </a:lnTo>
                  <a:lnTo>
                    <a:pt x="2493" y="290"/>
                  </a:lnTo>
                  <a:lnTo>
                    <a:pt x="2377" y="204"/>
                  </a:lnTo>
                  <a:lnTo>
                    <a:pt x="2232" y="131"/>
                  </a:lnTo>
                  <a:lnTo>
                    <a:pt x="2087" y="73"/>
                  </a:lnTo>
                  <a:lnTo>
                    <a:pt x="1913" y="30"/>
                  </a:lnTo>
                  <a:lnTo>
                    <a:pt x="1740" y="1"/>
                  </a:lnTo>
                  <a:close/>
                </a:path>
              </a:pathLst>
            </a:custGeom>
            <a:solidFill>
              <a:srgbClr val="5492C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3" name="TextBox 72">
            <a:extLst>
              <a:ext uri="{FF2B5EF4-FFF2-40B4-BE49-F238E27FC236}">
                <a16:creationId xmlns:a16="http://schemas.microsoft.com/office/drawing/2014/main" id="{DBB57DF0-9DBE-9E5C-ED10-B5E74FD4317F}"/>
              </a:ext>
            </a:extLst>
          </p:cNvPr>
          <p:cNvSpPr txBox="1"/>
          <p:nvPr/>
        </p:nvSpPr>
        <p:spPr>
          <a:xfrm>
            <a:off x="289916" y="2879006"/>
            <a:ext cx="2990884" cy="1477328"/>
          </a:xfrm>
          <a:prstGeom prst="rect">
            <a:avLst/>
          </a:prstGeom>
          <a:noFill/>
        </p:spPr>
        <p:txBody>
          <a:bodyPr wrap="square">
            <a:spAutoFit/>
          </a:bodyPr>
          <a:lstStyle/>
          <a:p>
            <a:pPr algn="ctr"/>
            <a:r>
              <a:rPr lang="en-US" sz="1800" b="1">
                <a:solidFill>
                  <a:srgbClr val="000000"/>
                </a:solidFill>
                <a:effectLst/>
                <a:latin typeface="Times New Roman" panose="02020603050405020304" pitchFamily="18" charset="0"/>
                <a:ea typeface="Times New Roman" panose="02020603050405020304" pitchFamily="18" charset="0"/>
              </a:rPr>
              <a:t>Đoạn 1</a:t>
            </a:r>
            <a:r>
              <a:rPr lang="en-US" sz="1800">
                <a:solidFill>
                  <a:srgbClr val="000000"/>
                </a:solidFill>
                <a:effectLst/>
                <a:latin typeface="Times New Roman" panose="02020603050405020304" pitchFamily="18" charset="0"/>
                <a:ea typeface="Times New Roman" panose="02020603050405020304" pitchFamily="18" charset="0"/>
              </a:rPr>
              <a:t>: Từ đầu đến “Nghe quen quá mà Thanh không nhớ được”: Thanh trở về nhà thăm bà thăm nhà trong tâm trạng hạnh phúc, nghẹn ngào</a:t>
            </a:r>
            <a:endParaRPr lang="en-US" sz="1800"/>
          </a:p>
        </p:txBody>
      </p:sp>
      <p:sp>
        <p:nvSpPr>
          <p:cNvPr id="75" name="TextBox 74">
            <a:extLst>
              <a:ext uri="{FF2B5EF4-FFF2-40B4-BE49-F238E27FC236}">
                <a16:creationId xmlns:a16="http://schemas.microsoft.com/office/drawing/2014/main" id="{0CBB2DDA-14F0-29FF-E859-3FD005F8A8B9}"/>
              </a:ext>
            </a:extLst>
          </p:cNvPr>
          <p:cNvSpPr txBox="1"/>
          <p:nvPr/>
        </p:nvSpPr>
        <p:spPr>
          <a:xfrm>
            <a:off x="3577656" y="2864768"/>
            <a:ext cx="2386314" cy="1200329"/>
          </a:xfrm>
          <a:prstGeom prst="rect">
            <a:avLst/>
          </a:prstGeom>
          <a:noFill/>
        </p:spPr>
        <p:txBody>
          <a:bodyPr wrap="square">
            <a:spAutoFit/>
          </a:bodyPr>
          <a:lstStyle/>
          <a:p>
            <a:pPr algn="ctr"/>
            <a:r>
              <a:rPr lang="en-US" sz="1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 2</a:t>
            </a:r>
            <a:r>
              <a:rPr lang="en-US" sz="1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Tiếp theo đến “ngồi ở bên đèn”: Biểu hiện tình cảm của Thanh và Nga</a:t>
            </a:r>
            <a:endParaRPr lang="en-US" sz="1600">
              <a:effectLst/>
              <a:latin typeface=".VnTime"/>
              <a:ea typeface="Times New Roman" panose="02020603050405020304" pitchFamily="18" charset="0"/>
              <a:cs typeface="Times New Roman" panose="02020603050405020304" pitchFamily="18" charset="0"/>
            </a:endParaRPr>
          </a:p>
        </p:txBody>
      </p:sp>
      <p:sp>
        <p:nvSpPr>
          <p:cNvPr id="77" name="TextBox 76">
            <a:extLst>
              <a:ext uri="{FF2B5EF4-FFF2-40B4-BE49-F238E27FC236}">
                <a16:creationId xmlns:a16="http://schemas.microsoft.com/office/drawing/2014/main" id="{CF37B500-7290-91F8-02F1-6589F065DB97}"/>
              </a:ext>
            </a:extLst>
          </p:cNvPr>
          <p:cNvSpPr txBox="1"/>
          <p:nvPr/>
        </p:nvSpPr>
        <p:spPr>
          <a:xfrm>
            <a:off x="6467770" y="2873274"/>
            <a:ext cx="2386314" cy="923330"/>
          </a:xfrm>
          <a:prstGeom prst="rect">
            <a:avLst/>
          </a:prstGeom>
          <a:noFill/>
        </p:spPr>
        <p:txBody>
          <a:bodyPr wrap="square">
            <a:spAutoFit/>
          </a:bodyPr>
          <a:lstStyle/>
          <a:p>
            <a:pPr algn="ctr"/>
            <a:r>
              <a:rPr lang="en-US" sz="1800" b="1">
                <a:solidFill>
                  <a:srgbClr val="000000"/>
                </a:solidFill>
                <a:effectLst/>
                <a:latin typeface="Times New Roman" panose="02020603050405020304" pitchFamily="18" charset="0"/>
                <a:ea typeface="Times New Roman" panose="02020603050405020304" pitchFamily="18" charset="0"/>
              </a:rPr>
              <a:t>Đoạn 3</a:t>
            </a:r>
            <a:r>
              <a:rPr lang="en-US" sz="1800">
                <a:solidFill>
                  <a:srgbClr val="000000"/>
                </a:solidFill>
                <a:effectLst/>
                <a:latin typeface="Times New Roman" panose="02020603050405020304" pitchFamily="18" charset="0"/>
                <a:ea typeface="Times New Roman" panose="02020603050405020304" pitchFamily="18" charset="0"/>
              </a:rPr>
              <a:t>: Còn lại: Thanh tạm biệt mọi người trở lại tỉnh làm việc.</a:t>
            </a:r>
            <a:endParaRPr lang="en-US" sz="1800"/>
          </a:p>
        </p:txBody>
      </p:sp>
    </p:spTree>
    <p:extLst>
      <p:ext uri="{BB962C8B-B14F-4D97-AF65-F5344CB8AC3E}">
        <p14:creationId xmlns:p14="http://schemas.microsoft.com/office/powerpoint/2010/main" val="26219512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73"/>
                                        </p:tgtEl>
                                        <p:attrNameLst>
                                          <p:attrName>style.visibility</p:attrName>
                                        </p:attrNameLst>
                                      </p:cBhvr>
                                      <p:to>
                                        <p:strVal val="visible"/>
                                      </p:to>
                                    </p:set>
                                    <p:animEffect transition="in" filter="barn(inVertical)">
                                      <p:cBhvr>
                                        <p:cTn id="20" dur="500"/>
                                        <p:tgtEl>
                                          <p:spTgt spid="73"/>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barn(inVertical)">
                                      <p:cBhvr>
                                        <p:cTn id="25" dur="500"/>
                                        <p:tgtEl>
                                          <p:spTgt spid="5"/>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barn(inVertical)">
                                      <p:cBhvr>
                                        <p:cTn id="28" dur="500"/>
                                        <p:tgtEl>
                                          <p:spTgt spid="75"/>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77"/>
                                        </p:tgtEl>
                                        <p:attrNameLst>
                                          <p:attrName>style.visibility</p:attrName>
                                        </p:attrNameLst>
                                      </p:cBhvr>
                                      <p:to>
                                        <p:strVal val="visible"/>
                                      </p:to>
                                    </p:set>
                                    <p:animEffect transition="in" filter="barn(inVertical)">
                                      <p:cBhvr>
                                        <p:cTn id="36"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3" grpId="0"/>
      <p:bldP spid="75" grpId="0"/>
      <p:bldP spid="7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525"/>
        <p:cNvGrpSpPr/>
        <p:nvPr/>
      </p:nvGrpSpPr>
      <p:grpSpPr>
        <a:xfrm>
          <a:off x="0" y="0"/>
          <a:ext cx="0" cy="0"/>
          <a:chOff x="0" y="0"/>
          <a:chExt cx="0" cy="0"/>
        </a:xfrm>
      </p:grpSpPr>
      <p:sp>
        <p:nvSpPr>
          <p:cNvPr id="12547" name="Google Shape;12547;p40"/>
          <p:cNvSpPr txBox="1">
            <a:spLocks noGrp="1"/>
          </p:cNvSpPr>
          <p:nvPr>
            <p:ph type="title"/>
          </p:nvPr>
        </p:nvSpPr>
        <p:spPr>
          <a:xfrm>
            <a:off x="1084338" y="1213932"/>
            <a:ext cx="40587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a:solidFill>
                  <a:schemeClr val="dk1"/>
                </a:solidFill>
                <a:latin typeface="Times New Roman" panose="02020603050405020304" pitchFamily="18" charset="0"/>
                <a:cs typeface="Times New Roman" panose="02020603050405020304" pitchFamily="18" charset="0"/>
              </a:rPr>
              <a:t>Khám phá văn bản</a:t>
            </a:r>
            <a:endParaRPr sz="6000">
              <a:solidFill>
                <a:schemeClr val="dk1"/>
              </a:solidFill>
              <a:latin typeface="Times New Roman" panose="02020603050405020304" pitchFamily="18" charset="0"/>
              <a:cs typeface="Times New Roman" panose="02020603050405020304" pitchFamily="18" charset="0"/>
            </a:endParaRPr>
          </a:p>
        </p:txBody>
      </p:sp>
      <p:sp>
        <p:nvSpPr>
          <p:cNvPr id="12549" name="Google Shape;12549;p40"/>
          <p:cNvSpPr txBox="1">
            <a:spLocks noGrp="1"/>
          </p:cNvSpPr>
          <p:nvPr>
            <p:ph type="title" idx="2"/>
          </p:nvPr>
        </p:nvSpPr>
        <p:spPr>
          <a:xfrm>
            <a:off x="2761788" y="407927"/>
            <a:ext cx="950871" cy="841800"/>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6"/>
                </a:solidFill>
                <a:latin typeface="Times New Roman" panose="02020603050405020304" pitchFamily="18" charset="0"/>
                <a:cs typeface="Times New Roman" panose="02020603050405020304" pitchFamily="18" charset="0"/>
              </a:rPr>
              <a:t>II</a:t>
            </a:r>
            <a:endParaRPr>
              <a:solidFill>
                <a:schemeClr val="accent6"/>
              </a:solidFill>
              <a:latin typeface="Times New Roman" panose="02020603050405020304" pitchFamily="18" charset="0"/>
              <a:cs typeface="Times New Roman" panose="02020603050405020304" pitchFamily="18" charset="0"/>
            </a:endParaRPr>
          </a:p>
        </p:txBody>
      </p:sp>
      <p:grpSp>
        <p:nvGrpSpPr>
          <p:cNvPr id="12554" name="Google Shape;12554;p40"/>
          <p:cNvGrpSpPr/>
          <p:nvPr/>
        </p:nvGrpSpPr>
        <p:grpSpPr>
          <a:xfrm rot="175696">
            <a:off x="1567209" y="290842"/>
            <a:ext cx="389226" cy="409996"/>
            <a:chOff x="9310391" y="2486565"/>
            <a:chExt cx="261975" cy="275936"/>
          </a:xfrm>
        </p:grpSpPr>
        <p:sp>
          <p:nvSpPr>
            <p:cNvPr id="12555" name="Google Shape;12555;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6" name="Google Shape;12556;p40"/>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7" name="Google Shape;12557;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2901" name="Google Shape;12901;p40"/>
          <p:cNvSpPr/>
          <p:nvPr/>
        </p:nvSpPr>
        <p:spPr>
          <a:xfrm rot="3980590">
            <a:off x="1121349" y="4453055"/>
            <a:ext cx="76636" cy="68474"/>
          </a:xfrm>
          <a:custGeom>
            <a:avLst/>
            <a:gdLst/>
            <a:ahLst/>
            <a:cxnLst/>
            <a:rect l="l" t="t" r="r" b="b"/>
            <a:pathLst>
              <a:path w="2291" h="2047" extrusionOk="0">
                <a:moveTo>
                  <a:pt x="1159" y="0"/>
                </a:moveTo>
                <a:cubicBezTo>
                  <a:pt x="1016" y="0"/>
                  <a:pt x="865" y="28"/>
                  <a:pt x="712" y="85"/>
                </a:cubicBezTo>
                <a:cubicBezTo>
                  <a:pt x="360" y="210"/>
                  <a:pt x="1" y="460"/>
                  <a:pt x="24" y="944"/>
                </a:cubicBezTo>
                <a:cubicBezTo>
                  <a:pt x="16" y="1374"/>
                  <a:pt x="188" y="1655"/>
                  <a:pt x="563" y="1843"/>
                </a:cubicBezTo>
                <a:cubicBezTo>
                  <a:pt x="720" y="1913"/>
                  <a:pt x="876" y="1968"/>
                  <a:pt x="1040" y="2023"/>
                </a:cubicBezTo>
                <a:cubicBezTo>
                  <a:pt x="1106" y="2038"/>
                  <a:pt x="1173" y="2046"/>
                  <a:pt x="1239" y="2046"/>
                </a:cubicBezTo>
                <a:cubicBezTo>
                  <a:pt x="1368" y="2046"/>
                  <a:pt x="1497" y="2017"/>
                  <a:pt x="1626" y="1960"/>
                </a:cubicBezTo>
                <a:cubicBezTo>
                  <a:pt x="1946" y="1812"/>
                  <a:pt x="2126" y="1561"/>
                  <a:pt x="2228" y="1241"/>
                </a:cubicBezTo>
                <a:cubicBezTo>
                  <a:pt x="2290" y="1061"/>
                  <a:pt x="2282" y="905"/>
                  <a:pt x="2204" y="741"/>
                </a:cubicBezTo>
                <a:cubicBezTo>
                  <a:pt x="1991" y="267"/>
                  <a:pt x="1608" y="0"/>
                  <a:pt x="1159"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2" name="Google Shape;12902;p40"/>
          <p:cNvSpPr/>
          <p:nvPr/>
        </p:nvSpPr>
        <p:spPr>
          <a:xfrm rot="3980590">
            <a:off x="1166596" y="4382543"/>
            <a:ext cx="66701" cy="62353"/>
          </a:xfrm>
          <a:custGeom>
            <a:avLst/>
            <a:gdLst/>
            <a:ahLst/>
            <a:cxnLst/>
            <a:rect l="l" t="t" r="r" b="b"/>
            <a:pathLst>
              <a:path w="1994" h="1864" extrusionOk="0">
                <a:moveTo>
                  <a:pt x="991" y="1"/>
                </a:moveTo>
                <a:cubicBezTo>
                  <a:pt x="829" y="1"/>
                  <a:pt x="667" y="41"/>
                  <a:pt x="516" y="127"/>
                </a:cubicBezTo>
                <a:cubicBezTo>
                  <a:pt x="235" y="291"/>
                  <a:pt x="1" y="533"/>
                  <a:pt x="8" y="908"/>
                </a:cubicBezTo>
                <a:cubicBezTo>
                  <a:pt x="23" y="1404"/>
                  <a:pt x="515" y="1864"/>
                  <a:pt x="1018" y="1864"/>
                </a:cubicBezTo>
                <a:cubicBezTo>
                  <a:pt x="1039" y="1864"/>
                  <a:pt x="1059" y="1863"/>
                  <a:pt x="1079" y="1861"/>
                </a:cubicBezTo>
                <a:cubicBezTo>
                  <a:pt x="1610" y="1822"/>
                  <a:pt x="1993" y="1416"/>
                  <a:pt x="1985" y="877"/>
                </a:cubicBezTo>
                <a:cubicBezTo>
                  <a:pt x="1985" y="650"/>
                  <a:pt x="1970" y="634"/>
                  <a:pt x="1837" y="439"/>
                </a:cubicBezTo>
                <a:cubicBezTo>
                  <a:pt x="1633" y="163"/>
                  <a:pt x="1315" y="1"/>
                  <a:pt x="991"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3" name="Google Shape;12903;p40"/>
          <p:cNvSpPr/>
          <p:nvPr/>
        </p:nvSpPr>
        <p:spPr>
          <a:xfrm rot="3980590">
            <a:off x="1142630" y="4643127"/>
            <a:ext cx="59108" cy="46932"/>
          </a:xfrm>
          <a:custGeom>
            <a:avLst/>
            <a:gdLst/>
            <a:ahLst/>
            <a:cxnLst/>
            <a:rect l="l" t="t" r="r" b="b"/>
            <a:pathLst>
              <a:path w="1767" h="1403" extrusionOk="0">
                <a:moveTo>
                  <a:pt x="645" y="0"/>
                </a:moveTo>
                <a:cubicBezTo>
                  <a:pt x="439" y="0"/>
                  <a:pt x="263" y="90"/>
                  <a:pt x="164" y="252"/>
                </a:cubicBezTo>
                <a:cubicBezTo>
                  <a:pt x="0" y="502"/>
                  <a:pt x="16" y="830"/>
                  <a:pt x="243" y="1065"/>
                </a:cubicBezTo>
                <a:cubicBezTo>
                  <a:pt x="438" y="1268"/>
                  <a:pt x="688" y="1385"/>
                  <a:pt x="915" y="1401"/>
                </a:cubicBezTo>
                <a:cubicBezTo>
                  <a:pt x="936" y="1402"/>
                  <a:pt x="958" y="1402"/>
                  <a:pt x="978" y="1402"/>
                </a:cubicBezTo>
                <a:cubicBezTo>
                  <a:pt x="1243" y="1402"/>
                  <a:pt x="1436" y="1313"/>
                  <a:pt x="1508" y="1190"/>
                </a:cubicBezTo>
                <a:cubicBezTo>
                  <a:pt x="1766" y="768"/>
                  <a:pt x="1563" y="307"/>
                  <a:pt x="1258" y="182"/>
                </a:cubicBezTo>
                <a:cubicBezTo>
                  <a:pt x="1133" y="127"/>
                  <a:pt x="1001" y="72"/>
                  <a:pt x="868" y="33"/>
                </a:cubicBezTo>
                <a:cubicBezTo>
                  <a:pt x="791" y="11"/>
                  <a:pt x="716" y="0"/>
                  <a:pt x="645"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4" name="Google Shape;12904;p40"/>
          <p:cNvSpPr/>
          <p:nvPr/>
        </p:nvSpPr>
        <p:spPr>
          <a:xfrm rot="3980590">
            <a:off x="1111583" y="4549261"/>
            <a:ext cx="46831" cy="46631"/>
          </a:xfrm>
          <a:custGeom>
            <a:avLst/>
            <a:gdLst/>
            <a:ahLst/>
            <a:cxnLst/>
            <a:rect l="l" t="t" r="r" b="b"/>
            <a:pathLst>
              <a:path w="1400" h="1394" extrusionOk="0">
                <a:moveTo>
                  <a:pt x="625" y="1"/>
                </a:moveTo>
                <a:cubicBezTo>
                  <a:pt x="502" y="1"/>
                  <a:pt x="386" y="21"/>
                  <a:pt x="282" y="130"/>
                </a:cubicBezTo>
                <a:cubicBezTo>
                  <a:pt x="8" y="427"/>
                  <a:pt x="1" y="912"/>
                  <a:pt x="282" y="1193"/>
                </a:cubicBezTo>
                <a:cubicBezTo>
                  <a:pt x="399" y="1297"/>
                  <a:pt x="535" y="1394"/>
                  <a:pt x="683" y="1394"/>
                </a:cubicBezTo>
                <a:cubicBezTo>
                  <a:pt x="703" y="1394"/>
                  <a:pt x="723" y="1392"/>
                  <a:pt x="743" y="1388"/>
                </a:cubicBezTo>
                <a:cubicBezTo>
                  <a:pt x="1118" y="1326"/>
                  <a:pt x="1368" y="1170"/>
                  <a:pt x="1399" y="677"/>
                </a:cubicBezTo>
                <a:cubicBezTo>
                  <a:pt x="1399" y="334"/>
                  <a:pt x="1103" y="21"/>
                  <a:pt x="759" y="5"/>
                </a:cubicBezTo>
                <a:cubicBezTo>
                  <a:pt x="713" y="3"/>
                  <a:pt x="669" y="1"/>
                  <a:pt x="625"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5" name="Google Shape;12905;p40"/>
          <p:cNvSpPr/>
          <p:nvPr/>
        </p:nvSpPr>
        <p:spPr>
          <a:xfrm rot="3980590">
            <a:off x="1200811" y="4595848"/>
            <a:ext cx="41613" cy="40810"/>
          </a:xfrm>
          <a:custGeom>
            <a:avLst/>
            <a:gdLst/>
            <a:ahLst/>
            <a:cxnLst/>
            <a:rect l="l" t="t" r="r" b="b"/>
            <a:pathLst>
              <a:path w="1244" h="1220" extrusionOk="0">
                <a:moveTo>
                  <a:pt x="626" y="0"/>
                </a:moveTo>
                <a:cubicBezTo>
                  <a:pt x="266" y="0"/>
                  <a:pt x="16" y="243"/>
                  <a:pt x="16" y="602"/>
                </a:cubicBezTo>
                <a:cubicBezTo>
                  <a:pt x="1" y="1016"/>
                  <a:pt x="196" y="1219"/>
                  <a:pt x="587" y="1219"/>
                </a:cubicBezTo>
                <a:cubicBezTo>
                  <a:pt x="970" y="1219"/>
                  <a:pt x="1228" y="977"/>
                  <a:pt x="1235" y="625"/>
                </a:cubicBezTo>
                <a:cubicBezTo>
                  <a:pt x="1243" y="274"/>
                  <a:pt x="978" y="0"/>
                  <a:pt x="62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6" name="Google Shape;12906;p40"/>
          <p:cNvSpPr/>
          <p:nvPr/>
        </p:nvSpPr>
        <p:spPr>
          <a:xfrm rot="3980590">
            <a:off x="1182082" y="4529151"/>
            <a:ext cx="31645" cy="34588"/>
          </a:xfrm>
          <a:custGeom>
            <a:avLst/>
            <a:gdLst/>
            <a:ahLst/>
            <a:cxnLst/>
            <a:rect l="l" t="t" r="r" b="b"/>
            <a:pathLst>
              <a:path w="946" h="1034" extrusionOk="0">
                <a:moveTo>
                  <a:pt x="470" y="0"/>
                </a:moveTo>
                <a:cubicBezTo>
                  <a:pt x="224" y="0"/>
                  <a:pt x="0" y="271"/>
                  <a:pt x="0" y="564"/>
                </a:cubicBezTo>
                <a:cubicBezTo>
                  <a:pt x="0" y="861"/>
                  <a:pt x="157" y="1017"/>
                  <a:pt x="446" y="1033"/>
                </a:cubicBezTo>
                <a:cubicBezTo>
                  <a:pt x="453" y="1033"/>
                  <a:pt x="461" y="1033"/>
                  <a:pt x="468" y="1033"/>
                </a:cubicBezTo>
                <a:cubicBezTo>
                  <a:pt x="782" y="1033"/>
                  <a:pt x="946" y="870"/>
                  <a:pt x="946" y="564"/>
                </a:cubicBezTo>
                <a:cubicBezTo>
                  <a:pt x="946" y="291"/>
                  <a:pt x="743" y="17"/>
                  <a:pt x="500" y="1"/>
                </a:cubicBezTo>
                <a:cubicBezTo>
                  <a:pt x="490" y="1"/>
                  <a:pt x="480" y="0"/>
                  <a:pt x="47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7" name="Google Shape;12907;p40"/>
          <p:cNvSpPr/>
          <p:nvPr/>
        </p:nvSpPr>
        <p:spPr>
          <a:xfrm rot="3980590">
            <a:off x="1227649" y="4497510"/>
            <a:ext cx="37298" cy="31043"/>
          </a:xfrm>
          <a:custGeom>
            <a:avLst/>
            <a:gdLst/>
            <a:ahLst/>
            <a:cxnLst/>
            <a:rect l="l" t="t" r="r" b="b"/>
            <a:pathLst>
              <a:path w="1115" h="928" extrusionOk="0">
                <a:moveTo>
                  <a:pt x="451" y="0"/>
                </a:moveTo>
                <a:cubicBezTo>
                  <a:pt x="242" y="0"/>
                  <a:pt x="57" y="171"/>
                  <a:pt x="36" y="377"/>
                </a:cubicBezTo>
                <a:cubicBezTo>
                  <a:pt x="0" y="734"/>
                  <a:pt x="221" y="928"/>
                  <a:pt x="510" y="928"/>
                </a:cubicBezTo>
                <a:cubicBezTo>
                  <a:pt x="531" y="928"/>
                  <a:pt x="553" y="926"/>
                  <a:pt x="576" y="924"/>
                </a:cubicBezTo>
                <a:lnTo>
                  <a:pt x="654" y="924"/>
                </a:lnTo>
                <a:cubicBezTo>
                  <a:pt x="896" y="917"/>
                  <a:pt x="1052" y="776"/>
                  <a:pt x="1084" y="573"/>
                </a:cubicBezTo>
                <a:cubicBezTo>
                  <a:pt x="1115" y="362"/>
                  <a:pt x="1013" y="182"/>
                  <a:pt x="802" y="96"/>
                </a:cubicBezTo>
                <a:cubicBezTo>
                  <a:pt x="724" y="57"/>
                  <a:pt x="623" y="26"/>
                  <a:pt x="537" y="10"/>
                </a:cubicBezTo>
                <a:cubicBezTo>
                  <a:pt x="508" y="4"/>
                  <a:pt x="479" y="0"/>
                  <a:pt x="451"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8" name="Google Shape;12908;p40"/>
          <p:cNvSpPr/>
          <p:nvPr/>
        </p:nvSpPr>
        <p:spPr>
          <a:xfrm rot="3980590">
            <a:off x="1135302" y="4311332"/>
            <a:ext cx="37933" cy="34154"/>
          </a:xfrm>
          <a:custGeom>
            <a:avLst/>
            <a:gdLst/>
            <a:ahLst/>
            <a:cxnLst/>
            <a:rect l="l" t="t" r="r" b="b"/>
            <a:pathLst>
              <a:path w="1134" h="1021" extrusionOk="0">
                <a:moveTo>
                  <a:pt x="592" y="1"/>
                </a:moveTo>
                <a:cubicBezTo>
                  <a:pt x="588" y="1"/>
                  <a:pt x="583" y="1"/>
                  <a:pt x="579" y="1"/>
                </a:cubicBezTo>
                <a:cubicBezTo>
                  <a:pt x="446" y="9"/>
                  <a:pt x="266" y="126"/>
                  <a:pt x="165" y="282"/>
                </a:cubicBezTo>
                <a:cubicBezTo>
                  <a:pt x="1" y="572"/>
                  <a:pt x="141" y="900"/>
                  <a:pt x="431" y="1009"/>
                </a:cubicBezTo>
                <a:cubicBezTo>
                  <a:pt x="452" y="1017"/>
                  <a:pt x="476" y="1020"/>
                  <a:pt x="503" y="1020"/>
                </a:cubicBezTo>
                <a:cubicBezTo>
                  <a:pt x="740" y="1020"/>
                  <a:pt x="1134" y="721"/>
                  <a:pt x="1134" y="517"/>
                </a:cubicBezTo>
                <a:lnTo>
                  <a:pt x="1134" y="470"/>
                </a:lnTo>
                <a:cubicBezTo>
                  <a:pt x="1095" y="224"/>
                  <a:pt x="846" y="1"/>
                  <a:pt x="592"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9" name="Google Shape;12909;p40"/>
          <p:cNvSpPr/>
          <p:nvPr/>
        </p:nvSpPr>
        <p:spPr>
          <a:xfrm>
            <a:off x="-263750" y="2237390"/>
            <a:ext cx="34019" cy="33517"/>
          </a:xfrm>
          <a:custGeom>
            <a:avLst/>
            <a:gdLst/>
            <a:ahLst/>
            <a:cxnLst/>
            <a:rect l="l" t="t" r="r" b="b"/>
            <a:pathLst>
              <a:path w="1017" h="1002" extrusionOk="0">
                <a:moveTo>
                  <a:pt x="556" y="0"/>
                </a:moveTo>
                <a:cubicBezTo>
                  <a:pt x="266" y="0"/>
                  <a:pt x="1" y="250"/>
                  <a:pt x="9" y="516"/>
                </a:cubicBezTo>
                <a:cubicBezTo>
                  <a:pt x="9" y="734"/>
                  <a:pt x="261" y="1002"/>
                  <a:pt x="468" y="1002"/>
                </a:cubicBezTo>
                <a:cubicBezTo>
                  <a:pt x="476" y="1002"/>
                  <a:pt x="485" y="1001"/>
                  <a:pt x="493" y="1001"/>
                </a:cubicBezTo>
                <a:cubicBezTo>
                  <a:pt x="727" y="985"/>
                  <a:pt x="1017" y="649"/>
                  <a:pt x="1017" y="414"/>
                </a:cubicBezTo>
                <a:cubicBezTo>
                  <a:pt x="1017" y="180"/>
                  <a:pt x="813" y="0"/>
                  <a:pt x="55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0" name="Google Shape;12910;p40"/>
          <p:cNvSpPr/>
          <p:nvPr/>
        </p:nvSpPr>
        <p:spPr>
          <a:xfrm>
            <a:off x="-245453" y="2328340"/>
            <a:ext cx="31677" cy="34019"/>
          </a:xfrm>
          <a:custGeom>
            <a:avLst/>
            <a:gdLst/>
            <a:ahLst/>
            <a:cxnLst/>
            <a:rect l="l" t="t" r="r" b="b"/>
            <a:pathLst>
              <a:path w="947" h="1017" extrusionOk="0">
                <a:moveTo>
                  <a:pt x="440" y="0"/>
                </a:moveTo>
                <a:cubicBezTo>
                  <a:pt x="212" y="0"/>
                  <a:pt x="32" y="193"/>
                  <a:pt x="24" y="454"/>
                </a:cubicBezTo>
                <a:cubicBezTo>
                  <a:pt x="1" y="727"/>
                  <a:pt x="274" y="1017"/>
                  <a:pt x="532" y="1017"/>
                </a:cubicBezTo>
                <a:cubicBezTo>
                  <a:pt x="767" y="1017"/>
                  <a:pt x="946" y="813"/>
                  <a:pt x="946" y="563"/>
                </a:cubicBezTo>
                <a:cubicBezTo>
                  <a:pt x="946" y="259"/>
                  <a:pt x="727" y="1"/>
                  <a:pt x="454" y="1"/>
                </a:cubicBezTo>
                <a:cubicBezTo>
                  <a:pt x="449" y="1"/>
                  <a:pt x="445" y="0"/>
                  <a:pt x="44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1" name="Google Shape;12911;p40"/>
          <p:cNvSpPr/>
          <p:nvPr/>
        </p:nvSpPr>
        <p:spPr>
          <a:xfrm>
            <a:off x="-273952" y="2187148"/>
            <a:ext cx="22010" cy="22044"/>
          </a:xfrm>
          <a:custGeom>
            <a:avLst/>
            <a:gdLst/>
            <a:ahLst/>
            <a:cxnLst/>
            <a:rect l="l" t="t" r="r" b="b"/>
            <a:pathLst>
              <a:path w="658" h="659" extrusionOk="0">
                <a:moveTo>
                  <a:pt x="298" y="1"/>
                </a:moveTo>
                <a:cubicBezTo>
                  <a:pt x="129" y="1"/>
                  <a:pt x="23" y="123"/>
                  <a:pt x="9" y="315"/>
                </a:cubicBezTo>
                <a:cubicBezTo>
                  <a:pt x="1" y="526"/>
                  <a:pt x="134" y="643"/>
                  <a:pt x="376" y="658"/>
                </a:cubicBezTo>
                <a:cubicBezTo>
                  <a:pt x="380" y="659"/>
                  <a:pt x="383" y="659"/>
                  <a:pt x="387" y="659"/>
                </a:cubicBezTo>
                <a:cubicBezTo>
                  <a:pt x="509" y="659"/>
                  <a:pt x="642" y="537"/>
                  <a:pt x="650" y="408"/>
                </a:cubicBezTo>
                <a:cubicBezTo>
                  <a:pt x="657" y="221"/>
                  <a:pt x="493" y="25"/>
                  <a:pt x="329" y="2"/>
                </a:cubicBezTo>
                <a:cubicBezTo>
                  <a:pt x="319" y="1"/>
                  <a:pt x="308" y="1"/>
                  <a:pt x="298"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12915" name="Google Shape;12915;p40"/>
          <p:cNvGrpSpPr/>
          <p:nvPr/>
        </p:nvGrpSpPr>
        <p:grpSpPr>
          <a:xfrm flipH="1">
            <a:off x="833600" y="990975"/>
            <a:ext cx="454897" cy="517503"/>
            <a:chOff x="4874103" y="1842351"/>
            <a:chExt cx="481713" cy="425183"/>
          </a:xfrm>
        </p:grpSpPr>
        <p:sp>
          <p:nvSpPr>
            <p:cNvPr id="12916" name="Google Shape;12916;p40"/>
            <p:cNvSpPr/>
            <p:nvPr/>
          </p:nvSpPr>
          <p:spPr>
            <a:xfrm>
              <a:off x="4874103" y="1842351"/>
              <a:ext cx="481713" cy="425183"/>
            </a:xfrm>
            <a:custGeom>
              <a:avLst/>
              <a:gdLst/>
              <a:ahLst/>
              <a:cxnLst/>
              <a:rect l="l" t="t" r="r" b="b"/>
              <a:pathLst>
                <a:path w="14401" h="12711" extrusionOk="0">
                  <a:moveTo>
                    <a:pt x="10742" y="0"/>
                  </a:moveTo>
                  <a:cubicBezTo>
                    <a:pt x="10547" y="0"/>
                    <a:pt x="10225" y="213"/>
                    <a:pt x="9680" y="767"/>
                  </a:cubicBezTo>
                  <a:cubicBezTo>
                    <a:pt x="7719" y="2775"/>
                    <a:pt x="8086" y="7346"/>
                    <a:pt x="8086" y="7346"/>
                  </a:cubicBezTo>
                  <a:cubicBezTo>
                    <a:pt x="8008" y="7284"/>
                    <a:pt x="7930" y="7245"/>
                    <a:pt x="7875" y="7237"/>
                  </a:cubicBezTo>
                  <a:cubicBezTo>
                    <a:pt x="7766" y="6885"/>
                    <a:pt x="7695" y="6510"/>
                    <a:pt x="7664" y="6135"/>
                  </a:cubicBezTo>
                  <a:cubicBezTo>
                    <a:pt x="7660" y="6102"/>
                    <a:pt x="7638" y="6086"/>
                    <a:pt x="7614" y="6086"/>
                  </a:cubicBezTo>
                  <a:cubicBezTo>
                    <a:pt x="7589" y="6086"/>
                    <a:pt x="7563" y="6106"/>
                    <a:pt x="7563" y="6143"/>
                  </a:cubicBezTo>
                  <a:cubicBezTo>
                    <a:pt x="7586" y="6510"/>
                    <a:pt x="7656" y="6870"/>
                    <a:pt x="7758" y="7229"/>
                  </a:cubicBezTo>
                  <a:cubicBezTo>
                    <a:pt x="7734" y="7229"/>
                    <a:pt x="7719" y="7237"/>
                    <a:pt x="7695" y="7237"/>
                  </a:cubicBezTo>
                  <a:cubicBezTo>
                    <a:pt x="7508" y="6877"/>
                    <a:pt x="7242" y="6541"/>
                    <a:pt x="6883" y="6495"/>
                  </a:cubicBezTo>
                  <a:cubicBezTo>
                    <a:pt x="6880" y="6494"/>
                    <a:pt x="6878" y="6494"/>
                    <a:pt x="6875" y="6494"/>
                  </a:cubicBezTo>
                  <a:cubicBezTo>
                    <a:pt x="6811" y="6494"/>
                    <a:pt x="6799" y="6589"/>
                    <a:pt x="6867" y="6604"/>
                  </a:cubicBezTo>
                  <a:cubicBezTo>
                    <a:pt x="7187" y="6643"/>
                    <a:pt x="7375" y="6940"/>
                    <a:pt x="7516" y="7198"/>
                  </a:cubicBezTo>
                  <a:cubicBezTo>
                    <a:pt x="7539" y="7229"/>
                    <a:pt x="7555" y="7260"/>
                    <a:pt x="7578" y="7292"/>
                  </a:cubicBezTo>
                  <a:cubicBezTo>
                    <a:pt x="7461" y="7393"/>
                    <a:pt x="7414" y="7549"/>
                    <a:pt x="7414" y="7549"/>
                  </a:cubicBezTo>
                  <a:cubicBezTo>
                    <a:pt x="7414" y="7549"/>
                    <a:pt x="3343" y="3158"/>
                    <a:pt x="1710" y="2861"/>
                  </a:cubicBezTo>
                  <a:cubicBezTo>
                    <a:pt x="1446" y="2810"/>
                    <a:pt x="1218" y="2787"/>
                    <a:pt x="1026" y="2787"/>
                  </a:cubicBezTo>
                  <a:cubicBezTo>
                    <a:pt x="31" y="2787"/>
                    <a:pt x="1" y="3421"/>
                    <a:pt x="866" y="4221"/>
                  </a:cubicBezTo>
                  <a:cubicBezTo>
                    <a:pt x="1905" y="5158"/>
                    <a:pt x="1944" y="5916"/>
                    <a:pt x="2468" y="6979"/>
                  </a:cubicBezTo>
                  <a:cubicBezTo>
                    <a:pt x="2794" y="7637"/>
                    <a:pt x="3342" y="7766"/>
                    <a:pt x="3713" y="7766"/>
                  </a:cubicBezTo>
                  <a:cubicBezTo>
                    <a:pt x="3883" y="7766"/>
                    <a:pt x="4015" y="7739"/>
                    <a:pt x="4072" y="7723"/>
                  </a:cubicBezTo>
                  <a:lnTo>
                    <a:pt x="4072" y="7723"/>
                  </a:lnTo>
                  <a:cubicBezTo>
                    <a:pt x="3941" y="7774"/>
                    <a:pt x="3447" y="8055"/>
                    <a:pt x="3898" y="9089"/>
                  </a:cubicBezTo>
                  <a:cubicBezTo>
                    <a:pt x="4374" y="10210"/>
                    <a:pt x="7534" y="12710"/>
                    <a:pt x="8791" y="12710"/>
                  </a:cubicBezTo>
                  <a:cubicBezTo>
                    <a:pt x="8875" y="12710"/>
                    <a:pt x="8950" y="12699"/>
                    <a:pt x="9016" y="12676"/>
                  </a:cubicBezTo>
                  <a:cubicBezTo>
                    <a:pt x="9821" y="12394"/>
                    <a:pt x="9352" y="11082"/>
                    <a:pt x="9110" y="10511"/>
                  </a:cubicBezTo>
                  <a:lnTo>
                    <a:pt x="9110" y="10511"/>
                  </a:lnTo>
                  <a:cubicBezTo>
                    <a:pt x="9320" y="10939"/>
                    <a:pt x="9760" y="11721"/>
                    <a:pt x="10153" y="11721"/>
                  </a:cubicBezTo>
                  <a:cubicBezTo>
                    <a:pt x="10241" y="11721"/>
                    <a:pt x="10327" y="11681"/>
                    <a:pt x="10407" y="11590"/>
                  </a:cubicBezTo>
                  <a:cubicBezTo>
                    <a:pt x="10985" y="10949"/>
                    <a:pt x="10071" y="10261"/>
                    <a:pt x="10071" y="10261"/>
                  </a:cubicBezTo>
                  <a:lnTo>
                    <a:pt x="10071" y="10261"/>
                  </a:lnTo>
                  <a:cubicBezTo>
                    <a:pt x="10071" y="10261"/>
                    <a:pt x="11248" y="10929"/>
                    <a:pt x="12309" y="10929"/>
                  </a:cubicBezTo>
                  <a:cubicBezTo>
                    <a:pt x="12620" y="10929"/>
                    <a:pt x="12922" y="10871"/>
                    <a:pt x="13181" y="10722"/>
                  </a:cubicBezTo>
                  <a:cubicBezTo>
                    <a:pt x="14345" y="10097"/>
                    <a:pt x="14400" y="6924"/>
                    <a:pt x="13720" y="5674"/>
                  </a:cubicBezTo>
                  <a:cubicBezTo>
                    <a:pt x="13402" y="5075"/>
                    <a:pt x="12971" y="4919"/>
                    <a:pt x="12608" y="4919"/>
                  </a:cubicBezTo>
                  <a:cubicBezTo>
                    <a:pt x="12213" y="4919"/>
                    <a:pt x="11900" y="5104"/>
                    <a:pt x="11900" y="5104"/>
                  </a:cubicBezTo>
                  <a:cubicBezTo>
                    <a:pt x="13095" y="3838"/>
                    <a:pt x="12157" y="2876"/>
                    <a:pt x="11431" y="2048"/>
                  </a:cubicBezTo>
                  <a:cubicBezTo>
                    <a:pt x="10899" y="1449"/>
                    <a:pt x="11251" y="0"/>
                    <a:pt x="10742" y="0"/>
                  </a:cubicBezTo>
                  <a:close/>
                </a:path>
              </a:pathLst>
            </a:custGeom>
            <a:gradFill>
              <a:gsLst>
                <a:gs pos="0">
                  <a:schemeClr val="dk1"/>
                </a:gs>
                <a:gs pos="100000">
                  <a:schemeClr val="accent6"/>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7" name="Google Shape;12917;p40"/>
            <p:cNvSpPr/>
            <p:nvPr/>
          </p:nvSpPr>
          <p:spPr>
            <a:xfrm>
              <a:off x="4897552" y="1864328"/>
              <a:ext cx="432107" cy="387418"/>
            </a:xfrm>
            <a:custGeom>
              <a:avLst/>
              <a:gdLst/>
              <a:ahLst/>
              <a:cxnLst/>
              <a:rect l="l" t="t" r="r" b="b"/>
              <a:pathLst>
                <a:path w="12918" h="11582" extrusionOk="0">
                  <a:moveTo>
                    <a:pt x="9331" y="5056"/>
                  </a:moveTo>
                  <a:cubicBezTo>
                    <a:pt x="9894" y="4509"/>
                    <a:pt x="10628" y="4157"/>
                    <a:pt x="11222" y="3657"/>
                  </a:cubicBezTo>
                  <a:cubicBezTo>
                    <a:pt x="11128" y="4243"/>
                    <a:pt x="10886" y="4509"/>
                    <a:pt x="9956" y="5205"/>
                  </a:cubicBezTo>
                  <a:cubicBezTo>
                    <a:pt x="8870" y="6009"/>
                    <a:pt x="8229" y="6978"/>
                    <a:pt x="8002" y="7447"/>
                  </a:cubicBezTo>
                  <a:lnTo>
                    <a:pt x="7956" y="7314"/>
                  </a:lnTo>
                  <a:cubicBezTo>
                    <a:pt x="8292" y="6510"/>
                    <a:pt x="8799" y="5775"/>
                    <a:pt x="9331" y="5056"/>
                  </a:cubicBezTo>
                  <a:close/>
                  <a:moveTo>
                    <a:pt x="11261" y="3329"/>
                  </a:moveTo>
                  <a:cubicBezTo>
                    <a:pt x="11292" y="2915"/>
                    <a:pt x="11199" y="2665"/>
                    <a:pt x="11027" y="2438"/>
                  </a:cubicBezTo>
                  <a:cubicBezTo>
                    <a:pt x="10667" y="3220"/>
                    <a:pt x="10144" y="3954"/>
                    <a:pt x="9604" y="4681"/>
                  </a:cubicBezTo>
                  <a:cubicBezTo>
                    <a:pt x="10144" y="4275"/>
                    <a:pt x="10753" y="3954"/>
                    <a:pt x="11253" y="3501"/>
                  </a:cubicBezTo>
                  <a:cubicBezTo>
                    <a:pt x="11253" y="3446"/>
                    <a:pt x="11261" y="3384"/>
                    <a:pt x="11261" y="3329"/>
                  </a:cubicBezTo>
                  <a:close/>
                  <a:moveTo>
                    <a:pt x="9307" y="7924"/>
                  </a:moveTo>
                  <a:cubicBezTo>
                    <a:pt x="9057" y="8018"/>
                    <a:pt x="8815" y="8119"/>
                    <a:pt x="8565" y="8237"/>
                  </a:cubicBezTo>
                  <a:cubicBezTo>
                    <a:pt x="8596" y="8307"/>
                    <a:pt x="8635" y="8377"/>
                    <a:pt x="8667" y="8440"/>
                  </a:cubicBezTo>
                  <a:cubicBezTo>
                    <a:pt x="9479" y="8354"/>
                    <a:pt x="10284" y="8346"/>
                    <a:pt x="11105" y="8338"/>
                  </a:cubicBezTo>
                  <a:cubicBezTo>
                    <a:pt x="11683" y="8323"/>
                    <a:pt x="12261" y="8268"/>
                    <a:pt x="12800" y="8104"/>
                  </a:cubicBezTo>
                  <a:cubicBezTo>
                    <a:pt x="12824" y="7971"/>
                    <a:pt x="12847" y="7838"/>
                    <a:pt x="12863" y="7697"/>
                  </a:cubicBezTo>
                  <a:cubicBezTo>
                    <a:pt x="12293" y="7854"/>
                    <a:pt x="11691" y="7932"/>
                    <a:pt x="11097" y="7924"/>
                  </a:cubicBezTo>
                  <a:cubicBezTo>
                    <a:pt x="10519" y="7924"/>
                    <a:pt x="9894" y="7838"/>
                    <a:pt x="9307" y="7924"/>
                  </a:cubicBezTo>
                  <a:close/>
                  <a:moveTo>
                    <a:pt x="12879" y="7580"/>
                  </a:moveTo>
                  <a:cubicBezTo>
                    <a:pt x="12894" y="7432"/>
                    <a:pt x="12902" y="7275"/>
                    <a:pt x="12902" y="7127"/>
                  </a:cubicBezTo>
                  <a:cubicBezTo>
                    <a:pt x="12644" y="7213"/>
                    <a:pt x="12355" y="7291"/>
                    <a:pt x="12074" y="7338"/>
                  </a:cubicBezTo>
                  <a:cubicBezTo>
                    <a:pt x="11417" y="7471"/>
                    <a:pt x="10753" y="7518"/>
                    <a:pt x="10105" y="7682"/>
                  </a:cubicBezTo>
                  <a:cubicBezTo>
                    <a:pt x="9987" y="7713"/>
                    <a:pt x="9870" y="7752"/>
                    <a:pt x="9753" y="7775"/>
                  </a:cubicBezTo>
                  <a:cubicBezTo>
                    <a:pt x="10089" y="7768"/>
                    <a:pt x="10441" y="7791"/>
                    <a:pt x="10777" y="7807"/>
                  </a:cubicBezTo>
                  <a:cubicBezTo>
                    <a:pt x="11495" y="7838"/>
                    <a:pt x="12199" y="7768"/>
                    <a:pt x="12879" y="7580"/>
                  </a:cubicBezTo>
                  <a:close/>
                  <a:moveTo>
                    <a:pt x="12238" y="9252"/>
                  </a:moveTo>
                  <a:cubicBezTo>
                    <a:pt x="12457" y="9034"/>
                    <a:pt x="12629" y="8729"/>
                    <a:pt x="12746" y="8315"/>
                  </a:cubicBezTo>
                  <a:cubicBezTo>
                    <a:pt x="12418" y="8408"/>
                    <a:pt x="12074" y="8463"/>
                    <a:pt x="11722" y="8494"/>
                  </a:cubicBezTo>
                  <a:cubicBezTo>
                    <a:pt x="11066" y="8549"/>
                    <a:pt x="10425" y="8565"/>
                    <a:pt x="9776" y="8573"/>
                  </a:cubicBezTo>
                  <a:cubicBezTo>
                    <a:pt x="10151" y="8627"/>
                    <a:pt x="10511" y="8729"/>
                    <a:pt x="10855" y="8877"/>
                  </a:cubicBezTo>
                  <a:cubicBezTo>
                    <a:pt x="11324" y="9073"/>
                    <a:pt x="11785" y="9268"/>
                    <a:pt x="12238" y="9252"/>
                  </a:cubicBezTo>
                  <a:close/>
                  <a:moveTo>
                    <a:pt x="8753" y="8651"/>
                  </a:moveTo>
                  <a:cubicBezTo>
                    <a:pt x="8815" y="8784"/>
                    <a:pt x="8839" y="8877"/>
                    <a:pt x="8839" y="8877"/>
                  </a:cubicBezTo>
                  <a:cubicBezTo>
                    <a:pt x="8839" y="8877"/>
                    <a:pt x="9925" y="9542"/>
                    <a:pt x="10769" y="9713"/>
                  </a:cubicBezTo>
                  <a:cubicBezTo>
                    <a:pt x="11206" y="9799"/>
                    <a:pt x="11714" y="9721"/>
                    <a:pt x="12121" y="9362"/>
                  </a:cubicBezTo>
                  <a:cubicBezTo>
                    <a:pt x="11792" y="9346"/>
                    <a:pt x="11456" y="9245"/>
                    <a:pt x="11128" y="9112"/>
                  </a:cubicBezTo>
                  <a:cubicBezTo>
                    <a:pt x="10362" y="8799"/>
                    <a:pt x="9597" y="8580"/>
                    <a:pt x="8753" y="8651"/>
                  </a:cubicBezTo>
                  <a:close/>
                  <a:moveTo>
                    <a:pt x="10792" y="7361"/>
                  </a:moveTo>
                  <a:cubicBezTo>
                    <a:pt x="11050" y="7314"/>
                    <a:pt x="11300" y="7275"/>
                    <a:pt x="11566" y="7236"/>
                  </a:cubicBezTo>
                  <a:cubicBezTo>
                    <a:pt x="12035" y="7166"/>
                    <a:pt x="12480" y="7064"/>
                    <a:pt x="12918" y="6908"/>
                  </a:cubicBezTo>
                  <a:cubicBezTo>
                    <a:pt x="12902" y="6525"/>
                    <a:pt x="12855" y="6213"/>
                    <a:pt x="12746" y="5963"/>
                  </a:cubicBezTo>
                  <a:cubicBezTo>
                    <a:pt x="12019" y="6275"/>
                    <a:pt x="11472" y="6939"/>
                    <a:pt x="10792" y="7361"/>
                  </a:cubicBezTo>
                  <a:close/>
                  <a:moveTo>
                    <a:pt x="8252" y="7690"/>
                  </a:moveTo>
                  <a:cubicBezTo>
                    <a:pt x="8331" y="7799"/>
                    <a:pt x="8409" y="7940"/>
                    <a:pt x="8487" y="8080"/>
                  </a:cubicBezTo>
                  <a:cubicBezTo>
                    <a:pt x="9112" y="7799"/>
                    <a:pt x="9761" y="7596"/>
                    <a:pt x="10425" y="7447"/>
                  </a:cubicBezTo>
                  <a:cubicBezTo>
                    <a:pt x="11261" y="7064"/>
                    <a:pt x="11871" y="6244"/>
                    <a:pt x="12699" y="5884"/>
                  </a:cubicBezTo>
                  <a:cubicBezTo>
                    <a:pt x="12457" y="5384"/>
                    <a:pt x="12003" y="5173"/>
                    <a:pt x="11331" y="5244"/>
                  </a:cubicBezTo>
                  <a:cubicBezTo>
                    <a:pt x="10089" y="5345"/>
                    <a:pt x="8252" y="7690"/>
                    <a:pt x="8252" y="7690"/>
                  </a:cubicBezTo>
                  <a:close/>
                  <a:moveTo>
                    <a:pt x="9917" y="805"/>
                  </a:moveTo>
                  <a:cubicBezTo>
                    <a:pt x="9894" y="532"/>
                    <a:pt x="9956" y="321"/>
                    <a:pt x="9831" y="172"/>
                  </a:cubicBezTo>
                  <a:cubicBezTo>
                    <a:pt x="9690" y="0"/>
                    <a:pt x="9386" y="242"/>
                    <a:pt x="9026" y="875"/>
                  </a:cubicBezTo>
                  <a:cubicBezTo>
                    <a:pt x="9018" y="977"/>
                    <a:pt x="9010" y="1102"/>
                    <a:pt x="9010" y="1204"/>
                  </a:cubicBezTo>
                  <a:cubicBezTo>
                    <a:pt x="8987" y="1727"/>
                    <a:pt x="9057" y="2251"/>
                    <a:pt x="9010" y="2766"/>
                  </a:cubicBezTo>
                  <a:cubicBezTo>
                    <a:pt x="9057" y="2665"/>
                    <a:pt x="9104" y="2563"/>
                    <a:pt x="9151" y="2454"/>
                  </a:cubicBezTo>
                  <a:cubicBezTo>
                    <a:pt x="9401" y="1969"/>
                    <a:pt x="9690" y="1399"/>
                    <a:pt x="9917" y="805"/>
                  </a:cubicBezTo>
                  <a:close/>
                  <a:moveTo>
                    <a:pt x="7971" y="5267"/>
                  </a:moveTo>
                  <a:cubicBezTo>
                    <a:pt x="8276" y="4501"/>
                    <a:pt x="8213" y="3728"/>
                    <a:pt x="8151" y="2938"/>
                  </a:cubicBezTo>
                  <a:cubicBezTo>
                    <a:pt x="7877" y="3939"/>
                    <a:pt x="7823" y="5150"/>
                    <a:pt x="7823" y="5986"/>
                  </a:cubicBezTo>
                  <a:cubicBezTo>
                    <a:pt x="7877" y="5767"/>
                    <a:pt x="7932" y="5541"/>
                    <a:pt x="7995" y="5330"/>
                  </a:cubicBezTo>
                  <a:cubicBezTo>
                    <a:pt x="7971" y="5322"/>
                    <a:pt x="7963" y="5298"/>
                    <a:pt x="7971" y="5267"/>
                  </a:cubicBezTo>
                  <a:close/>
                  <a:moveTo>
                    <a:pt x="8276" y="4470"/>
                  </a:moveTo>
                  <a:cubicBezTo>
                    <a:pt x="8440" y="4009"/>
                    <a:pt x="8635" y="3564"/>
                    <a:pt x="8839" y="3110"/>
                  </a:cubicBezTo>
                  <a:cubicBezTo>
                    <a:pt x="8987" y="2454"/>
                    <a:pt x="8878" y="1766"/>
                    <a:pt x="8901" y="1079"/>
                  </a:cubicBezTo>
                  <a:cubicBezTo>
                    <a:pt x="8706" y="1430"/>
                    <a:pt x="8510" y="1891"/>
                    <a:pt x="8292" y="2430"/>
                  </a:cubicBezTo>
                  <a:cubicBezTo>
                    <a:pt x="8276" y="2493"/>
                    <a:pt x="8245" y="2555"/>
                    <a:pt x="8229" y="2626"/>
                  </a:cubicBezTo>
                  <a:cubicBezTo>
                    <a:pt x="8229" y="2681"/>
                    <a:pt x="8237" y="2743"/>
                    <a:pt x="8237" y="2798"/>
                  </a:cubicBezTo>
                  <a:cubicBezTo>
                    <a:pt x="8307" y="3376"/>
                    <a:pt x="8346" y="3931"/>
                    <a:pt x="8276" y="4470"/>
                  </a:cubicBezTo>
                  <a:close/>
                  <a:moveTo>
                    <a:pt x="10863" y="2251"/>
                  </a:moveTo>
                  <a:cubicBezTo>
                    <a:pt x="10691" y="2079"/>
                    <a:pt x="10472" y="1891"/>
                    <a:pt x="10261" y="1626"/>
                  </a:cubicBezTo>
                  <a:cubicBezTo>
                    <a:pt x="10112" y="1446"/>
                    <a:pt x="10026" y="1290"/>
                    <a:pt x="9972" y="1133"/>
                  </a:cubicBezTo>
                  <a:cubicBezTo>
                    <a:pt x="9870" y="1399"/>
                    <a:pt x="9753" y="1657"/>
                    <a:pt x="9643" y="1899"/>
                  </a:cubicBezTo>
                  <a:cubicBezTo>
                    <a:pt x="9331" y="2563"/>
                    <a:pt x="9018" y="3220"/>
                    <a:pt x="8737" y="3884"/>
                  </a:cubicBezTo>
                  <a:cubicBezTo>
                    <a:pt x="8815" y="3790"/>
                    <a:pt x="8893" y="3712"/>
                    <a:pt x="8987" y="3650"/>
                  </a:cubicBezTo>
                  <a:cubicBezTo>
                    <a:pt x="9300" y="3415"/>
                    <a:pt x="9651" y="3235"/>
                    <a:pt x="9972" y="3024"/>
                  </a:cubicBezTo>
                  <a:cubicBezTo>
                    <a:pt x="10308" y="2806"/>
                    <a:pt x="10612" y="2555"/>
                    <a:pt x="10863" y="2251"/>
                  </a:cubicBezTo>
                  <a:close/>
                  <a:moveTo>
                    <a:pt x="7854" y="6900"/>
                  </a:moveTo>
                  <a:cubicBezTo>
                    <a:pt x="7854" y="6971"/>
                    <a:pt x="7862" y="6994"/>
                    <a:pt x="7862" y="6994"/>
                  </a:cubicBezTo>
                  <a:lnTo>
                    <a:pt x="7885" y="7049"/>
                  </a:lnTo>
                  <a:cubicBezTo>
                    <a:pt x="8628" y="5455"/>
                    <a:pt x="10089" y="4056"/>
                    <a:pt x="10831" y="2454"/>
                  </a:cubicBezTo>
                  <a:cubicBezTo>
                    <a:pt x="10691" y="2626"/>
                    <a:pt x="10519" y="2774"/>
                    <a:pt x="10339" y="2915"/>
                  </a:cubicBezTo>
                  <a:cubicBezTo>
                    <a:pt x="10003" y="3157"/>
                    <a:pt x="9643" y="3360"/>
                    <a:pt x="9292" y="3579"/>
                  </a:cubicBezTo>
                  <a:cubicBezTo>
                    <a:pt x="8995" y="3767"/>
                    <a:pt x="8784" y="3993"/>
                    <a:pt x="8589" y="4243"/>
                  </a:cubicBezTo>
                  <a:cubicBezTo>
                    <a:pt x="8245" y="5103"/>
                    <a:pt x="7971" y="5986"/>
                    <a:pt x="7854" y="6900"/>
                  </a:cubicBezTo>
                  <a:close/>
                  <a:moveTo>
                    <a:pt x="4267" y="6197"/>
                  </a:moveTo>
                  <a:cubicBezTo>
                    <a:pt x="4736" y="6267"/>
                    <a:pt x="5213" y="6345"/>
                    <a:pt x="5666" y="6478"/>
                  </a:cubicBezTo>
                  <a:cubicBezTo>
                    <a:pt x="5799" y="6510"/>
                    <a:pt x="5939" y="6556"/>
                    <a:pt x="6072" y="6611"/>
                  </a:cubicBezTo>
                  <a:cubicBezTo>
                    <a:pt x="5916" y="6455"/>
                    <a:pt x="5744" y="6267"/>
                    <a:pt x="5549" y="6072"/>
                  </a:cubicBezTo>
                  <a:cubicBezTo>
                    <a:pt x="4478" y="5619"/>
                    <a:pt x="3306" y="5330"/>
                    <a:pt x="2259" y="4822"/>
                  </a:cubicBezTo>
                  <a:cubicBezTo>
                    <a:pt x="1860" y="4626"/>
                    <a:pt x="1446" y="4392"/>
                    <a:pt x="1063" y="4118"/>
                  </a:cubicBezTo>
                  <a:cubicBezTo>
                    <a:pt x="1063" y="4126"/>
                    <a:pt x="1079" y="4126"/>
                    <a:pt x="1079" y="4134"/>
                  </a:cubicBezTo>
                  <a:cubicBezTo>
                    <a:pt x="1235" y="4423"/>
                    <a:pt x="1360" y="4697"/>
                    <a:pt x="1477" y="4947"/>
                  </a:cubicBezTo>
                  <a:cubicBezTo>
                    <a:pt x="1821" y="5111"/>
                    <a:pt x="2149" y="5291"/>
                    <a:pt x="2501" y="5455"/>
                  </a:cubicBezTo>
                  <a:cubicBezTo>
                    <a:pt x="2798" y="5595"/>
                    <a:pt x="3095" y="5673"/>
                    <a:pt x="3392" y="5791"/>
                  </a:cubicBezTo>
                  <a:cubicBezTo>
                    <a:pt x="3681" y="5908"/>
                    <a:pt x="3970" y="6072"/>
                    <a:pt x="4267" y="6197"/>
                  </a:cubicBezTo>
                  <a:close/>
                  <a:moveTo>
                    <a:pt x="1548" y="5103"/>
                  </a:moveTo>
                  <a:cubicBezTo>
                    <a:pt x="1602" y="5228"/>
                    <a:pt x="1665" y="5345"/>
                    <a:pt x="1712" y="5455"/>
                  </a:cubicBezTo>
                  <a:cubicBezTo>
                    <a:pt x="2149" y="5697"/>
                    <a:pt x="2618" y="5884"/>
                    <a:pt x="3087" y="5994"/>
                  </a:cubicBezTo>
                  <a:cubicBezTo>
                    <a:pt x="3345" y="6049"/>
                    <a:pt x="3619" y="6095"/>
                    <a:pt x="3892" y="6142"/>
                  </a:cubicBezTo>
                  <a:cubicBezTo>
                    <a:pt x="3712" y="6049"/>
                    <a:pt x="3525" y="5963"/>
                    <a:pt x="3337" y="5884"/>
                  </a:cubicBezTo>
                  <a:cubicBezTo>
                    <a:pt x="3064" y="5775"/>
                    <a:pt x="2790" y="5697"/>
                    <a:pt x="2525" y="5580"/>
                  </a:cubicBezTo>
                  <a:cubicBezTo>
                    <a:pt x="2188" y="5439"/>
                    <a:pt x="1876" y="5259"/>
                    <a:pt x="1548" y="5103"/>
                  </a:cubicBezTo>
                  <a:close/>
                  <a:moveTo>
                    <a:pt x="7549" y="9487"/>
                  </a:moveTo>
                  <a:lnTo>
                    <a:pt x="7346" y="9784"/>
                  </a:lnTo>
                  <a:cubicBezTo>
                    <a:pt x="7065" y="10214"/>
                    <a:pt x="6908" y="10675"/>
                    <a:pt x="6713" y="11143"/>
                  </a:cubicBezTo>
                  <a:cubicBezTo>
                    <a:pt x="6697" y="11151"/>
                    <a:pt x="6697" y="11159"/>
                    <a:pt x="6690" y="11183"/>
                  </a:cubicBezTo>
                  <a:cubicBezTo>
                    <a:pt x="6908" y="11284"/>
                    <a:pt x="7112" y="11378"/>
                    <a:pt x="7307" y="11433"/>
                  </a:cubicBezTo>
                  <a:cubicBezTo>
                    <a:pt x="7338" y="11245"/>
                    <a:pt x="7354" y="11065"/>
                    <a:pt x="7354" y="10925"/>
                  </a:cubicBezTo>
                  <a:cubicBezTo>
                    <a:pt x="7369" y="10557"/>
                    <a:pt x="7338" y="10190"/>
                    <a:pt x="7424" y="9831"/>
                  </a:cubicBezTo>
                  <a:cubicBezTo>
                    <a:pt x="7463" y="9713"/>
                    <a:pt x="7510" y="9596"/>
                    <a:pt x="7549" y="9487"/>
                  </a:cubicBezTo>
                  <a:close/>
                  <a:moveTo>
                    <a:pt x="7416" y="11464"/>
                  </a:moveTo>
                  <a:cubicBezTo>
                    <a:pt x="7823" y="11581"/>
                    <a:pt x="8135" y="11581"/>
                    <a:pt x="8252" y="11394"/>
                  </a:cubicBezTo>
                  <a:cubicBezTo>
                    <a:pt x="8526" y="10972"/>
                    <a:pt x="7932" y="9307"/>
                    <a:pt x="7932" y="9307"/>
                  </a:cubicBezTo>
                  <a:cubicBezTo>
                    <a:pt x="7932" y="9307"/>
                    <a:pt x="7885" y="9245"/>
                    <a:pt x="7823" y="9151"/>
                  </a:cubicBezTo>
                  <a:cubicBezTo>
                    <a:pt x="7698" y="9432"/>
                    <a:pt x="7573" y="9713"/>
                    <a:pt x="7510" y="10018"/>
                  </a:cubicBezTo>
                  <a:cubicBezTo>
                    <a:pt x="7432" y="10479"/>
                    <a:pt x="7510" y="10956"/>
                    <a:pt x="7432" y="11425"/>
                  </a:cubicBezTo>
                  <a:cubicBezTo>
                    <a:pt x="7424" y="11440"/>
                    <a:pt x="7416" y="11456"/>
                    <a:pt x="7416" y="11464"/>
                  </a:cubicBezTo>
                  <a:close/>
                  <a:moveTo>
                    <a:pt x="4650" y="6424"/>
                  </a:moveTo>
                  <a:cubicBezTo>
                    <a:pt x="3822" y="6283"/>
                    <a:pt x="2962" y="6220"/>
                    <a:pt x="2274" y="5923"/>
                  </a:cubicBezTo>
                  <a:cubicBezTo>
                    <a:pt x="2142" y="5869"/>
                    <a:pt x="1993" y="5798"/>
                    <a:pt x="1860" y="5728"/>
                  </a:cubicBezTo>
                  <a:cubicBezTo>
                    <a:pt x="2063" y="6103"/>
                    <a:pt x="2267" y="6385"/>
                    <a:pt x="2540" y="6541"/>
                  </a:cubicBezTo>
                  <a:cubicBezTo>
                    <a:pt x="2548" y="6549"/>
                    <a:pt x="2571" y="6549"/>
                    <a:pt x="2579" y="6556"/>
                  </a:cubicBezTo>
                  <a:cubicBezTo>
                    <a:pt x="2970" y="6666"/>
                    <a:pt x="3400" y="6666"/>
                    <a:pt x="3783" y="6588"/>
                  </a:cubicBezTo>
                  <a:cubicBezTo>
                    <a:pt x="4087" y="6533"/>
                    <a:pt x="4361" y="6463"/>
                    <a:pt x="4650" y="6424"/>
                  </a:cubicBezTo>
                  <a:close/>
                  <a:moveTo>
                    <a:pt x="3032" y="6744"/>
                  </a:moveTo>
                  <a:cubicBezTo>
                    <a:pt x="3486" y="6892"/>
                    <a:pt x="3994" y="6932"/>
                    <a:pt x="4736" y="7041"/>
                  </a:cubicBezTo>
                  <a:cubicBezTo>
                    <a:pt x="5744" y="7189"/>
                    <a:pt x="6674" y="7432"/>
                    <a:pt x="6924" y="7627"/>
                  </a:cubicBezTo>
                  <a:lnTo>
                    <a:pt x="6729" y="7291"/>
                  </a:lnTo>
                  <a:cubicBezTo>
                    <a:pt x="6729" y="7291"/>
                    <a:pt x="6643" y="7189"/>
                    <a:pt x="6494" y="7041"/>
                  </a:cubicBezTo>
                  <a:cubicBezTo>
                    <a:pt x="6104" y="6775"/>
                    <a:pt x="5650" y="6619"/>
                    <a:pt x="5158" y="6517"/>
                  </a:cubicBezTo>
                  <a:cubicBezTo>
                    <a:pt x="4931" y="6510"/>
                    <a:pt x="4720" y="6510"/>
                    <a:pt x="4494" y="6549"/>
                  </a:cubicBezTo>
                  <a:cubicBezTo>
                    <a:pt x="4087" y="6603"/>
                    <a:pt x="3712" y="6752"/>
                    <a:pt x="3290" y="6752"/>
                  </a:cubicBezTo>
                  <a:cubicBezTo>
                    <a:pt x="3204" y="6752"/>
                    <a:pt x="3118" y="6744"/>
                    <a:pt x="3032" y="6744"/>
                  </a:cubicBezTo>
                  <a:close/>
                  <a:moveTo>
                    <a:pt x="5197" y="5720"/>
                  </a:moveTo>
                  <a:cubicBezTo>
                    <a:pt x="4205" y="4744"/>
                    <a:pt x="2962" y="3587"/>
                    <a:pt x="2204" y="3173"/>
                  </a:cubicBezTo>
                  <a:cubicBezTo>
                    <a:pt x="813" y="2399"/>
                    <a:pt x="133" y="2337"/>
                    <a:pt x="47" y="2673"/>
                  </a:cubicBezTo>
                  <a:cubicBezTo>
                    <a:pt x="0" y="2845"/>
                    <a:pt x="125" y="2923"/>
                    <a:pt x="344" y="3134"/>
                  </a:cubicBezTo>
                  <a:cubicBezTo>
                    <a:pt x="563" y="3251"/>
                    <a:pt x="821" y="3313"/>
                    <a:pt x="1063" y="3407"/>
                  </a:cubicBezTo>
                  <a:cubicBezTo>
                    <a:pt x="1516" y="3571"/>
                    <a:pt x="1962" y="3767"/>
                    <a:pt x="2376" y="4009"/>
                  </a:cubicBezTo>
                  <a:cubicBezTo>
                    <a:pt x="2751" y="4243"/>
                    <a:pt x="3087" y="4525"/>
                    <a:pt x="3431" y="4822"/>
                  </a:cubicBezTo>
                  <a:cubicBezTo>
                    <a:pt x="3798" y="5142"/>
                    <a:pt x="5025" y="5658"/>
                    <a:pt x="5197" y="5720"/>
                  </a:cubicBezTo>
                  <a:close/>
                  <a:moveTo>
                    <a:pt x="547" y="3353"/>
                  </a:moveTo>
                  <a:cubicBezTo>
                    <a:pt x="633" y="3454"/>
                    <a:pt x="727" y="3571"/>
                    <a:pt x="821" y="3720"/>
                  </a:cubicBezTo>
                  <a:cubicBezTo>
                    <a:pt x="1477" y="4251"/>
                    <a:pt x="2274" y="4665"/>
                    <a:pt x="3001" y="4947"/>
                  </a:cubicBezTo>
                  <a:cubicBezTo>
                    <a:pt x="3251" y="5048"/>
                    <a:pt x="3517" y="5142"/>
                    <a:pt x="3783" y="5228"/>
                  </a:cubicBezTo>
                  <a:cubicBezTo>
                    <a:pt x="3697" y="5181"/>
                    <a:pt x="3603" y="5126"/>
                    <a:pt x="3525" y="5056"/>
                  </a:cubicBezTo>
                  <a:cubicBezTo>
                    <a:pt x="3095" y="4720"/>
                    <a:pt x="2720" y="4361"/>
                    <a:pt x="2251" y="4087"/>
                  </a:cubicBezTo>
                  <a:cubicBezTo>
                    <a:pt x="1774" y="3814"/>
                    <a:pt x="1274" y="3618"/>
                    <a:pt x="766" y="3446"/>
                  </a:cubicBezTo>
                  <a:cubicBezTo>
                    <a:pt x="688" y="3407"/>
                    <a:pt x="618" y="3376"/>
                    <a:pt x="547" y="3353"/>
                  </a:cubicBezTo>
                  <a:close/>
                  <a:moveTo>
                    <a:pt x="6049" y="8580"/>
                  </a:moveTo>
                  <a:cubicBezTo>
                    <a:pt x="6315" y="8338"/>
                    <a:pt x="6611" y="8119"/>
                    <a:pt x="6924" y="7940"/>
                  </a:cubicBezTo>
                  <a:cubicBezTo>
                    <a:pt x="6361" y="7768"/>
                    <a:pt x="4337" y="7213"/>
                    <a:pt x="3790" y="7486"/>
                  </a:cubicBezTo>
                  <a:cubicBezTo>
                    <a:pt x="3384" y="7690"/>
                    <a:pt x="3673" y="8463"/>
                    <a:pt x="4259" y="9229"/>
                  </a:cubicBezTo>
                  <a:cubicBezTo>
                    <a:pt x="4478" y="9174"/>
                    <a:pt x="4689" y="9088"/>
                    <a:pt x="4916" y="8995"/>
                  </a:cubicBezTo>
                  <a:cubicBezTo>
                    <a:pt x="5111" y="8901"/>
                    <a:pt x="5291" y="8799"/>
                    <a:pt x="5502" y="8729"/>
                  </a:cubicBezTo>
                  <a:cubicBezTo>
                    <a:pt x="5666" y="8666"/>
                    <a:pt x="5877" y="8659"/>
                    <a:pt x="6049" y="8580"/>
                  </a:cubicBezTo>
                  <a:close/>
                  <a:moveTo>
                    <a:pt x="4337" y="9323"/>
                  </a:moveTo>
                  <a:cubicBezTo>
                    <a:pt x="4556" y="9588"/>
                    <a:pt x="4799" y="9854"/>
                    <a:pt x="5064" y="10089"/>
                  </a:cubicBezTo>
                  <a:cubicBezTo>
                    <a:pt x="5142" y="9917"/>
                    <a:pt x="5220" y="9745"/>
                    <a:pt x="5291" y="9565"/>
                  </a:cubicBezTo>
                  <a:cubicBezTo>
                    <a:pt x="5439" y="9268"/>
                    <a:pt x="5650" y="8995"/>
                    <a:pt x="5877" y="8744"/>
                  </a:cubicBezTo>
                  <a:cubicBezTo>
                    <a:pt x="5799" y="8768"/>
                    <a:pt x="5736" y="8776"/>
                    <a:pt x="5658" y="8799"/>
                  </a:cubicBezTo>
                  <a:cubicBezTo>
                    <a:pt x="5361" y="8877"/>
                    <a:pt x="5088" y="9034"/>
                    <a:pt x="4806" y="9159"/>
                  </a:cubicBezTo>
                  <a:cubicBezTo>
                    <a:pt x="4650" y="9229"/>
                    <a:pt x="4494" y="9284"/>
                    <a:pt x="4337" y="9323"/>
                  </a:cubicBezTo>
                  <a:close/>
                  <a:moveTo>
                    <a:pt x="6416" y="8510"/>
                  </a:moveTo>
                  <a:cubicBezTo>
                    <a:pt x="6268" y="8627"/>
                    <a:pt x="6127" y="8752"/>
                    <a:pt x="5986" y="8893"/>
                  </a:cubicBezTo>
                  <a:cubicBezTo>
                    <a:pt x="5619" y="9276"/>
                    <a:pt x="5424" y="9737"/>
                    <a:pt x="5205" y="10214"/>
                  </a:cubicBezTo>
                  <a:cubicBezTo>
                    <a:pt x="5283" y="10268"/>
                    <a:pt x="5353" y="10339"/>
                    <a:pt x="5431" y="10385"/>
                  </a:cubicBezTo>
                  <a:cubicBezTo>
                    <a:pt x="5549" y="10479"/>
                    <a:pt x="5666" y="10557"/>
                    <a:pt x="5783" y="10643"/>
                  </a:cubicBezTo>
                  <a:cubicBezTo>
                    <a:pt x="5885" y="10307"/>
                    <a:pt x="5932" y="9956"/>
                    <a:pt x="5971" y="9784"/>
                  </a:cubicBezTo>
                  <a:cubicBezTo>
                    <a:pt x="6057" y="9323"/>
                    <a:pt x="6174" y="8885"/>
                    <a:pt x="6416" y="8510"/>
                  </a:cubicBezTo>
                  <a:close/>
                  <a:moveTo>
                    <a:pt x="5869" y="10698"/>
                  </a:moveTo>
                  <a:cubicBezTo>
                    <a:pt x="6088" y="10847"/>
                    <a:pt x="6315" y="10972"/>
                    <a:pt x="6518" y="11081"/>
                  </a:cubicBezTo>
                  <a:cubicBezTo>
                    <a:pt x="6604" y="10886"/>
                    <a:pt x="6682" y="10682"/>
                    <a:pt x="6760" y="10479"/>
                  </a:cubicBezTo>
                  <a:cubicBezTo>
                    <a:pt x="6987" y="9932"/>
                    <a:pt x="7338" y="9448"/>
                    <a:pt x="7690" y="8971"/>
                  </a:cubicBezTo>
                  <a:cubicBezTo>
                    <a:pt x="7494" y="8682"/>
                    <a:pt x="7221" y="8276"/>
                    <a:pt x="7104" y="8033"/>
                  </a:cubicBezTo>
                  <a:cubicBezTo>
                    <a:pt x="6987" y="8104"/>
                    <a:pt x="6877" y="8174"/>
                    <a:pt x="6768" y="8237"/>
                  </a:cubicBezTo>
                  <a:cubicBezTo>
                    <a:pt x="6455" y="8533"/>
                    <a:pt x="6244" y="8924"/>
                    <a:pt x="6158" y="9354"/>
                  </a:cubicBezTo>
                  <a:cubicBezTo>
                    <a:pt x="6088" y="9667"/>
                    <a:pt x="6049" y="9971"/>
                    <a:pt x="5978" y="10284"/>
                  </a:cubicBezTo>
                  <a:cubicBezTo>
                    <a:pt x="5963" y="10401"/>
                    <a:pt x="5924" y="10542"/>
                    <a:pt x="5869" y="10698"/>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8" name="Google Shape;12918;p40"/>
            <p:cNvSpPr/>
            <p:nvPr/>
          </p:nvSpPr>
          <p:spPr>
            <a:xfrm>
              <a:off x="5208336" y="1896473"/>
              <a:ext cx="9466" cy="7593"/>
            </a:xfrm>
            <a:custGeom>
              <a:avLst/>
              <a:gdLst/>
              <a:ahLst/>
              <a:cxnLst/>
              <a:rect l="l" t="t" r="r" b="b"/>
              <a:pathLst>
                <a:path w="283" h="227" extrusionOk="0">
                  <a:moveTo>
                    <a:pt x="134" y="0"/>
                  </a:moveTo>
                  <a:cubicBezTo>
                    <a:pt x="1" y="0"/>
                    <a:pt x="1" y="227"/>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9" name="Google Shape;12919;p40"/>
            <p:cNvSpPr/>
            <p:nvPr/>
          </p:nvSpPr>
          <p:spPr>
            <a:xfrm>
              <a:off x="5234226" y="1947183"/>
              <a:ext cx="9433" cy="7593"/>
            </a:xfrm>
            <a:custGeom>
              <a:avLst/>
              <a:gdLst/>
              <a:ahLst/>
              <a:cxnLst/>
              <a:rect l="l" t="t" r="r" b="b"/>
              <a:pathLst>
                <a:path w="282" h="227" extrusionOk="0">
                  <a:moveTo>
                    <a:pt x="133" y="0"/>
                  </a:moveTo>
                  <a:cubicBezTo>
                    <a:pt x="0" y="0"/>
                    <a:pt x="0" y="227"/>
                    <a:pt x="133" y="227"/>
                  </a:cubicBezTo>
                  <a:cubicBezTo>
                    <a:pt x="282" y="227"/>
                    <a:pt x="282"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0" name="Google Shape;12920;p40"/>
            <p:cNvSpPr/>
            <p:nvPr/>
          </p:nvSpPr>
          <p:spPr>
            <a:xfrm>
              <a:off x="5195022" y="2018030"/>
              <a:ext cx="9700" cy="7593"/>
            </a:xfrm>
            <a:custGeom>
              <a:avLst/>
              <a:gdLst/>
              <a:ahLst/>
              <a:cxnLst/>
              <a:rect l="l" t="t" r="r" b="b"/>
              <a:pathLst>
                <a:path w="290" h="227" extrusionOk="0">
                  <a:moveTo>
                    <a:pt x="141" y="0"/>
                  </a:moveTo>
                  <a:cubicBezTo>
                    <a:pt x="0" y="0"/>
                    <a:pt x="0" y="227"/>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1" name="Google Shape;12921;p40"/>
            <p:cNvSpPr/>
            <p:nvPr/>
          </p:nvSpPr>
          <p:spPr>
            <a:xfrm>
              <a:off x="5242856" y="2071350"/>
              <a:ext cx="9700" cy="7593"/>
            </a:xfrm>
            <a:custGeom>
              <a:avLst/>
              <a:gdLst/>
              <a:ahLst/>
              <a:cxnLst/>
              <a:rect l="l" t="t" r="r" b="b"/>
              <a:pathLst>
                <a:path w="290" h="227" extrusionOk="0">
                  <a:moveTo>
                    <a:pt x="141" y="0"/>
                  </a:moveTo>
                  <a:cubicBezTo>
                    <a:pt x="0" y="0"/>
                    <a:pt x="0" y="219"/>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2" name="Google Shape;12922;p40"/>
            <p:cNvSpPr/>
            <p:nvPr/>
          </p:nvSpPr>
          <p:spPr>
            <a:xfrm>
              <a:off x="5306645" y="2087272"/>
              <a:ext cx="9935" cy="7627"/>
            </a:xfrm>
            <a:custGeom>
              <a:avLst/>
              <a:gdLst/>
              <a:ahLst/>
              <a:cxnLst/>
              <a:rect l="l" t="t" r="r" b="b"/>
              <a:pathLst>
                <a:path w="297" h="228" extrusionOk="0">
                  <a:moveTo>
                    <a:pt x="148" y="1"/>
                  </a:moveTo>
                  <a:cubicBezTo>
                    <a:pt x="0" y="1"/>
                    <a:pt x="0" y="227"/>
                    <a:pt x="148" y="227"/>
                  </a:cubicBezTo>
                  <a:cubicBezTo>
                    <a:pt x="297" y="227"/>
                    <a:pt x="2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3" name="Google Shape;12923;p40"/>
            <p:cNvSpPr/>
            <p:nvPr/>
          </p:nvSpPr>
          <p:spPr>
            <a:xfrm>
              <a:off x="5249111" y="2178758"/>
              <a:ext cx="9466" cy="7627"/>
            </a:xfrm>
            <a:custGeom>
              <a:avLst/>
              <a:gdLst/>
              <a:ahLst/>
              <a:cxnLst/>
              <a:rect l="l" t="t" r="r" b="b"/>
              <a:pathLst>
                <a:path w="283" h="228" extrusionOk="0">
                  <a:moveTo>
                    <a:pt x="142" y="1"/>
                  </a:moveTo>
                  <a:cubicBezTo>
                    <a:pt x="1" y="1"/>
                    <a:pt x="1" y="220"/>
                    <a:pt x="142" y="228"/>
                  </a:cubicBezTo>
                  <a:cubicBezTo>
                    <a:pt x="282" y="228"/>
                    <a:pt x="282"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4" name="Google Shape;12924;p40"/>
            <p:cNvSpPr/>
            <p:nvPr/>
          </p:nvSpPr>
          <p:spPr>
            <a:xfrm>
              <a:off x="5115278" y="2170663"/>
              <a:ext cx="9466" cy="7627"/>
            </a:xfrm>
            <a:custGeom>
              <a:avLst/>
              <a:gdLst/>
              <a:ahLst/>
              <a:cxnLst/>
              <a:rect l="l" t="t" r="r" b="b"/>
              <a:pathLst>
                <a:path w="283" h="228" extrusionOk="0">
                  <a:moveTo>
                    <a:pt x="134" y="1"/>
                  </a:moveTo>
                  <a:cubicBezTo>
                    <a:pt x="1" y="1"/>
                    <a:pt x="1" y="227"/>
                    <a:pt x="134" y="227"/>
                  </a:cubicBezTo>
                  <a:cubicBezTo>
                    <a:pt x="282" y="227"/>
                    <a:pt x="2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5" name="Google Shape;12925;p40"/>
            <p:cNvSpPr/>
            <p:nvPr/>
          </p:nvSpPr>
          <p:spPr>
            <a:xfrm>
              <a:off x="5046805" y="2133299"/>
              <a:ext cx="9700" cy="7593"/>
            </a:xfrm>
            <a:custGeom>
              <a:avLst/>
              <a:gdLst/>
              <a:ahLst/>
              <a:cxnLst/>
              <a:rect l="l" t="t" r="r" b="b"/>
              <a:pathLst>
                <a:path w="290" h="227" extrusionOk="0">
                  <a:moveTo>
                    <a:pt x="141" y="0"/>
                  </a:moveTo>
                  <a:cubicBezTo>
                    <a:pt x="0" y="0"/>
                    <a:pt x="0" y="227"/>
                    <a:pt x="141" y="227"/>
                  </a:cubicBezTo>
                  <a:cubicBezTo>
                    <a:pt x="290" y="227"/>
                    <a:pt x="290"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6" name="Google Shape;12926;p40"/>
            <p:cNvSpPr/>
            <p:nvPr/>
          </p:nvSpPr>
          <p:spPr>
            <a:xfrm>
              <a:off x="5007067" y="2004951"/>
              <a:ext cx="9466" cy="7593"/>
            </a:xfrm>
            <a:custGeom>
              <a:avLst/>
              <a:gdLst/>
              <a:ahLst/>
              <a:cxnLst/>
              <a:rect l="l" t="t" r="r" b="b"/>
              <a:pathLst>
                <a:path w="283" h="227" extrusionOk="0">
                  <a:moveTo>
                    <a:pt x="134" y="0"/>
                  </a:moveTo>
                  <a:cubicBezTo>
                    <a:pt x="1" y="0"/>
                    <a:pt x="1" y="219"/>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7" name="Google Shape;12927;p40"/>
            <p:cNvSpPr/>
            <p:nvPr/>
          </p:nvSpPr>
          <p:spPr>
            <a:xfrm>
              <a:off x="5071391" y="2094096"/>
              <a:ext cx="9433" cy="7593"/>
            </a:xfrm>
            <a:custGeom>
              <a:avLst/>
              <a:gdLst/>
              <a:ahLst/>
              <a:cxnLst/>
              <a:rect l="l" t="t" r="r" b="b"/>
              <a:pathLst>
                <a:path w="282" h="227" extrusionOk="0">
                  <a:moveTo>
                    <a:pt x="141" y="0"/>
                  </a:moveTo>
                  <a:cubicBezTo>
                    <a:pt x="0" y="0"/>
                    <a:pt x="0" y="227"/>
                    <a:pt x="141" y="227"/>
                  </a:cubicBezTo>
                  <a:cubicBezTo>
                    <a:pt x="281" y="227"/>
                    <a:pt x="281"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3" name="Picture 2" descr="A group of yellow flowers&#10;&#10;Description automatically generated">
            <a:extLst>
              <a:ext uri="{FF2B5EF4-FFF2-40B4-BE49-F238E27FC236}">
                <a16:creationId xmlns:a16="http://schemas.microsoft.com/office/drawing/2014/main" id="{3487273E-B30C-0C2E-7139-03D53A5806CF}"/>
              </a:ext>
            </a:extLst>
          </p:cNvPr>
          <p:cNvPicPr>
            <a:picLocks noChangeAspect="1"/>
          </p:cNvPicPr>
          <p:nvPr/>
        </p:nvPicPr>
        <p:blipFill>
          <a:blip r:embed="rId3"/>
          <a:stretch>
            <a:fillRect/>
          </a:stretch>
        </p:blipFill>
        <p:spPr>
          <a:xfrm rot="11255456">
            <a:off x="5582901" y="-220472"/>
            <a:ext cx="4184207" cy="4476753"/>
          </a:xfrm>
          <a:prstGeom prst="rect">
            <a:avLst/>
          </a:prstGeom>
        </p:spPr>
      </p:pic>
      <p:grpSp>
        <p:nvGrpSpPr>
          <p:cNvPr id="12600" name="Group 12599">
            <a:extLst>
              <a:ext uri="{FF2B5EF4-FFF2-40B4-BE49-F238E27FC236}">
                <a16:creationId xmlns:a16="http://schemas.microsoft.com/office/drawing/2014/main" id="{2A291431-7BB6-5EEB-120B-A46659161006}"/>
              </a:ext>
            </a:extLst>
          </p:cNvPr>
          <p:cNvGrpSpPr/>
          <p:nvPr/>
        </p:nvGrpSpPr>
        <p:grpSpPr>
          <a:xfrm>
            <a:off x="4948574" y="1229765"/>
            <a:ext cx="2621178" cy="3373615"/>
            <a:chOff x="1643951" y="388911"/>
            <a:chExt cx="3409701" cy="4215163"/>
          </a:xfrm>
        </p:grpSpPr>
        <p:sp>
          <p:nvSpPr>
            <p:cNvPr id="12601" name="Google Shape;2254;p65">
              <a:extLst>
                <a:ext uri="{FF2B5EF4-FFF2-40B4-BE49-F238E27FC236}">
                  <a16:creationId xmlns:a16="http://schemas.microsoft.com/office/drawing/2014/main" id="{A751591B-E7B8-8E63-CD4F-A167DC2FC64C}"/>
                </a:ext>
              </a:extLst>
            </p:cNvPr>
            <p:cNvSpPr/>
            <p:nvPr/>
          </p:nvSpPr>
          <p:spPr>
            <a:xfrm>
              <a:off x="3335526" y="2575335"/>
              <a:ext cx="366953" cy="299931"/>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2" name="Google Shape;2255;p65">
              <a:extLst>
                <a:ext uri="{FF2B5EF4-FFF2-40B4-BE49-F238E27FC236}">
                  <a16:creationId xmlns:a16="http://schemas.microsoft.com/office/drawing/2014/main" id="{6B4DFFBE-BFD6-F5E3-6EDB-92AE6C3B5242}"/>
                </a:ext>
              </a:extLst>
            </p:cNvPr>
            <p:cNvSpPr/>
            <p:nvPr/>
          </p:nvSpPr>
          <p:spPr>
            <a:xfrm>
              <a:off x="3472142" y="2646528"/>
              <a:ext cx="52213" cy="170614"/>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3" name="Google Shape;2268;p65">
              <a:extLst>
                <a:ext uri="{FF2B5EF4-FFF2-40B4-BE49-F238E27FC236}">
                  <a16:creationId xmlns:a16="http://schemas.microsoft.com/office/drawing/2014/main" id="{64E66A39-93CB-BD4A-BF81-E3E5361445A7}"/>
                </a:ext>
              </a:extLst>
            </p:cNvPr>
            <p:cNvSpPr/>
            <p:nvPr/>
          </p:nvSpPr>
          <p:spPr>
            <a:xfrm>
              <a:off x="2612048" y="3044698"/>
              <a:ext cx="117636" cy="181669"/>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4" name="Google Shape;2310;p65">
              <a:extLst>
                <a:ext uri="{FF2B5EF4-FFF2-40B4-BE49-F238E27FC236}">
                  <a16:creationId xmlns:a16="http://schemas.microsoft.com/office/drawing/2014/main" id="{41B045C2-443E-DA82-723F-B30D23DB05E9}"/>
                </a:ext>
              </a:extLst>
            </p:cNvPr>
            <p:cNvSpPr/>
            <p:nvPr/>
          </p:nvSpPr>
          <p:spPr>
            <a:xfrm>
              <a:off x="2464725" y="3106784"/>
              <a:ext cx="39004" cy="38934"/>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5" name="Google Shape;2311;p65">
              <a:extLst>
                <a:ext uri="{FF2B5EF4-FFF2-40B4-BE49-F238E27FC236}">
                  <a16:creationId xmlns:a16="http://schemas.microsoft.com/office/drawing/2014/main" id="{725E2C37-CD8B-A863-8F54-6863E93AE799}"/>
                </a:ext>
              </a:extLst>
            </p:cNvPr>
            <p:cNvSpPr/>
            <p:nvPr/>
          </p:nvSpPr>
          <p:spPr>
            <a:xfrm>
              <a:off x="2473833" y="2908081"/>
              <a:ext cx="38169" cy="38169"/>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6" name="Google Shape;2312;p65">
              <a:extLst>
                <a:ext uri="{FF2B5EF4-FFF2-40B4-BE49-F238E27FC236}">
                  <a16:creationId xmlns:a16="http://schemas.microsoft.com/office/drawing/2014/main" id="{7862BEB3-B3B7-4AC7-F03A-AC160DAECA31}"/>
                </a:ext>
              </a:extLst>
            </p:cNvPr>
            <p:cNvSpPr/>
            <p:nvPr/>
          </p:nvSpPr>
          <p:spPr>
            <a:xfrm>
              <a:off x="2476336" y="2702844"/>
              <a:ext cx="38934" cy="38934"/>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7" name="Google Shape;2316;p65">
              <a:extLst>
                <a:ext uri="{FF2B5EF4-FFF2-40B4-BE49-F238E27FC236}">
                  <a16:creationId xmlns:a16="http://schemas.microsoft.com/office/drawing/2014/main" id="{D241CA11-8B74-3540-7642-D0434FBCFA00}"/>
                </a:ext>
              </a:extLst>
            </p:cNvPr>
            <p:cNvSpPr/>
            <p:nvPr/>
          </p:nvSpPr>
          <p:spPr>
            <a:xfrm>
              <a:off x="2287575" y="3034756"/>
              <a:ext cx="401576" cy="371611"/>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4" name="Google Shape;2317;p65">
              <a:extLst>
                <a:ext uri="{FF2B5EF4-FFF2-40B4-BE49-F238E27FC236}">
                  <a16:creationId xmlns:a16="http://schemas.microsoft.com/office/drawing/2014/main" id="{CFBE1D43-6A76-8C08-E28A-DD97E7B9F093}"/>
                </a:ext>
              </a:extLst>
            </p:cNvPr>
            <p:cNvSpPr/>
            <p:nvPr/>
          </p:nvSpPr>
          <p:spPr>
            <a:xfrm>
              <a:off x="3595480" y="3789936"/>
              <a:ext cx="334485" cy="748645"/>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5" name="Google Shape;2318;p65">
              <a:extLst>
                <a:ext uri="{FF2B5EF4-FFF2-40B4-BE49-F238E27FC236}">
                  <a16:creationId xmlns:a16="http://schemas.microsoft.com/office/drawing/2014/main" id="{3EB14CD0-190D-4C39-4812-F8AB60825663}"/>
                </a:ext>
              </a:extLst>
            </p:cNvPr>
            <p:cNvSpPr/>
            <p:nvPr/>
          </p:nvSpPr>
          <p:spPr>
            <a:xfrm>
              <a:off x="3888528" y="4415522"/>
              <a:ext cx="191263" cy="116732"/>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6" name="Google Shape;2319;p65">
              <a:extLst>
                <a:ext uri="{FF2B5EF4-FFF2-40B4-BE49-F238E27FC236}">
                  <a16:creationId xmlns:a16="http://schemas.microsoft.com/office/drawing/2014/main" id="{72D37A7F-E00C-6222-FBF1-0D9E26006212}"/>
                </a:ext>
              </a:extLst>
            </p:cNvPr>
            <p:cNvSpPr/>
            <p:nvPr/>
          </p:nvSpPr>
          <p:spPr>
            <a:xfrm>
              <a:off x="3602084" y="4512301"/>
              <a:ext cx="487370" cy="53951"/>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7" name="Google Shape;2320;p65">
              <a:extLst>
                <a:ext uri="{FF2B5EF4-FFF2-40B4-BE49-F238E27FC236}">
                  <a16:creationId xmlns:a16="http://schemas.microsoft.com/office/drawing/2014/main" id="{CF56B3C0-99A4-238B-7B11-FB27F1C73ED5}"/>
                </a:ext>
              </a:extLst>
            </p:cNvPr>
            <p:cNvSpPr/>
            <p:nvPr/>
          </p:nvSpPr>
          <p:spPr>
            <a:xfrm>
              <a:off x="3931563" y="4439508"/>
              <a:ext cx="99421" cy="115968"/>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8" name="Google Shape;2321;p65">
              <a:extLst>
                <a:ext uri="{FF2B5EF4-FFF2-40B4-BE49-F238E27FC236}">
                  <a16:creationId xmlns:a16="http://schemas.microsoft.com/office/drawing/2014/main" id="{40D5BA7F-B08A-4B3D-13CB-FF02BD80D41D}"/>
                </a:ext>
              </a:extLst>
            </p:cNvPr>
            <p:cNvSpPr/>
            <p:nvPr/>
          </p:nvSpPr>
          <p:spPr>
            <a:xfrm>
              <a:off x="3862873" y="4414688"/>
              <a:ext cx="105191" cy="121738"/>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9" name="Google Shape;2323;p65">
              <a:extLst>
                <a:ext uri="{FF2B5EF4-FFF2-40B4-BE49-F238E27FC236}">
                  <a16:creationId xmlns:a16="http://schemas.microsoft.com/office/drawing/2014/main" id="{D2AF124E-8412-BB22-93AF-AE7132C52973}"/>
                </a:ext>
              </a:extLst>
            </p:cNvPr>
            <p:cNvSpPr/>
            <p:nvPr/>
          </p:nvSpPr>
          <p:spPr>
            <a:xfrm>
              <a:off x="3092188" y="3764282"/>
              <a:ext cx="351032" cy="774647"/>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0" name="Google Shape;2324;p65">
              <a:extLst>
                <a:ext uri="{FF2B5EF4-FFF2-40B4-BE49-F238E27FC236}">
                  <a16:creationId xmlns:a16="http://schemas.microsoft.com/office/drawing/2014/main" id="{C796C6F7-0112-F557-4E6E-150F2091775C}"/>
                </a:ext>
              </a:extLst>
            </p:cNvPr>
            <p:cNvSpPr/>
            <p:nvPr/>
          </p:nvSpPr>
          <p:spPr>
            <a:xfrm>
              <a:off x="2950844" y="4512301"/>
              <a:ext cx="487440" cy="53951"/>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1" name="Google Shape;2327;p65">
              <a:extLst>
                <a:ext uri="{FF2B5EF4-FFF2-40B4-BE49-F238E27FC236}">
                  <a16:creationId xmlns:a16="http://schemas.microsoft.com/office/drawing/2014/main" id="{407FB2AB-725D-1ACD-3681-AA76445C6790}"/>
                </a:ext>
              </a:extLst>
            </p:cNvPr>
            <p:cNvSpPr/>
            <p:nvPr/>
          </p:nvSpPr>
          <p:spPr>
            <a:xfrm>
              <a:off x="2972953" y="2698672"/>
              <a:ext cx="1116780" cy="1242550"/>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2" name="Google Shape;2328;p65">
              <a:extLst>
                <a:ext uri="{FF2B5EF4-FFF2-40B4-BE49-F238E27FC236}">
                  <a16:creationId xmlns:a16="http://schemas.microsoft.com/office/drawing/2014/main" id="{B7164D67-BFE5-52E8-EFBF-EABB1596A1C9}"/>
                </a:ext>
              </a:extLst>
            </p:cNvPr>
            <p:cNvSpPr/>
            <p:nvPr/>
          </p:nvSpPr>
          <p:spPr>
            <a:xfrm>
              <a:off x="3174992" y="2772369"/>
              <a:ext cx="717707" cy="73001"/>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3" name="Google Shape;2329;p65">
              <a:extLst>
                <a:ext uri="{FF2B5EF4-FFF2-40B4-BE49-F238E27FC236}">
                  <a16:creationId xmlns:a16="http://schemas.microsoft.com/office/drawing/2014/main" id="{A5AC719B-D044-4E4B-4E2E-C99CF76D9E60}"/>
                </a:ext>
              </a:extLst>
            </p:cNvPr>
            <p:cNvSpPr/>
            <p:nvPr/>
          </p:nvSpPr>
          <p:spPr>
            <a:xfrm>
              <a:off x="2509430" y="1893364"/>
              <a:ext cx="1988415" cy="1332655"/>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4" name="Google Shape;2330;p65">
              <a:extLst>
                <a:ext uri="{FF2B5EF4-FFF2-40B4-BE49-F238E27FC236}">
                  <a16:creationId xmlns:a16="http://schemas.microsoft.com/office/drawing/2014/main" id="{B5A540D7-D702-E54D-096B-44C22F61F6B3}"/>
                </a:ext>
              </a:extLst>
            </p:cNvPr>
            <p:cNvSpPr/>
            <p:nvPr/>
          </p:nvSpPr>
          <p:spPr>
            <a:xfrm>
              <a:off x="3262733" y="1897327"/>
              <a:ext cx="485980" cy="27594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5" name="Google Shape;2331;p65">
              <a:extLst>
                <a:ext uri="{FF2B5EF4-FFF2-40B4-BE49-F238E27FC236}">
                  <a16:creationId xmlns:a16="http://schemas.microsoft.com/office/drawing/2014/main" id="{6939A094-BE21-83DB-D3FC-0CBB51E65773}"/>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6" name="Google Shape;2332;p65">
              <a:extLst>
                <a:ext uri="{FF2B5EF4-FFF2-40B4-BE49-F238E27FC236}">
                  <a16:creationId xmlns:a16="http://schemas.microsoft.com/office/drawing/2014/main" id="{FD34449F-4DB6-5B4A-02DC-0191A86C836F}"/>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7" name="Google Shape;2333;p65">
              <a:extLst>
                <a:ext uri="{FF2B5EF4-FFF2-40B4-BE49-F238E27FC236}">
                  <a16:creationId xmlns:a16="http://schemas.microsoft.com/office/drawing/2014/main" id="{16A45A55-CF7F-67C4-8D3B-3C7EF437979F}"/>
                </a:ext>
              </a:extLst>
            </p:cNvPr>
            <p:cNvSpPr/>
            <p:nvPr/>
          </p:nvSpPr>
          <p:spPr>
            <a:xfrm>
              <a:off x="2774320" y="844093"/>
              <a:ext cx="1227673" cy="107353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8" name="Google Shape;2334;p65">
              <a:extLst>
                <a:ext uri="{FF2B5EF4-FFF2-40B4-BE49-F238E27FC236}">
                  <a16:creationId xmlns:a16="http://schemas.microsoft.com/office/drawing/2014/main" id="{CF0A1A06-1CF7-8378-798A-CA9D9954EF55}"/>
                </a:ext>
              </a:extLst>
            </p:cNvPr>
            <p:cNvSpPr/>
            <p:nvPr/>
          </p:nvSpPr>
          <p:spPr>
            <a:xfrm>
              <a:off x="3356244" y="1667269"/>
              <a:ext cx="274068" cy="405678"/>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9" name="Google Shape;2335;p65">
              <a:extLst>
                <a:ext uri="{FF2B5EF4-FFF2-40B4-BE49-F238E27FC236}">
                  <a16:creationId xmlns:a16="http://schemas.microsoft.com/office/drawing/2014/main" id="{3B759463-8FDD-D323-7C13-6A79207F609A}"/>
                </a:ext>
              </a:extLst>
            </p:cNvPr>
            <p:cNvSpPr/>
            <p:nvPr/>
          </p:nvSpPr>
          <p:spPr>
            <a:xfrm>
              <a:off x="2831400" y="1513271"/>
              <a:ext cx="303059" cy="304728"/>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0" name="Google Shape;2336;p65">
              <a:extLst>
                <a:ext uri="{FF2B5EF4-FFF2-40B4-BE49-F238E27FC236}">
                  <a16:creationId xmlns:a16="http://schemas.microsoft.com/office/drawing/2014/main" id="{8368E5DD-BD15-1CC8-54C9-55FEFAD77966}"/>
                </a:ext>
              </a:extLst>
            </p:cNvPr>
            <p:cNvSpPr/>
            <p:nvPr/>
          </p:nvSpPr>
          <p:spPr>
            <a:xfrm>
              <a:off x="2855455" y="1615125"/>
              <a:ext cx="261623" cy="81622"/>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1" name="Google Shape;2337;p65">
              <a:extLst>
                <a:ext uri="{FF2B5EF4-FFF2-40B4-BE49-F238E27FC236}">
                  <a16:creationId xmlns:a16="http://schemas.microsoft.com/office/drawing/2014/main" id="{639BACD3-0D2A-D0DB-88E6-4F643307F7E2}"/>
                </a:ext>
              </a:extLst>
            </p:cNvPr>
            <p:cNvSpPr/>
            <p:nvPr/>
          </p:nvSpPr>
          <p:spPr>
            <a:xfrm>
              <a:off x="2963845" y="1660177"/>
              <a:ext cx="202874" cy="64658"/>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2" name="Google Shape;2338;p65">
              <a:extLst>
                <a:ext uri="{FF2B5EF4-FFF2-40B4-BE49-F238E27FC236}">
                  <a16:creationId xmlns:a16="http://schemas.microsoft.com/office/drawing/2014/main" id="{43C1477A-683A-B249-3826-6ADE0A8F6E85}"/>
                </a:ext>
              </a:extLst>
            </p:cNvPr>
            <p:cNvSpPr/>
            <p:nvPr/>
          </p:nvSpPr>
          <p:spPr>
            <a:xfrm>
              <a:off x="2831400" y="888658"/>
              <a:ext cx="1099399" cy="1018611"/>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3" name="Google Shape;2339;p65">
              <a:extLst>
                <a:ext uri="{FF2B5EF4-FFF2-40B4-BE49-F238E27FC236}">
                  <a16:creationId xmlns:a16="http://schemas.microsoft.com/office/drawing/2014/main" id="{EB886A71-D2F5-1820-F184-6794F64FBB7C}"/>
                </a:ext>
              </a:extLst>
            </p:cNvPr>
            <p:cNvSpPr/>
            <p:nvPr/>
          </p:nvSpPr>
          <p:spPr>
            <a:xfrm>
              <a:off x="2734551" y="854661"/>
              <a:ext cx="1138333" cy="684404"/>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4" name="Google Shape;2340;p65">
              <a:extLst>
                <a:ext uri="{FF2B5EF4-FFF2-40B4-BE49-F238E27FC236}">
                  <a16:creationId xmlns:a16="http://schemas.microsoft.com/office/drawing/2014/main" id="{E008F9D3-2206-A667-C3EE-9A5960D2DF9D}"/>
                </a:ext>
              </a:extLst>
            </p:cNvPr>
            <p:cNvSpPr/>
            <p:nvPr/>
          </p:nvSpPr>
          <p:spPr>
            <a:xfrm>
              <a:off x="3794113" y="1276816"/>
              <a:ext cx="286513" cy="304311"/>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5" name="Google Shape;2341;p65">
              <a:extLst>
                <a:ext uri="{FF2B5EF4-FFF2-40B4-BE49-F238E27FC236}">
                  <a16:creationId xmlns:a16="http://schemas.microsoft.com/office/drawing/2014/main" id="{B53FCD64-D8EF-3342-09A6-C29BC8D9BF42}"/>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6" name="Google Shape;2342;p65">
              <a:extLst>
                <a:ext uri="{FF2B5EF4-FFF2-40B4-BE49-F238E27FC236}">
                  <a16:creationId xmlns:a16="http://schemas.microsoft.com/office/drawing/2014/main" id="{AC065B82-7218-E05C-9211-71959D8296B7}"/>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7" name="Google Shape;2343;p65">
              <a:extLst>
                <a:ext uri="{FF2B5EF4-FFF2-40B4-BE49-F238E27FC236}">
                  <a16:creationId xmlns:a16="http://schemas.microsoft.com/office/drawing/2014/main" id="{59D15353-5C3B-4F6C-8908-99D797417C06}"/>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8" name="Google Shape;2344;p65">
              <a:extLst>
                <a:ext uri="{FF2B5EF4-FFF2-40B4-BE49-F238E27FC236}">
                  <a16:creationId xmlns:a16="http://schemas.microsoft.com/office/drawing/2014/main" id="{D4BA8B49-BC52-1EE8-92C0-AC8F695A681E}"/>
                </a:ext>
              </a:extLst>
            </p:cNvPr>
            <p:cNvSpPr/>
            <p:nvPr/>
          </p:nvSpPr>
          <p:spPr>
            <a:xfrm>
              <a:off x="3812328" y="1391115"/>
              <a:ext cx="236037" cy="189317"/>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9" name="Google Shape;2345;p65">
              <a:extLst>
                <a:ext uri="{FF2B5EF4-FFF2-40B4-BE49-F238E27FC236}">
                  <a16:creationId xmlns:a16="http://schemas.microsoft.com/office/drawing/2014/main" id="{D5C8B342-4250-4B8F-609A-CB9148366F05}"/>
                </a:ext>
              </a:extLst>
            </p:cNvPr>
            <p:cNvSpPr/>
            <p:nvPr/>
          </p:nvSpPr>
          <p:spPr>
            <a:xfrm>
              <a:off x="3958887" y="1378392"/>
              <a:ext cx="77034" cy="30035"/>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0" name="Google Shape;2346;p65">
              <a:extLst>
                <a:ext uri="{FF2B5EF4-FFF2-40B4-BE49-F238E27FC236}">
                  <a16:creationId xmlns:a16="http://schemas.microsoft.com/office/drawing/2014/main" id="{99DED3A3-3C53-D52C-F0B0-159A92B4D6A8}"/>
                </a:ext>
              </a:extLst>
            </p:cNvPr>
            <p:cNvSpPr/>
            <p:nvPr/>
          </p:nvSpPr>
          <p:spPr>
            <a:xfrm>
              <a:off x="3812328" y="1389099"/>
              <a:ext cx="62990" cy="52283"/>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1" name="Google Shape;2347;p65">
              <a:extLst>
                <a:ext uri="{FF2B5EF4-FFF2-40B4-BE49-F238E27FC236}">
                  <a16:creationId xmlns:a16="http://schemas.microsoft.com/office/drawing/2014/main" id="{8E67040C-B207-D6EF-63E0-863BF4A0DA9B}"/>
                </a:ext>
              </a:extLst>
            </p:cNvPr>
            <p:cNvSpPr/>
            <p:nvPr/>
          </p:nvSpPr>
          <p:spPr>
            <a:xfrm>
              <a:off x="3819837" y="1377280"/>
              <a:ext cx="185493" cy="60765"/>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2" name="Google Shape;2348;p65">
              <a:extLst>
                <a:ext uri="{FF2B5EF4-FFF2-40B4-BE49-F238E27FC236}">
                  <a16:creationId xmlns:a16="http://schemas.microsoft.com/office/drawing/2014/main" id="{11A9917F-DB1E-C010-7CA8-B64E2B465EC4}"/>
                </a:ext>
              </a:extLst>
            </p:cNvPr>
            <p:cNvSpPr/>
            <p:nvPr/>
          </p:nvSpPr>
          <p:spPr>
            <a:xfrm>
              <a:off x="3813997" y="1442912"/>
              <a:ext cx="2572" cy="4241"/>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3" name="Google Shape;2349;p65">
              <a:extLst>
                <a:ext uri="{FF2B5EF4-FFF2-40B4-BE49-F238E27FC236}">
                  <a16:creationId xmlns:a16="http://schemas.microsoft.com/office/drawing/2014/main" id="{97EC52A0-FCB3-0CA3-0E5F-A877E1769BF4}"/>
                </a:ext>
              </a:extLst>
            </p:cNvPr>
            <p:cNvSpPr/>
            <p:nvPr/>
          </p:nvSpPr>
          <p:spPr>
            <a:xfrm>
              <a:off x="3813997" y="1428659"/>
              <a:ext cx="125075" cy="34554"/>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4" name="Google Shape;2350;p65">
              <a:extLst>
                <a:ext uri="{FF2B5EF4-FFF2-40B4-BE49-F238E27FC236}">
                  <a16:creationId xmlns:a16="http://schemas.microsoft.com/office/drawing/2014/main" id="{CDE5646E-9776-3BD6-3971-D9F6C7D851CF}"/>
                </a:ext>
              </a:extLst>
            </p:cNvPr>
            <p:cNvSpPr/>
            <p:nvPr/>
          </p:nvSpPr>
          <p:spPr>
            <a:xfrm>
              <a:off x="3812328" y="1447083"/>
              <a:ext cx="1738" cy="4171"/>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5" name="Google Shape;2351;p65">
              <a:extLst>
                <a:ext uri="{FF2B5EF4-FFF2-40B4-BE49-F238E27FC236}">
                  <a16:creationId xmlns:a16="http://schemas.microsoft.com/office/drawing/2014/main" id="{78A6827A-E73E-C815-481F-DC373E02343F}"/>
                </a:ext>
              </a:extLst>
            </p:cNvPr>
            <p:cNvSpPr/>
            <p:nvPr/>
          </p:nvSpPr>
          <p:spPr>
            <a:xfrm>
              <a:off x="3813162" y="1437975"/>
              <a:ext cx="6744" cy="7509"/>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6" name="Google Shape;2352;p65">
              <a:extLst>
                <a:ext uri="{FF2B5EF4-FFF2-40B4-BE49-F238E27FC236}">
                  <a16:creationId xmlns:a16="http://schemas.microsoft.com/office/drawing/2014/main" id="{3A322C25-3DC8-2EA9-3E8C-73633D8F3081}"/>
                </a:ext>
              </a:extLst>
            </p:cNvPr>
            <p:cNvSpPr/>
            <p:nvPr/>
          </p:nvSpPr>
          <p:spPr>
            <a:xfrm>
              <a:off x="3816500" y="1436307"/>
              <a:ext cx="6674" cy="6674"/>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7" name="Google Shape;2353;p65">
              <a:extLst>
                <a:ext uri="{FF2B5EF4-FFF2-40B4-BE49-F238E27FC236}">
                  <a16:creationId xmlns:a16="http://schemas.microsoft.com/office/drawing/2014/main" id="{B70D6262-A960-B8F2-1EA3-BB44FAC03710}"/>
                </a:ext>
              </a:extLst>
            </p:cNvPr>
            <p:cNvSpPr/>
            <p:nvPr/>
          </p:nvSpPr>
          <p:spPr>
            <a:xfrm>
              <a:off x="3501134" y="1491371"/>
              <a:ext cx="96084" cy="8496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8" name="Google Shape;2354;p65">
              <a:extLst>
                <a:ext uri="{FF2B5EF4-FFF2-40B4-BE49-F238E27FC236}">
                  <a16:creationId xmlns:a16="http://schemas.microsoft.com/office/drawing/2014/main" id="{12F1ED97-D3AE-C1A4-3530-0EB6724C424C}"/>
                </a:ext>
              </a:extLst>
            </p:cNvPr>
            <p:cNvSpPr/>
            <p:nvPr/>
          </p:nvSpPr>
          <p:spPr>
            <a:xfrm>
              <a:off x="3109569" y="1581892"/>
              <a:ext cx="84473" cy="81414"/>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9" name="Google Shape;2355;p65">
              <a:extLst>
                <a:ext uri="{FF2B5EF4-FFF2-40B4-BE49-F238E27FC236}">
                  <a16:creationId xmlns:a16="http://schemas.microsoft.com/office/drawing/2014/main" id="{BA1F79D8-874B-498C-0756-F6F44003E69A}"/>
                </a:ext>
              </a:extLst>
            </p:cNvPr>
            <p:cNvSpPr/>
            <p:nvPr/>
          </p:nvSpPr>
          <p:spPr>
            <a:xfrm>
              <a:off x="3407554" y="1219180"/>
              <a:ext cx="297706" cy="10387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0" name="Google Shape;2356;p65">
              <a:extLst>
                <a:ext uri="{FF2B5EF4-FFF2-40B4-BE49-F238E27FC236}">
                  <a16:creationId xmlns:a16="http://schemas.microsoft.com/office/drawing/2014/main" id="{4EA3D2DE-0E59-EEDF-7FC5-574D4520FCAB}"/>
                </a:ext>
              </a:extLst>
            </p:cNvPr>
            <p:cNvSpPr/>
            <p:nvPr/>
          </p:nvSpPr>
          <p:spPr>
            <a:xfrm>
              <a:off x="2975734" y="1297952"/>
              <a:ext cx="237358" cy="172561"/>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2" name="Google Shape;2357;p65">
              <a:extLst>
                <a:ext uri="{FF2B5EF4-FFF2-40B4-BE49-F238E27FC236}">
                  <a16:creationId xmlns:a16="http://schemas.microsoft.com/office/drawing/2014/main" id="{11C32C5E-FABF-E556-3E58-7553F92051C2}"/>
                </a:ext>
              </a:extLst>
            </p:cNvPr>
            <p:cNvSpPr/>
            <p:nvPr/>
          </p:nvSpPr>
          <p:spPr>
            <a:xfrm>
              <a:off x="3354575" y="1383329"/>
              <a:ext cx="38169" cy="171449"/>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3" name="Google Shape;2358;p65">
              <a:extLst>
                <a:ext uri="{FF2B5EF4-FFF2-40B4-BE49-F238E27FC236}">
                  <a16:creationId xmlns:a16="http://schemas.microsoft.com/office/drawing/2014/main" id="{148563FB-A629-D7F6-E55C-4EDBF2AE760D}"/>
                </a:ext>
              </a:extLst>
            </p:cNvPr>
            <p:cNvSpPr/>
            <p:nvPr/>
          </p:nvSpPr>
          <p:spPr>
            <a:xfrm>
              <a:off x="2891052" y="1286133"/>
              <a:ext cx="952006" cy="492028"/>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6" name="Google Shape;2359;p65">
              <a:extLst>
                <a:ext uri="{FF2B5EF4-FFF2-40B4-BE49-F238E27FC236}">
                  <a16:creationId xmlns:a16="http://schemas.microsoft.com/office/drawing/2014/main" id="{6ED45FEF-3AAE-DB1D-E87A-667507A602B2}"/>
                </a:ext>
              </a:extLst>
            </p:cNvPr>
            <p:cNvSpPr/>
            <p:nvPr/>
          </p:nvSpPr>
          <p:spPr>
            <a:xfrm>
              <a:off x="3331424" y="1663306"/>
              <a:ext cx="123407" cy="58818"/>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7" name="Google Shape;2360;p65">
              <a:extLst>
                <a:ext uri="{FF2B5EF4-FFF2-40B4-BE49-F238E27FC236}">
                  <a16:creationId xmlns:a16="http://schemas.microsoft.com/office/drawing/2014/main" id="{FB4E8A23-5226-05DD-A8EC-0C6B993963C3}"/>
                </a:ext>
              </a:extLst>
            </p:cNvPr>
            <p:cNvSpPr/>
            <p:nvPr/>
          </p:nvSpPr>
          <p:spPr>
            <a:xfrm>
              <a:off x="3288388" y="1545183"/>
              <a:ext cx="96084" cy="102271"/>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8" name="Google Shape;2361;p65">
              <a:extLst>
                <a:ext uri="{FF2B5EF4-FFF2-40B4-BE49-F238E27FC236}">
                  <a16:creationId xmlns:a16="http://schemas.microsoft.com/office/drawing/2014/main" id="{007BEF3A-E2DD-EF87-FE8A-92EE31D1FD06}"/>
                </a:ext>
              </a:extLst>
            </p:cNvPr>
            <p:cNvSpPr/>
            <p:nvPr/>
          </p:nvSpPr>
          <p:spPr>
            <a:xfrm>
              <a:off x="3297495" y="1555055"/>
              <a:ext cx="82804" cy="88297"/>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9" name="Google Shape;2362;p65">
              <a:extLst>
                <a:ext uri="{FF2B5EF4-FFF2-40B4-BE49-F238E27FC236}">
                  <a16:creationId xmlns:a16="http://schemas.microsoft.com/office/drawing/2014/main" id="{0D3779D1-B6CF-91B5-DCD9-A57A69255CE9}"/>
                </a:ext>
              </a:extLst>
            </p:cNvPr>
            <p:cNvSpPr/>
            <p:nvPr/>
          </p:nvSpPr>
          <p:spPr>
            <a:xfrm>
              <a:off x="3064030" y="2200386"/>
              <a:ext cx="69595" cy="546397"/>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0" name="Google Shape;2363;p65">
              <a:extLst>
                <a:ext uri="{FF2B5EF4-FFF2-40B4-BE49-F238E27FC236}">
                  <a16:creationId xmlns:a16="http://schemas.microsoft.com/office/drawing/2014/main" id="{9036DA6E-1AC4-ED8F-583F-1512E6D049CB}"/>
                </a:ext>
              </a:extLst>
            </p:cNvPr>
            <p:cNvSpPr/>
            <p:nvPr/>
          </p:nvSpPr>
          <p:spPr>
            <a:xfrm>
              <a:off x="3232907" y="2548846"/>
              <a:ext cx="570383" cy="120556"/>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1" name="Google Shape;2364;p65">
              <a:extLst>
                <a:ext uri="{FF2B5EF4-FFF2-40B4-BE49-F238E27FC236}">
                  <a16:creationId xmlns:a16="http://schemas.microsoft.com/office/drawing/2014/main" id="{D54826DA-6D0C-F72C-BEC1-6D6B0F9A1B9F}"/>
                </a:ext>
              </a:extLst>
            </p:cNvPr>
            <p:cNvSpPr/>
            <p:nvPr/>
          </p:nvSpPr>
          <p:spPr>
            <a:xfrm>
              <a:off x="3416661" y="2696169"/>
              <a:ext cx="298054" cy="61182"/>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2" name="Google Shape;2413;p65">
              <a:extLst>
                <a:ext uri="{FF2B5EF4-FFF2-40B4-BE49-F238E27FC236}">
                  <a16:creationId xmlns:a16="http://schemas.microsoft.com/office/drawing/2014/main" id="{4819AE28-A9E1-C610-5EF3-D4E2483C775C}"/>
                </a:ext>
              </a:extLst>
            </p:cNvPr>
            <p:cNvSpPr/>
            <p:nvPr/>
          </p:nvSpPr>
          <p:spPr>
            <a:xfrm>
              <a:off x="3758516" y="2332623"/>
              <a:ext cx="873443" cy="64178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3" name="Google Shape;2414;p65">
              <a:extLst>
                <a:ext uri="{FF2B5EF4-FFF2-40B4-BE49-F238E27FC236}">
                  <a16:creationId xmlns:a16="http://schemas.microsoft.com/office/drawing/2014/main" id="{C24F75EA-7F73-C135-25FB-FC51DA4FBD55}"/>
                </a:ext>
              </a:extLst>
            </p:cNvPr>
            <p:cNvSpPr/>
            <p:nvPr/>
          </p:nvSpPr>
          <p:spPr>
            <a:xfrm>
              <a:off x="3882687" y="3650608"/>
              <a:ext cx="664798" cy="862736"/>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4" name="Google Shape;2415;p65">
              <a:extLst>
                <a:ext uri="{FF2B5EF4-FFF2-40B4-BE49-F238E27FC236}">
                  <a16:creationId xmlns:a16="http://schemas.microsoft.com/office/drawing/2014/main" id="{CED55420-117F-678F-A184-65E6D320CE43}"/>
                </a:ext>
              </a:extLst>
            </p:cNvPr>
            <p:cNvSpPr/>
            <p:nvPr/>
          </p:nvSpPr>
          <p:spPr>
            <a:xfrm>
              <a:off x="3857033" y="3660550"/>
              <a:ext cx="669734" cy="548900"/>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5" name="Google Shape;2416;p65">
              <a:extLst>
                <a:ext uri="{FF2B5EF4-FFF2-40B4-BE49-F238E27FC236}">
                  <a16:creationId xmlns:a16="http://schemas.microsoft.com/office/drawing/2014/main" id="{E7416E62-0918-5406-2631-924C7BA058B0}"/>
                </a:ext>
              </a:extLst>
            </p:cNvPr>
            <p:cNvSpPr/>
            <p:nvPr/>
          </p:nvSpPr>
          <p:spPr>
            <a:xfrm>
              <a:off x="3877751" y="3660550"/>
              <a:ext cx="624195" cy="157613"/>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6" name="Google Shape;2417;p65">
              <a:extLst>
                <a:ext uri="{FF2B5EF4-FFF2-40B4-BE49-F238E27FC236}">
                  <a16:creationId xmlns:a16="http://schemas.microsoft.com/office/drawing/2014/main" id="{9F559254-41AE-626C-806B-3D70310435C3}"/>
                </a:ext>
              </a:extLst>
            </p:cNvPr>
            <p:cNvSpPr/>
            <p:nvPr/>
          </p:nvSpPr>
          <p:spPr>
            <a:xfrm>
              <a:off x="4056569" y="3938720"/>
              <a:ext cx="257521" cy="9177"/>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7" name="Google Shape;2418;p65">
              <a:extLst>
                <a:ext uri="{FF2B5EF4-FFF2-40B4-BE49-F238E27FC236}">
                  <a16:creationId xmlns:a16="http://schemas.microsoft.com/office/drawing/2014/main" id="{7D7D2774-C100-9787-BE43-8EFE4DEE41E4}"/>
                </a:ext>
              </a:extLst>
            </p:cNvPr>
            <p:cNvSpPr/>
            <p:nvPr/>
          </p:nvSpPr>
          <p:spPr>
            <a:xfrm>
              <a:off x="4177404" y="3627456"/>
              <a:ext cx="10012" cy="256686"/>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8" name="Google Shape;2419;p65">
              <a:extLst>
                <a:ext uri="{FF2B5EF4-FFF2-40B4-BE49-F238E27FC236}">
                  <a16:creationId xmlns:a16="http://schemas.microsoft.com/office/drawing/2014/main" id="{420CA84E-43DE-C6CD-C624-84B911EFCC08}"/>
                </a:ext>
              </a:extLst>
            </p:cNvPr>
            <p:cNvSpPr/>
            <p:nvPr/>
          </p:nvSpPr>
          <p:spPr>
            <a:xfrm>
              <a:off x="4182340" y="3707758"/>
              <a:ext cx="43940" cy="163592"/>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9" name="Google Shape;2420;p65">
              <a:extLst>
                <a:ext uri="{FF2B5EF4-FFF2-40B4-BE49-F238E27FC236}">
                  <a16:creationId xmlns:a16="http://schemas.microsoft.com/office/drawing/2014/main" id="{DF19F7BC-1133-5B19-3DBF-21336FBBE11C}"/>
                </a:ext>
              </a:extLst>
            </p:cNvPr>
            <p:cNvSpPr/>
            <p:nvPr/>
          </p:nvSpPr>
          <p:spPr>
            <a:xfrm>
              <a:off x="3892629" y="3690377"/>
              <a:ext cx="77103" cy="129177"/>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0" name="Google Shape;2421;p65">
              <a:extLst>
                <a:ext uri="{FF2B5EF4-FFF2-40B4-BE49-F238E27FC236}">
                  <a16:creationId xmlns:a16="http://schemas.microsoft.com/office/drawing/2014/main" id="{2F3C3127-EDDF-6068-BB9C-B6056AEB2CF0}"/>
                </a:ext>
              </a:extLst>
            </p:cNvPr>
            <p:cNvSpPr/>
            <p:nvPr/>
          </p:nvSpPr>
          <p:spPr>
            <a:xfrm>
              <a:off x="4410035" y="3690377"/>
              <a:ext cx="77034" cy="129177"/>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1" name="Google Shape;2422;p65">
              <a:extLst>
                <a:ext uri="{FF2B5EF4-FFF2-40B4-BE49-F238E27FC236}">
                  <a16:creationId xmlns:a16="http://schemas.microsoft.com/office/drawing/2014/main" id="{CD43A622-2928-B30F-1DAE-2576F1F45F08}"/>
                </a:ext>
              </a:extLst>
            </p:cNvPr>
            <p:cNvSpPr/>
            <p:nvPr/>
          </p:nvSpPr>
          <p:spPr>
            <a:xfrm>
              <a:off x="3718817" y="3288035"/>
              <a:ext cx="280672" cy="735366"/>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2" name="Google Shape;2423;p65">
              <a:extLst>
                <a:ext uri="{FF2B5EF4-FFF2-40B4-BE49-F238E27FC236}">
                  <a16:creationId xmlns:a16="http://schemas.microsoft.com/office/drawing/2014/main" id="{3F206576-D74E-CAEA-6893-F91FC128AA39}"/>
                </a:ext>
              </a:extLst>
            </p:cNvPr>
            <p:cNvSpPr/>
            <p:nvPr/>
          </p:nvSpPr>
          <p:spPr>
            <a:xfrm>
              <a:off x="4382711" y="3292207"/>
              <a:ext cx="281507" cy="731194"/>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3" name="Google Shape;2424;p65">
              <a:extLst>
                <a:ext uri="{FF2B5EF4-FFF2-40B4-BE49-F238E27FC236}">
                  <a16:creationId xmlns:a16="http://schemas.microsoft.com/office/drawing/2014/main" id="{08D51967-A69A-2A91-372D-521E448CF839}"/>
                </a:ext>
              </a:extLst>
            </p:cNvPr>
            <p:cNvSpPr/>
            <p:nvPr/>
          </p:nvSpPr>
          <p:spPr>
            <a:xfrm>
              <a:off x="3722154" y="3012716"/>
              <a:ext cx="482643" cy="743917"/>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6" name="Google Shape;2425;p65">
              <a:extLst>
                <a:ext uri="{FF2B5EF4-FFF2-40B4-BE49-F238E27FC236}">
                  <a16:creationId xmlns:a16="http://schemas.microsoft.com/office/drawing/2014/main" id="{DF387F50-32D9-ABDD-12F8-53831938ED14}"/>
                </a:ext>
              </a:extLst>
            </p:cNvPr>
            <p:cNvSpPr/>
            <p:nvPr/>
          </p:nvSpPr>
          <p:spPr>
            <a:xfrm>
              <a:off x="3693162" y="3286714"/>
              <a:ext cx="216918" cy="95805"/>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7" name="Google Shape;2426;p65">
              <a:extLst>
                <a:ext uri="{FF2B5EF4-FFF2-40B4-BE49-F238E27FC236}">
                  <a16:creationId xmlns:a16="http://schemas.microsoft.com/office/drawing/2014/main" id="{2C273627-DE86-76DD-B6F4-C95D650E049E}"/>
                </a:ext>
              </a:extLst>
            </p:cNvPr>
            <p:cNvSpPr/>
            <p:nvPr/>
          </p:nvSpPr>
          <p:spPr>
            <a:xfrm>
              <a:off x="4167462" y="3012716"/>
              <a:ext cx="482643" cy="743917"/>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8" name="Google Shape;2427;p65">
              <a:extLst>
                <a:ext uri="{FF2B5EF4-FFF2-40B4-BE49-F238E27FC236}">
                  <a16:creationId xmlns:a16="http://schemas.microsoft.com/office/drawing/2014/main" id="{35A0623E-D41E-BA8C-1435-593C9A6C93E9}"/>
                </a:ext>
              </a:extLst>
            </p:cNvPr>
            <p:cNvSpPr/>
            <p:nvPr/>
          </p:nvSpPr>
          <p:spPr>
            <a:xfrm>
              <a:off x="4011031" y="3014455"/>
              <a:ext cx="294716" cy="144542"/>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9" name="Google Shape;2428;p65">
              <a:extLst>
                <a:ext uri="{FF2B5EF4-FFF2-40B4-BE49-F238E27FC236}">
                  <a16:creationId xmlns:a16="http://schemas.microsoft.com/office/drawing/2014/main" id="{CD5D2F4C-3DA6-5B5F-EFF9-E4AAF1F46963}"/>
                </a:ext>
              </a:extLst>
            </p:cNvPr>
            <p:cNvSpPr/>
            <p:nvPr/>
          </p:nvSpPr>
          <p:spPr>
            <a:xfrm>
              <a:off x="4463013" y="3286714"/>
              <a:ext cx="216084" cy="95805"/>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0" name="Google Shape;2429;p65">
              <a:extLst>
                <a:ext uri="{FF2B5EF4-FFF2-40B4-BE49-F238E27FC236}">
                  <a16:creationId xmlns:a16="http://schemas.microsoft.com/office/drawing/2014/main" id="{D4480CE0-9520-539A-E2C1-B3ACAC01EB5A}"/>
                </a:ext>
              </a:extLst>
            </p:cNvPr>
            <p:cNvSpPr/>
            <p:nvPr/>
          </p:nvSpPr>
          <p:spPr>
            <a:xfrm>
              <a:off x="4054067" y="2780642"/>
              <a:ext cx="205377" cy="337822"/>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1" name="Google Shape;2430;p65">
              <a:extLst>
                <a:ext uri="{FF2B5EF4-FFF2-40B4-BE49-F238E27FC236}">
                  <a16:creationId xmlns:a16="http://schemas.microsoft.com/office/drawing/2014/main" id="{40EFAC27-866E-1642-66BF-9622E00205C1}"/>
                </a:ext>
              </a:extLst>
            </p:cNvPr>
            <p:cNvSpPr/>
            <p:nvPr/>
          </p:nvSpPr>
          <p:spPr>
            <a:xfrm>
              <a:off x="4468783" y="2642357"/>
              <a:ext cx="252515" cy="253419"/>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2" name="Google Shape;2431;p65">
              <a:extLst>
                <a:ext uri="{FF2B5EF4-FFF2-40B4-BE49-F238E27FC236}">
                  <a16:creationId xmlns:a16="http://schemas.microsoft.com/office/drawing/2014/main" id="{A6C24FE6-1977-E808-FA98-4AB3260F5E58}"/>
                </a:ext>
              </a:extLst>
            </p:cNvPr>
            <p:cNvSpPr/>
            <p:nvPr/>
          </p:nvSpPr>
          <p:spPr>
            <a:xfrm>
              <a:off x="4483662" y="2726830"/>
              <a:ext cx="217822" cy="67717"/>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3" name="Google Shape;2432;p65">
              <a:extLst>
                <a:ext uri="{FF2B5EF4-FFF2-40B4-BE49-F238E27FC236}">
                  <a16:creationId xmlns:a16="http://schemas.microsoft.com/office/drawing/2014/main" id="{ED7E6051-CF46-C198-7593-F29E342E8881}"/>
                </a:ext>
              </a:extLst>
            </p:cNvPr>
            <p:cNvSpPr/>
            <p:nvPr/>
          </p:nvSpPr>
          <p:spPr>
            <a:xfrm>
              <a:off x="4442294" y="2764095"/>
              <a:ext cx="168946" cy="53951"/>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4" name="Google Shape;2433;p65">
              <a:extLst>
                <a:ext uri="{FF2B5EF4-FFF2-40B4-BE49-F238E27FC236}">
                  <a16:creationId xmlns:a16="http://schemas.microsoft.com/office/drawing/2014/main" id="{A99F2FE7-238F-38AE-F1D3-7E0614D6B1E7}"/>
                </a:ext>
              </a:extLst>
            </p:cNvPr>
            <p:cNvSpPr/>
            <p:nvPr/>
          </p:nvSpPr>
          <p:spPr>
            <a:xfrm>
              <a:off x="3603753" y="2471047"/>
              <a:ext cx="286513" cy="253349"/>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5" name="Google Shape;2434;p65">
              <a:extLst>
                <a:ext uri="{FF2B5EF4-FFF2-40B4-BE49-F238E27FC236}">
                  <a16:creationId xmlns:a16="http://schemas.microsoft.com/office/drawing/2014/main" id="{3A5DEE38-5894-AF48-C197-507C07AC8E17}"/>
                </a:ext>
              </a:extLst>
            </p:cNvPr>
            <p:cNvSpPr/>
            <p:nvPr/>
          </p:nvSpPr>
          <p:spPr>
            <a:xfrm>
              <a:off x="3641018" y="2554338"/>
              <a:ext cx="211982" cy="82387"/>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6" name="Google Shape;2435;p65">
              <a:extLst>
                <a:ext uri="{FF2B5EF4-FFF2-40B4-BE49-F238E27FC236}">
                  <a16:creationId xmlns:a16="http://schemas.microsoft.com/office/drawing/2014/main" id="{58C29EBB-4AA7-C151-2B4C-7606DAF0198A}"/>
                </a:ext>
              </a:extLst>
            </p:cNvPr>
            <p:cNvSpPr/>
            <p:nvPr/>
          </p:nvSpPr>
          <p:spPr>
            <a:xfrm>
              <a:off x="3713046" y="2616076"/>
              <a:ext cx="164774" cy="65840"/>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7" name="Google Shape;2436;p65">
              <a:extLst>
                <a:ext uri="{FF2B5EF4-FFF2-40B4-BE49-F238E27FC236}">
                  <a16:creationId xmlns:a16="http://schemas.microsoft.com/office/drawing/2014/main" id="{7E9DD245-0737-1699-9F43-2B72D1C74741}"/>
                </a:ext>
              </a:extLst>
            </p:cNvPr>
            <p:cNvSpPr/>
            <p:nvPr/>
          </p:nvSpPr>
          <p:spPr>
            <a:xfrm>
              <a:off x="3758516" y="2127524"/>
              <a:ext cx="839445" cy="842017"/>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8" name="Google Shape;2437;p65">
              <a:extLst>
                <a:ext uri="{FF2B5EF4-FFF2-40B4-BE49-F238E27FC236}">
                  <a16:creationId xmlns:a16="http://schemas.microsoft.com/office/drawing/2014/main" id="{E0D6D024-E44E-177A-57F8-5336CC4A848E}"/>
                </a:ext>
              </a:extLst>
            </p:cNvPr>
            <p:cNvSpPr/>
            <p:nvPr/>
          </p:nvSpPr>
          <p:spPr>
            <a:xfrm>
              <a:off x="4273418" y="2602658"/>
              <a:ext cx="72097" cy="71263"/>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9" name="Google Shape;2438;p65">
              <a:extLst>
                <a:ext uri="{FF2B5EF4-FFF2-40B4-BE49-F238E27FC236}">
                  <a16:creationId xmlns:a16="http://schemas.microsoft.com/office/drawing/2014/main" id="{D52013D0-DE02-CB91-537D-7F9DF4D62556}"/>
                </a:ext>
              </a:extLst>
            </p:cNvPr>
            <p:cNvSpPr/>
            <p:nvPr/>
          </p:nvSpPr>
          <p:spPr>
            <a:xfrm>
              <a:off x="3934066" y="2526945"/>
              <a:ext cx="79537" cy="70498"/>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0" name="Google Shape;2439;p65">
              <a:extLst>
                <a:ext uri="{FF2B5EF4-FFF2-40B4-BE49-F238E27FC236}">
                  <a16:creationId xmlns:a16="http://schemas.microsoft.com/office/drawing/2014/main" id="{4892DC23-5A2E-2D29-D30F-F55232E68FA0}"/>
                </a:ext>
              </a:extLst>
            </p:cNvPr>
            <p:cNvSpPr/>
            <p:nvPr/>
          </p:nvSpPr>
          <p:spPr>
            <a:xfrm>
              <a:off x="4483662" y="2094430"/>
              <a:ext cx="94484" cy="155666"/>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1" name="Google Shape;2440;p65">
              <a:extLst>
                <a:ext uri="{FF2B5EF4-FFF2-40B4-BE49-F238E27FC236}">
                  <a16:creationId xmlns:a16="http://schemas.microsoft.com/office/drawing/2014/main" id="{E4978A7B-87A7-C6E8-CA7E-47D3B4C1768E}"/>
                </a:ext>
              </a:extLst>
            </p:cNvPr>
            <p:cNvSpPr/>
            <p:nvPr/>
          </p:nvSpPr>
          <p:spPr>
            <a:xfrm>
              <a:off x="4279258" y="2455335"/>
              <a:ext cx="200441" cy="14044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2" name="Google Shape;2441;p65">
              <a:extLst>
                <a:ext uri="{FF2B5EF4-FFF2-40B4-BE49-F238E27FC236}">
                  <a16:creationId xmlns:a16="http://schemas.microsoft.com/office/drawing/2014/main" id="{2435C16A-558C-EDBC-83EC-8AC23A0A1582}"/>
                </a:ext>
              </a:extLst>
            </p:cNvPr>
            <p:cNvSpPr/>
            <p:nvPr/>
          </p:nvSpPr>
          <p:spPr>
            <a:xfrm>
              <a:off x="3848968" y="2380526"/>
              <a:ext cx="247370" cy="85655"/>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3" name="Google Shape;2442;p65">
              <a:extLst>
                <a:ext uri="{FF2B5EF4-FFF2-40B4-BE49-F238E27FC236}">
                  <a16:creationId xmlns:a16="http://schemas.microsoft.com/office/drawing/2014/main" id="{75D919AF-A4AA-A264-1350-26919D4C2877}"/>
                </a:ext>
              </a:extLst>
            </p:cNvPr>
            <p:cNvSpPr/>
            <p:nvPr/>
          </p:nvSpPr>
          <p:spPr>
            <a:xfrm>
              <a:off x="4047462" y="2629634"/>
              <a:ext cx="92746" cy="93928"/>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4" name="Google Shape;2443;p65">
              <a:extLst>
                <a:ext uri="{FF2B5EF4-FFF2-40B4-BE49-F238E27FC236}">
                  <a16:creationId xmlns:a16="http://schemas.microsoft.com/office/drawing/2014/main" id="{BDC95776-D96C-E5A2-AA13-FF94A81AC5DE}"/>
                </a:ext>
              </a:extLst>
            </p:cNvPr>
            <p:cNvSpPr/>
            <p:nvPr/>
          </p:nvSpPr>
          <p:spPr>
            <a:xfrm>
              <a:off x="4058238" y="2514917"/>
              <a:ext cx="119235" cy="210313"/>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5" name="Google Shape;2444;p65">
              <a:extLst>
                <a:ext uri="{FF2B5EF4-FFF2-40B4-BE49-F238E27FC236}">
                  <a16:creationId xmlns:a16="http://schemas.microsoft.com/office/drawing/2014/main" id="{477AA79A-A458-E725-6572-D5B5E2A5DB99}"/>
                </a:ext>
              </a:extLst>
            </p:cNvPr>
            <p:cNvSpPr/>
            <p:nvPr/>
          </p:nvSpPr>
          <p:spPr>
            <a:xfrm>
              <a:off x="4132699" y="2815613"/>
              <a:ext cx="53882" cy="22596"/>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6" name="Google Shape;2445;p65">
              <a:extLst>
                <a:ext uri="{FF2B5EF4-FFF2-40B4-BE49-F238E27FC236}">
                  <a16:creationId xmlns:a16="http://schemas.microsoft.com/office/drawing/2014/main" id="{E42A8898-088C-9B62-D659-A90FAB085D24}"/>
                </a:ext>
              </a:extLst>
            </p:cNvPr>
            <p:cNvSpPr/>
            <p:nvPr/>
          </p:nvSpPr>
          <p:spPr>
            <a:xfrm>
              <a:off x="4072282" y="2741638"/>
              <a:ext cx="125910" cy="80788"/>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7" name="Google Shape;2446;p65">
              <a:extLst>
                <a:ext uri="{FF2B5EF4-FFF2-40B4-BE49-F238E27FC236}">
                  <a16:creationId xmlns:a16="http://schemas.microsoft.com/office/drawing/2014/main" id="{859270BA-9CDC-5EFB-8F6C-2AA0FA996F4F}"/>
                </a:ext>
              </a:extLst>
            </p:cNvPr>
            <p:cNvSpPr/>
            <p:nvPr/>
          </p:nvSpPr>
          <p:spPr>
            <a:xfrm>
              <a:off x="378006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8" name="Google Shape;2447;p65">
              <a:extLst>
                <a:ext uri="{FF2B5EF4-FFF2-40B4-BE49-F238E27FC236}">
                  <a16:creationId xmlns:a16="http://schemas.microsoft.com/office/drawing/2014/main" id="{48A2492A-E630-5DA5-2AAE-DABF3145B639}"/>
                </a:ext>
              </a:extLst>
            </p:cNvPr>
            <p:cNvSpPr/>
            <p:nvPr/>
          </p:nvSpPr>
          <p:spPr>
            <a:xfrm>
              <a:off x="3867790" y="4404398"/>
              <a:ext cx="266628" cy="174021"/>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9" name="Google Shape;2448;p65">
              <a:extLst>
                <a:ext uri="{FF2B5EF4-FFF2-40B4-BE49-F238E27FC236}">
                  <a16:creationId xmlns:a16="http://schemas.microsoft.com/office/drawing/2014/main" id="{6E9905E5-F810-E20A-2CFF-30D47F8985CB}"/>
                </a:ext>
              </a:extLst>
            </p:cNvPr>
            <p:cNvSpPr/>
            <p:nvPr/>
          </p:nvSpPr>
          <p:spPr>
            <a:xfrm>
              <a:off x="3793556" y="4562011"/>
              <a:ext cx="339212" cy="42063"/>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0" name="Google Shape;2449;p65">
              <a:extLst>
                <a:ext uri="{FF2B5EF4-FFF2-40B4-BE49-F238E27FC236}">
                  <a16:creationId xmlns:a16="http://schemas.microsoft.com/office/drawing/2014/main" id="{1794C709-57D6-A97B-5036-8E0971C83860}"/>
                </a:ext>
              </a:extLst>
            </p:cNvPr>
            <p:cNvSpPr/>
            <p:nvPr/>
          </p:nvSpPr>
          <p:spPr>
            <a:xfrm>
              <a:off x="4045793" y="4485047"/>
              <a:ext cx="48042" cy="48042"/>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1" name="Google Shape;2450;p65">
              <a:extLst>
                <a:ext uri="{FF2B5EF4-FFF2-40B4-BE49-F238E27FC236}">
                  <a16:creationId xmlns:a16="http://schemas.microsoft.com/office/drawing/2014/main" id="{9CF222E0-888F-4033-0A64-6ACCF815D18D}"/>
                </a:ext>
              </a:extLst>
            </p:cNvPr>
            <p:cNvSpPr/>
            <p:nvPr/>
          </p:nvSpPr>
          <p:spPr>
            <a:xfrm>
              <a:off x="3897635"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2" name="Google Shape;2451;p65">
              <a:extLst>
                <a:ext uri="{FF2B5EF4-FFF2-40B4-BE49-F238E27FC236}">
                  <a16:creationId xmlns:a16="http://schemas.microsoft.com/office/drawing/2014/main" id="{7FB54C21-EB41-91BD-FF6A-00E786ACAFEC}"/>
                </a:ext>
              </a:extLst>
            </p:cNvPr>
            <p:cNvSpPr/>
            <p:nvPr/>
          </p:nvSpPr>
          <p:spPr>
            <a:xfrm>
              <a:off x="3860370" y="4396472"/>
              <a:ext cx="135852" cy="80371"/>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3" name="Google Shape;2452;p65">
              <a:extLst>
                <a:ext uri="{FF2B5EF4-FFF2-40B4-BE49-F238E27FC236}">
                  <a16:creationId xmlns:a16="http://schemas.microsoft.com/office/drawing/2014/main" id="{C049217B-FC6B-8E58-A450-161FB3273A1D}"/>
                </a:ext>
              </a:extLst>
            </p:cNvPr>
            <p:cNvSpPr/>
            <p:nvPr/>
          </p:nvSpPr>
          <p:spPr>
            <a:xfrm>
              <a:off x="416662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4" name="Google Shape;2453;p65">
              <a:extLst>
                <a:ext uri="{FF2B5EF4-FFF2-40B4-BE49-F238E27FC236}">
                  <a16:creationId xmlns:a16="http://schemas.microsoft.com/office/drawing/2014/main" id="{5761BED7-114A-0E0D-68C9-5494FC513636}"/>
                </a:ext>
              </a:extLst>
            </p:cNvPr>
            <p:cNvSpPr/>
            <p:nvPr/>
          </p:nvSpPr>
          <p:spPr>
            <a:xfrm>
              <a:off x="4252769" y="4404398"/>
              <a:ext cx="266559" cy="174021"/>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5" name="Google Shape;2454;p65">
              <a:extLst>
                <a:ext uri="{FF2B5EF4-FFF2-40B4-BE49-F238E27FC236}">
                  <a16:creationId xmlns:a16="http://schemas.microsoft.com/office/drawing/2014/main" id="{CE513705-05CF-D78B-2723-BACEC43214EE}"/>
                </a:ext>
              </a:extLst>
            </p:cNvPr>
            <p:cNvSpPr/>
            <p:nvPr/>
          </p:nvSpPr>
          <p:spPr>
            <a:xfrm>
              <a:off x="4438957" y="4485047"/>
              <a:ext cx="48111" cy="48042"/>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6" name="Google Shape;2455;p65">
              <a:extLst>
                <a:ext uri="{FF2B5EF4-FFF2-40B4-BE49-F238E27FC236}">
                  <a16:creationId xmlns:a16="http://schemas.microsoft.com/office/drawing/2014/main" id="{664A0CA0-CDBF-01CB-085D-C3B7B32B7851}"/>
                </a:ext>
              </a:extLst>
            </p:cNvPr>
            <p:cNvSpPr/>
            <p:nvPr/>
          </p:nvSpPr>
          <p:spPr>
            <a:xfrm>
              <a:off x="4180115" y="4562011"/>
              <a:ext cx="339212" cy="42063"/>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7" name="Google Shape;2456;p65">
              <a:extLst>
                <a:ext uri="{FF2B5EF4-FFF2-40B4-BE49-F238E27FC236}">
                  <a16:creationId xmlns:a16="http://schemas.microsoft.com/office/drawing/2014/main" id="{34F79E42-4C97-04C4-5FF6-AED7B676892B}"/>
                </a:ext>
              </a:extLst>
            </p:cNvPr>
            <p:cNvSpPr/>
            <p:nvPr/>
          </p:nvSpPr>
          <p:spPr>
            <a:xfrm>
              <a:off x="4284194"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8" name="Google Shape;2457;p65">
              <a:extLst>
                <a:ext uri="{FF2B5EF4-FFF2-40B4-BE49-F238E27FC236}">
                  <a16:creationId xmlns:a16="http://schemas.microsoft.com/office/drawing/2014/main" id="{E405CC3D-FD6D-9496-BD5B-23D18D31C207}"/>
                </a:ext>
              </a:extLst>
            </p:cNvPr>
            <p:cNvSpPr/>
            <p:nvPr/>
          </p:nvSpPr>
          <p:spPr>
            <a:xfrm>
              <a:off x="4246929" y="4396472"/>
              <a:ext cx="135852" cy="80371"/>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9" name="Google Shape;2458;p65">
              <a:extLst>
                <a:ext uri="{FF2B5EF4-FFF2-40B4-BE49-F238E27FC236}">
                  <a16:creationId xmlns:a16="http://schemas.microsoft.com/office/drawing/2014/main" id="{E2D330DA-1777-FA76-D0BA-4060CC638828}"/>
                </a:ext>
              </a:extLst>
            </p:cNvPr>
            <p:cNvSpPr/>
            <p:nvPr/>
          </p:nvSpPr>
          <p:spPr>
            <a:xfrm>
              <a:off x="3723753" y="2001753"/>
              <a:ext cx="983501" cy="653952"/>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0" name="Google Shape;2496;p65">
              <a:extLst>
                <a:ext uri="{FF2B5EF4-FFF2-40B4-BE49-F238E27FC236}">
                  <a16:creationId xmlns:a16="http://schemas.microsoft.com/office/drawing/2014/main" id="{F80DF6E9-7AEB-3038-89B3-414C537EBC0A}"/>
                </a:ext>
              </a:extLst>
            </p:cNvPr>
            <p:cNvSpPr/>
            <p:nvPr/>
          </p:nvSpPr>
          <p:spPr>
            <a:xfrm>
              <a:off x="2933254" y="3078487"/>
              <a:ext cx="175551" cy="79398"/>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1" name="Google Shape;2497;p65">
              <a:extLst>
                <a:ext uri="{FF2B5EF4-FFF2-40B4-BE49-F238E27FC236}">
                  <a16:creationId xmlns:a16="http://schemas.microsoft.com/office/drawing/2014/main" id="{DC7FE5FF-5710-4B29-62BB-1D2C9DAD80F7}"/>
                </a:ext>
              </a:extLst>
            </p:cNvPr>
            <p:cNvSpPr/>
            <p:nvPr/>
          </p:nvSpPr>
          <p:spPr>
            <a:xfrm>
              <a:off x="2915873" y="3134733"/>
              <a:ext cx="136617" cy="62712"/>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2" name="Google Shape;2519;p65">
              <a:extLst>
                <a:ext uri="{FF2B5EF4-FFF2-40B4-BE49-F238E27FC236}">
                  <a16:creationId xmlns:a16="http://schemas.microsoft.com/office/drawing/2014/main" id="{E9F761E1-4B09-59AA-5933-0D68011FFD87}"/>
                </a:ext>
              </a:extLst>
            </p:cNvPr>
            <p:cNvSpPr/>
            <p:nvPr/>
          </p:nvSpPr>
          <p:spPr>
            <a:xfrm>
              <a:off x="4272584" y="2968151"/>
              <a:ext cx="269966" cy="238401"/>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3" name="Google Shape;2534;p65">
              <a:extLst>
                <a:ext uri="{FF2B5EF4-FFF2-40B4-BE49-F238E27FC236}">
                  <a16:creationId xmlns:a16="http://schemas.microsoft.com/office/drawing/2014/main" id="{E22449D7-0883-67B7-19BD-2791B2E91379}"/>
                </a:ext>
              </a:extLst>
            </p:cNvPr>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4" name="Google Shape;2535;p65">
              <a:extLst>
                <a:ext uri="{FF2B5EF4-FFF2-40B4-BE49-F238E27FC236}">
                  <a16:creationId xmlns:a16="http://schemas.microsoft.com/office/drawing/2014/main" id="{D0941FBE-367D-8134-D96B-7FFA631C2313}"/>
                </a:ext>
              </a:extLst>
            </p:cNvPr>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5" name="Google Shape;2536;p65">
              <a:extLst>
                <a:ext uri="{FF2B5EF4-FFF2-40B4-BE49-F238E27FC236}">
                  <a16:creationId xmlns:a16="http://schemas.microsoft.com/office/drawing/2014/main" id="{193C0C7F-8956-44FD-DD98-98DAD6D47B08}"/>
                </a:ext>
              </a:extLst>
            </p:cNvPr>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6" name="Google Shape;2537;p65">
              <a:extLst>
                <a:ext uri="{FF2B5EF4-FFF2-40B4-BE49-F238E27FC236}">
                  <a16:creationId xmlns:a16="http://schemas.microsoft.com/office/drawing/2014/main" id="{8242B88A-29B8-7BFE-0140-21F8784B8BCD}"/>
                </a:ext>
              </a:extLst>
            </p:cNvPr>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7" name="Google Shape;2538;p65">
              <a:extLst>
                <a:ext uri="{FF2B5EF4-FFF2-40B4-BE49-F238E27FC236}">
                  <a16:creationId xmlns:a16="http://schemas.microsoft.com/office/drawing/2014/main" id="{33ECB6C4-8135-B963-BAAA-928AD13AFD77}"/>
                </a:ext>
              </a:extLst>
            </p:cNvPr>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a:extLst>
              <a:ext uri="{FF2B5EF4-FFF2-40B4-BE49-F238E27FC236}">
                <a16:creationId xmlns:a16="http://schemas.microsoft.com/office/drawing/2014/main" id="{84BD769C-8BBA-68E3-25E2-E8513A7803D9}"/>
              </a:ext>
            </a:extLst>
          </p:cNvPr>
          <p:cNvPicPr>
            <a:picLocks noChangeAspect="1"/>
          </p:cNvPicPr>
          <p:nvPr/>
        </p:nvPicPr>
        <p:blipFill>
          <a:blip r:embed="rId4"/>
          <a:stretch>
            <a:fillRect/>
          </a:stretch>
        </p:blipFill>
        <p:spPr>
          <a:xfrm>
            <a:off x="448606" y="189169"/>
            <a:ext cx="973652" cy="927487"/>
          </a:xfrm>
          <a:prstGeom prst="rect">
            <a:avLst/>
          </a:prstGeom>
        </p:spPr>
      </p:pic>
    </p:spTree>
    <p:extLst>
      <p:ext uri="{BB962C8B-B14F-4D97-AF65-F5344CB8AC3E}">
        <p14:creationId xmlns:p14="http://schemas.microsoft.com/office/powerpoint/2010/main" val="24486197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549"/>
                                        </p:tgtEl>
                                        <p:attrNameLst>
                                          <p:attrName>style.visibility</p:attrName>
                                        </p:attrNameLst>
                                      </p:cBhvr>
                                      <p:to>
                                        <p:strVal val="visible"/>
                                      </p:to>
                                    </p:set>
                                    <p:anim calcmode="lin" valueType="num">
                                      <p:cBhvr additive="base">
                                        <p:cTn id="7" dur="500" fill="hold"/>
                                        <p:tgtEl>
                                          <p:spTgt spid="12549"/>
                                        </p:tgtEl>
                                        <p:attrNameLst>
                                          <p:attrName>ppt_x</p:attrName>
                                        </p:attrNameLst>
                                      </p:cBhvr>
                                      <p:tavLst>
                                        <p:tav tm="0">
                                          <p:val>
                                            <p:strVal val="#ppt_x"/>
                                          </p:val>
                                        </p:tav>
                                        <p:tav tm="100000">
                                          <p:val>
                                            <p:strVal val="#ppt_x"/>
                                          </p:val>
                                        </p:tav>
                                      </p:tavLst>
                                    </p:anim>
                                    <p:anim calcmode="lin" valueType="num">
                                      <p:cBhvr additive="base">
                                        <p:cTn id="8" dur="500" fill="hold"/>
                                        <p:tgtEl>
                                          <p:spTgt spid="1254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547"/>
                                        </p:tgtEl>
                                        <p:attrNameLst>
                                          <p:attrName>style.visibility</p:attrName>
                                        </p:attrNameLst>
                                      </p:cBhvr>
                                      <p:to>
                                        <p:strVal val="visible"/>
                                      </p:to>
                                    </p:set>
                                    <p:anim calcmode="lin" valueType="num">
                                      <p:cBhvr additive="base">
                                        <p:cTn id="11" dur="500" fill="hold"/>
                                        <p:tgtEl>
                                          <p:spTgt spid="12547"/>
                                        </p:tgtEl>
                                        <p:attrNameLst>
                                          <p:attrName>ppt_x</p:attrName>
                                        </p:attrNameLst>
                                      </p:cBhvr>
                                      <p:tavLst>
                                        <p:tav tm="0">
                                          <p:val>
                                            <p:strVal val="#ppt_x"/>
                                          </p:val>
                                        </p:tav>
                                        <p:tav tm="100000">
                                          <p:val>
                                            <p:strVal val="#ppt_x"/>
                                          </p:val>
                                        </p:tav>
                                      </p:tavLst>
                                    </p:anim>
                                    <p:anim calcmode="lin" valueType="num">
                                      <p:cBhvr additive="base">
                                        <p:cTn id="12" dur="500" fill="hold"/>
                                        <p:tgtEl>
                                          <p:spTgt spid="125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7" grpId="0"/>
      <p:bldP spid="1254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883862" y="681064"/>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a:latin typeface="Times New Roman" panose="02020603050405020304" pitchFamily="18" charset="0"/>
                <a:cs typeface="Times New Roman" panose="02020603050405020304" pitchFamily="18" charset="0"/>
              </a:rPr>
              <a:t>1. Ngôi kể, điểm nhìn</a:t>
            </a:r>
            <a:endParaRPr sz="54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pic>
        <p:nvPicPr>
          <p:cNvPr id="2" name="Picture 1">
            <a:extLst>
              <a:ext uri="{FF2B5EF4-FFF2-40B4-BE49-F238E27FC236}">
                <a16:creationId xmlns:a16="http://schemas.microsoft.com/office/drawing/2014/main" id="{4A64928F-B919-1D0B-92FD-96427F2F1EC6}"/>
              </a:ext>
            </a:extLst>
          </p:cNvPr>
          <p:cNvPicPr>
            <a:picLocks noChangeAspect="1"/>
          </p:cNvPicPr>
          <p:nvPr/>
        </p:nvPicPr>
        <p:blipFill>
          <a:blip r:embed="rId8"/>
          <a:stretch>
            <a:fillRect/>
          </a:stretch>
        </p:blipFill>
        <p:spPr>
          <a:xfrm>
            <a:off x="448606" y="189169"/>
            <a:ext cx="973652" cy="927487"/>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52621" y="249687"/>
            <a:ext cx="343876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Ngôi kể, điểm nhìn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CCD244D1-C686-0FBC-5EFD-174A168A0C44}"/>
              </a:ext>
            </a:extLst>
          </p:cNvPr>
          <p:cNvPicPr>
            <a:picLocks noChangeAspect="1"/>
          </p:cNvPicPr>
          <p:nvPr/>
        </p:nvPicPr>
        <p:blipFill>
          <a:blip r:embed="rId4"/>
          <a:stretch>
            <a:fillRect/>
          </a:stretch>
        </p:blipFill>
        <p:spPr>
          <a:xfrm>
            <a:off x="448606" y="189169"/>
            <a:ext cx="973652" cy="927487"/>
          </a:xfrm>
          <a:prstGeom prst="rect">
            <a:avLst/>
          </a:prstGeom>
        </p:spPr>
      </p:pic>
      <p:pic>
        <p:nvPicPr>
          <p:cNvPr id="3" name="图片 4" descr="2">
            <a:extLst>
              <a:ext uri="{FF2B5EF4-FFF2-40B4-BE49-F238E27FC236}">
                <a16:creationId xmlns:a16="http://schemas.microsoft.com/office/drawing/2014/main" id="{6399CD27-8C89-A475-354E-EFBC9FC1AC3D}"/>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24837" y="412175"/>
            <a:ext cx="5763748" cy="509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内容占位符 2">
            <a:extLst>
              <a:ext uri="{FF2B5EF4-FFF2-40B4-BE49-F238E27FC236}">
                <a16:creationId xmlns:a16="http://schemas.microsoft.com/office/drawing/2014/main" id="{91E019F7-2D59-E6D3-D711-C543E263175F}"/>
              </a:ext>
            </a:extLst>
          </p:cNvPr>
          <p:cNvSpPr txBox="1">
            <a:spLocks noChangeArrowheads="1"/>
          </p:cNvSpPr>
          <p:nvPr/>
        </p:nvSpPr>
        <p:spPr bwMode="auto">
          <a:xfrm>
            <a:off x="4472144" y="1714500"/>
            <a:ext cx="3638479" cy="171450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vi-VN" sz="2400" i="1">
                <a:latin typeface="+mj-lt"/>
              </a:rPr>
              <a:t>Câu chuyện được kể bằng lời kể chuyện ngôi thứ mấy? Những dấu hiệu nào giúp em xác định được ngôi kể của tnhiệm*? Ngôi kể ấy có nhất quán từ đầu đến cuối truyện không?</a:t>
            </a:r>
            <a:endParaRPr lang="en-US" sz="2400">
              <a:latin typeface="+mj-lt"/>
            </a:endParaRPr>
          </a:p>
        </p:txBody>
      </p:sp>
      <p:pic>
        <p:nvPicPr>
          <p:cNvPr id="6" name="Picture 5">
            <a:extLst>
              <a:ext uri="{FF2B5EF4-FFF2-40B4-BE49-F238E27FC236}">
                <a16:creationId xmlns:a16="http://schemas.microsoft.com/office/drawing/2014/main" id="{BB17A65F-30BE-993A-279D-9D2EE98AD297}"/>
              </a:ext>
            </a:extLst>
          </p:cNvPr>
          <p:cNvPicPr>
            <a:picLocks noChangeAspect="1"/>
          </p:cNvPicPr>
          <p:nvPr/>
        </p:nvPicPr>
        <p:blipFill>
          <a:blip r:embed="rId6"/>
          <a:stretch>
            <a:fillRect/>
          </a:stretch>
        </p:blipFill>
        <p:spPr>
          <a:xfrm>
            <a:off x="998806" y="1820684"/>
            <a:ext cx="2458750" cy="3330489"/>
          </a:xfrm>
          <a:prstGeom prst="rect">
            <a:avLst/>
          </a:prstGeom>
        </p:spPr>
      </p:pic>
    </p:spTree>
    <p:extLst>
      <p:ext uri="{BB962C8B-B14F-4D97-AF65-F5344CB8AC3E}">
        <p14:creationId xmlns:p14="http://schemas.microsoft.com/office/powerpoint/2010/main" val="26963110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41" presetClass="entr" presetSubtype="0" fill="hold" grpId="0" nodeType="clickEffect">
                                  <p:stCondLst>
                                    <p:cond delay="0"/>
                                  </p:stCondLst>
                                  <p:iterate type="lt">
                                    <p:tmPct val="10000"/>
                                  </p:iterate>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p:cTn id="20" dur="500" fill="hold"/>
                                        <p:tgtEl>
                                          <p:spTgt spid="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5">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52621" y="249687"/>
            <a:ext cx="343876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Ngôi kể, điểm nhìn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9" name="Picture 28" descr="A close up of a flower&#10;&#10;Description automatically generated with medium confidence">
            <a:extLst>
              <a:ext uri="{FF2B5EF4-FFF2-40B4-BE49-F238E27FC236}">
                <a16:creationId xmlns:a16="http://schemas.microsoft.com/office/drawing/2014/main" id="{449876E9-A45B-1431-CA4A-8ED50F4548C7}"/>
              </a:ext>
            </a:extLst>
          </p:cNvPr>
          <p:cNvPicPr>
            <a:picLocks noChangeAspect="1"/>
          </p:cNvPicPr>
          <p:nvPr/>
        </p:nvPicPr>
        <p:blipFill>
          <a:blip r:embed="rId4"/>
          <a:stretch>
            <a:fillRect/>
          </a:stretch>
        </p:blipFill>
        <p:spPr>
          <a:xfrm>
            <a:off x="114770" y="483834"/>
            <a:ext cx="4423245" cy="3762010"/>
          </a:xfrm>
          <a:prstGeom prst="rect">
            <a:avLst/>
          </a:prstGeom>
        </p:spPr>
      </p:pic>
      <p:sp>
        <p:nvSpPr>
          <p:cNvPr id="30" name="Google Shape;495;p38">
            <a:extLst>
              <a:ext uri="{FF2B5EF4-FFF2-40B4-BE49-F238E27FC236}">
                <a16:creationId xmlns:a16="http://schemas.microsoft.com/office/drawing/2014/main" id="{9BB1B450-1A27-1D66-0910-92A1460D43EB}"/>
              </a:ext>
            </a:extLst>
          </p:cNvPr>
          <p:cNvSpPr/>
          <p:nvPr/>
        </p:nvSpPr>
        <p:spPr>
          <a:xfrm rot="220">
            <a:off x="3970704" y="1431668"/>
            <a:ext cx="3879742" cy="2452100"/>
          </a:xfrm>
          <a:prstGeom prst="roundRect">
            <a:avLst>
              <a:gd name="adj" fmla="val 29725"/>
            </a:avLst>
          </a:prstGeom>
          <a:solidFill>
            <a:schemeClr val="accent6">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96;p38">
            <a:extLst>
              <a:ext uri="{FF2B5EF4-FFF2-40B4-BE49-F238E27FC236}">
                <a16:creationId xmlns:a16="http://schemas.microsoft.com/office/drawing/2014/main" id="{F6289EEF-287A-0CD0-7006-F6268C14DCA2}"/>
              </a:ext>
            </a:extLst>
          </p:cNvPr>
          <p:cNvSpPr txBox="1">
            <a:spLocks/>
          </p:cNvSpPr>
          <p:nvPr/>
        </p:nvSpPr>
        <p:spPr>
          <a:xfrm>
            <a:off x="4211421" y="2439162"/>
            <a:ext cx="3225250" cy="130419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Nunito ExtraBold"/>
              <a:buNone/>
              <a:defRPr sz="4000" b="0" i="0" u="none" strike="noStrike" cap="none">
                <a:solidFill>
                  <a:schemeClr val="dk1"/>
                </a:solidFill>
                <a:latin typeface="Nunito ExtraBold"/>
                <a:ea typeface="Nunito ExtraBold"/>
                <a:cs typeface="Nunito ExtraBold"/>
                <a:sym typeface="Nunito ExtraBold"/>
              </a:defRPr>
            </a:lvl1pPr>
            <a:lvl2pPr marR="0" lvl="1"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2pPr>
            <a:lvl3pPr marR="0" lvl="2"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3pPr>
            <a:lvl4pPr marR="0" lvl="3"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4pPr>
            <a:lvl5pPr marR="0" lvl="4"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5pPr>
            <a:lvl6pPr marR="0" lvl="5"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6pPr>
            <a:lvl7pPr marR="0" lvl="6"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7pPr>
            <a:lvl8pPr marR="0" lvl="7"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8pPr>
            <a:lvl9pPr marR="0" lvl="8"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9pPr>
          </a:lstStyle>
          <a:p>
            <a:pPr lvl="0" algn="just">
              <a:defRPr/>
            </a:pPr>
            <a:r>
              <a:rPr lang="vi-VN" sz="2800">
                <a:latin typeface="Times New Roman" panose="02020603050405020304" pitchFamily="18" charset="0"/>
                <a:cs typeface="Times New Roman" panose="02020603050405020304" pitchFamily="18" charset="0"/>
              </a:rPr>
              <a:t>Câu </a:t>
            </a:r>
            <a:r>
              <a:rPr lang="en-US" sz="2800">
                <a:latin typeface="Times New Roman" panose="02020603050405020304" pitchFamily="18" charset="0"/>
                <a:cs typeface="Times New Roman" panose="02020603050405020304" pitchFamily="18" charset="0"/>
              </a:rPr>
              <a:t>chuyện được kể bằng lời của người kể chuyện ngôi thứ ba. Ngôi kể ấy nhất quán từ đầu đến cuối câu chuyện</a:t>
            </a:r>
            <a:endParaRPr kumimoji="0" lang="en-US" sz="2800" b="0" i="0" u="none" strike="noStrike" kern="0" cap="none" spc="0" normalizeH="0" baseline="0" noProof="0">
              <a:ln>
                <a:noFill/>
              </a:ln>
              <a:solidFill>
                <a:srgbClr val="43324A"/>
              </a:solidFill>
              <a:effectLst/>
              <a:uLnTx/>
              <a:uFillTx/>
              <a:latin typeface="Times New Roman" panose="02020603050405020304" pitchFamily="18" charset="0"/>
              <a:cs typeface="Times New Roman" panose="02020603050405020304" pitchFamily="18" charset="0"/>
              <a:sym typeface="Nunito ExtraBold"/>
            </a:endParaRPr>
          </a:p>
        </p:txBody>
      </p:sp>
      <p:grpSp>
        <p:nvGrpSpPr>
          <p:cNvPr id="32" name="Group 31">
            <a:extLst>
              <a:ext uri="{FF2B5EF4-FFF2-40B4-BE49-F238E27FC236}">
                <a16:creationId xmlns:a16="http://schemas.microsoft.com/office/drawing/2014/main" id="{A7E462E4-C8CE-B885-9EA4-D11F92BAC53A}"/>
              </a:ext>
            </a:extLst>
          </p:cNvPr>
          <p:cNvGrpSpPr/>
          <p:nvPr/>
        </p:nvGrpSpPr>
        <p:grpSpPr>
          <a:xfrm>
            <a:off x="1078660" y="1516487"/>
            <a:ext cx="2737111" cy="3482639"/>
            <a:chOff x="1643951" y="388911"/>
            <a:chExt cx="3409701" cy="4215163"/>
          </a:xfrm>
        </p:grpSpPr>
        <p:sp>
          <p:nvSpPr>
            <p:cNvPr id="33" name="Google Shape;2254;p65">
              <a:extLst>
                <a:ext uri="{FF2B5EF4-FFF2-40B4-BE49-F238E27FC236}">
                  <a16:creationId xmlns:a16="http://schemas.microsoft.com/office/drawing/2014/main" id="{CC506974-CD2D-B782-5170-379A9D9C3F2A}"/>
                </a:ext>
              </a:extLst>
            </p:cNvPr>
            <p:cNvSpPr/>
            <p:nvPr/>
          </p:nvSpPr>
          <p:spPr>
            <a:xfrm>
              <a:off x="3335526" y="2575335"/>
              <a:ext cx="366953" cy="299931"/>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55;p65">
              <a:extLst>
                <a:ext uri="{FF2B5EF4-FFF2-40B4-BE49-F238E27FC236}">
                  <a16:creationId xmlns:a16="http://schemas.microsoft.com/office/drawing/2014/main" id="{8E675FF3-AF80-8D10-4F4E-8A9E10173B3A}"/>
                </a:ext>
              </a:extLst>
            </p:cNvPr>
            <p:cNvSpPr/>
            <p:nvPr/>
          </p:nvSpPr>
          <p:spPr>
            <a:xfrm>
              <a:off x="3472142" y="2646528"/>
              <a:ext cx="52213" cy="170614"/>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68;p65">
              <a:extLst>
                <a:ext uri="{FF2B5EF4-FFF2-40B4-BE49-F238E27FC236}">
                  <a16:creationId xmlns:a16="http://schemas.microsoft.com/office/drawing/2014/main" id="{D9D5E620-27DE-9A1B-DE89-2A7F7FA5F168}"/>
                </a:ext>
              </a:extLst>
            </p:cNvPr>
            <p:cNvSpPr/>
            <p:nvPr/>
          </p:nvSpPr>
          <p:spPr>
            <a:xfrm>
              <a:off x="2612048" y="3044698"/>
              <a:ext cx="117636" cy="181669"/>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310;p65">
              <a:extLst>
                <a:ext uri="{FF2B5EF4-FFF2-40B4-BE49-F238E27FC236}">
                  <a16:creationId xmlns:a16="http://schemas.microsoft.com/office/drawing/2014/main" id="{09B5C9D4-D296-3495-80B9-808B1A333787}"/>
                </a:ext>
              </a:extLst>
            </p:cNvPr>
            <p:cNvSpPr/>
            <p:nvPr/>
          </p:nvSpPr>
          <p:spPr>
            <a:xfrm>
              <a:off x="2464725" y="3106784"/>
              <a:ext cx="39004" cy="38934"/>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311;p65">
              <a:extLst>
                <a:ext uri="{FF2B5EF4-FFF2-40B4-BE49-F238E27FC236}">
                  <a16:creationId xmlns:a16="http://schemas.microsoft.com/office/drawing/2014/main" id="{5F5A6189-DD82-03C2-9CDD-30E53BD59530}"/>
                </a:ext>
              </a:extLst>
            </p:cNvPr>
            <p:cNvSpPr/>
            <p:nvPr/>
          </p:nvSpPr>
          <p:spPr>
            <a:xfrm>
              <a:off x="2473833" y="2908081"/>
              <a:ext cx="38169" cy="38169"/>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312;p65">
              <a:extLst>
                <a:ext uri="{FF2B5EF4-FFF2-40B4-BE49-F238E27FC236}">
                  <a16:creationId xmlns:a16="http://schemas.microsoft.com/office/drawing/2014/main" id="{463CC440-373E-C962-B08C-F8E433613FEA}"/>
                </a:ext>
              </a:extLst>
            </p:cNvPr>
            <p:cNvSpPr/>
            <p:nvPr/>
          </p:nvSpPr>
          <p:spPr>
            <a:xfrm>
              <a:off x="2476336" y="2702844"/>
              <a:ext cx="38934" cy="38934"/>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316;p65">
              <a:extLst>
                <a:ext uri="{FF2B5EF4-FFF2-40B4-BE49-F238E27FC236}">
                  <a16:creationId xmlns:a16="http://schemas.microsoft.com/office/drawing/2014/main" id="{ACE476D1-E2E0-0F13-ADFB-B0121FE18849}"/>
                </a:ext>
              </a:extLst>
            </p:cNvPr>
            <p:cNvSpPr/>
            <p:nvPr/>
          </p:nvSpPr>
          <p:spPr>
            <a:xfrm>
              <a:off x="2287575" y="3034756"/>
              <a:ext cx="401576" cy="371611"/>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317;p65">
              <a:extLst>
                <a:ext uri="{FF2B5EF4-FFF2-40B4-BE49-F238E27FC236}">
                  <a16:creationId xmlns:a16="http://schemas.microsoft.com/office/drawing/2014/main" id="{3086B9E8-4FA5-8D90-69DC-3530E1CC0790}"/>
                </a:ext>
              </a:extLst>
            </p:cNvPr>
            <p:cNvSpPr/>
            <p:nvPr/>
          </p:nvSpPr>
          <p:spPr>
            <a:xfrm>
              <a:off x="3595480" y="3789936"/>
              <a:ext cx="334485" cy="748645"/>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318;p65">
              <a:extLst>
                <a:ext uri="{FF2B5EF4-FFF2-40B4-BE49-F238E27FC236}">
                  <a16:creationId xmlns:a16="http://schemas.microsoft.com/office/drawing/2014/main" id="{ABBEE9D9-FD40-EBDB-8BBA-759338E6B9E0}"/>
                </a:ext>
              </a:extLst>
            </p:cNvPr>
            <p:cNvSpPr/>
            <p:nvPr/>
          </p:nvSpPr>
          <p:spPr>
            <a:xfrm>
              <a:off x="3888528" y="4415522"/>
              <a:ext cx="191263" cy="116732"/>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319;p65">
              <a:extLst>
                <a:ext uri="{FF2B5EF4-FFF2-40B4-BE49-F238E27FC236}">
                  <a16:creationId xmlns:a16="http://schemas.microsoft.com/office/drawing/2014/main" id="{126B0E79-45A2-B040-6BAD-2254DADD81EB}"/>
                </a:ext>
              </a:extLst>
            </p:cNvPr>
            <p:cNvSpPr/>
            <p:nvPr/>
          </p:nvSpPr>
          <p:spPr>
            <a:xfrm>
              <a:off x="3602084" y="4512301"/>
              <a:ext cx="487370" cy="53951"/>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320;p65">
              <a:extLst>
                <a:ext uri="{FF2B5EF4-FFF2-40B4-BE49-F238E27FC236}">
                  <a16:creationId xmlns:a16="http://schemas.microsoft.com/office/drawing/2014/main" id="{CAC685C0-8D41-123F-9820-1589E4BEC2C5}"/>
                </a:ext>
              </a:extLst>
            </p:cNvPr>
            <p:cNvSpPr/>
            <p:nvPr/>
          </p:nvSpPr>
          <p:spPr>
            <a:xfrm>
              <a:off x="3931563" y="4439508"/>
              <a:ext cx="99421" cy="115968"/>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321;p65">
              <a:extLst>
                <a:ext uri="{FF2B5EF4-FFF2-40B4-BE49-F238E27FC236}">
                  <a16:creationId xmlns:a16="http://schemas.microsoft.com/office/drawing/2014/main" id="{DE989258-265A-A88E-F89A-D05FFDA0ABDF}"/>
                </a:ext>
              </a:extLst>
            </p:cNvPr>
            <p:cNvSpPr/>
            <p:nvPr/>
          </p:nvSpPr>
          <p:spPr>
            <a:xfrm>
              <a:off x="3862873" y="4414688"/>
              <a:ext cx="105191" cy="121738"/>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323;p65">
              <a:extLst>
                <a:ext uri="{FF2B5EF4-FFF2-40B4-BE49-F238E27FC236}">
                  <a16:creationId xmlns:a16="http://schemas.microsoft.com/office/drawing/2014/main" id="{970566C6-58CD-3301-C372-44A2AC9D93CC}"/>
                </a:ext>
              </a:extLst>
            </p:cNvPr>
            <p:cNvSpPr/>
            <p:nvPr/>
          </p:nvSpPr>
          <p:spPr>
            <a:xfrm>
              <a:off x="3092188" y="3764282"/>
              <a:ext cx="351032" cy="774647"/>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324;p65">
              <a:extLst>
                <a:ext uri="{FF2B5EF4-FFF2-40B4-BE49-F238E27FC236}">
                  <a16:creationId xmlns:a16="http://schemas.microsoft.com/office/drawing/2014/main" id="{DFCCA2D3-14AF-DBDE-86EA-6539785ED110}"/>
                </a:ext>
              </a:extLst>
            </p:cNvPr>
            <p:cNvSpPr/>
            <p:nvPr/>
          </p:nvSpPr>
          <p:spPr>
            <a:xfrm>
              <a:off x="2950844" y="4512301"/>
              <a:ext cx="487440" cy="53951"/>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327;p65">
              <a:extLst>
                <a:ext uri="{FF2B5EF4-FFF2-40B4-BE49-F238E27FC236}">
                  <a16:creationId xmlns:a16="http://schemas.microsoft.com/office/drawing/2014/main" id="{CED58C6F-3399-59CA-A036-1C2F723EE053}"/>
                </a:ext>
              </a:extLst>
            </p:cNvPr>
            <p:cNvSpPr/>
            <p:nvPr/>
          </p:nvSpPr>
          <p:spPr>
            <a:xfrm>
              <a:off x="2972953" y="2698672"/>
              <a:ext cx="1116780" cy="1242551"/>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328;p65">
              <a:extLst>
                <a:ext uri="{FF2B5EF4-FFF2-40B4-BE49-F238E27FC236}">
                  <a16:creationId xmlns:a16="http://schemas.microsoft.com/office/drawing/2014/main" id="{F76A5F75-8E61-F4B3-0914-2951CAC5F0D0}"/>
                </a:ext>
              </a:extLst>
            </p:cNvPr>
            <p:cNvSpPr/>
            <p:nvPr/>
          </p:nvSpPr>
          <p:spPr>
            <a:xfrm>
              <a:off x="3174992" y="2772369"/>
              <a:ext cx="717707" cy="73001"/>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29;p65">
              <a:extLst>
                <a:ext uri="{FF2B5EF4-FFF2-40B4-BE49-F238E27FC236}">
                  <a16:creationId xmlns:a16="http://schemas.microsoft.com/office/drawing/2014/main" id="{A108D33A-0396-2624-EB40-EA0251A7FA9D}"/>
                </a:ext>
              </a:extLst>
            </p:cNvPr>
            <p:cNvSpPr/>
            <p:nvPr/>
          </p:nvSpPr>
          <p:spPr>
            <a:xfrm>
              <a:off x="2509430" y="1893364"/>
              <a:ext cx="1988415" cy="1332655"/>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30;p65">
              <a:extLst>
                <a:ext uri="{FF2B5EF4-FFF2-40B4-BE49-F238E27FC236}">
                  <a16:creationId xmlns:a16="http://schemas.microsoft.com/office/drawing/2014/main" id="{5F154F78-E2CD-ACDA-263D-F522CC58C383}"/>
                </a:ext>
              </a:extLst>
            </p:cNvPr>
            <p:cNvSpPr/>
            <p:nvPr/>
          </p:nvSpPr>
          <p:spPr>
            <a:xfrm>
              <a:off x="3262733" y="1897327"/>
              <a:ext cx="485980" cy="27594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31;p65">
              <a:extLst>
                <a:ext uri="{FF2B5EF4-FFF2-40B4-BE49-F238E27FC236}">
                  <a16:creationId xmlns:a16="http://schemas.microsoft.com/office/drawing/2014/main" id="{01096752-498D-AFD1-CC9B-F632EC2C2353}"/>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32;p65">
              <a:extLst>
                <a:ext uri="{FF2B5EF4-FFF2-40B4-BE49-F238E27FC236}">
                  <a16:creationId xmlns:a16="http://schemas.microsoft.com/office/drawing/2014/main" id="{C2E494ED-FC74-5C45-22E8-98BAF8E0D8C6}"/>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33;p65">
              <a:extLst>
                <a:ext uri="{FF2B5EF4-FFF2-40B4-BE49-F238E27FC236}">
                  <a16:creationId xmlns:a16="http://schemas.microsoft.com/office/drawing/2014/main" id="{93523ED4-AE45-11C9-4913-D50722124FF0}"/>
                </a:ext>
              </a:extLst>
            </p:cNvPr>
            <p:cNvSpPr/>
            <p:nvPr/>
          </p:nvSpPr>
          <p:spPr>
            <a:xfrm>
              <a:off x="2774320" y="844093"/>
              <a:ext cx="1227673" cy="107353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334;p65">
              <a:extLst>
                <a:ext uri="{FF2B5EF4-FFF2-40B4-BE49-F238E27FC236}">
                  <a16:creationId xmlns:a16="http://schemas.microsoft.com/office/drawing/2014/main" id="{C3E1D756-F3E4-14F1-705A-39C40E6EB3F5}"/>
                </a:ext>
              </a:extLst>
            </p:cNvPr>
            <p:cNvSpPr/>
            <p:nvPr/>
          </p:nvSpPr>
          <p:spPr>
            <a:xfrm>
              <a:off x="3356244" y="1667269"/>
              <a:ext cx="274068" cy="405678"/>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335;p65">
              <a:extLst>
                <a:ext uri="{FF2B5EF4-FFF2-40B4-BE49-F238E27FC236}">
                  <a16:creationId xmlns:a16="http://schemas.microsoft.com/office/drawing/2014/main" id="{722097F8-25E3-BC10-FEC2-E801C4BD39A5}"/>
                </a:ext>
              </a:extLst>
            </p:cNvPr>
            <p:cNvSpPr/>
            <p:nvPr/>
          </p:nvSpPr>
          <p:spPr>
            <a:xfrm>
              <a:off x="2831400" y="1513271"/>
              <a:ext cx="303059" cy="304728"/>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336;p65">
              <a:extLst>
                <a:ext uri="{FF2B5EF4-FFF2-40B4-BE49-F238E27FC236}">
                  <a16:creationId xmlns:a16="http://schemas.microsoft.com/office/drawing/2014/main" id="{97136FA4-E80E-2B98-C59E-8BCD4EE7641D}"/>
                </a:ext>
              </a:extLst>
            </p:cNvPr>
            <p:cNvSpPr/>
            <p:nvPr/>
          </p:nvSpPr>
          <p:spPr>
            <a:xfrm>
              <a:off x="2855455" y="1615125"/>
              <a:ext cx="261623" cy="81622"/>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337;p65">
              <a:extLst>
                <a:ext uri="{FF2B5EF4-FFF2-40B4-BE49-F238E27FC236}">
                  <a16:creationId xmlns:a16="http://schemas.microsoft.com/office/drawing/2014/main" id="{00F287B2-B6D0-409A-E035-8B955B2D0E66}"/>
                </a:ext>
              </a:extLst>
            </p:cNvPr>
            <p:cNvSpPr/>
            <p:nvPr/>
          </p:nvSpPr>
          <p:spPr>
            <a:xfrm>
              <a:off x="2963845" y="1660177"/>
              <a:ext cx="202874" cy="64658"/>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338;p65">
              <a:extLst>
                <a:ext uri="{FF2B5EF4-FFF2-40B4-BE49-F238E27FC236}">
                  <a16:creationId xmlns:a16="http://schemas.microsoft.com/office/drawing/2014/main" id="{89AC5C20-787F-7B88-3520-EC3CC5C338E8}"/>
                </a:ext>
              </a:extLst>
            </p:cNvPr>
            <p:cNvSpPr/>
            <p:nvPr/>
          </p:nvSpPr>
          <p:spPr>
            <a:xfrm>
              <a:off x="2831400" y="888658"/>
              <a:ext cx="1099399" cy="1018611"/>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339;p65">
              <a:extLst>
                <a:ext uri="{FF2B5EF4-FFF2-40B4-BE49-F238E27FC236}">
                  <a16:creationId xmlns:a16="http://schemas.microsoft.com/office/drawing/2014/main" id="{6E53DF82-43DE-0ED2-6EAC-8001A0604ECE}"/>
                </a:ext>
              </a:extLst>
            </p:cNvPr>
            <p:cNvSpPr/>
            <p:nvPr/>
          </p:nvSpPr>
          <p:spPr>
            <a:xfrm>
              <a:off x="2734551" y="854661"/>
              <a:ext cx="1138333" cy="684404"/>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340;p65">
              <a:extLst>
                <a:ext uri="{FF2B5EF4-FFF2-40B4-BE49-F238E27FC236}">
                  <a16:creationId xmlns:a16="http://schemas.microsoft.com/office/drawing/2014/main" id="{A56FD18C-B90E-E7D0-0A55-1F404CD3D554}"/>
                </a:ext>
              </a:extLst>
            </p:cNvPr>
            <p:cNvSpPr/>
            <p:nvPr/>
          </p:nvSpPr>
          <p:spPr>
            <a:xfrm>
              <a:off x="3794113" y="1276816"/>
              <a:ext cx="286513" cy="304311"/>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341;p65">
              <a:extLst>
                <a:ext uri="{FF2B5EF4-FFF2-40B4-BE49-F238E27FC236}">
                  <a16:creationId xmlns:a16="http://schemas.microsoft.com/office/drawing/2014/main" id="{03AAFFBA-DDC1-BD1F-0AF3-BF7526586AEB}"/>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342;p65">
              <a:extLst>
                <a:ext uri="{FF2B5EF4-FFF2-40B4-BE49-F238E27FC236}">
                  <a16:creationId xmlns:a16="http://schemas.microsoft.com/office/drawing/2014/main" id="{999A5077-7925-D8E4-A7A5-5B6BE3AA60DA}"/>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2343;p65">
              <a:extLst>
                <a:ext uri="{FF2B5EF4-FFF2-40B4-BE49-F238E27FC236}">
                  <a16:creationId xmlns:a16="http://schemas.microsoft.com/office/drawing/2014/main" id="{606AA586-25AE-2759-B947-CAF8F838AE8B}"/>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2344;p65">
              <a:extLst>
                <a:ext uri="{FF2B5EF4-FFF2-40B4-BE49-F238E27FC236}">
                  <a16:creationId xmlns:a16="http://schemas.microsoft.com/office/drawing/2014/main" id="{27BBDDD9-9CCC-E65D-6FCF-8EE9A34CBC73}"/>
                </a:ext>
              </a:extLst>
            </p:cNvPr>
            <p:cNvSpPr/>
            <p:nvPr/>
          </p:nvSpPr>
          <p:spPr>
            <a:xfrm>
              <a:off x="3812328" y="1391115"/>
              <a:ext cx="236037" cy="189317"/>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2345;p65">
              <a:extLst>
                <a:ext uri="{FF2B5EF4-FFF2-40B4-BE49-F238E27FC236}">
                  <a16:creationId xmlns:a16="http://schemas.microsoft.com/office/drawing/2014/main" id="{B110BD62-5F26-9644-8AC1-CDB95DC95809}"/>
                </a:ext>
              </a:extLst>
            </p:cNvPr>
            <p:cNvSpPr/>
            <p:nvPr/>
          </p:nvSpPr>
          <p:spPr>
            <a:xfrm>
              <a:off x="3958887" y="1378392"/>
              <a:ext cx="77034" cy="30035"/>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2346;p65">
              <a:extLst>
                <a:ext uri="{FF2B5EF4-FFF2-40B4-BE49-F238E27FC236}">
                  <a16:creationId xmlns:a16="http://schemas.microsoft.com/office/drawing/2014/main" id="{16D8DFE1-F6E5-1CF5-01D9-50CDDC7B3D08}"/>
                </a:ext>
              </a:extLst>
            </p:cNvPr>
            <p:cNvSpPr/>
            <p:nvPr/>
          </p:nvSpPr>
          <p:spPr>
            <a:xfrm>
              <a:off x="3812328" y="1389099"/>
              <a:ext cx="62990" cy="52283"/>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2347;p65">
              <a:extLst>
                <a:ext uri="{FF2B5EF4-FFF2-40B4-BE49-F238E27FC236}">
                  <a16:creationId xmlns:a16="http://schemas.microsoft.com/office/drawing/2014/main" id="{41073523-748C-044F-6B5E-BA49EE6B700C}"/>
                </a:ext>
              </a:extLst>
            </p:cNvPr>
            <p:cNvSpPr/>
            <p:nvPr/>
          </p:nvSpPr>
          <p:spPr>
            <a:xfrm>
              <a:off x="3819837" y="1377280"/>
              <a:ext cx="185493" cy="60765"/>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2348;p65">
              <a:extLst>
                <a:ext uri="{FF2B5EF4-FFF2-40B4-BE49-F238E27FC236}">
                  <a16:creationId xmlns:a16="http://schemas.microsoft.com/office/drawing/2014/main" id="{E009D64D-AF2B-18A8-F959-84D75A4169A4}"/>
                </a:ext>
              </a:extLst>
            </p:cNvPr>
            <p:cNvSpPr/>
            <p:nvPr/>
          </p:nvSpPr>
          <p:spPr>
            <a:xfrm>
              <a:off x="3813997" y="1442912"/>
              <a:ext cx="2572" cy="4241"/>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2349;p65">
              <a:extLst>
                <a:ext uri="{FF2B5EF4-FFF2-40B4-BE49-F238E27FC236}">
                  <a16:creationId xmlns:a16="http://schemas.microsoft.com/office/drawing/2014/main" id="{B3103F6C-2B25-1970-A1A2-A35D6F5CE350}"/>
                </a:ext>
              </a:extLst>
            </p:cNvPr>
            <p:cNvSpPr/>
            <p:nvPr/>
          </p:nvSpPr>
          <p:spPr>
            <a:xfrm>
              <a:off x="3813997" y="1428659"/>
              <a:ext cx="125075" cy="34554"/>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2350;p65">
              <a:extLst>
                <a:ext uri="{FF2B5EF4-FFF2-40B4-BE49-F238E27FC236}">
                  <a16:creationId xmlns:a16="http://schemas.microsoft.com/office/drawing/2014/main" id="{06C3E9AB-0C0A-05E3-FF45-4770FE6491F9}"/>
                </a:ext>
              </a:extLst>
            </p:cNvPr>
            <p:cNvSpPr/>
            <p:nvPr/>
          </p:nvSpPr>
          <p:spPr>
            <a:xfrm>
              <a:off x="3812328" y="1447083"/>
              <a:ext cx="1738" cy="4171"/>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2351;p65">
              <a:extLst>
                <a:ext uri="{FF2B5EF4-FFF2-40B4-BE49-F238E27FC236}">
                  <a16:creationId xmlns:a16="http://schemas.microsoft.com/office/drawing/2014/main" id="{464DFFFD-E7FD-FFFF-95AC-C7993AFD3996}"/>
                </a:ext>
              </a:extLst>
            </p:cNvPr>
            <p:cNvSpPr/>
            <p:nvPr/>
          </p:nvSpPr>
          <p:spPr>
            <a:xfrm>
              <a:off x="3813162" y="1437975"/>
              <a:ext cx="6744" cy="7509"/>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2352;p65">
              <a:extLst>
                <a:ext uri="{FF2B5EF4-FFF2-40B4-BE49-F238E27FC236}">
                  <a16:creationId xmlns:a16="http://schemas.microsoft.com/office/drawing/2014/main" id="{89D15570-0AF0-D811-F005-1F52F5972E30}"/>
                </a:ext>
              </a:extLst>
            </p:cNvPr>
            <p:cNvSpPr/>
            <p:nvPr/>
          </p:nvSpPr>
          <p:spPr>
            <a:xfrm>
              <a:off x="3816500" y="1436307"/>
              <a:ext cx="6674" cy="6674"/>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2353;p65">
              <a:extLst>
                <a:ext uri="{FF2B5EF4-FFF2-40B4-BE49-F238E27FC236}">
                  <a16:creationId xmlns:a16="http://schemas.microsoft.com/office/drawing/2014/main" id="{C837E938-83EF-6790-DCCB-BB380302AF0F}"/>
                </a:ext>
              </a:extLst>
            </p:cNvPr>
            <p:cNvSpPr/>
            <p:nvPr/>
          </p:nvSpPr>
          <p:spPr>
            <a:xfrm>
              <a:off x="3501134" y="1491371"/>
              <a:ext cx="96084" cy="8496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2354;p65">
              <a:extLst>
                <a:ext uri="{FF2B5EF4-FFF2-40B4-BE49-F238E27FC236}">
                  <a16:creationId xmlns:a16="http://schemas.microsoft.com/office/drawing/2014/main" id="{DEC64596-52F9-9046-634A-402E1DDD4144}"/>
                </a:ext>
              </a:extLst>
            </p:cNvPr>
            <p:cNvSpPr/>
            <p:nvPr/>
          </p:nvSpPr>
          <p:spPr>
            <a:xfrm>
              <a:off x="3109569" y="1581892"/>
              <a:ext cx="84473" cy="81414"/>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2355;p65">
              <a:extLst>
                <a:ext uri="{FF2B5EF4-FFF2-40B4-BE49-F238E27FC236}">
                  <a16:creationId xmlns:a16="http://schemas.microsoft.com/office/drawing/2014/main" id="{1C86CABD-F035-3DB8-6540-C381A3A6D938}"/>
                </a:ext>
              </a:extLst>
            </p:cNvPr>
            <p:cNvSpPr/>
            <p:nvPr/>
          </p:nvSpPr>
          <p:spPr>
            <a:xfrm>
              <a:off x="3407554" y="1219180"/>
              <a:ext cx="297706" cy="10387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2356;p65">
              <a:extLst>
                <a:ext uri="{FF2B5EF4-FFF2-40B4-BE49-F238E27FC236}">
                  <a16:creationId xmlns:a16="http://schemas.microsoft.com/office/drawing/2014/main" id="{3115D63E-F4AD-13D8-9B11-27ED9EAB6A22}"/>
                </a:ext>
              </a:extLst>
            </p:cNvPr>
            <p:cNvSpPr/>
            <p:nvPr/>
          </p:nvSpPr>
          <p:spPr>
            <a:xfrm>
              <a:off x="2975734" y="1297952"/>
              <a:ext cx="237358" cy="172561"/>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2357;p65">
              <a:extLst>
                <a:ext uri="{FF2B5EF4-FFF2-40B4-BE49-F238E27FC236}">
                  <a16:creationId xmlns:a16="http://schemas.microsoft.com/office/drawing/2014/main" id="{A109DF09-BE17-F176-85EF-13D9494B7175}"/>
                </a:ext>
              </a:extLst>
            </p:cNvPr>
            <p:cNvSpPr/>
            <p:nvPr/>
          </p:nvSpPr>
          <p:spPr>
            <a:xfrm>
              <a:off x="3354575" y="1383329"/>
              <a:ext cx="38169" cy="171449"/>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2358;p65">
              <a:extLst>
                <a:ext uri="{FF2B5EF4-FFF2-40B4-BE49-F238E27FC236}">
                  <a16:creationId xmlns:a16="http://schemas.microsoft.com/office/drawing/2014/main" id="{CB422CA9-1285-3B3E-A2D4-AB649EB2DF3F}"/>
                </a:ext>
              </a:extLst>
            </p:cNvPr>
            <p:cNvSpPr/>
            <p:nvPr/>
          </p:nvSpPr>
          <p:spPr>
            <a:xfrm>
              <a:off x="2891052" y="1286133"/>
              <a:ext cx="952006" cy="492028"/>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2359;p65">
              <a:extLst>
                <a:ext uri="{FF2B5EF4-FFF2-40B4-BE49-F238E27FC236}">
                  <a16:creationId xmlns:a16="http://schemas.microsoft.com/office/drawing/2014/main" id="{D2554A4C-EF2C-42CB-E1BD-1EB18F97447B}"/>
                </a:ext>
              </a:extLst>
            </p:cNvPr>
            <p:cNvSpPr/>
            <p:nvPr/>
          </p:nvSpPr>
          <p:spPr>
            <a:xfrm>
              <a:off x="3331424" y="1663306"/>
              <a:ext cx="123407" cy="58818"/>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2360;p65">
              <a:extLst>
                <a:ext uri="{FF2B5EF4-FFF2-40B4-BE49-F238E27FC236}">
                  <a16:creationId xmlns:a16="http://schemas.microsoft.com/office/drawing/2014/main" id="{09A078E2-A094-B873-7FF6-A45BE6911D35}"/>
                </a:ext>
              </a:extLst>
            </p:cNvPr>
            <p:cNvSpPr/>
            <p:nvPr/>
          </p:nvSpPr>
          <p:spPr>
            <a:xfrm>
              <a:off x="3288388" y="1545183"/>
              <a:ext cx="96084" cy="102271"/>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2361;p65">
              <a:extLst>
                <a:ext uri="{FF2B5EF4-FFF2-40B4-BE49-F238E27FC236}">
                  <a16:creationId xmlns:a16="http://schemas.microsoft.com/office/drawing/2014/main" id="{41ECFA72-11CB-DA49-8128-FAD07E3E98FF}"/>
                </a:ext>
              </a:extLst>
            </p:cNvPr>
            <p:cNvSpPr/>
            <p:nvPr/>
          </p:nvSpPr>
          <p:spPr>
            <a:xfrm>
              <a:off x="3297495" y="1555055"/>
              <a:ext cx="82804" cy="88297"/>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2362;p65">
              <a:extLst>
                <a:ext uri="{FF2B5EF4-FFF2-40B4-BE49-F238E27FC236}">
                  <a16:creationId xmlns:a16="http://schemas.microsoft.com/office/drawing/2014/main" id="{071C940C-27DA-5BBF-02A8-FD4DF0D98E05}"/>
                </a:ext>
              </a:extLst>
            </p:cNvPr>
            <p:cNvSpPr/>
            <p:nvPr/>
          </p:nvSpPr>
          <p:spPr>
            <a:xfrm>
              <a:off x="3064030" y="2200386"/>
              <a:ext cx="69595" cy="546397"/>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2363;p65">
              <a:extLst>
                <a:ext uri="{FF2B5EF4-FFF2-40B4-BE49-F238E27FC236}">
                  <a16:creationId xmlns:a16="http://schemas.microsoft.com/office/drawing/2014/main" id="{AC8404D0-EED4-A524-70FC-69EBE7A6E568}"/>
                </a:ext>
              </a:extLst>
            </p:cNvPr>
            <p:cNvSpPr/>
            <p:nvPr/>
          </p:nvSpPr>
          <p:spPr>
            <a:xfrm>
              <a:off x="3232907" y="2548846"/>
              <a:ext cx="570383" cy="120556"/>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2364;p65">
              <a:extLst>
                <a:ext uri="{FF2B5EF4-FFF2-40B4-BE49-F238E27FC236}">
                  <a16:creationId xmlns:a16="http://schemas.microsoft.com/office/drawing/2014/main" id="{72EF4365-9B8B-B32B-2FB4-3D52BBB3BC84}"/>
                </a:ext>
              </a:extLst>
            </p:cNvPr>
            <p:cNvSpPr/>
            <p:nvPr/>
          </p:nvSpPr>
          <p:spPr>
            <a:xfrm>
              <a:off x="3416661" y="2696169"/>
              <a:ext cx="298054" cy="61182"/>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2413;p65">
              <a:extLst>
                <a:ext uri="{FF2B5EF4-FFF2-40B4-BE49-F238E27FC236}">
                  <a16:creationId xmlns:a16="http://schemas.microsoft.com/office/drawing/2014/main" id="{4834ACD6-85F4-0645-FB45-7C6B9993DCE0}"/>
                </a:ext>
              </a:extLst>
            </p:cNvPr>
            <p:cNvSpPr/>
            <p:nvPr/>
          </p:nvSpPr>
          <p:spPr>
            <a:xfrm>
              <a:off x="3758516" y="2332623"/>
              <a:ext cx="873443" cy="64178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2414;p65">
              <a:extLst>
                <a:ext uri="{FF2B5EF4-FFF2-40B4-BE49-F238E27FC236}">
                  <a16:creationId xmlns:a16="http://schemas.microsoft.com/office/drawing/2014/main" id="{F1BEF2A7-8BE2-9C41-BD80-9CD146A7D618}"/>
                </a:ext>
              </a:extLst>
            </p:cNvPr>
            <p:cNvSpPr/>
            <p:nvPr/>
          </p:nvSpPr>
          <p:spPr>
            <a:xfrm>
              <a:off x="3882687" y="3650608"/>
              <a:ext cx="664798" cy="862736"/>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2415;p65">
              <a:extLst>
                <a:ext uri="{FF2B5EF4-FFF2-40B4-BE49-F238E27FC236}">
                  <a16:creationId xmlns:a16="http://schemas.microsoft.com/office/drawing/2014/main" id="{4372AFEB-2B4F-F0BE-DE05-9BF6DDC6AD42}"/>
                </a:ext>
              </a:extLst>
            </p:cNvPr>
            <p:cNvSpPr/>
            <p:nvPr/>
          </p:nvSpPr>
          <p:spPr>
            <a:xfrm>
              <a:off x="3857033" y="3660550"/>
              <a:ext cx="669734" cy="548900"/>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2416;p65">
              <a:extLst>
                <a:ext uri="{FF2B5EF4-FFF2-40B4-BE49-F238E27FC236}">
                  <a16:creationId xmlns:a16="http://schemas.microsoft.com/office/drawing/2014/main" id="{8D565B07-9671-0AAC-FE4F-E8058188333C}"/>
                </a:ext>
              </a:extLst>
            </p:cNvPr>
            <p:cNvSpPr/>
            <p:nvPr/>
          </p:nvSpPr>
          <p:spPr>
            <a:xfrm>
              <a:off x="3877751" y="3660550"/>
              <a:ext cx="624195" cy="157613"/>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2417;p65">
              <a:extLst>
                <a:ext uri="{FF2B5EF4-FFF2-40B4-BE49-F238E27FC236}">
                  <a16:creationId xmlns:a16="http://schemas.microsoft.com/office/drawing/2014/main" id="{909BC0D9-8CEB-5476-CAAE-E0E573EAA6C3}"/>
                </a:ext>
              </a:extLst>
            </p:cNvPr>
            <p:cNvSpPr/>
            <p:nvPr/>
          </p:nvSpPr>
          <p:spPr>
            <a:xfrm>
              <a:off x="4056569" y="3938720"/>
              <a:ext cx="257521" cy="9177"/>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2418;p65">
              <a:extLst>
                <a:ext uri="{FF2B5EF4-FFF2-40B4-BE49-F238E27FC236}">
                  <a16:creationId xmlns:a16="http://schemas.microsoft.com/office/drawing/2014/main" id="{5171B146-97CA-E8C4-5BB1-B575EDE40632}"/>
                </a:ext>
              </a:extLst>
            </p:cNvPr>
            <p:cNvSpPr/>
            <p:nvPr/>
          </p:nvSpPr>
          <p:spPr>
            <a:xfrm>
              <a:off x="4177404" y="3627456"/>
              <a:ext cx="10012" cy="256686"/>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2419;p65">
              <a:extLst>
                <a:ext uri="{FF2B5EF4-FFF2-40B4-BE49-F238E27FC236}">
                  <a16:creationId xmlns:a16="http://schemas.microsoft.com/office/drawing/2014/main" id="{6C9DC5DB-C5D1-051A-35A7-CA0C435C9A0D}"/>
                </a:ext>
              </a:extLst>
            </p:cNvPr>
            <p:cNvSpPr/>
            <p:nvPr/>
          </p:nvSpPr>
          <p:spPr>
            <a:xfrm>
              <a:off x="4182340" y="3707758"/>
              <a:ext cx="43940" cy="163592"/>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2420;p65">
              <a:extLst>
                <a:ext uri="{FF2B5EF4-FFF2-40B4-BE49-F238E27FC236}">
                  <a16:creationId xmlns:a16="http://schemas.microsoft.com/office/drawing/2014/main" id="{B8812A61-1DFD-BA80-CE79-DC69270A06D2}"/>
                </a:ext>
              </a:extLst>
            </p:cNvPr>
            <p:cNvSpPr/>
            <p:nvPr/>
          </p:nvSpPr>
          <p:spPr>
            <a:xfrm>
              <a:off x="3892629" y="3690377"/>
              <a:ext cx="77103" cy="129177"/>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2421;p65">
              <a:extLst>
                <a:ext uri="{FF2B5EF4-FFF2-40B4-BE49-F238E27FC236}">
                  <a16:creationId xmlns:a16="http://schemas.microsoft.com/office/drawing/2014/main" id="{1245E62F-3F4F-D500-7EB2-AB1D2F5AB25B}"/>
                </a:ext>
              </a:extLst>
            </p:cNvPr>
            <p:cNvSpPr/>
            <p:nvPr/>
          </p:nvSpPr>
          <p:spPr>
            <a:xfrm>
              <a:off x="4410035" y="3690377"/>
              <a:ext cx="77034" cy="129177"/>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2422;p65">
              <a:extLst>
                <a:ext uri="{FF2B5EF4-FFF2-40B4-BE49-F238E27FC236}">
                  <a16:creationId xmlns:a16="http://schemas.microsoft.com/office/drawing/2014/main" id="{F0B73732-E2AE-1E73-6F4C-7CE7BE7FD812}"/>
                </a:ext>
              </a:extLst>
            </p:cNvPr>
            <p:cNvSpPr/>
            <p:nvPr/>
          </p:nvSpPr>
          <p:spPr>
            <a:xfrm>
              <a:off x="3718817" y="3288035"/>
              <a:ext cx="280672" cy="735366"/>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2423;p65">
              <a:extLst>
                <a:ext uri="{FF2B5EF4-FFF2-40B4-BE49-F238E27FC236}">
                  <a16:creationId xmlns:a16="http://schemas.microsoft.com/office/drawing/2014/main" id="{302657CF-1952-C4FA-7C14-2B34289308C5}"/>
                </a:ext>
              </a:extLst>
            </p:cNvPr>
            <p:cNvSpPr/>
            <p:nvPr/>
          </p:nvSpPr>
          <p:spPr>
            <a:xfrm>
              <a:off x="4382711" y="3292207"/>
              <a:ext cx="281507" cy="731194"/>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2424;p65">
              <a:extLst>
                <a:ext uri="{FF2B5EF4-FFF2-40B4-BE49-F238E27FC236}">
                  <a16:creationId xmlns:a16="http://schemas.microsoft.com/office/drawing/2014/main" id="{8F1ACF33-673C-5F07-2CC8-DB782BD3B232}"/>
                </a:ext>
              </a:extLst>
            </p:cNvPr>
            <p:cNvSpPr/>
            <p:nvPr/>
          </p:nvSpPr>
          <p:spPr>
            <a:xfrm>
              <a:off x="3722154" y="3012716"/>
              <a:ext cx="482643" cy="743917"/>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2425;p65">
              <a:extLst>
                <a:ext uri="{FF2B5EF4-FFF2-40B4-BE49-F238E27FC236}">
                  <a16:creationId xmlns:a16="http://schemas.microsoft.com/office/drawing/2014/main" id="{AB1DA080-1292-D81B-71B1-BB50EAB5F218}"/>
                </a:ext>
              </a:extLst>
            </p:cNvPr>
            <p:cNvSpPr/>
            <p:nvPr/>
          </p:nvSpPr>
          <p:spPr>
            <a:xfrm>
              <a:off x="3693162" y="3286714"/>
              <a:ext cx="216918" cy="95805"/>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2426;p65">
              <a:extLst>
                <a:ext uri="{FF2B5EF4-FFF2-40B4-BE49-F238E27FC236}">
                  <a16:creationId xmlns:a16="http://schemas.microsoft.com/office/drawing/2014/main" id="{1A0D9769-686D-BCCC-A998-8BC2A430F47E}"/>
                </a:ext>
              </a:extLst>
            </p:cNvPr>
            <p:cNvSpPr/>
            <p:nvPr/>
          </p:nvSpPr>
          <p:spPr>
            <a:xfrm>
              <a:off x="4167462" y="3012716"/>
              <a:ext cx="482643" cy="743917"/>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2427;p65">
              <a:extLst>
                <a:ext uri="{FF2B5EF4-FFF2-40B4-BE49-F238E27FC236}">
                  <a16:creationId xmlns:a16="http://schemas.microsoft.com/office/drawing/2014/main" id="{23803D8F-B7B5-F831-9404-9B84264250A0}"/>
                </a:ext>
              </a:extLst>
            </p:cNvPr>
            <p:cNvSpPr/>
            <p:nvPr/>
          </p:nvSpPr>
          <p:spPr>
            <a:xfrm>
              <a:off x="4011031" y="3014455"/>
              <a:ext cx="294716" cy="144542"/>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2428;p65">
              <a:extLst>
                <a:ext uri="{FF2B5EF4-FFF2-40B4-BE49-F238E27FC236}">
                  <a16:creationId xmlns:a16="http://schemas.microsoft.com/office/drawing/2014/main" id="{882B49D2-A6BA-CAE5-B04C-70B41874760D}"/>
                </a:ext>
              </a:extLst>
            </p:cNvPr>
            <p:cNvSpPr/>
            <p:nvPr/>
          </p:nvSpPr>
          <p:spPr>
            <a:xfrm>
              <a:off x="4463013" y="3286714"/>
              <a:ext cx="216084" cy="95805"/>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2429;p65">
              <a:extLst>
                <a:ext uri="{FF2B5EF4-FFF2-40B4-BE49-F238E27FC236}">
                  <a16:creationId xmlns:a16="http://schemas.microsoft.com/office/drawing/2014/main" id="{D0FB3AE3-E804-B204-425B-65357DEE145A}"/>
                </a:ext>
              </a:extLst>
            </p:cNvPr>
            <p:cNvSpPr/>
            <p:nvPr/>
          </p:nvSpPr>
          <p:spPr>
            <a:xfrm>
              <a:off x="4054067" y="2780642"/>
              <a:ext cx="205377" cy="337822"/>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2430;p65">
              <a:extLst>
                <a:ext uri="{FF2B5EF4-FFF2-40B4-BE49-F238E27FC236}">
                  <a16:creationId xmlns:a16="http://schemas.microsoft.com/office/drawing/2014/main" id="{6AED4BDF-EC06-F22E-3F20-C71E7F3D5718}"/>
                </a:ext>
              </a:extLst>
            </p:cNvPr>
            <p:cNvSpPr/>
            <p:nvPr/>
          </p:nvSpPr>
          <p:spPr>
            <a:xfrm>
              <a:off x="4468783" y="2642357"/>
              <a:ext cx="252515" cy="253419"/>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2431;p65">
              <a:extLst>
                <a:ext uri="{FF2B5EF4-FFF2-40B4-BE49-F238E27FC236}">
                  <a16:creationId xmlns:a16="http://schemas.microsoft.com/office/drawing/2014/main" id="{EA0E8DB4-05F8-E739-57C4-5682F21C5435}"/>
                </a:ext>
              </a:extLst>
            </p:cNvPr>
            <p:cNvSpPr/>
            <p:nvPr/>
          </p:nvSpPr>
          <p:spPr>
            <a:xfrm>
              <a:off x="4483662" y="2726830"/>
              <a:ext cx="217822" cy="67717"/>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2432;p65">
              <a:extLst>
                <a:ext uri="{FF2B5EF4-FFF2-40B4-BE49-F238E27FC236}">
                  <a16:creationId xmlns:a16="http://schemas.microsoft.com/office/drawing/2014/main" id="{A6EC9F68-F47E-6154-1124-F0CD64A9B103}"/>
                </a:ext>
              </a:extLst>
            </p:cNvPr>
            <p:cNvSpPr/>
            <p:nvPr/>
          </p:nvSpPr>
          <p:spPr>
            <a:xfrm>
              <a:off x="4442294" y="2764095"/>
              <a:ext cx="168946" cy="53951"/>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2433;p65">
              <a:extLst>
                <a:ext uri="{FF2B5EF4-FFF2-40B4-BE49-F238E27FC236}">
                  <a16:creationId xmlns:a16="http://schemas.microsoft.com/office/drawing/2014/main" id="{FAE3A898-0C19-D16C-65F8-080CB310EA52}"/>
                </a:ext>
              </a:extLst>
            </p:cNvPr>
            <p:cNvSpPr/>
            <p:nvPr/>
          </p:nvSpPr>
          <p:spPr>
            <a:xfrm>
              <a:off x="3603753" y="2471047"/>
              <a:ext cx="286513" cy="253349"/>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2434;p65">
              <a:extLst>
                <a:ext uri="{FF2B5EF4-FFF2-40B4-BE49-F238E27FC236}">
                  <a16:creationId xmlns:a16="http://schemas.microsoft.com/office/drawing/2014/main" id="{28879733-E1FF-2D8B-84B4-A67EECB89DA1}"/>
                </a:ext>
              </a:extLst>
            </p:cNvPr>
            <p:cNvSpPr/>
            <p:nvPr/>
          </p:nvSpPr>
          <p:spPr>
            <a:xfrm>
              <a:off x="3641018" y="2554338"/>
              <a:ext cx="211982" cy="82387"/>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2435;p65">
              <a:extLst>
                <a:ext uri="{FF2B5EF4-FFF2-40B4-BE49-F238E27FC236}">
                  <a16:creationId xmlns:a16="http://schemas.microsoft.com/office/drawing/2014/main" id="{DB59F3DA-C03F-D4CF-192A-302088BCC6EC}"/>
                </a:ext>
              </a:extLst>
            </p:cNvPr>
            <p:cNvSpPr/>
            <p:nvPr/>
          </p:nvSpPr>
          <p:spPr>
            <a:xfrm>
              <a:off x="3713046" y="2616076"/>
              <a:ext cx="164774" cy="65840"/>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2436;p65">
              <a:extLst>
                <a:ext uri="{FF2B5EF4-FFF2-40B4-BE49-F238E27FC236}">
                  <a16:creationId xmlns:a16="http://schemas.microsoft.com/office/drawing/2014/main" id="{3A24CFE4-1D33-A5F0-B924-0AEE65CFD76E}"/>
                </a:ext>
              </a:extLst>
            </p:cNvPr>
            <p:cNvSpPr/>
            <p:nvPr/>
          </p:nvSpPr>
          <p:spPr>
            <a:xfrm>
              <a:off x="3758516" y="2127524"/>
              <a:ext cx="839445" cy="842017"/>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2437;p65">
              <a:extLst>
                <a:ext uri="{FF2B5EF4-FFF2-40B4-BE49-F238E27FC236}">
                  <a16:creationId xmlns:a16="http://schemas.microsoft.com/office/drawing/2014/main" id="{3188DF85-5C96-6FAE-95A4-C2E713149931}"/>
                </a:ext>
              </a:extLst>
            </p:cNvPr>
            <p:cNvSpPr/>
            <p:nvPr/>
          </p:nvSpPr>
          <p:spPr>
            <a:xfrm>
              <a:off x="4273418" y="2602658"/>
              <a:ext cx="72097" cy="71263"/>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2438;p65">
              <a:extLst>
                <a:ext uri="{FF2B5EF4-FFF2-40B4-BE49-F238E27FC236}">
                  <a16:creationId xmlns:a16="http://schemas.microsoft.com/office/drawing/2014/main" id="{A258735E-8213-AD98-5A6F-32B7654BCA4E}"/>
                </a:ext>
              </a:extLst>
            </p:cNvPr>
            <p:cNvSpPr/>
            <p:nvPr/>
          </p:nvSpPr>
          <p:spPr>
            <a:xfrm>
              <a:off x="3934066" y="2526945"/>
              <a:ext cx="79537" cy="70498"/>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2439;p65">
              <a:extLst>
                <a:ext uri="{FF2B5EF4-FFF2-40B4-BE49-F238E27FC236}">
                  <a16:creationId xmlns:a16="http://schemas.microsoft.com/office/drawing/2014/main" id="{4390173E-598B-F8C5-0233-33BFEDD59515}"/>
                </a:ext>
              </a:extLst>
            </p:cNvPr>
            <p:cNvSpPr/>
            <p:nvPr/>
          </p:nvSpPr>
          <p:spPr>
            <a:xfrm>
              <a:off x="4483662" y="2094430"/>
              <a:ext cx="94484" cy="155666"/>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2440;p65">
              <a:extLst>
                <a:ext uri="{FF2B5EF4-FFF2-40B4-BE49-F238E27FC236}">
                  <a16:creationId xmlns:a16="http://schemas.microsoft.com/office/drawing/2014/main" id="{1BEBED96-424D-CC21-4F88-5359830567D0}"/>
                </a:ext>
              </a:extLst>
            </p:cNvPr>
            <p:cNvSpPr/>
            <p:nvPr/>
          </p:nvSpPr>
          <p:spPr>
            <a:xfrm>
              <a:off x="4279258" y="2455335"/>
              <a:ext cx="200441" cy="14044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2441;p65">
              <a:extLst>
                <a:ext uri="{FF2B5EF4-FFF2-40B4-BE49-F238E27FC236}">
                  <a16:creationId xmlns:a16="http://schemas.microsoft.com/office/drawing/2014/main" id="{9FAC6750-F433-404F-9E64-52378A04F845}"/>
                </a:ext>
              </a:extLst>
            </p:cNvPr>
            <p:cNvSpPr/>
            <p:nvPr/>
          </p:nvSpPr>
          <p:spPr>
            <a:xfrm>
              <a:off x="3848968" y="2380526"/>
              <a:ext cx="247370" cy="85655"/>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2442;p65">
              <a:extLst>
                <a:ext uri="{FF2B5EF4-FFF2-40B4-BE49-F238E27FC236}">
                  <a16:creationId xmlns:a16="http://schemas.microsoft.com/office/drawing/2014/main" id="{AEC36E67-CE49-D3DC-0224-F4D03DDE0207}"/>
                </a:ext>
              </a:extLst>
            </p:cNvPr>
            <p:cNvSpPr/>
            <p:nvPr/>
          </p:nvSpPr>
          <p:spPr>
            <a:xfrm>
              <a:off x="4047462" y="2629634"/>
              <a:ext cx="92746" cy="93928"/>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2443;p65">
              <a:extLst>
                <a:ext uri="{FF2B5EF4-FFF2-40B4-BE49-F238E27FC236}">
                  <a16:creationId xmlns:a16="http://schemas.microsoft.com/office/drawing/2014/main" id="{865B5E24-0806-D74A-2F51-A7BC5026365E}"/>
                </a:ext>
              </a:extLst>
            </p:cNvPr>
            <p:cNvSpPr/>
            <p:nvPr/>
          </p:nvSpPr>
          <p:spPr>
            <a:xfrm>
              <a:off x="4058238" y="2514917"/>
              <a:ext cx="119235" cy="210313"/>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2444;p65">
              <a:extLst>
                <a:ext uri="{FF2B5EF4-FFF2-40B4-BE49-F238E27FC236}">
                  <a16:creationId xmlns:a16="http://schemas.microsoft.com/office/drawing/2014/main" id="{42CDC672-F355-D046-FBE5-9B9C1551798F}"/>
                </a:ext>
              </a:extLst>
            </p:cNvPr>
            <p:cNvSpPr/>
            <p:nvPr/>
          </p:nvSpPr>
          <p:spPr>
            <a:xfrm>
              <a:off x="4132699" y="2815613"/>
              <a:ext cx="53882" cy="22596"/>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2445;p65">
              <a:extLst>
                <a:ext uri="{FF2B5EF4-FFF2-40B4-BE49-F238E27FC236}">
                  <a16:creationId xmlns:a16="http://schemas.microsoft.com/office/drawing/2014/main" id="{D5D9507F-6DC7-47DA-9B29-957096C1576A}"/>
                </a:ext>
              </a:extLst>
            </p:cNvPr>
            <p:cNvSpPr/>
            <p:nvPr/>
          </p:nvSpPr>
          <p:spPr>
            <a:xfrm>
              <a:off x="4072282" y="2741638"/>
              <a:ext cx="125910" cy="80788"/>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2446;p65">
              <a:extLst>
                <a:ext uri="{FF2B5EF4-FFF2-40B4-BE49-F238E27FC236}">
                  <a16:creationId xmlns:a16="http://schemas.microsoft.com/office/drawing/2014/main" id="{E527A4D7-CB9E-66D9-7A74-02C1BB22B055}"/>
                </a:ext>
              </a:extLst>
            </p:cNvPr>
            <p:cNvSpPr/>
            <p:nvPr/>
          </p:nvSpPr>
          <p:spPr>
            <a:xfrm>
              <a:off x="378006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2447;p65">
              <a:extLst>
                <a:ext uri="{FF2B5EF4-FFF2-40B4-BE49-F238E27FC236}">
                  <a16:creationId xmlns:a16="http://schemas.microsoft.com/office/drawing/2014/main" id="{D6B60E4A-B808-07EB-D670-A66295847255}"/>
                </a:ext>
              </a:extLst>
            </p:cNvPr>
            <p:cNvSpPr/>
            <p:nvPr/>
          </p:nvSpPr>
          <p:spPr>
            <a:xfrm>
              <a:off x="3867790" y="4404398"/>
              <a:ext cx="266628" cy="174021"/>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2448;p65">
              <a:extLst>
                <a:ext uri="{FF2B5EF4-FFF2-40B4-BE49-F238E27FC236}">
                  <a16:creationId xmlns:a16="http://schemas.microsoft.com/office/drawing/2014/main" id="{2DAD38D2-4B6F-D411-8294-26D592FB8163}"/>
                </a:ext>
              </a:extLst>
            </p:cNvPr>
            <p:cNvSpPr/>
            <p:nvPr/>
          </p:nvSpPr>
          <p:spPr>
            <a:xfrm>
              <a:off x="3793556" y="4562011"/>
              <a:ext cx="339212" cy="42063"/>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2449;p65">
              <a:extLst>
                <a:ext uri="{FF2B5EF4-FFF2-40B4-BE49-F238E27FC236}">
                  <a16:creationId xmlns:a16="http://schemas.microsoft.com/office/drawing/2014/main" id="{67AB98FE-C4A3-48E0-8FC6-3994F3608398}"/>
                </a:ext>
              </a:extLst>
            </p:cNvPr>
            <p:cNvSpPr/>
            <p:nvPr/>
          </p:nvSpPr>
          <p:spPr>
            <a:xfrm>
              <a:off x="4045793" y="4485047"/>
              <a:ext cx="48042" cy="48042"/>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2450;p65">
              <a:extLst>
                <a:ext uri="{FF2B5EF4-FFF2-40B4-BE49-F238E27FC236}">
                  <a16:creationId xmlns:a16="http://schemas.microsoft.com/office/drawing/2014/main" id="{DF3B3179-1D57-A780-A5DD-B1A003BB4FD8}"/>
                </a:ext>
              </a:extLst>
            </p:cNvPr>
            <p:cNvSpPr/>
            <p:nvPr/>
          </p:nvSpPr>
          <p:spPr>
            <a:xfrm>
              <a:off x="3897635"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2451;p65">
              <a:extLst>
                <a:ext uri="{FF2B5EF4-FFF2-40B4-BE49-F238E27FC236}">
                  <a16:creationId xmlns:a16="http://schemas.microsoft.com/office/drawing/2014/main" id="{E4BE27E8-D613-1B73-E1B9-C5D040D2C8D8}"/>
                </a:ext>
              </a:extLst>
            </p:cNvPr>
            <p:cNvSpPr/>
            <p:nvPr/>
          </p:nvSpPr>
          <p:spPr>
            <a:xfrm>
              <a:off x="3860370" y="4396472"/>
              <a:ext cx="135852" cy="80371"/>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2452;p65">
              <a:extLst>
                <a:ext uri="{FF2B5EF4-FFF2-40B4-BE49-F238E27FC236}">
                  <a16:creationId xmlns:a16="http://schemas.microsoft.com/office/drawing/2014/main" id="{86495B65-8FB5-2E63-20FB-CA30453E36A0}"/>
                </a:ext>
              </a:extLst>
            </p:cNvPr>
            <p:cNvSpPr/>
            <p:nvPr/>
          </p:nvSpPr>
          <p:spPr>
            <a:xfrm>
              <a:off x="416662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2453;p65">
              <a:extLst>
                <a:ext uri="{FF2B5EF4-FFF2-40B4-BE49-F238E27FC236}">
                  <a16:creationId xmlns:a16="http://schemas.microsoft.com/office/drawing/2014/main" id="{15F13438-BB66-84D6-CC0A-C42C6E584FDD}"/>
                </a:ext>
              </a:extLst>
            </p:cNvPr>
            <p:cNvSpPr/>
            <p:nvPr/>
          </p:nvSpPr>
          <p:spPr>
            <a:xfrm>
              <a:off x="4252769" y="4404398"/>
              <a:ext cx="266559" cy="174021"/>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2454;p65">
              <a:extLst>
                <a:ext uri="{FF2B5EF4-FFF2-40B4-BE49-F238E27FC236}">
                  <a16:creationId xmlns:a16="http://schemas.microsoft.com/office/drawing/2014/main" id="{899897DF-0C0E-1DAF-4CBC-DB10F6628635}"/>
                </a:ext>
              </a:extLst>
            </p:cNvPr>
            <p:cNvSpPr/>
            <p:nvPr/>
          </p:nvSpPr>
          <p:spPr>
            <a:xfrm>
              <a:off x="4438957" y="4485047"/>
              <a:ext cx="48111" cy="48042"/>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2455;p65">
              <a:extLst>
                <a:ext uri="{FF2B5EF4-FFF2-40B4-BE49-F238E27FC236}">
                  <a16:creationId xmlns:a16="http://schemas.microsoft.com/office/drawing/2014/main" id="{C798C6CB-1D87-7C11-C1D5-6112B2B77BF0}"/>
                </a:ext>
              </a:extLst>
            </p:cNvPr>
            <p:cNvSpPr/>
            <p:nvPr/>
          </p:nvSpPr>
          <p:spPr>
            <a:xfrm>
              <a:off x="4180115" y="4562011"/>
              <a:ext cx="339212" cy="42063"/>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2456;p65">
              <a:extLst>
                <a:ext uri="{FF2B5EF4-FFF2-40B4-BE49-F238E27FC236}">
                  <a16:creationId xmlns:a16="http://schemas.microsoft.com/office/drawing/2014/main" id="{076DBC04-2831-AF37-2853-6E30E71A93BA}"/>
                </a:ext>
              </a:extLst>
            </p:cNvPr>
            <p:cNvSpPr/>
            <p:nvPr/>
          </p:nvSpPr>
          <p:spPr>
            <a:xfrm>
              <a:off x="4284194"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2457;p65">
              <a:extLst>
                <a:ext uri="{FF2B5EF4-FFF2-40B4-BE49-F238E27FC236}">
                  <a16:creationId xmlns:a16="http://schemas.microsoft.com/office/drawing/2014/main" id="{48B3C6EA-C35D-BA04-8EFA-90F0A189E146}"/>
                </a:ext>
              </a:extLst>
            </p:cNvPr>
            <p:cNvSpPr/>
            <p:nvPr/>
          </p:nvSpPr>
          <p:spPr>
            <a:xfrm>
              <a:off x="4246929" y="4396472"/>
              <a:ext cx="135852" cy="80371"/>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2458;p65">
              <a:extLst>
                <a:ext uri="{FF2B5EF4-FFF2-40B4-BE49-F238E27FC236}">
                  <a16:creationId xmlns:a16="http://schemas.microsoft.com/office/drawing/2014/main" id="{B10AE319-118B-32C0-564C-9486694C7762}"/>
                </a:ext>
              </a:extLst>
            </p:cNvPr>
            <p:cNvSpPr/>
            <p:nvPr/>
          </p:nvSpPr>
          <p:spPr>
            <a:xfrm>
              <a:off x="3723753" y="2001753"/>
              <a:ext cx="983501" cy="653952"/>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2496;p65">
              <a:extLst>
                <a:ext uri="{FF2B5EF4-FFF2-40B4-BE49-F238E27FC236}">
                  <a16:creationId xmlns:a16="http://schemas.microsoft.com/office/drawing/2014/main" id="{C01B9C05-DF52-B09D-DB55-7FF14AB71D5D}"/>
                </a:ext>
              </a:extLst>
            </p:cNvPr>
            <p:cNvSpPr/>
            <p:nvPr/>
          </p:nvSpPr>
          <p:spPr>
            <a:xfrm>
              <a:off x="2933254" y="3078487"/>
              <a:ext cx="175551" cy="79398"/>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2497;p65">
              <a:extLst>
                <a:ext uri="{FF2B5EF4-FFF2-40B4-BE49-F238E27FC236}">
                  <a16:creationId xmlns:a16="http://schemas.microsoft.com/office/drawing/2014/main" id="{FBFBF525-AC39-7EBB-5A29-4068DB6073CB}"/>
                </a:ext>
              </a:extLst>
            </p:cNvPr>
            <p:cNvSpPr/>
            <p:nvPr/>
          </p:nvSpPr>
          <p:spPr>
            <a:xfrm>
              <a:off x="2915873" y="3134733"/>
              <a:ext cx="136617" cy="62712"/>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2519;p65">
              <a:extLst>
                <a:ext uri="{FF2B5EF4-FFF2-40B4-BE49-F238E27FC236}">
                  <a16:creationId xmlns:a16="http://schemas.microsoft.com/office/drawing/2014/main" id="{F6F2A9EC-407C-46C1-C173-F8A3303C5965}"/>
                </a:ext>
              </a:extLst>
            </p:cNvPr>
            <p:cNvSpPr/>
            <p:nvPr/>
          </p:nvSpPr>
          <p:spPr>
            <a:xfrm>
              <a:off x="4272584" y="2968151"/>
              <a:ext cx="269966" cy="238401"/>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2534;p65">
              <a:extLst>
                <a:ext uri="{FF2B5EF4-FFF2-40B4-BE49-F238E27FC236}">
                  <a16:creationId xmlns:a16="http://schemas.microsoft.com/office/drawing/2014/main" id="{C48A1226-D3EF-5C34-90B0-934B3B3288BF}"/>
                </a:ext>
              </a:extLst>
            </p:cNvPr>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2535;p65">
              <a:extLst>
                <a:ext uri="{FF2B5EF4-FFF2-40B4-BE49-F238E27FC236}">
                  <a16:creationId xmlns:a16="http://schemas.microsoft.com/office/drawing/2014/main" id="{A3F37F93-DEBF-898A-36E4-EFCE20D67D30}"/>
                </a:ext>
              </a:extLst>
            </p:cNvPr>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2536;p65">
              <a:extLst>
                <a:ext uri="{FF2B5EF4-FFF2-40B4-BE49-F238E27FC236}">
                  <a16:creationId xmlns:a16="http://schemas.microsoft.com/office/drawing/2014/main" id="{D57AEAC7-1910-9A00-F584-080725603C3B}"/>
                </a:ext>
              </a:extLst>
            </p:cNvPr>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2537;p65">
              <a:extLst>
                <a:ext uri="{FF2B5EF4-FFF2-40B4-BE49-F238E27FC236}">
                  <a16:creationId xmlns:a16="http://schemas.microsoft.com/office/drawing/2014/main" id="{3ED4819C-539D-D8D3-C5FC-2A86BECD6FA2}"/>
                </a:ext>
              </a:extLst>
            </p:cNvPr>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2538;p65">
              <a:extLst>
                <a:ext uri="{FF2B5EF4-FFF2-40B4-BE49-F238E27FC236}">
                  <a16:creationId xmlns:a16="http://schemas.microsoft.com/office/drawing/2014/main" id="{87D2ADF0-2AD6-3F5F-CDA7-6A66E81EE3A8}"/>
                </a:ext>
              </a:extLst>
            </p:cNvPr>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2" name="Picture 1">
            <a:extLst>
              <a:ext uri="{FF2B5EF4-FFF2-40B4-BE49-F238E27FC236}">
                <a16:creationId xmlns:a16="http://schemas.microsoft.com/office/drawing/2014/main" id="{CCD244D1-C686-0FBC-5EFD-174A168A0C44}"/>
              </a:ext>
            </a:extLst>
          </p:cNvPr>
          <p:cNvPicPr>
            <a:picLocks noChangeAspect="1"/>
          </p:cNvPicPr>
          <p:nvPr/>
        </p:nvPicPr>
        <p:blipFill>
          <a:blip r:embed="rId5"/>
          <a:stretch>
            <a:fillRect/>
          </a:stretch>
        </p:blipFill>
        <p:spPr>
          <a:xfrm>
            <a:off x="448606" y="189169"/>
            <a:ext cx="973652" cy="927487"/>
          </a:xfrm>
          <a:prstGeom prst="rect">
            <a:avLst/>
          </a:prstGeom>
        </p:spPr>
      </p:pic>
    </p:spTree>
    <p:extLst>
      <p:ext uri="{BB962C8B-B14F-4D97-AF65-F5344CB8AC3E}">
        <p14:creationId xmlns:p14="http://schemas.microsoft.com/office/powerpoint/2010/main" val="3347342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heel(1)">
                                      <p:cBhvr>
                                        <p:cTn id="7"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52621" y="249687"/>
            <a:ext cx="343876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Ngôi kể, điểm nhìn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CCD244D1-C686-0FBC-5EFD-174A168A0C44}"/>
              </a:ext>
            </a:extLst>
          </p:cNvPr>
          <p:cNvPicPr>
            <a:picLocks noChangeAspect="1"/>
          </p:cNvPicPr>
          <p:nvPr/>
        </p:nvPicPr>
        <p:blipFill>
          <a:blip r:embed="rId4"/>
          <a:stretch>
            <a:fillRect/>
          </a:stretch>
        </p:blipFill>
        <p:spPr>
          <a:xfrm>
            <a:off x="448606" y="189169"/>
            <a:ext cx="973652" cy="927487"/>
          </a:xfrm>
          <a:prstGeom prst="rect">
            <a:avLst/>
          </a:prstGeom>
        </p:spPr>
      </p:pic>
      <p:grpSp>
        <p:nvGrpSpPr>
          <p:cNvPr id="4" name="组合 7">
            <a:extLst>
              <a:ext uri="{FF2B5EF4-FFF2-40B4-BE49-F238E27FC236}">
                <a16:creationId xmlns:a16="http://schemas.microsoft.com/office/drawing/2014/main" id="{89CCDEBA-ACE2-2C4D-ED9E-61699082C517}"/>
              </a:ext>
            </a:extLst>
          </p:cNvPr>
          <p:cNvGrpSpPr/>
          <p:nvPr/>
        </p:nvGrpSpPr>
        <p:grpSpPr>
          <a:xfrm>
            <a:off x="752816" y="1365307"/>
            <a:ext cx="4012610" cy="2412886"/>
            <a:chOff x="753230" y="1435486"/>
            <a:chExt cx="5141982" cy="3444158"/>
          </a:xfrm>
        </p:grpSpPr>
        <p:pic>
          <p:nvPicPr>
            <p:cNvPr id="9" name="图片 4">
              <a:extLst>
                <a:ext uri="{FF2B5EF4-FFF2-40B4-BE49-F238E27FC236}">
                  <a16:creationId xmlns:a16="http://schemas.microsoft.com/office/drawing/2014/main" id="{5E0635C0-E2AD-454B-8380-159A2C0BF3D7}"/>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334" t="11667" r="8334" b="9444"/>
            <a:stretch/>
          </p:blipFill>
          <p:spPr>
            <a:xfrm>
              <a:off x="753230" y="1435486"/>
              <a:ext cx="5141982" cy="3444158"/>
            </a:xfrm>
            <a:prstGeom prst="rect">
              <a:avLst/>
            </a:prstGeom>
          </p:spPr>
        </p:pic>
        <p:sp>
          <p:nvSpPr>
            <p:cNvPr id="10" name="文本框 6">
              <a:extLst>
                <a:ext uri="{FF2B5EF4-FFF2-40B4-BE49-F238E27FC236}">
                  <a16:creationId xmlns:a16="http://schemas.microsoft.com/office/drawing/2014/main" id="{BC322123-3C60-8F47-6F65-778DC2225CEF}"/>
                </a:ext>
              </a:extLst>
            </p:cNvPr>
            <p:cNvSpPr txBox="1"/>
            <p:nvPr/>
          </p:nvSpPr>
          <p:spPr>
            <a:xfrm>
              <a:off x="1706060" y="2503448"/>
              <a:ext cx="3283952" cy="1415746"/>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vi-VN" sz="24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tìm hiểu điểm nhìn của truyện thông qua PHT số</a:t>
              </a:r>
              <a:r>
                <a:rPr lang="en-US" sz="24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a:effectLst/>
                <a:latin typeface=".VnTime"/>
                <a:ea typeface="Times New Roman" panose="02020603050405020304" pitchFamily="18" charset="0"/>
                <a:cs typeface="Times New Roman" panose="02020603050405020304" pitchFamily="18" charset="0"/>
              </a:endParaRPr>
            </a:p>
          </p:txBody>
        </p:sp>
      </p:grpSp>
      <p:pic>
        <p:nvPicPr>
          <p:cNvPr id="11" name="Picture 10">
            <a:extLst>
              <a:ext uri="{FF2B5EF4-FFF2-40B4-BE49-F238E27FC236}">
                <a16:creationId xmlns:a16="http://schemas.microsoft.com/office/drawing/2014/main" id="{51B1558C-565E-55FE-431E-09B61D904317}"/>
              </a:ext>
            </a:extLst>
          </p:cNvPr>
          <p:cNvPicPr>
            <a:picLocks noChangeAspect="1"/>
          </p:cNvPicPr>
          <p:nvPr/>
        </p:nvPicPr>
        <p:blipFill>
          <a:blip r:embed="rId6"/>
          <a:stretch>
            <a:fillRect/>
          </a:stretch>
        </p:blipFill>
        <p:spPr>
          <a:xfrm>
            <a:off x="4234284" y="1613283"/>
            <a:ext cx="3989586" cy="3530217"/>
          </a:xfrm>
          <a:prstGeom prst="rect">
            <a:avLst/>
          </a:prstGeom>
        </p:spPr>
      </p:pic>
    </p:spTree>
    <p:extLst>
      <p:ext uri="{BB962C8B-B14F-4D97-AF65-F5344CB8AC3E}">
        <p14:creationId xmlns:p14="http://schemas.microsoft.com/office/powerpoint/2010/main" val="2319997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307"/>
        <p:cNvGrpSpPr/>
        <p:nvPr/>
      </p:nvGrpSpPr>
      <p:grpSpPr>
        <a:xfrm>
          <a:off x="0" y="0"/>
          <a:ext cx="0" cy="0"/>
          <a:chOff x="0" y="0"/>
          <a:chExt cx="0" cy="0"/>
        </a:xfrm>
      </p:grpSpPr>
      <p:pic>
        <p:nvPicPr>
          <p:cNvPr id="14555" name="Google Shape;14555;p45"/>
          <p:cNvPicPr preferRelativeResize="0"/>
          <p:nvPr/>
        </p:nvPicPr>
        <p:blipFill>
          <a:blip r:embed="rId3">
            <a:alphaModFix amt="78000"/>
          </a:blip>
          <a:stretch>
            <a:fillRect/>
          </a:stretch>
        </p:blipFill>
        <p:spPr>
          <a:xfrm>
            <a:off x="7724821" y="0"/>
            <a:ext cx="1198874" cy="1198874"/>
          </a:xfrm>
          <a:prstGeom prst="rect">
            <a:avLst/>
          </a:prstGeom>
          <a:noFill/>
          <a:ln>
            <a:noFill/>
          </a:ln>
        </p:spPr>
      </p:pic>
      <p:pic>
        <p:nvPicPr>
          <p:cNvPr id="14678" name="Google Shape;14678;p45"/>
          <p:cNvPicPr preferRelativeResize="0"/>
          <p:nvPr/>
        </p:nvPicPr>
        <p:blipFill>
          <a:blip r:embed="rId3">
            <a:alphaModFix amt="57000"/>
          </a:blip>
          <a:stretch>
            <a:fillRect/>
          </a:stretch>
        </p:blipFill>
        <p:spPr>
          <a:xfrm>
            <a:off x="179490" y="2886787"/>
            <a:ext cx="1198874" cy="1198874"/>
          </a:xfrm>
          <a:prstGeom prst="rect">
            <a:avLst/>
          </a:prstGeom>
          <a:noFill/>
          <a:ln>
            <a:noFill/>
          </a:ln>
        </p:spPr>
      </p:pic>
      <p:pic>
        <p:nvPicPr>
          <p:cNvPr id="6" name="Picture 5" descr="A group of yellow flowers&#10;&#10;Description automatically generated">
            <a:extLst>
              <a:ext uri="{FF2B5EF4-FFF2-40B4-BE49-F238E27FC236}">
                <a16:creationId xmlns:a16="http://schemas.microsoft.com/office/drawing/2014/main" id="{B039A65E-63DE-23B8-0AB4-17FF555F098F}"/>
              </a:ext>
            </a:extLst>
          </p:cNvPr>
          <p:cNvPicPr>
            <a:picLocks noChangeAspect="1"/>
          </p:cNvPicPr>
          <p:nvPr/>
        </p:nvPicPr>
        <p:blipFill>
          <a:blip r:embed="rId4"/>
          <a:stretch>
            <a:fillRect/>
          </a:stretch>
        </p:blipFill>
        <p:spPr>
          <a:xfrm rot="5400000">
            <a:off x="-43199" y="-639572"/>
            <a:ext cx="4184207" cy="4476753"/>
          </a:xfrm>
          <a:prstGeom prst="rect">
            <a:avLst/>
          </a:prstGeom>
        </p:spPr>
      </p:pic>
      <p:sp>
        <p:nvSpPr>
          <p:cNvPr id="14567" name="Google Shape;12377;p37">
            <a:extLst>
              <a:ext uri="{FF2B5EF4-FFF2-40B4-BE49-F238E27FC236}">
                <a16:creationId xmlns:a16="http://schemas.microsoft.com/office/drawing/2014/main" id="{93F11E9F-A39C-B58F-BCA9-F17DAD2BB744}"/>
              </a:ext>
            </a:extLst>
          </p:cNvPr>
          <p:cNvSpPr txBox="1">
            <a:spLocks/>
          </p:cNvSpPr>
          <p:nvPr/>
        </p:nvSpPr>
        <p:spPr>
          <a:xfrm>
            <a:off x="4206007" y="599437"/>
            <a:ext cx="4573475" cy="159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El Messiri"/>
              <a:buNone/>
              <a:defRPr sz="3500" b="1" i="0" u="none" strike="noStrike" cap="none">
                <a:solidFill>
                  <a:schemeClr val="dk1"/>
                </a:solidFill>
                <a:latin typeface="El Messiri"/>
                <a:ea typeface="El Messiri"/>
                <a:cs typeface="El Messiri"/>
                <a:sym typeface="El Messiri"/>
              </a:defRPr>
            </a:lvl1pPr>
            <a:lvl2pPr marR="0" lvl="1"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2pPr>
            <a:lvl3pPr marR="0" lvl="2"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3pPr>
            <a:lvl4pPr marR="0" lvl="3"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4pPr>
            <a:lvl5pPr marR="0" lvl="4"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5pPr>
            <a:lvl6pPr marR="0" lvl="5"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6pPr>
            <a:lvl7pPr marR="0" lvl="6"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7pPr>
            <a:lvl8pPr marR="0" lvl="7"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8pPr>
            <a:lvl9pPr marR="0" lvl="8"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9pPr>
          </a:lstStyle>
          <a:p>
            <a:pPr algn="l"/>
            <a:r>
              <a:rPr lang="en-US" sz="7200">
                <a:latin typeface="Times New Roman" panose="02020603050405020304" pitchFamily="18" charset="0"/>
                <a:cs typeface="Times New Roman" panose="02020603050405020304" pitchFamily="18" charset="0"/>
              </a:rPr>
              <a:t>Hoạt động khởi động</a:t>
            </a:r>
            <a:endParaRPr lang="vi-VN" sz="7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48784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567"/>
                                        </p:tgtEl>
                                        <p:attrNameLst>
                                          <p:attrName>style.visibility</p:attrName>
                                        </p:attrNameLst>
                                      </p:cBhvr>
                                      <p:to>
                                        <p:strVal val="visible"/>
                                      </p:to>
                                    </p:set>
                                    <p:animEffect transition="in" filter="wipe(up)">
                                      <p:cBhvr>
                                        <p:cTn id="7" dur="500"/>
                                        <p:tgtEl>
                                          <p:spTgt spid="14567"/>
                                        </p:tgtEl>
                                      </p:cBhvr>
                                    </p:animEffect>
                                  </p:childTnLst>
                                </p:cTn>
                              </p:par>
                              <p:par>
                                <p:cTn id="8" presetID="22" presetClass="entr" presetSubtype="1" fill="hold" nodeType="withEffect">
                                  <p:stCondLst>
                                    <p:cond delay="0"/>
                                  </p:stCondLst>
                                  <p:childTnLst>
                                    <p:set>
                                      <p:cBhvr>
                                        <p:cTn id="9" dur="1" fill="hold">
                                          <p:stCondLst>
                                            <p:cond delay="0"/>
                                          </p:stCondLst>
                                        </p:cTn>
                                        <p:tgtEl>
                                          <p:spTgt spid="14555"/>
                                        </p:tgtEl>
                                        <p:attrNameLst>
                                          <p:attrName>style.visibility</p:attrName>
                                        </p:attrNameLst>
                                      </p:cBhvr>
                                      <p:to>
                                        <p:strVal val="visible"/>
                                      </p:to>
                                    </p:set>
                                    <p:animEffect transition="in" filter="wipe(up)">
                                      <p:cBhvr>
                                        <p:cTn id="10" dur="500"/>
                                        <p:tgtEl>
                                          <p:spTgt spid="14555"/>
                                        </p:tgtEl>
                                      </p:cBhvr>
                                    </p:animEffect>
                                  </p:childTnLst>
                                </p:cTn>
                              </p:par>
                              <p:par>
                                <p:cTn id="11" presetID="22" presetClass="entr" presetSubtype="1" fill="hold" nodeType="withEffect">
                                  <p:stCondLst>
                                    <p:cond delay="0"/>
                                  </p:stCondLst>
                                  <p:childTnLst>
                                    <p:set>
                                      <p:cBhvr>
                                        <p:cTn id="12" dur="1" fill="hold">
                                          <p:stCondLst>
                                            <p:cond delay="0"/>
                                          </p:stCondLst>
                                        </p:cTn>
                                        <p:tgtEl>
                                          <p:spTgt spid="14678"/>
                                        </p:tgtEl>
                                        <p:attrNameLst>
                                          <p:attrName>style.visibility</p:attrName>
                                        </p:attrNameLst>
                                      </p:cBhvr>
                                      <p:to>
                                        <p:strVal val="visible"/>
                                      </p:to>
                                    </p:set>
                                    <p:animEffect transition="in" filter="wipe(up)">
                                      <p:cBhvr>
                                        <p:cTn id="13" dur="500"/>
                                        <p:tgtEl>
                                          <p:spTgt spid="14678"/>
                                        </p:tgtEl>
                                      </p:cBhvr>
                                    </p:animEffect>
                                  </p:childTnLst>
                                </p:cTn>
                              </p:par>
                              <p:par>
                                <p:cTn id="14" presetID="22"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52621" y="249687"/>
            <a:ext cx="343876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Ngôi kể, điểm nhìn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CCD244D1-C686-0FBC-5EFD-174A168A0C44}"/>
              </a:ext>
            </a:extLst>
          </p:cNvPr>
          <p:cNvPicPr>
            <a:picLocks noChangeAspect="1"/>
          </p:cNvPicPr>
          <p:nvPr/>
        </p:nvPicPr>
        <p:blipFill>
          <a:blip r:embed="rId4"/>
          <a:stretch>
            <a:fillRect/>
          </a:stretch>
        </p:blipFill>
        <p:spPr>
          <a:xfrm>
            <a:off x="1157" y="165528"/>
            <a:ext cx="973652" cy="927487"/>
          </a:xfrm>
          <a:prstGeom prst="rect">
            <a:avLst/>
          </a:prstGeom>
        </p:spPr>
      </p:pic>
      <p:graphicFrame>
        <p:nvGraphicFramePr>
          <p:cNvPr id="3" name="Table 2">
            <a:extLst>
              <a:ext uri="{FF2B5EF4-FFF2-40B4-BE49-F238E27FC236}">
                <a16:creationId xmlns:a16="http://schemas.microsoft.com/office/drawing/2014/main" id="{6F130A43-36DB-0224-03A1-180D1E317F89}"/>
              </a:ext>
            </a:extLst>
          </p:cNvPr>
          <p:cNvGraphicFramePr>
            <a:graphicFrameLocks noGrp="1"/>
          </p:cNvGraphicFramePr>
          <p:nvPr>
            <p:extLst>
              <p:ext uri="{D42A27DB-BD31-4B8C-83A1-F6EECF244321}">
                <p14:modId xmlns:p14="http://schemas.microsoft.com/office/powerpoint/2010/main" val="2121735092"/>
              </p:ext>
            </p:extLst>
          </p:nvPr>
        </p:nvGraphicFramePr>
        <p:xfrm>
          <a:off x="1010211" y="1072267"/>
          <a:ext cx="7332123" cy="3749040"/>
        </p:xfrm>
        <a:graphic>
          <a:graphicData uri="http://schemas.openxmlformats.org/drawingml/2006/table">
            <a:tbl>
              <a:tblPr firstRow="1" firstCol="1" bandRow="1"/>
              <a:tblGrid>
                <a:gridCol w="1160482">
                  <a:extLst>
                    <a:ext uri="{9D8B030D-6E8A-4147-A177-3AD203B41FA5}">
                      <a16:colId xmlns:a16="http://schemas.microsoft.com/office/drawing/2014/main" val="47300142"/>
                    </a:ext>
                  </a:extLst>
                </a:gridCol>
                <a:gridCol w="1872771">
                  <a:extLst>
                    <a:ext uri="{9D8B030D-6E8A-4147-A177-3AD203B41FA5}">
                      <a16:colId xmlns:a16="http://schemas.microsoft.com/office/drawing/2014/main" val="1209746845"/>
                    </a:ext>
                  </a:extLst>
                </a:gridCol>
                <a:gridCol w="1348440">
                  <a:extLst>
                    <a:ext uri="{9D8B030D-6E8A-4147-A177-3AD203B41FA5}">
                      <a16:colId xmlns:a16="http://schemas.microsoft.com/office/drawing/2014/main" val="1775310600"/>
                    </a:ext>
                  </a:extLst>
                </a:gridCol>
                <a:gridCol w="2950430">
                  <a:extLst>
                    <a:ext uri="{9D8B030D-6E8A-4147-A177-3AD203B41FA5}">
                      <a16:colId xmlns:a16="http://schemas.microsoft.com/office/drawing/2014/main" val="3043675832"/>
                    </a:ext>
                  </a:extLst>
                </a:gridCol>
              </a:tblGrid>
              <a:tr h="156236">
                <a:tc>
                  <a:txBody>
                    <a:bodyPr/>
                    <a:lstStyle/>
                    <a:p>
                      <a:pPr algn="ctr">
                        <a:lnSpc>
                          <a:spcPct val="100000"/>
                        </a:lnSpc>
                      </a:pPr>
                      <a:r>
                        <a:rPr lang="vi-VN" sz="16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 tố</a:t>
                      </a:r>
                      <a:endParaRPr lang="en-US" sz="16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00000"/>
                        </a:lnSpc>
                      </a:pPr>
                      <a:r>
                        <a:rPr lang="vi-VN" sz="16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 hiện</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vi-VN" sz="16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(2) hiện ra qua điểm nhìn của ai</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vi-VN" sz="16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 dụng của vị trí điểm nhìn</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585684263"/>
                  </a:ext>
                </a:extLst>
              </a:tr>
              <a:tr h="1349668">
                <a:tc>
                  <a:txBody>
                    <a:bodyPr/>
                    <a:lstStyle/>
                    <a:p>
                      <a:pPr algn="just">
                        <a:lnSpc>
                          <a:spcPct val="100000"/>
                        </a:lnSpc>
                      </a:pPr>
                      <a:r>
                        <a:rPr lang="vi-VN"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 ảnh thiên nhiên,</a:t>
                      </a:r>
                      <a:endParaRPr lang="en-US" sz="1800" i="1">
                        <a:effectLst/>
                        <a:latin typeface=".VnTime"/>
                        <a:ea typeface="Times New Roman" panose="02020603050405020304" pitchFamily="18" charset="0"/>
                        <a:cs typeface="Times New Roman" panose="02020603050405020304" pitchFamily="18" charset="0"/>
                      </a:endParaRPr>
                    </a:p>
                    <a:p>
                      <a:pPr algn="just">
                        <a:lnSpc>
                          <a:spcPct val="100000"/>
                        </a:lnSpc>
                      </a:pPr>
                      <a:r>
                        <a:rPr lang="vi-VN"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người,  cảnh sinh hoạt(1)</a:t>
                      </a:r>
                      <a:endParaRPr lang="en-US" sz="18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04399606"/>
                  </a:ext>
                </a:extLst>
              </a:tr>
              <a:tr h="644458">
                <a:tc>
                  <a:txBody>
                    <a:bodyPr/>
                    <a:lstStyle/>
                    <a:p>
                      <a:pPr algn="just">
                        <a:lnSpc>
                          <a:spcPct val="100000"/>
                        </a:lnSpc>
                      </a:pPr>
                      <a:r>
                        <a:rPr lang="vi-VN"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văn thể hiện trực tiếp cảm xúc, suy nghĩ của nhân vật (2)</a:t>
                      </a:r>
                      <a:endParaRPr lang="en-US" sz="18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endParaRPr lang="en-US" sz="18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716101791"/>
                  </a:ext>
                </a:extLst>
              </a:tr>
            </a:tbl>
          </a:graphicData>
        </a:graphic>
      </p:graphicFrame>
      <p:pic>
        <p:nvPicPr>
          <p:cNvPr id="4" name="Picture 3">
            <a:extLst>
              <a:ext uri="{FF2B5EF4-FFF2-40B4-BE49-F238E27FC236}">
                <a16:creationId xmlns:a16="http://schemas.microsoft.com/office/drawing/2014/main" id="{E81718C4-58EF-20C4-A3A9-642AC9F2472C}"/>
              </a:ext>
            </a:extLst>
          </p:cNvPr>
          <p:cNvPicPr>
            <a:picLocks noChangeAspect="1"/>
          </p:cNvPicPr>
          <p:nvPr/>
        </p:nvPicPr>
        <p:blipFill>
          <a:blip r:embed="rId5"/>
          <a:stretch>
            <a:fillRect/>
          </a:stretch>
        </p:blipFill>
        <p:spPr>
          <a:xfrm>
            <a:off x="8195183" y="2480964"/>
            <a:ext cx="964980" cy="2662536"/>
          </a:xfrm>
          <a:prstGeom prst="rect">
            <a:avLst/>
          </a:prstGeom>
        </p:spPr>
      </p:pic>
      <p:pic>
        <p:nvPicPr>
          <p:cNvPr id="5" name="Picture 4">
            <a:extLst>
              <a:ext uri="{FF2B5EF4-FFF2-40B4-BE49-F238E27FC236}">
                <a16:creationId xmlns:a16="http://schemas.microsoft.com/office/drawing/2014/main" id="{57581DC3-F891-9D5A-5816-6B2A80AEF059}"/>
              </a:ext>
            </a:extLst>
          </p:cNvPr>
          <p:cNvPicPr>
            <a:picLocks noChangeAspect="1"/>
          </p:cNvPicPr>
          <p:nvPr/>
        </p:nvPicPr>
        <p:blipFill>
          <a:blip r:embed="rId6"/>
          <a:stretch>
            <a:fillRect/>
          </a:stretch>
        </p:blipFill>
        <p:spPr>
          <a:xfrm>
            <a:off x="1" y="3319396"/>
            <a:ext cx="1010210" cy="1824103"/>
          </a:xfrm>
          <a:prstGeom prst="rect">
            <a:avLst/>
          </a:prstGeom>
        </p:spPr>
      </p:pic>
    </p:spTree>
    <p:extLst>
      <p:ext uri="{BB962C8B-B14F-4D97-AF65-F5344CB8AC3E}">
        <p14:creationId xmlns:p14="http://schemas.microsoft.com/office/powerpoint/2010/main" val="301016502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52621" y="249687"/>
            <a:ext cx="343876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Ngôi kể, điểm nhìn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 name="Picture 1">
            <a:extLst>
              <a:ext uri="{FF2B5EF4-FFF2-40B4-BE49-F238E27FC236}">
                <a16:creationId xmlns:a16="http://schemas.microsoft.com/office/drawing/2014/main" id="{CCD244D1-C686-0FBC-5EFD-174A168A0C44}"/>
              </a:ext>
            </a:extLst>
          </p:cNvPr>
          <p:cNvPicPr>
            <a:picLocks noChangeAspect="1"/>
          </p:cNvPicPr>
          <p:nvPr/>
        </p:nvPicPr>
        <p:blipFill>
          <a:blip r:embed="rId4"/>
          <a:stretch>
            <a:fillRect/>
          </a:stretch>
        </p:blipFill>
        <p:spPr>
          <a:xfrm>
            <a:off x="1157" y="165528"/>
            <a:ext cx="973652" cy="927487"/>
          </a:xfrm>
          <a:prstGeom prst="rect">
            <a:avLst/>
          </a:prstGeom>
        </p:spPr>
      </p:pic>
      <p:graphicFrame>
        <p:nvGraphicFramePr>
          <p:cNvPr id="3" name="Table 2">
            <a:extLst>
              <a:ext uri="{FF2B5EF4-FFF2-40B4-BE49-F238E27FC236}">
                <a16:creationId xmlns:a16="http://schemas.microsoft.com/office/drawing/2014/main" id="{6F130A43-36DB-0224-03A1-180D1E317F89}"/>
              </a:ext>
            </a:extLst>
          </p:cNvPr>
          <p:cNvGraphicFramePr>
            <a:graphicFrameLocks noGrp="1"/>
          </p:cNvGraphicFramePr>
          <p:nvPr>
            <p:extLst>
              <p:ext uri="{D42A27DB-BD31-4B8C-83A1-F6EECF244321}">
                <p14:modId xmlns:p14="http://schemas.microsoft.com/office/powerpoint/2010/main" val="17336792"/>
              </p:ext>
            </p:extLst>
          </p:nvPr>
        </p:nvGraphicFramePr>
        <p:xfrm>
          <a:off x="531064" y="893652"/>
          <a:ext cx="7968883" cy="4084320"/>
        </p:xfrm>
        <a:graphic>
          <a:graphicData uri="http://schemas.openxmlformats.org/drawingml/2006/table">
            <a:tbl>
              <a:tblPr firstRow="1" firstCol="1" bandRow="1"/>
              <a:tblGrid>
                <a:gridCol w="1092095">
                  <a:extLst>
                    <a:ext uri="{9D8B030D-6E8A-4147-A177-3AD203B41FA5}">
                      <a16:colId xmlns:a16="http://schemas.microsoft.com/office/drawing/2014/main" val="47300142"/>
                    </a:ext>
                  </a:extLst>
                </a:gridCol>
                <a:gridCol w="2204581">
                  <a:extLst>
                    <a:ext uri="{9D8B030D-6E8A-4147-A177-3AD203B41FA5}">
                      <a16:colId xmlns:a16="http://schemas.microsoft.com/office/drawing/2014/main" val="1209746845"/>
                    </a:ext>
                  </a:extLst>
                </a:gridCol>
                <a:gridCol w="1465545">
                  <a:extLst>
                    <a:ext uri="{9D8B030D-6E8A-4147-A177-3AD203B41FA5}">
                      <a16:colId xmlns:a16="http://schemas.microsoft.com/office/drawing/2014/main" val="1775310600"/>
                    </a:ext>
                  </a:extLst>
                </a:gridCol>
                <a:gridCol w="3206662">
                  <a:extLst>
                    <a:ext uri="{9D8B030D-6E8A-4147-A177-3AD203B41FA5}">
                      <a16:colId xmlns:a16="http://schemas.microsoft.com/office/drawing/2014/main" val="3043675832"/>
                    </a:ext>
                  </a:extLst>
                </a:gridCol>
              </a:tblGrid>
              <a:tr h="156236">
                <a:tc>
                  <a:txBody>
                    <a:bodyPr/>
                    <a:lstStyle/>
                    <a:p>
                      <a:pPr algn="ctr">
                        <a:lnSpc>
                          <a:spcPct val="100000"/>
                        </a:lnSpc>
                      </a:pPr>
                      <a:r>
                        <a:rPr lang="vi-VN" sz="14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 tố</a:t>
                      </a:r>
                      <a:endParaRPr lang="en-US" sz="14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ctr">
                        <a:lnSpc>
                          <a:spcPct val="100000"/>
                        </a:lnSpc>
                      </a:pPr>
                      <a:r>
                        <a:rPr lang="vi-VN" sz="14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 hiện</a:t>
                      </a:r>
                      <a:endParaRPr lang="en-US" sz="14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vi-VN" sz="14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(2) hiện ra qua điểm nhìn của ai</a:t>
                      </a:r>
                      <a:endParaRPr lang="en-US" sz="14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0000"/>
                        </a:lnSpc>
                      </a:pPr>
                      <a:r>
                        <a:rPr lang="vi-VN" sz="14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 dụng của vị trí điểm nhìn</a:t>
                      </a:r>
                      <a:endParaRPr lang="en-US" sz="14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585684263"/>
                  </a:ext>
                </a:extLst>
              </a:tr>
              <a:tr h="1349668">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 ảnh thiên nhiên,</a:t>
                      </a:r>
                      <a:endParaRPr lang="en-US" sz="1600" i="1">
                        <a:effectLst/>
                        <a:latin typeface=".VnTime"/>
                        <a:ea typeface="Times New Roman" panose="02020603050405020304" pitchFamily="18" charset="0"/>
                        <a:cs typeface="Times New Roman" panose="02020603050405020304" pitchFamily="18" charset="0"/>
                      </a:endParaRPr>
                    </a:p>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người,  cảnh sinh hoạt(1)</a:t>
                      </a:r>
                      <a:endParaRPr lang="en-US" sz="16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Con đường gạch Bát Tràng rêu phủ, vòng ánh sáng...; bà cụ thôi nhai trầu, đôi mắt hiền từ dưới làn tóc trắng đưa lên nhìn cháu...; một bà, một cháu với một cô làng giếng trò chuyện dưới bóng đèn mãi tới khuya...</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 nhìn từ người kể chuyện</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r>
                        <a:rPr lang="en-US"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Điểm nhìn của người kể chuyện ngôi thứ ba có khả năng bao quát toàn bộ câu chuyện từ diễn biến sự việc đến sự thay đổi về tâm trạng, tình cảm của các nhân vật trong câu chuyện. Điểm nhìn này có thể giúp người đọc có cái nhìn rõ ràng hơn về cốt truyện và diễn biến cảm xúc của các nhân vật trong từng giai đoạn. </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04399606"/>
                  </a:ext>
                </a:extLst>
              </a:tr>
              <a:tr h="644458">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văn thể hiện trực tiếp cảm xúc, suy nghĩ của nhân vật (2)</a:t>
                      </a:r>
                      <a:endParaRPr lang="en-US" sz="1600" i="1">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2CC"/>
                    </a:solidFill>
                  </a:tcPr>
                </a:tc>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 yêu thương cháu quá, giờ chỉ có mình cháu, với mình bà. Mà bà làm bếp có một mình thôi ư?...</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Điểm nhìn từ nhân vật Thanh</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Giúp nhà văn dễ dàng hơn trong việc tạo không khí trữ tình cho câu chuyện; mọi đối tượng hết sức gần gũi, thân thiết...</a:t>
                      </a:r>
                      <a:endParaRPr lang="en-US" sz="16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16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-&gt; Nét nổi bật trong bút pháp truyện ngắn của Thạch Lam</a:t>
                      </a:r>
                      <a:endParaRPr lang="en-US" sz="1600">
                        <a:effectLst/>
                        <a:latin typeface=".VnTime"/>
                        <a:ea typeface="Times New Roman" panose="02020603050405020304" pitchFamily="18" charset="0"/>
                        <a:cs typeface="Times New Roman" panose="02020603050405020304" pitchFamily="18" charset="0"/>
                      </a:endParaRPr>
                    </a:p>
                  </a:txBody>
                  <a:tcPr marL="13562" marR="1356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716101791"/>
                  </a:ext>
                </a:extLst>
              </a:tr>
            </a:tbl>
          </a:graphicData>
        </a:graphic>
      </p:graphicFrame>
    </p:spTree>
    <p:extLst>
      <p:ext uri="{BB962C8B-B14F-4D97-AF65-F5344CB8AC3E}">
        <p14:creationId xmlns:p14="http://schemas.microsoft.com/office/powerpoint/2010/main" val="23609239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883862" y="819196"/>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a:latin typeface="Times New Roman" panose="02020603050405020304" pitchFamily="18" charset="0"/>
                <a:cs typeface="Times New Roman" panose="02020603050405020304" pitchFamily="18" charset="0"/>
              </a:rPr>
              <a:t>2. Lời đối thoại</a:t>
            </a:r>
            <a:endParaRPr sz="54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24214544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312686" y="249687"/>
            <a:ext cx="251863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2. Lời đối thoại</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pic>
        <p:nvPicPr>
          <p:cNvPr id="2" name="图片 16">
            <a:extLst>
              <a:ext uri="{FF2B5EF4-FFF2-40B4-BE49-F238E27FC236}">
                <a16:creationId xmlns:a16="http://schemas.microsoft.com/office/drawing/2014/main" id="{4D5A3715-E0A4-5BCA-E949-4E41889BC64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33018" y="772907"/>
            <a:ext cx="5372987" cy="3695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本框 13">
            <a:extLst>
              <a:ext uri="{FF2B5EF4-FFF2-40B4-BE49-F238E27FC236}">
                <a16:creationId xmlns:a16="http://schemas.microsoft.com/office/drawing/2014/main" id="{896BEAEF-662F-6ECE-14D6-9B92436AEE3E}"/>
              </a:ext>
            </a:extLst>
          </p:cNvPr>
          <p:cNvSpPr txBox="1"/>
          <p:nvPr/>
        </p:nvSpPr>
        <p:spPr>
          <a:xfrm>
            <a:off x="4628706" y="1478747"/>
            <a:ext cx="3693254" cy="1938992"/>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000" i="1">
                <a:latin typeface="Times New Roman" panose="02020603050405020304" pitchFamily="18" charset="0"/>
                <a:cs typeface="Times New Roman" panose="02020603050405020304" pitchFamily="18" charset="0"/>
              </a:rPr>
              <a:t>Lời đối thoại giữa bà và </a:t>
            </a:r>
          </a:p>
          <a:p>
            <a:pPr algn="ctr"/>
            <a:r>
              <a:rPr lang="en-US" sz="2000" i="1">
                <a:latin typeface="Times New Roman" panose="02020603050405020304" pitchFamily="18" charset="0"/>
                <a:cs typeface="Times New Roman" panose="02020603050405020304" pitchFamily="18" charset="0"/>
              </a:rPr>
              <a:t>Thanh trong phần đầu của tác phẩm chủ yếu xoay quanh những chuyện gì? Tình cảm của các nhân vật bộc lộ như thế nào qua những lời đối thoại đó? </a:t>
            </a:r>
            <a:endParaRPr lang="en-US" sz="2400">
              <a:latin typeface="Times New Roman" panose="02020603050405020304" pitchFamily="18" charset="0"/>
              <a:cs typeface="Times New Roman" panose="02020603050405020304" pitchFamily="18" charset="0"/>
            </a:endParaRPr>
          </a:p>
        </p:txBody>
      </p:sp>
      <p:grpSp>
        <p:nvGrpSpPr>
          <p:cNvPr id="138" name="Group 137">
            <a:extLst>
              <a:ext uri="{FF2B5EF4-FFF2-40B4-BE49-F238E27FC236}">
                <a16:creationId xmlns:a16="http://schemas.microsoft.com/office/drawing/2014/main" id="{1444DAD9-C23A-F140-E18A-56AB572E3AD3}"/>
              </a:ext>
            </a:extLst>
          </p:cNvPr>
          <p:cNvGrpSpPr/>
          <p:nvPr/>
        </p:nvGrpSpPr>
        <p:grpSpPr>
          <a:xfrm>
            <a:off x="822040" y="1435100"/>
            <a:ext cx="2645060" cy="3708400"/>
            <a:chOff x="-1155156" y="-246985"/>
            <a:chExt cx="3076778" cy="4403210"/>
          </a:xfrm>
        </p:grpSpPr>
        <p:sp>
          <p:nvSpPr>
            <p:cNvPr id="6" name="Google Shape;712;p41">
              <a:extLst>
                <a:ext uri="{FF2B5EF4-FFF2-40B4-BE49-F238E27FC236}">
                  <a16:creationId xmlns:a16="http://schemas.microsoft.com/office/drawing/2014/main" id="{195A8096-6EED-DD0C-0844-A9AFE458E315}"/>
                </a:ext>
              </a:extLst>
            </p:cNvPr>
            <p:cNvSpPr/>
            <p:nvPr/>
          </p:nvSpPr>
          <p:spPr>
            <a:xfrm>
              <a:off x="596155" y="-246985"/>
              <a:ext cx="231195" cy="248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714;p41">
              <a:extLst>
                <a:ext uri="{FF2B5EF4-FFF2-40B4-BE49-F238E27FC236}">
                  <a16:creationId xmlns:a16="http://schemas.microsoft.com/office/drawing/2014/main" id="{C9EACFD2-09F8-4CD5-97C9-F9336667FB0D}"/>
                </a:ext>
              </a:extLst>
            </p:cNvPr>
            <p:cNvSpPr/>
            <p:nvPr/>
          </p:nvSpPr>
          <p:spPr>
            <a:xfrm rot="3372267">
              <a:off x="886871" y="657838"/>
              <a:ext cx="295351" cy="300938"/>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16;p41">
              <a:extLst>
                <a:ext uri="{FF2B5EF4-FFF2-40B4-BE49-F238E27FC236}">
                  <a16:creationId xmlns:a16="http://schemas.microsoft.com/office/drawing/2014/main" id="{9A4AB4CE-0CB6-924C-EEA6-1DB7A1262E91}"/>
                </a:ext>
              </a:extLst>
            </p:cNvPr>
            <p:cNvSpPr/>
            <p:nvPr/>
          </p:nvSpPr>
          <p:spPr>
            <a:xfrm rot="-559010">
              <a:off x="-813569" y="370724"/>
              <a:ext cx="360542" cy="36738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720;p41">
              <a:extLst>
                <a:ext uri="{FF2B5EF4-FFF2-40B4-BE49-F238E27FC236}">
                  <a16:creationId xmlns:a16="http://schemas.microsoft.com/office/drawing/2014/main" id="{5CD402E3-271B-2987-201E-FAF535488118}"/>
                </a:ext>
              </a:extLst>
            </p:cNvPr>
            <p:cNvGrpSpPr/>
            <p:nvPr/>
          </p:nvGrpSpPr>
          <p:grpSpPr>
            <a:xfrm>
              <a:off x="-1155156" y="658195"/>
              <a:ext cx="3076778" cy="3498030"/>
              <a:chOff x="2428575" y="1270925"/>
              <a:chExt cx="1062350" cy="1207800"/>
            </a:xfrm>
          </p:grpSpPr>
          <p:sp>
            <p:nvSpPr>
              <p:cNvPr id="12" name="Google Shape;721;p41">
                <a:extLst>
                  <a:ext uri="{FF2B5EF4-FFF2-40B4-BE49-F238E27FC236}">
                    <a16:creationId xmlns:a16="http://schemas.microsoft.com/office/drawing/2014/main" id="{A63B9A09-260E-382E-21EB-C2512905B8C4}"/>
                  </a:ext>
                </a:extLst>
              </p:cNvPr>
              <p:cNvSpPr/>
              <p:nvPr/>
            </p:nvSpPr>
            <p:spPr>
              <a:xfrm>
                <a:off x="2698550" y="2157250"/>
                <a:ext cx="63700" cy="111625"/>
              </a:xfrm>
              <a:custGeom>
                <a:avLst/>
                <a:gdLst/>
                <a:ahLst/>
                <a:cxnLst/>
                <a:rect l="l" t="t" r="r" b="b"/>
                <a:pathLst>
                  <a:path w="2548" h="4465" extrusionOk="0">
                    <a:moveTo>
                      <a:pt x="1000" y="0"/>
                    </a:moveTo>
                    <a:lnTo>
                      <a:pt x="0" y="3858"/>
                    </a:lnTo>
                    <a:cubicBezTo>
                      <a:pt x="464" y="4120"/>
                      <a:pt x="953" y="4310"/>
                      <a:pt x="1441" y="4465"/>
                    </a:cubicBezTo>
                    <a:lnTo>
                      <a:pt x="2548" y="250"/>
                    </a:lnTo>
                    <a:lnTo>
                      <a:pt x="1000" y="0"/>
                    </a:ln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722;p41">
                <a:extLst>
                  <a:ext uri="{FF2B5EF4-FFF2-40B4-BE49-F238E27FC236}">
                    <a16:creationId xmlns:a16="http://schemas.microsoft.com/office/drawing/2014/main" id="{ACBB1868-D443-F201-B58A-0F8D27FB7153}"/>
                  </a:ext>
                </a:extLst>
              </p:cNvPr>
              <p:cNvSpPr/>
              <p:nvPr/>
            </p:nvSpPr>
            <p:spPr>
              <a:xfrm>
                <a:off x="2663125" y="2253675"/>
                <a:ext cx="71450" cy="164925"/>
              </a:xfrm>
              <a:custGeom>
                <a:avLst/>
                <a:gdLst/>
                <a:ahLst/>
                <a:cxnLst/>
                <a:rect l="l" t="t" r="r" b="b"/>
                <a:pathLst>
                  <a:path w="2858" h="6597" extrusionOk="0">
                    <a:moveTo>
                      <a:pt x="1417" y="1"/>
                    </a:moveTo>
                    <a:lnTo>
                      <a:pt x="0" y="6097"/>
                    </a:lnTo>
                    <a:cubicBezTo>
                      <a:pt x="0" y="6097"/>
                      <a:pt x="348" y="6596"/>
                      <a:pt x="935" y="6596"/>
                    </a:cubicBezTo>
                    <a:cubicBezTo>
                      <a:pt x="1101" y="6596"/>
                      <a:pt x="1287" y="6556"/>
                      <a:pt x="1489" y="6454"/>
                    </a:cubicBezTo>
                    <a:lnTo>
                      <a:pt x="2858" y="608"/>
                    </a:lnTo>
                    <a:cubicBezTo>
                      <a:pt x="2370" y="453"/>
                      <a:pt x="1881" y="263"/>
                      <a:pt x="1417"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723;p41">
                <a:extLst>
                  <a:ext uri="{FF2B5EF4-FFF2-40B4-BE49-F238E27FC236}">
                    <a16:creationId xmlns:a16="http://schemas.microsoft.com/office/drawing/2014/main" id="{6EE97F14-B27E-4AEA-9757-A856B8CC2DEB}"/>
                  </a:ext>
                </a:extLst>
              </p:cNvPr>
              <p:cNvSpPr/>
              <p:nvPr/>
            </p:nvSpPr>
            <p:spPr>
              <a:xfrm>
                <a:off x="2916125" y="2153675"/>
                <a:ext cx="56275" cy="102825"/>
              </a:xfrm>
              <a:custGeom>
                <a:avLst/>
                <a:gdLst/>
                <a:ahLst/>
                <a:cxnLst/>
                <a:rect l="l" t="t" r="r" b="b"/>
                <a:pathLst>
                  <a:path w="2251" h="4113" extrusionOk="0">
                    <a:moveTo>
                      <a:pt x="1501" y="0"/>
                    </a:moveTo>
                    <a:lnTo>
                      <a:pt x="1" y="417"/>
                    </a:lnTo>
                    <a:lnTo>
                      <a:pt x="691" y="4108"/>
                    </a:lnTo>
                    <a:cubicBezTo>
                      <a:pt x="815" y="4111"/>
                      <a:pt x="938" y="4112"/>
                      <a:pt x="1060" y="4112"/>
                    </a:cubicBezTo>
                    <a:cubicBezTo>
                      <a:pt x="1457" y="4112"/>
                      <a:pt x="1851" y="4097"/>
                      <a:pt x="2251" y="4060"/>
                    </a:cubicBezTo>
                    <a:lnTo>
                      <a:pt x="1501" y="0"/>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724;p41">
                <a:extLst>
                  <a:ext uri="{FF2B5EF4-FFF2-40B4-BE49-F238E27FC236}">
                    <a16:creationId xmlns:a16="http://schemas.microsoft.com/office/drawing/2014/main" id="{2E00AC3B-1B7C-C2EA-5A5B-318C5CBF6E4D}"/>
                  </a:ext>
                </a:extLst>
              </p:cNvPr>
              <p:cNvSpPr/>
              <p:nvPr/>
            </p:nvSpPr>
            <p:spPr>
              <a:xfrm>
                <a:off x="2933400" y="2255175"/>
                <a:ext cx="64300" cy="165475"/>
              </a:xfrm>
              <a:custGeom>
                <a:avLst/>
                <a:gdLst/>
                <a:ahLst/>
                <a:cxnLst/>
                <a:rect l="l" t="t" r="r" b="b"/>
                <a:pathLst>
                  <a:path w="2572" h="6619" extrusionOk="0">
                    <a:moveTo>
                      <a:pt x="1560" y="0"/>
                    </a:moveTo>
                    <a:cubicBezTo>
                      <a:pt x="1160" y="37"/>
                      <a:pt x="766" y="52"/>
                      <a:pt x="369" y="52"/>
                    </a:cubicBezTo>
                    <a:cubicBezTo>
                      <a:pt x="247" y="52"/>
                      <a:pt x="124" y="51"/>
                      <a:pt x="0" y="48"/>
                    </a:cubicBezTo>
                    <a:lnTo>
                      <a:pt x="0" y="48"/>
                    </a:lnTo>
                    <a:lnTo>
                      <a:pt x="1072" y="6465"/>
                    </a:lnTo>
                    <a:cubicBezTo>
                      <a:pt x="1072" y="6465"/>
                      <a:pt x="1337" y="6618"/>
                      <a:pt x="1681" y="6618"/>
                    </a:cubicBezTo>
                    <a:cubicBezTo>
                      <a:pt x="1960" y="6618"/>
                      <a:pt x="2290" y="6518"/>
                      <a:pt x="2572" y="6156"/>
                    </a:cubicBezTo>
                    <a:lnTo>
                      <a:pt x="1560"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725;p41">
                <a:extLst>
                  <a:ext uri="{FF2B5EF4-FFF2-40B4-BE49-F238E27FC236}">
                    <a16:creationId xmlns:a16="http://schemas.microsoft.com/office/drawing/2014/main" id="{4645EA0D-9520-E12C-1D2D-2B953CECA994}"/>
                  </a:ext>
                </a:extLst>
              </p:cNvPr>
              <p:cNvSpPr/>
              <p:nvPr/>
            </p:nvSpPr>
            <p:spPr>
              <a:xfrm>
                <a:off x="2520250" y="2224800"/>
                <a:ext cx="92300" cy="203475"/>
              </a:xfrm>
              <a:custGeom>
                <a:avLst/>
                <a:gdLst/>
                <a:ahLst/>
                <a:cxnLst/>
                <a:rect l="l" t="t" r="r" b="b"/>
                <a:pathLst>
                  <a:path w="3692" h="8139" extrusionOk="0">
                    <a:moveTo>
                      <a:pt x="2203" y="1"/>
                    </a:moveTo>
                    <a:lnTo>
                      <a:pt x="0" y="7609"/>
                    </a:lnTo>
                    <a:cubicBezTo>
                      <a:pt x="0" y="7609"/>
                      <a:pt x="370" y="8139"/>
                      <a:pt x="997" y="8139"/>
                    </a:cubicBezTo>
                    <a:cubicBezTo>
                      <a:pt x="1173" y="8139"/>
                      <a:pt x="1370" y="8097"/>
                      <a:pt x="1584" y="7990"/>
                    </a:cubicBezTo>
                    <a:lnTo>
                      <a:pt x="3691" y="858"/>
                    </a:lnTo>
                    <a:cubicBezTo>
                      <a:pt x="3191" y="608"/>
                      <a:pt x="2703" y="310"/>
                      <a:pt x="2203"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726;p41">
                <a:extLst>
                  <a:ext uri="{FF2B5EF4-FFF2-40B4-BE49-F238E27FC236}">
                    <a16:creationId xmlns:a16="http://schemas.microsoft.com/office/drawing/2014/main" id="{98B0F67E-CD5D-190C-2238-9AF461E05CD5}"/>
                  </a:ext>
                </a:extLst>
              </p:cNvPr>
              <p:cNvSpPr/>
              <p:nvPr/>
            </p:nvSpPr>
            <p:spPr>
              <a:xfrm>
                <a:off x="2575300" y="2189100"/>
                <a:ext cx="50350" cy="57175"/>
              </a:xfrm>
              <a:custGeom>
                <a:avLst/>
                <a:gdLst/>
                <a:ahLst/>
                <a:cxnLst/>
                <a:rect l="l" t="t" r="r" b="b"/>
                <a:pathLst>
                  <a:path w="2014" h="2287" extrusionOk="0">
                    <a:moveTo>
                      <a:pt x="370" y="0"/>
                    </a:moveTo>
                    <a:lnTo>
                      <a:pt x="1" y="1429"/>
                    </a:lnTo>
                    <a:cubicBezTo>
                      <a:pt x="501" y="1738"/>
                      <a:pt x="989" y="2036"/>
                      <a:pt x="1489" y="2286"/>
                    </a:cubicBezTo>
                    <a:lnTo>
                      <a:pt x="2013" y="274"/>
                    </a:lnTo>
                    <a:lnTo>
                      <a:pt x="370" y="0"/>
                    </a:ln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727;p41">
                <a:extLst>
                  <a:ext uri="{FF2B5EF4-FFF2-40B4-BE49-F238E27FC236}">
                    <a16:creationId xmlns:a16="http://schemas.microsoft.com/office/drawing/2014/main" id="{7DCF1498-8B45-1C24-46FC-9E5AD2799642}"/>
                  </a:ext>
                </a:extLst>
              </p:cNvPr>
              <p:cNvSpPr/>
              <p:nvPr/>
            </p:nvSpPr>
            <p:spPr>
              <a:xfrm>
                <a:off x="2800350" y="2256650"/>
                <a:ext cx="75925" cy="173775"/>
              </a:xfrm>
              <a:custGeom>
                <a:avLst/>
                <a:gdLst/>
                <a:ahLst/>
                <a:cxnLst/>
                <a:rect l="l" t="t" r="r" b="b"/>
                <a:pathLst>
                  <a:path w="3037" h="6951" extrusionOk="0">
                    <a:moveTo>
                      <a:pt x="0" y="1"/>
                    </a:moveTo>
                    <a:lnTo>
                      <a:pt x="1441" y="6787"/>
                    </a:lnTo>
                    <a:cubicBezTo>
                      <a:pt x="1441" y="6787"/>
                      <a:pt x="1720" y="6951"/>
                      <a:pt x="2085" y="6951"/>
                    </a:cubicBezTo>
                    <a:cubicBezTo>
                      <a:pt x="2380" y="6951"/>
                      <a:pt x="2732" y="6843"/>
                      <a:pt x="3036" y="6454"/>
                    </a:cubicBezTo>
                    <a:lnTo>
                      <a:pt x="1691" y="72"/>
                    </a:lnTo>
                    <a:cubicBezTo>
                      <a:pt x="1649" y="73"/>
                      <a:pt x="1607" y="74"/>
                      <a:pt x="1565" y="74"/>
                    </a:cubicBezTo>
                    <a:cubicBezTo>
                      <a:pt x="1054" y="74"/>
                      <a:pt x="517" y="12"/>
                      <a:pt x="0"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728;p41">
                <a:extLst>
                  <a:ext uri="{FF2B5EF4-FFF2-40B4-BE49-F238E27FC236}">
                    <a16:creationId xmlns:a16="http://schemas.microsoft.com/office/drawing/2014/main" id="{573C8DD5-66E4-E0F7-F4A2-9FAFB3F81DFA}"/>
                  </a:ext>
                </a:extLst>
              </p:cNvPr>
              <p:cNvSpPr/>
              <p:nvPr/>
            </p:nvSpPr>
            <p:spPr>
              <a:xfrm>
                <a:off x="2789325" y="2185225"/>
                <a:ext cx="53300" cy="73075"/>
              </a:xfrm>
              <a:custGeom>
                <a:avLst/>
                <a:gdLst/>
                <a:ahLst/>
                <a:cxnLst/>
                <a:rect l="l" t="t" r="r" b="b"/>
                <a:pathLst>
                  <a:path w="2132" h="2923" extrusionOk="0">
                    <a:moveTo>
                      <a:pt x="1596" y="0"/>
                    </a:moveTo>
                    <a:lnTo>
                      <a:pt x="0" y="453"/>
                    </a:lnTo>
                    <a:lnTo>
                      <a:pt x="441" y="2858"/>
                    </a:lnTo>
                    <a:cubicBezTo>
                      <a:pt x="922" y="2868"/>
                      <a:pt x="1420" y="2922"/>
                      <a:pt x="1898" y="2922"/>
                    </a:cubicBezTo>
                    <a:cubicBezTo>
                      <a:pt x="1976" y="2922"/>
                      <a:pt x="2054" y="2921"/>
                      <a:pt x="2132" y="2917"/>
                    </a:cubicBezTo>
                    <a:lnTo>
                      <a:pt x="1596" y="0"/>
                    </a:ln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729;p41">
                <a:extLst>
                  <a:ext uri="{FF2B5EF4-FFF2-40B4-BE49-F238E27FC236}">
                    <a16:creationId xmlns:a16="http://schemas.microsoft.com/office/drawing/2014/main" id="{17A70DE2-BDBE-74D4-B861-7DB719568643}"/>
                  </a:ext>
                </a:extLst>
              </p:cNvPr>
              <p:cNvSpPr/>
              <p:nvPr/>
            </p:nvSpPr>
            <p:spPr>
              <a:xfrm>
                <a:off x="2444925" y="1547325"/>
                <a:ext cx="638800" cy="685850"/>
              </a:xfrm>
              <a:custGeom>
                <a:avLst/>
                <a:gdLst/>
                <a:ahLst/>
                <a:cxnLst/>
                <a:rect l="l" t="t" r="r" b="b"/>
                <a:pathLst>
                  <a:path w="25552" h="27434" extrusionOk="0">
                    <a:moveTo>
                      <a:pt x="6524" y="1"/>
                    </a:moveTo>
                    <a:cubicBezTo>
                      <a:pt x="6504" y="1"/>
                      <a:pt x="6485" y="1"/>
                      <a:pt x="6466" y="1"/>
                    </a:cubicBezTo>
                    <a:cubicBezTo>
                      <a:pt x="894" y="49"/>
                      <a:pt x="1" y="5490"/>
                      <a:pt x="227" y="10955"/>
                    </a:cubicBezTo>
                    <a:cubicBezTo>
                      <a:pt x="441" y="16432"/>
                      <a:pt x="2299" y="25564"/>
                      <a:pt x="2299" y="25564"/>
                    </a:cubicBezTo>
                    <a:cubicBezTo>
                      <a:pt x="6776" y="27064"/>
                      <a:pt x="10743" y="27433"/>
                      <a:pt x="13563" y="27433"/>
                    </a:cubicBezTo>
                    <a:cubicBezTo>
                      <a:pt x="16291" y="27433"/>
                      <a:pt x="17944" y="27088"/>
                      <a:pt x="17944" y="27088"/>
                    </a:cubicBezTo>
                    <a:cubicBezTo>
                      <a:pt x="18765" y="27088"/>
                      <a:pt x="24016" y="26159"/>
                      <a:pt x="24016" y="26159"/>
                    </a:cubicBezTo>
                    <a:cubicBezTo>
                      <a:pt x="24016" y="26159"/>
                      <a:pt x="25552" y="20361"/>
                      <a:pt x="24623" y="16980"/>
                    </a:cubicBezTo>
                    <a:cubicBezTo>
                      <a:pt x="23694" y="13586"/>
                      <a:pt x="18110" y="13360"/>
                      <a:pt x="18110" y="13360"/>
                    </a:cubicBezTo>
                    <a:cubicBezTo>
                      <a:pt x="17458" y="8566"/>
                      <a:pt x="12087" y="1"/>
                      <a:pt x="6524"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730;p41">
                <a:extLst>
                  <a:ext uri="{FF2B5EF4-FFF2-40B4-BE49-F238E27FC236}">
                    <a16:creationId xmlns:a16="http://schemas.microsoft.com/office/drawing/2014/main" id="{78EB240E-B0B0-9188-647C-EF5421BEC794}"/>
                  </a:ext>
                </a:extLst>
              </p:cNvPr>
              <p:cNvSpPr/>
              <p:nvPr/>
            </p:nvSpPr>
            <p:spPr>
              <a:xfrm>
                <a:off x="2829200" y="1972400"/>
                <a:ext cx="196200" cy="58350"/>
              </a:xfrm>
              <a:custGeom>
                <a:avLst/>
                <a:gdLst/>
                <a:ahLst/>
                <a:cxnLst/>
                <a:rect l="l" t="t" r="r" b="b"/>
                <a:pathLst>
                  <a:path w="7848" h="2334" extrusionOk="0">
                    <a:moveTo>
                      <a:pt x="108" y="0"/>
                    </a:moveTo>
                    <a:cubicBezTo>
                      <a:pt x="49" y="0"/>
                      <a:pt x="1" y="36"/>
                      <a:pt x="1" y="96"/>
                    </a:cubicBezTo>
                    <a:cubicBezTo>
                      <a:pt x="1" y="143"/>
                      <a:pt x="49" y="191"/>
                      <a:pt x="96" y="191"/>
                    </a:cubicBezTo>
                    <a:cubicBezTo>
                      <a:pt x="7180" y="358"/>
                      <a:pt x="7633" y="2239"/>
                      <a:pt x="7633" y="2251"/>
                    </a:cubicBezTo>
                    <a:cubicBezTo>
                      <a:pt x="7657" y="2298"/>
                      <a:pt x="7692" y="2334"/>
                      <a:pt x="7740" y="2334"/>
                    </a:cubicBezTo>
                    <a:lnTo>
                      <a:pt x="7752" y="2334"/>
                    </a:lnTo>
                    <a:cubicBezTo>
                      <a:pt x="7811" y="2322"/>
                      <a:pt x="7847" y="2274"/>
                      <a:pt x="7835" y="2215"/>
                    </a:cubicBezTo>
                    <a:cubicBezTo>
                      <a:pt x="7823" y="2132"/>
                      <a:pt x="7407" y="167"/>
                      <a:pt x="108" y="0"/>
                    </a:cubicBezTo>
                    <a:close/>
                  </a:path>
                </a:pathLst>
              </a:custGeom>
              <a:solidFill>
                <a:srgbClr val="F169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731;p41">
                <a:extLst>
                  <a:ext uri="{FF2B5EF4-FFF2-40B4-BE49-F238E27FC236}">
                    <a16:creationId xmlns:a16="http://schemas.microsoft.com/office/drawing/2014/main" id="{8AC3F5A6-7911-012B-3D84-6ED01B5E634A}"/>
                  </a:ext>
                </a:extLst>
              </p:cNvPr>
              <p:cNvSpPr/>
              <p:nvPr/>
            </p:nvSpPr>
            <p:spPr>
              <a:xfrm>
                <a:off x="2885475" y="2012625"/>
                <a:ext cx="157775" cy="192275"/>
              </a:xfrm>
              <a:custGeom>
                <a:avLst/>
                <a:gdLst/>
                <a:ahLst/>
                <a:cxnLst/>
                <a:rect l="l" t="t" r="r" b="b"/>
                <a:pathLst>
                  <a:path w="6311" h="7691" extrusionOk="0">
                    <a:moveTo>
                      <a:pt x="4744" y="0"/>
                    </a:moveTo>
                    <a:cubicBezTo>
                      <a:pt x="3507" y="0"/>
                      <a:pt x="235" y="692"/>
                      <a:pt x="84" y="725"/>
                    </a:cubicBezTo>
                    <a:cubicBezTo>
                      <a:pt x="36" y="737"/>
                      <a:pt x="0" y="796"/>
                      <a:pt x="12" y="844"/>
                    </a:cubicBezTo>
                    <a:cubicBezTo>
                      <a:pt x="22" y="896"/>
                      <a:pt x="60" y="930"/>
                      <a:pt x="109" y="930"/>
                    </a:cubicBezTo>
                    <a:cubicBezTo>
                      <a:pt x="116" y="930"/>
                      <a:pt x="123" y="929"/>
                      <a:pt x="131" y="927"/>
                    </a:cubicBezTo>
                    <a:cubicBezTo>
                      <a:pt x="164" y="917"/>
                      <a:pt x="3510" y="203"/>
                      <a:pt x="4715" y="203"/>
                    </a:cubicBezTo>
                    <a:cubicBezTo>
                      <a:pt x="4832" y="203"/>
                      <a:pt x="4929" y="210"/>
                      <a:pt x="5001" y="225"/>
                    </a:cubicBezTo>
                    <a:cubicBezTo>
                      <a:pt x="5132" y="249"/>
                      <a:pt x="5251" y="356"/>
                      <a:pt x="5358" y="534"/>
                    </a:cubicBezTo>
                    <a:cubicBezTo>
                      <a:pt x="5965" y="1511"/>
                      <a:pt x="6096" y="4237"/>
                      <a:pt x="5179" y="7571"/>
                    </a:cubicBezTo>
                    <a:cubicBezTo>
                      <a:pt x="5168" y="7619"/>
                      <a:pt x="5191" y="7678"/>
                      <a:pt x="5251" y="7690"/>
                    </a:cubicBezTo>
                    <a:lnTo>
                      <a:pt x="5275" y="7690"/>
                    </a:lnTo>
                    <a:cubicBezTo>
                      <a:pt x="5322" y="7690"/>
                      <a:pt x="5358" y="7666"/>
                      <a:pt x="5382" y="7619"/>
                    </a:cubicBezTo>
                    <a:cubicBezTo>
                      <a:pt x="6311" y="4237"/>
                      <a:pt x="6156" y="1439"/>
                      <a:pt x="5525" y="427"/>
                    </a:cubicBezTo>
                    <a:cubicBezTo>
                      <a:pt x="5382" y="201"/>
                      <a:pt x="5227" y="58"/>
                      <a:pt x="5048" y="22"/>
                    </a:cubicBezTo>
                    <a:cubicBezTo>
                      <a:pt x="4971" y="7"/>
                      <a:pt x="4867" y="0"/>
                      <a:pt x="4744" y="0"/>
                    </a:cubicBezTo>
                    <a:close/>
                  </a:path>
                </a:pathLst>
              </a:custGeom>
              <a:solidFill>
                <a:srgbClr val="F1694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732;p41">
                <a:extLst>
                  <a:ext uri="{FF2B5EF4-FFF2-40B4-BE49-F238E27FC236}">
                    <a16:creationId xmlns:a16="http://schemas.microsoft.com/office/drawing/2014/main" id="{DEF81319-9253-F53F-4266-BE5ACF4C8039}"/>
                  </a:ext>
                </a:extLst>
              </p:cNvPr>
              <p:cNvSpPr/>
              <p:nvPr/>
            </p:nvSpPr>
            <p:spPr>
              <a:xfrm>
                <a:off x="2520550" y="1567900"/>
                <a:ext cx="565275" cy="636700"/>
              </a:xfrm>
              <a:custGeom>
                <a:avLst/>
                <a:gdLst/>
                <a:ahLst/>
                <a:cxnLst/>
                <a:rect l="l" t="t" r="r" b="b"/>
                <a:pathLst>
                  <a:path w="22611" h="25468" extrusionOk="0">
                    <a:moveTo>
                      <a:pt x="3414" y="0"/>
                    </a:moveTo>
                    <a:cubicBezTo>
                      <a:pt x="1527" y="0"/>
                      <a:pt x="65" y="647"/>
                      <a:pt x="36" y="655"/>
                    </a:cubicBezTo>
                    <a:cubicBezTo>
                      <a:pt x="12" y="678"/>
                      <a:pt x="0" y="702"/>
                      <a:pt x="12" y="726"/>
                    </a:cubicBezTo>
                    <a:cubicBezTo>
                      <a:pt x="21" y="743"/>
                      <a:pt x="42" y="755"/>
                      <a:pt x="62" y="755"/>
                    </a:cubicBezTo>
                    <a:cubicBezTo>
                      <a:pt x="70" y="755"/>
                      <a:pt x="77" y="753"/>
                      <a:pt x="83" y="750"/>
                    </a:cubicBezTo>
                    <a:cubicBezTo>
                      <a:pt x="105" y="743"/>
                      <a:pt x="1549" y="103"/>
                      <a:pt x="3413" y="103"/>
                    </a:cubicBezTo>
                    <a:cubicBezTo>
                      <a:pt x="4619" y="103"/>
                      <a:pt x="6001" y="371"/>
                      <a:pt x="7287" y="1250"/>
                    </a:cubicBezTo>
                    <a:cubicBezTo>
                      <a:pt x="11121" y="3869"/>
                      <a:pt x="13799" y="9108"/>
                      <a:pt x="14752" y="13132"/>
                    </a:cubicBezTo>
                    <a:cubicBezTo>
                      <a:pt x="14752" y="13156"/>
                      <a:pt x="14776" y="13168"/>
                      <a:pt x="14800" y="13180"/>
                    </a:cubicBezTo>
                    <a:cubicBezTo>
                      <a:pt x="14835" y="13180"/>
                      <a:pt x="18574" y="13370"/>
                      <a:pt x="20598" y="15633"/>
                    </a:cubicBezTo>
                    <a:cubicBezTo>
                      <a:pt x="22610" y="17895"/>
                      <a:pt x="20527" y="25336"/>
                      <a:pt x="20503" y="25408"/>
                    </a:cubicBezTo>
                    <a:cubicBezTo>
                      <a:pt x="20491" y="25431"/>
                      <a:pt x="20503" y="25455"/>
                      <a:pt x="20538" y="25467"/>
                    </a:cubicBezTo>
                    <a:lnTo>
                      <a:pt x="20550" y="25467"/>
                    </a:lnTo>
                    <a:cubicBezTo>
                      <a:pt x="20574" y="25467"/>
                      <a:pt x="20586" y="25455"/>
                      <a:pt x="20598" y="25431"/>
                    </a:cubicBezTo>
                    <a:cubicBezTo>
                      <a:pt x="20598" y="25420"/>
                      <a:pt x="21134" y="23526"/>
                      <a:pt x="21408" y="21383"/>
                    </a:cubicBezTo>
                    <a:cubicBezTo>
                      <a:pt x="21777" y="18490"/>
                      <a:pt x="21527" y="16538"/>
                      <a:pt x="20669" y="15573"/>
                    </a:cubicBezTo>
                    <a:cubicBezTo>
                      <a:pt x="18729" y="13394"/>
                      <a:pt x="15240" y="13109"/>
                      <a:pt x="14835" y="13073"/>
                    </a:cubicBezTo>
                    <a:cubicBezTo>
                      <a:pt x="13871" y="9037"/>
                      <a:pt x="11192" y="3786"/>
                      <a:pt x="7346" y="1167"/>
                    </a:cubicBezTo>
                    <a:cubicBezTo>
                      <a:pt x="6040" y="272"/>
                      <a:pt x="4638" y="0"/>
                      <a:pt x="341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733;p41">
                <a:extLst>
                  <a:ext uri="{FF2B5EF4-FFF2-40B4-BE49-F238E27FC236}">
                    <a16:creationId xmlns:a16="http://schemas.microsoft.com/office/drawing/2014/main" id="{E25DC69C-1EF8-1170-85B9-543FADCFD625}"/>
                  </a:ext>
                </a:extLst>
              </p:cNvPr>
              <p:cNvSpPr/>
              <p:nvPr/>
            </p:nvSpPr>
            <p:spPr>
              <a:xfrm>
                <a:off x="2929225" y="1634550"/>
                <a:ext cx="93475" cy="308500"/>
              </a:xfrm>
              <a:custGeom>
                <a:avLst/>
                <a:gdLst/>
                <a:ahLst/>
                <a:cxnLst/>
                <a:rect l="l" t="t" r="r" b="b"/>
                <a:pathLst>
                  <a:path w="3739" h="12340" extrusionOk="0">
                    <a:moveTo>
                      <a:pt x="0" y="1"/>
                    </a:moveTo>
                    <a:cubicBezTo>
                      <a:pt x="0" y="1"/>
                      <a:pt x="608" y="9311"/>
                      <a:pt x="1012" y="10847"/>
                    </a:cubicBezTo>
                    <a:cubicBezTo>
                      <a:pt x="1260" y="11788"/>
                      <a:pt x="915" y="12340"/>
                      <a:pt x="1240" y="12340"/>
                    </a:cubicBezTo>
                    <a:cubicBezTo>
                      <a:pt x="1446" y="12340"/>
                      <a:pt x="1922" y="12118"/>
                      <a:pt x="2989" y="11633"/>
                    </a:cubicBezTo>
                    <a:cubicBezTo>
                      <a:pt x="2989" y="11633"/>
                      <a:pt x="3739" y="11193"/>
                      <a:pt x="3596" y="7478"/>
                    </a:cubicBezTo>
                    <a:cubicBezTo>
                      <a:pt x="3656" y="5656"/>
                      <a:pt x="3453" y="4275"/>
                      <a:pt x="3120" y="3227"/>
                    </a:cubicBezTo>
                    <a:cubicBezTo>
                      <a:pt x="2144" y="144"/>
                      <a:pt x="1" y="1"/>
                      <a:pt x="0"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734;p41">
                <a:extLst>
                  <a:ext uri="{FF2B5EF4-FFF2-40B4-BE49-F238E27FC236}">
                    <a16:creationId xmlns:a16="http://schemas.microsoft.com/office/drawing/2014/main" id="{02A58F7A-A1D2-640A-2F6D-9A9C251C4F13}"/>
                  </a:ext>
                </a:extLst>
              </p:cNvPr>
              <p:cNvSpPr/>
              <p:nvPr/>
            </p:nvSpPr>
            <p:spPr>
              <a:xfrm>
                <a:off x="2720875" y="1832800"/>
                <a:ext cx="11325" cy="58350"/>
              </a:xfrm>
              <a:custGeom>
                <a:avLst/>
                <a:gdLst/>
                <a:ahLst/>
                <a:cxnLst/>
                <a:rect l="l" t="t" r="r" b="b"/>
                <a:pathLst>
                  <a:path w="453" h="2334" extrusionOk="0">
                    <a:moveTo>
                      <a:pt x="452" y="0"/>
                    </a:moveTo>
                    <a:lnTo>
                      <a:pt x="0" y="2334"/>
                    </a:lnTo>
                    <a:cubicBezTo>
                      <a:pt x="274" y="1203"/>
                      <a:pt x="381" y="500"/>
                      <a:pt x="452"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735;p41">
                <a:extLst>
                  <a:ext uri="{FF2B5EF4-FFF2-40B4-BE49-F238E27FC236}">
                    <a16:creationId xmlns:a16="http://schemas.microsoft.com/office/drawing/2014/main" id="{D5088914-22F7-778A-3E64-C37B6F686E12}"/>
                  </a:ext>
                </a:extLst>
              </p:cNvPr>
              <p:cNvSpPr/>
              <p:nvPr/>
            </p:nvSpPr>
            <p:spPr>
              <a:xfrm>
                <a:off x="2818200" y="1586625"/>
                <a:ext cx="86350" cy="31000"/>
              </a:xfrm>
              <a:custGeom>
                <a:avLst/>
                <a:gdLst/>
                <a:ahLst/>
                <a:cxnLst/>
                <a:rect l="l" t="t" r="r" b="b"/>
                <a:pathLst>
                  <a:path w="3454" h="1240" extrusionOk="0">
                    <a:moveTo>
                      <a:pt x="0" y="1"/>
                    </a:moveTo>
                    <a:lnTo>
                      <a:pt x="48" y="1037"/>
                    </a:lnTo>
                    <a:cubicBezTo>
                      <a:pt x="1143" y="1227"/>
                      <a:pt x="2322" y="1203"/>
                      <a:pt x="3453" y="1239"/>
                    </a:cubicBezTo>
                    <a:lnTo>
                      <a:pt x="3346" y="37"/>
                    </a:lnTo>
                    <a:lnTo>
                      <a:pt x="0" y="1"/>
                    </a:lnTo>
                    <a:close/>
                  </a:path>
                </a:pathLst>
              </a:custGeom>
              <a:solidFill>
                <a:srgbClr val="F29F8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736;p41">
                <a:extLst>
                  <a:ext uri="{FF2B5EF4-FFF2-40B4-BE49-F238E27FC236}">
                    <a16:creationId xmlns:a16="http://schemas.microsoft.com/office/drawing/2014/main" id="{D0936273-D537-D346-FEF1-1CA140BA4156}"/>
                  </a:ext>
                </a:extLst>
              </p:cNvPr>
              <p:cNvSpPr/>
              <p:nvPr/>
            </p:nvSpPr>
            <p:spPr>
              <a:xfrm>
                <a:off x="2644950" y="1612825"/>
                <a:ext cx="319725" cy="346075"/>
              </a:xfrm>
              <a:custGeom>
                <a:avLst/>
                <a:gdLst/>
                <a:ahLst/>
                <a:cxnLst/>
                <a:rect l="l" t="t" r="r" b="b"/>
                <a:pathLst>
                  <a:path w="12789" h="13843" extrusionOk="0">
                    <a:moveTo>
                      <a:pt x="3692" y="7799"/>
                    </a:moveTo>
                    <a:lnTo>
                      <a:pt x="3489" y="8811"/>
                    </a:lnTo>
                    <a:cubicBezTo>
                      <a:pt x="3561" y="8383"/>
                      <a:pt x="3597" y="8097"/>
                      <a:pt x="3692" y="7799"/>
                    </a:cubicBezTo>
                    <a:close/>
                    <a:moveTo>
                      <a:pt x="6990" y="1"/>
                    </a:moveTo>
                    <a:lnTo>
                      <a:pt x="7038" y="870"/>
                    </a:lnTo>
                    <a:lnTo>
                      <a:pt x="5585" y="1048"/>
                    </a:lnTo>
                    <a:cubicBezTo>
                      <a:pt x="5585" y="1048"/>
                      <a:pt x="3716" y="1513"/>
                      <a:pt x="2870" y="2441"/>
                    </a:cubicBezTo>
                    <a:cubicBezTo>
                      <a:pt x="2311" y="3061"/>
                      <a:pt x="1239" y="4406"/>
                      <a:pt x="322" y="8514"/>
                    </a:cubicBezTo>
                    <a:cubicBezTo>
                      <a:pt x="1" y="9490"/>
                      <a:pt x="287" y="13026"/>
                      <a:pt x="1025" y="13836"/>
                    </a:cubicBezTo>
                    <a:cubicBezTo>
                      <a:pt x="1051" y="13840"/>
                      <a:pt x="1077" y="13842"/>
                      <a:pt x="1102" y="13842"/>
                    </a:cubicBezTo>
                    <a:cubicBezTo>
                      <a:pt x="1985" y="13842"/>
                      <a:pt x="2072" y="11129"/>
                      <a:pt x="2975" y="11129"/>
                    </a:cubicBezTo>
                    <a:cubicBezTo>
                      <a:pt x="2995" y="11129"/>
                      <a:pt x="3016" y="11130"/>
                      <a:pt x="3037" y="11133"/>
                    </a:cubicBezTo>
                    <a:lnTo>
                      <a:pt x="3489" y="8811"/>
                    </a:lnTo>
                    <a:lnTo>
                      <a:pt x="3489" y="8811"/>
                    </a:lnTo>
                    <a:cubicBezTo>
                      <a:pt x="3418" y="9311"/>
                      <a:pt x="3311" y="10002"/>
                      <a:pt x="3037" y="11133"/>
                    </a:cubicBezTo>
                    <a:lnTo>
                      <a:pt x="7311" y="12121"/>
                    </a:lnTo>
                    <a:lnTo>
                      <a:pt x="12657" y="11407"/>
                    </a:lnTo>
                    <a:cubicBezTo>
                      <a:pt x="12788" y="9573"/>
                      <a:pt x="11764" y="2751"/>
                      <a:pt x="11705" y="941"/>
                    </a:cubicBezTo>
                    <a:cubicBezTo>
                      <a:pt x="11300" y="858"/>
                      <a:pt x="10443" y="727"/>
                      <a:pt x="10443" y="727"/>
                    </a:cubicBezTo>
                    <a:lnTo>
                      <a:pt x="10383" y="191"/>
                    </a:lnTo>
                    <a:cubicBezTo>
                      <a:pt x="9252" y="155"/>
                      <a:pt x="8073" y="179"/>
                      <a:pt x="6990" y="1"/>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737;p41">
                <a:extLst>
                  <a:ext uri="{FF2B5EF4-FFF2-40B4-BE49-F238E27FC236}">
                    <a16:creationId xmlns:a16="http://schemas.microsoft.com/office/drawing/2014/main" id="{DDC0A5D5-FB0C-6867-B59A-31E508CB28FD}"/>
                  </a:ext>
                </a:extLst>
              </p:cNvPr>
              <p:cNvSpPr/>
              <p:nvPr/>
            </p:nvSpPr>
            <p:spPr>
              <a:xfrm>
                <a:off x="2995025" y="2303400"/>
                <a:ext cx="186325" cy="125000"/>
              </a:xfrm>
              <a:custGeom>
                <a:avLst/>
                <a:gdLst/>
                <a:ahLst/>
                <a:cxnLst/>
                <a:rect l="l" t="t" r="r" b="b"/>
                <a:pathLst>
                  <a:path w="7453" h="5000" extrusionOk="0">
                    <a:moveTo>
                      <a:pt x="274" y="0"/>
                    </a:moveTo>
                    <a:lnTo>
                      <a:pt x="512" y="3084"/>
                    </a:lnTo>
                    <a:cubicBezTo>
                      <a:pt x="0" y="4683"/>
                      <a:pt x="905" y="4992"/>
                      <a:pt x="1681" y="4992"/>
                    </a:cubicBezTo>
                    <a:cubicBezTo>
                      <a:pt x="2170" y="4992"/>
                      <a:pt x="2607" y="4870"/>
                      <a:pt x="2607" y="4870"/>
                    </a:cubicBezTo>
                    <a:cubicBezTo>
                      <a:pt x="2607" y="4870"/>
                      <a:pt x="3995" y="4999"/>
                      <a:pt x="5286" y="4999"/>
                    </a:cubicBezTo>
                    <a:cubicBezTo>
                      <a:pt x="6406" y="4999"/>
                      <a:pt x="7453" y="4902"/>
                      <a:pt x="7453" y="4536"/>
                    </a:cubicBezTo>
                    <a:cubicBezTo>
                      <a:pt x="7441" y="3739"/>
                      <a:pt x="3202" y="2346"/>
                      <a:pt x="3202" y="2346"/>
                    </a:cubicBezTo>
                    <a:cubicBezTo>
                      <a:pt x="3274" y="1703"/>
                      <a:pt x="3333" y="929"/>
                      <a:pt x="3381" y="60"/>
                    </a:cubicBezTo>
                    <a:cubicBezTo>
                      <a:pt x="2345" y="12"/>
                      <a:pt x="1309" y="0"/>
                      <a:pt x="274"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738;p41">
                <a:extLst>
                  <a:ext uri="{FF2B5EF4-FFF2-40B4-BE49-F238E27FC236}">
                    <a16:creationId xmlns:a16="http://schemas.microsoft.com/office/drawing/2014/main" id="{2704E790-1C90-EDA6-A13A-EA32F15ADB79}"/>
                  </a:ext>
                </a:extLst>
              </p:cNvPr>
              <p:cNvSpPr/>
              <p:nvPr/>
            </p:nvSpPr>
            <p:spPr>
              <a:xfrm>
                <a:off x="2987575" y="2119350"/>
                <a:ext cx="95550" cy="185850"/>
              </a:xfrm>
              <a:custGeom>
                <a:avLst/>
                <a:gdLst/>
                <a:ahLst/>
                <a:cxnLst/>
                <a:rect l="l" t="t" r="r" b="b"/>
                <a:pathLst>
                  <a:path w="3822" h="7434" extrusionOk="0">
                    <a:moveTo>
                      <a:pt x="3306" y="0"/>
                    </a:moveTo>
                    <a:cubicBezTo>
                      <a:pt x="2198" y="0"/>
                      <a:pt x="1099" y="89"/>
                      <a:pt x="0" y="206"/>
                    </a:cubicBezTo>
                    <a:lnTo>
                      <a:pt x="572" y="7374"/>
                    </a:lnTo>
                    <a:cubicBezTo>
                      <a:pt x="1607" y="7374"/>
                      <a:pt x="2643" y="7374"/>
                      <a:pt x="3679" y="7434"/>
                    </a:cubicBezTo>
                    <a:cubicBezTo>
                      <a:pt x="3798" y="5290"/>
                      <a:pt x="3822" y="2611"/>
                      <a:pt x="3810" y="16"/>
                    </a:cubicBezTo>
                    <a:cubicBezTo>
                      <a:pt x="3774" y="16"/>
                      <a:pt x="3727" y="4"/>
                      <a:pt x="3691" y="4"/>
                    </a:cubicBezTo>
                    <a:cubicBezTo>
                      <a:pt x="3562" y="2"/>
                      <a:pt x="3434" y="0"/>
                      <a:pt x="3306" y="0"/>
                    </a:cubicBezTo>
                    <a:close/>
                  </a:path>
                </a:pathLst>
              </a:custGeom>
              <a:solidFill>
                <a:srgbClr val="F29F8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739;p41">
                <a:extLst>
                  <a:ext uri="{FF2B5EF4-FFF2-40B4-BE49-F238E27FC236}">
                    <a16:creationId xmlns:a16="http://schemas.microsoft.com/office/drawing/2014/main" id="{14FED6A3-EA12-63A4-3E00-093280FF5C31}"/>
                  </a:ext>
                </a:extLst>
              </p:cNvPr>
              <p:cNvSpPr/>
              <p:nvPr/>
            </p:nvSpPr>
            <p:spPr>
              <a:xfrm>
                <a:off x="2812850" y="2133125"/>
                <a:ext cx="111625" cy="168800"/>
              </a:xfrm>
              <a:custGeom>
                <a:avLst/>
                <a:gdLst/>
                <a:ahLst/>
                <a:cxnLst/>
                <a:rect l="l" t="t" r="r" b="b"/>
                <a:pathLst>
                  <a:path w="4465" h="6752" extrusionOk="0">
                    <a:moveTo>
                      <a:pt x="4465" y="1"/>
                    </a:moveTo>
                    <a:lnTo>
                      <a:pt x="4465" y="1"/>
                    </a:lnTo>
                    <a:cubicBezTo>
                      <a:pt x="2977" y="203"/>
                      <a:pt x="1500" y="406"/>
                      <a:pt x="0" y="465"/>
                    </a:cubicBezTo>
                    <a:cubicBezTo>
                      <a:pt x="167" y="2739"/>
                      <a:pt x="310" y="4751"/>
                      <a:pt x="441" y="6382"/>
                    </a:cubicBezTo>
                    <a:cubicBezTo>
                      <a:pt x="1405" y="6585"/>
                      <a:pt x="2393" y="6704"/>
                      <a:pt x="3417" y="6728"/>
                    </a:cubicBezTo>
                    <a:cubicBezTo>
                      <a:pt x="3548" y="6740"/>
                      <a:pt x="3691" y="6752"/>
                      <a:pt x="3834" y="6752"/>
                    </a:cubicBezTo>
                    <a:cubicBezTo>
                      <a:pt x="4036" y="4716"/>
                      <a:pt x="4251" y="2322"/>
                      <a:pt x="4465" y="1"/>
                    </a:cubicBezTo>
                    <a:close/>
                  </a:path>
                </a:pathLst>
              </a:custGeom>
              <a:solidFill>
                <a:srgbClr val="F29F8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40;p41">
                <a:extLst>
                  <a:ext uri="{FF2B5EF4-FFF2-40B4-BE49-F238E27FC236}">
                    <a16:creationId xmlns:a16="http://schemas.microsoft.com/office/drawing/2014/main" id="{5AE84A39-DACF-05DB-DC3C-DCC4A3F0F02C}"/>
                  </a:ext>
                </a:extLst>
              </p:cNvPr>
              <p:cNvSpPr/>
              <p:nvPr/>
            </p:nvSpPr>
            <p:spPr>
              <a:xfrm>
                <a:off x="2820300" y="2292675"/>
                <a:ext cx="182775" cy="154600"/>
              </a:xfrm>
              <a:custGeom>
                <a:avLst/>
                <a:gdLst/>
                <a:ahLst/>
                <a:cxnLst/>
                <a:rect l="l" t="t" r="r" b="b"/>
                <a:pathLst>
                  <a:path w="7311" h="6184" extrusionOk="0">
                    <a:moveTo>
                      <a:pt x="143" y="0"/>
                    </a:moveTo>
                    <a:lnTo>
                      <a:pt x="143" y="0"/>
                    </a:lnTo>
                    <a:cubicBezTo>
                      <a:pt x="357" y="2656"/>
                      <a:pt x="512" y="4275"/>
                      <a:pt x="512" y="4275"/>
                    </a:cubicBezTo>
                    <a:cubicBezTo>
                      <a:pt x="0" y="5874"/>
                      <a:pt x="905" y="6183"/>
                      <a:pt x="1681" y="6183"/>
                    </a:cubicBezTo>
                    <a:cubicBezTo>
                      <a:pt x="2170" y="6183"/>
                      <a:pt x="2607" y="6061"/>
                      <a:pt x="2607" y="6061"/>
                    </a:cubicBezTo>
                    <a:cubicBezTo>
                      <a:pt x="2607" y="6061"/>
                      <a:pt x="3869" y="6176"/>
                      <a:pt x="5085" y="6176"/>
                    </a:cubicBezTo>
                    <a:cubicBezTo>
                      <a:pt x="6217" y="6176"/>
                      <a:pt x="7310" y="6076"/>
                      <a:pt x="7310" y="5692"/>
                    </a:cubicBezTo>
                    <a:cubicBezTo>
                      <a:pt x="7298" y="4906"/>
                      <a:pt x="3191" y="3537"/>
                      <a:pt x="3191" y="3537"/>
                    </a:cubicBezTo>
                    <a:cubicBezTo>
                      <a:pt x="3298" y="2679"/>
                      <a:pt x="3417" y="1584"/>
                      <a:pt x="3536" y="370"/>
                    </a:cubicBezTo>
                    <a:cubicBezTo>
                      <a:pt x="3393" y="370"/>
                      <a:pt x="3250" y="358"/>
                      <a:pt x="3119" y="346"/>
                    </a:cubicBezTo>
                    <a:cubicBezTo>
                      <a:pt x="2095" y="322"/>
                      <a:pt x="1107" y="203"/>
                      <a:pt x="143"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41;p41">
                <a:extLst>
                  <a:ext uri="{FF2B5EF4-FFF2-40B4-BE49-F238E27FC236}">
                    <a16:creationId xmlns:a16="http://schemas.microsoft.com/office/drawing/2014/main" id="{671D0EFC-84A2-5ABD-B894-37FB7AC6315C}"/>
                  </a:ext>
                </a:extLst>
              </p:cNvPr>
              <p:cNvSpPr/>
              <p:nvPr/>
            </p:nvSpPr>
            <p:spPr>
              <a:xfrm>
                <a:off x="2820134" y="2247715"/>
                <a:ext cx="208975" cy="30425"/>
              </a:xfrm>
              <a:custGeom>
                <a:avLst/>
                <a:gdLst/>
                <a:ahLst/>
                <a:cxnLst/>
                <a:rect l="l" t="t" r="r" b="b"/>
                <a:pathLst>
                  <a:path w="8359" h="1217" extrusionOk="0">
                    <a:moveTo>
                      <a:pt x="5411" y="1"/>
                    </a:moveTo>
                    <a:cubicBezTo>
                      <a:pt x="3583" y="1"/>
                      <a:pt x="1792" y="253"/>
                      <a:pt x="0" y="506"/>
                    </a:cubicBezTo>
                    <a:cubicBezTo>
                      <a:pt x="1240" y="1020"/>
                      <a:pt x="2540" y="1217"/>
                      <a:pt x="3807" y="1217"/>
                    </a:cubicBezTo>
                    <a:cubicBezTo>
                      <a:pt x="5449" y="1217"/>
                      <a:pt x="7035" y="886"/>
                      <a:pt x="8359" y="482"/>
                    </a:cubicBezTo>
                    <a:cubicBezTo>
                      <a:pt x="7549" y="244"/>
                      <a:pt x="6727" y="66"/>
                      <a:pt x="5870" y="6"/>
                    </a:cubicBezTo>
                    <a:cubicBezTo>
                      <a:pt x="5717" y="2"/>
                      <a:pt x="5564" y="1"/>
                      <a:pt x="5411"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42;p41">
                <a:extLst>
                  <a:ext uri="{FF2B5EF4-FFF2-40B4-BE49-F238E27FC236}">
                    <a16:creationId xmlns:a16="http://schemas.microsoft.com/office/drawing/2014/main" id="{4F67F897-82E9-1269-8C6D-2F290440DE83}"/>
                  </a:ext>
                </a:extLst>
              </p:cNvPr>
              <p:cNvSpPr/>
              <p:nvPr/>
            </p:nvSpPr>
            <p:spPr>
              <a:xfrm>
                <a:off x="2631275" y="1888750"/>
                <a:ext cx="492350" cy="373000"/>
              </a:xfrm>
              <a:custGeom>
                <a:avLst/>
                <a:gdLst/>
                <a:ahLst/>
                <a:cxnLst/>
                <a:rect l="l" t="t" r="r" b="b"/>
                <a:pathLst>
                  <a:path w="19694" h="14920" extrusionOk="0">
                    <a:moveTo>
                      <a:pt x="3584" y="1"/>
                    </a:moveTo>
                    <a:lnTo>
                      <a:pt x="3584" y="1"/>
                    </a:lnTo>
                    <a:cubicBezTo>
                      <a:pt x="3417" y="298"/>
                      <a:pt x="0" y="8954"/>
                      <a:pt x="6513" y="11466"/>
                    </a:cubicBezTo>
                    <a:cubicBezTo>
                      <a:pt x="8192" y="12109"/>
                      <a:pt x="6989" y="12347"/>
                      <a:pt x="7299" y="14717"/>
                    </a:cubicBezTo>
                    <a:cubicBezTo>
                      <a:pt x="7442" y="14788"/>
                      <a:pt x="7585" y="14848"/>
                      <a:pt x="7727" y="14919"/>
                    </a:cubicBezTo>
                    <a:cubicBezTo>
                      <a:pt x="9519" y="14666"/>
                      <a:pt x="11310" y="14414"/>
                      <a:pt x="13138" y="14414"/>
                    </a:cubicBezTo>
                    <a:cubicBezTo>
                      <a:pt x="13291" y="14414"/>
                      <a:pt x="13444" y="14415"/>
                      <a:pt x="13597" y="14419"/>
                    </a:cubicBezTo>
                    <a:cubicBezTo>
                      <a:pt x="14454" y="14479"/>
                      <a:pt x="15276" y="14669"/>
                      <a:pt x="16086" y="14895"/>
                    </a:cubicBezTo>
                    <a:cubicBezTo>
                      <a:pt x="18157" y="14264"/>
                      <a:pt x="19598" y="13455"/>
                      <a:pt x="19598" y="13455"/>
                    </a:cubicBezTo>
                    <a:cubicBezTo>
                      <a:pt x="19693" y="9716"/>
                      <a:pt x="19503" y="11193"/>
                      <a:pt x="19407" y="8728"/>
                    </a:cubicBezTo>
                    <a:cubicBezTo>
                      <a:pt x="19157" y="2513"/>
                      <a:pt x="13347" y="656"/>
                      <a:pt x="13192" y="275"/>
                    </a:cubicBezTo>
                    <a:cubicBezTo>
                      <a:pt x="11716" y="416"/>
                      <a:pt x="10178" y="531"/>
                      <a:pt x="8631" y="531"/>
                    </a:cubicBezTo>
                    <a:cubicBezTo>
                      <a:pt x="6935" y="531"/>
                      <a:pt x="5228" y="393"/>
                      <a:pt x="3584"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743;p41">
                <a:extLst>
                  <a:ext uri="{FF2B5EF4-FFF2-40B4-BE49-F238E27FC236}">
                    <a16:creationId xmlns:a16="http://schemas.microsoft.com/office/drawing/2014/main" id="{27F20D95-F5C9-BDB1-BA38-60525C446E50}"/>
                  </a:ext>
                </a:extLst>
              </p:cNvPr>
              <p:cNvSpPr/>
              <p:nvPr/>
            </p:nvSpPr>
            <p:spPr>
              <a:xfrm>
                <a:off x="2831600" y="2428700"/>
                <a:ext cx="171775" cy="22625"/>
              </a:xfrm>
              <a:custGeom>
                <a:avLst/>
                <a:gdLst/>
                <a:ahLst/>
                <a:cxnLst/>
                <a:rect l="l" t="t" r="r" b="b"/>
                <a:pathLst>
                  <a:path w="6871" h="905" extrusionOk="0">
                    <a:moveTo>
                      <a:pt x="6799" y="1"/>
                    </a:moveTo>
                    <a:cubicBezTo>
                      <a:pt x="5412" y="339"/>
                      <a:pt x="4142" y="457"/>
                      <a:pt x="3048" y="457"/>
                    </a:cubicBezTo>
                    <a:cubicBezTo>
                      <a:pt x="1757" y="457"/>
                      <a:pt x="709" y="293"/>
                      <a:pt x="0" y="132"/>
                    </a:cubicBezTo>
                    <a:lnTo>
                      <a:pt x="0" y="132"/>
                    </a:lnTo>
                    <a:cubicBezTo>
                      <a:pt x="24" y="310"/>
                      <a:pt x="48" y="489"/>
                      <a:pt x="95" y="679"/>
                    </a:cubicBezTo>
                    <a:cubicBezTo>
                      <a:pt x="95" y="679"/>
                      <a:pt x="788" y="904"/>
                      <a:pt x="2585" y="904"/>
                    </a:cubicBezTo>
                    <a:cubicBezTo>
                      <a:pt x="2896" y="904"/>
                      <a:pt x="3240" y="897"/>
                      <a:pt x="3620" y="882"/>
                    </a:cubicBezTo>
                    <a:cubicBezTo>
                      <a:pt x="6501" y="763"/>
                      <a:pt x="6858" y="358"/>
                      <a:pt x="6858" y="358"/>
                    </a:cubicBezTo>
                    <a:cubicBezTo>
                      <a:pt x="6858" y="358"/>
                      <a:pt x="6870" y="215"/>
                      <a:pt x="6799"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744;p41">
                <a:extLst>
                  <a:ext uri="{FF2B5EF4-FFF2-40B4-BE49-F238E27FC236}">
                    <a16:creationId xmlns:a16="http://schemas.microsoft.com/office/drawing/2014/main" id="{2FC058BB-7584-6E84-C6BB-EA4BA69FA38B}"/>
                  </a:ext>
                </a:extLst>
              </p:cNvPr>
              <p:cNvSpPr/>
              <p:nvPr/>
            </p:nvSpPr>
            <p:spPr>
              <a:xfrm>
                <a:off x="2890225" y="2386425"/>
                <a:ext cx="111875" cy="58275"/>
              </a:xfrm>
              <a:custGeom>
                <a:avLst/>
                <a:gdLst/>
                <a:ahLst/>
                <a:cxnLst/>
                <a:rect l="l" t="t" r="r" b="b"/>
                <a:pathLst>
                  <a:path w="4475" h="2331" extrusionOk="0">
                    <a:moveTo>
                      <a:pt x="1013" y="1"/>
                    </a:moveTo>
                    <a:cubicBezTo>
                      <a:pt x="394" y="644"/>
                      <a:pt x="1" y="2323"/>
                      <a:pt x="1" y="2323"/>
                    </a:cubicBezTo>
                    <a:lnTo>
                      <a:pt x="953" y="2323"/>
                    </a:lnTo>
                    <a:cubicBezTo>
                      <a:pt x="1236" y="2328"/>
                      <a:pt x="1499" y="2331"/>
                      <a:pt x="1744" y="2331"/>
                    </a:cubicBezTo>
                    <a:cubicBezTo>
                      <a:pt x="3680" y="2331"/>
                      <a:pt x="4475" y="2157"/>
                      <a:pt x="4454" y="1692"/>
                    </a:cubicBezTo>
                    <a:cubicBezTo>
                      <a:pt x="4418" y="727"/>
                      <a:pt x="1013" y="1"/>
                      <a:pt x="1013"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745;p41">
                <a:extLst>
                  <a:ext uri="{FF2B5EF4-FFF2-40B4-BE49-F238E27FC236}">
                    <a16:creationId xmlns:a16="http://schemas.microsoft.com/office/drawing/2014/main" id="{B4FC1BFB-7672-F003-7278-5BE8A2280429}"/>
                  </a:ext>
                </a:extLst>
              </p:cNvPr>
              <p:cNvSpPr/>
              <p:nvPr/>
            </p:nvSpPr>
            <p:spPr>
              <a:xfrm>
                <a:off x="3005125" y="2410250"/>
                <a:ext cx="176525" cy="22525"/>
              </a:xfrm>
              <a:custGeom>
                <a:avLst/>
                <a:gdLst/>
                <a:ahLst/>
                <a:cxnLst/>
                <a:rect l="l" t="t" r="r" b="b"/>
                <a:pathLst>
                  <a:path w="7061" h="901" extrusionOk="0">
                    <a:moveTo>
                      <a:pt x="6989" y="0"/>
                    </a:moveTo>
                    <a:cubicBezTo>
                      <a:pt x="5684" y="324"/>
                      <a:pt x="4448" y="437"/>
                      <a:pt x="3359" y="437"/>
                    </a:cubicBezTo>
                    <a:cubicBezTo>
                      <a:pt x="1924" y="437"/>
                      <a:pt x="745" y="241"/>
                      <a:pt x="1" y="72"/>
                    </a:cubicBezTo>
                    <a:lnTo>
                      <a:pt x="1" y="72"/>
                    </a:lnTo>
                    <a:cubicBezTo>
                      <a:pt x="24" y="239"/>
                      <a:pt x="48" y="429"/>
                      <a:pt x="84" y="608"/>
                    </a:cubicBezTo>
                    <a:cubicBezTo>
                      <a:pt x="84" y="608"/>
                      <a:pt x="972" y="900"/>
                      <a:pt x="2923" y="900"/>
                    </a:cubicBezTo>
                    <a:cubicBezTo>
                      <a:pt x="3198" y="900"/>
                      <a:pt x="3493" y="895"/>
                      <a:pt x="3811" y="881"/>
                    </a:cubicBezTo>
                    <a:cubicBezTo>
                      <a:pt x="6692" y="774"/>
                      <a:pt x="7049" y="358"/>
                      <a:pt x="7049" y="358"/>
                    </a:cubicBezTo>
                    <a:cubicBezTo>
                      <a:pt x="7049" y="358"/>
                      <a:pt x="7061" y="215"/>
                      <a:pt x="698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746;p41">
                <a:extLst>
                  <a:ext uri="{FF2B5EF4-FFF2-40B4-BE49-F238E27FC236}">
                    <a16:creationId xmlns:a16="http://schemas.microsoft.com/office/drawing/2014/main" id="{7ED0446F-5DB1-F4BF-C3BD-FC591872742F}"/>
                  </a:ext>
                </a:extLst>
              </p:cNvPr>
              <p:cNvSpPr/>
              <p:nvPr/>
            </p:nvSpPr>
            <p:spPr>
              <a:xfrm>
                <a:off x="3068525" y="2367975"/>
                <a:ext cx="111875" cy="58350"/>
              </a:xfrm>
              <a:custGeom>
                <a:avLst/>
                <a:gdLst/>
                <a:ahLst/>
                <a:cxnLst/>
                <a:rect l="l" t="t" r="r" b="b"/>
                <a:pathLst>
                  <a:path w="4475" h="2334" extrusionOk="0">
                    <a:moveTo>
                      <a:pt x="1013" y="1"/>
                    </a:moveTo>
                    <a:cubicBezTo>
                      <a:pt x="393" y="656"/>
                      <a:pt x="1" y="2322"/>
                      <a:pt x="1" y="2322"/>
                    </a:cubicBezTo>
                    <a:lnTo>
                      <a:pt x="953" y="2322"/>
                    </a:lnTo>
                    <a:cubicBezTo>
                      <a:pt x="1272" y="2330"/>
                      <a:pt x="1567" y="2334"/>
                      <a:pt x="1838" y="2334"/>
                    </a:cubicBezTo>
                    <a:cubicBezTo>
                      <a:pt x="3705" y="2334"/>
                      <a:pt x="4474" y="2149"/>
                      <a:pt x="4453" y="1691"/>
                    </a:cubicBezTo>
                    <a:cubicBezTo>
                      <a:pt x="4418" y="727"/>
                      <a:pt x="1013" y="1"/>
                      <a:pt x="1013"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47;p41">
                <a:extLst>
                  <a:ext uri="{FF2B5EF4-FFF2-40B4-BE49-F238E27FC236}">
                    <a16:creationId xmlns:a16="http://schemas.microsoft.com/office/drawing/2014/main" id="{DCA8CA06-C611-B7BA-E3B1-09D83CFCF796}"/>
                  </a:ext>
                </a:extLst>
              </p:cNvPr>
              <p:cNvSpPr/>
              <p:nvPr/>
            </p:nvSpPr>
            <p:spPr>
              <a:xfrm>
                <a:off x="2641975" y="1401225"/>
                <a:ext cx="144100" cy="159625"/>
              </a:xfrm>
              <a:custGeom>
                <a:avLst/>
                <a:gdLst/>
                <a:ahLst/>
                <a:cxnLst/>
                <a:rect l="l" t="t" r="r" b="b"/>
                <a:pathLst>
                  <a:path w="5764" h="6385" extrusionOk="0">
                    <a:moveTo>
                      <a:pt x="3277" y="0"/>
                    </a:moveTo>
                    <a:cubicBezTo>
                      <a:pt x="2549" y="0"/>
                      <a:pt x="1482" y="776"/>
                      <a:pt x="846" y="1761"/>
                    </a:cubicBezTo>
                    <a:cubicBezTo>
                      <a:pt x="1" y="3071"/>
                      <a:pt x="1108" y="5536"/>
                      <a:pt x="2870" y="6238"/>
                    </a:cubicBezTo>
                    <a:cubicBezTo>
                      <a:pt x="3129" y="6340"/>
                      <a:pt x="3361" y="6384"/>
                      <a:pt x="3570" y="6384"/>
                    </a:cubicBezTo>
                    <a:cubicBezTo>
                      <a:pt x="4795" y="6384"/>
                      <a:pt x="5204" y="4881"/>
                      <a:pt x="5204" y="4881"/>
                    </a:cubicBezTo>
                    <a:cubicBezTo>
                      <a:pt x="5764" y="4464"/>
                      <a:pt x="4418" y="1047"/>
                      <a:pt x="3859" y="273"/>
                    </a:cubicBezTo>
                    <a:cubicBezTo>
                      <a:pt x="3720" y="84"/>
                      <a:pt x="3517" y="0"/>
                      <a:pt x="3277"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48;p41">
                <a:extLst>
                  <a:ext uri="{FF2B5EF4-FFF2-40B4-BE49-F238E27FC236}">
                    <a16:creationId xmlns:a16="http://schemas.microsoft.com/office/drawing/2014/main" id="{DA1FB420-9CD3-6330-5A9A-9B9F7D672D2B}"/>
                  </a:ext>
                </a:extLst>
              </p:cNvPr>
              <p:cNvSpPr/>
              <p:nvPr/>
            </p:nvSpPr>
            <p:spPr>
              <a:xfrm>
                <a:off x="2676150" y="1298975"/>
                <a:ext cx="389725" cy="296125"/>
              </a:xfrm>
              <a:custGeom>
                <a:avLst/>
                <a:gdLst/>
                <a:ahLst/>
                <a:cxnLst/>
                <a:rect l="l" t="t" r="r" b="b"/>
                <a:pathLst>
                  <a:path w="15589" h="11845" extrusionOk="0">
                    <a:moveTo>
                      <a:pt x="4289" y="0"/>
                    </a:moveTo>
                    <a:cubicBezTo>
                      <a:pt x="3636" y="0"/>
                      <a:pt x="3164" y="116"/>
                      <a:pt x="2968" y="375"/>
                    </a:cubicBezTo>
                    <a:cubicBezTo>
                      <a:pt x="1944" y="1708"/>
                      <a:pt x="1825" y="2518"/>
                      <a:pt x="1503" y="3970"/>
                    </a:cubicBezTo>
                    <a:cubicBezTo>
                      <a:pt x="1" y="10716"/>
                      <a:pt x="6491" y="11844"/>
                      <a:pt x="9657" y="11844"/>
                    </a:cubicBezTo>
                    <a:cubicBezTo>
                      <a:pt x="10380" y="11844"/>
                      <a:pt x="10930" y="11785"/>
                      <a:pt x="11171" y="11721"/>
                    </a:cubicBezTo>
                    <a:cubicBezTo>
                      <a:pt x="12052" y="11471"/>
                      <a:pt x="15124" y="9483"/>
                      <a:pt x="15291" y="8042"/>
                    </a:cubicBezTo>
                    <a:cubicBezTo>
                      <a:pt x="15469" y="6602"/>
                      <a:pt x="15588" y="4482"/>
                      <a:pt x="15588" y="4482"/>
                    </a:cubicBezTo>
                    <a:cubicBezTo>
                      <a:pt x="13902" y="2357"/>
                      <a:pt x="7242" y="0"/>
                      <a:pt x="428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49;p41">
                <a:extLst>
                  <a:ext uri="{FF2B5EF4-FFF2-40B4-BE49-F238E27FC236}">
                    <a16:creationId xmlns:a16="http://schemas.microsoft.com/office/drawing/2014/main" id="{4435775F-F657-29AC-A454-508FEBEEFEC0}"/>
                  </a:ext>
                </a:extLst>
              </p:cNvPr>
              <p:cNvSpPr/>
              <p:nvPr/>
            </p:nvSpPr>
            <p:spPr>
              <a:xfrm>
                <a:off x="2701175" y="1428425"/>
                <a:ext cx="73300" cy="78600"/>
              </a:xfrm>
              <a:custGeom>
                <a:avLst/>
                <a:gdLst/>
                <a:ahLst/>
                <a:cxnLst/>
                <a:rect l="l" t="t" r="r" b="b"/>
                <a:pathLst>
                  <a:path w="2932" h="3144" extrusionOk="0">
                    <a:moveTo>
                      <a:pt x="1757" y="1"/>
                    </a:moveTo>
                    <a:cubicBezTo>
                      <a:pt x="1313" y="1"/>
                      <a:pt x="840" y="233"/>
                      <a:pt x="526" y="1031"/>
                    </a:cubicBezTo>
                    <a:cubicBezTo>
                      <a:pt x="1" y="2364"/>
                      <a:pt x="830" y="3144"/>
                      <a:pt x="1734" y="3144"/>
                    </a:cubicBezTo>
                    <a:cubicBezTo>
                      <a:pt x="2121" y="3144"/>
                      <a:pt x="2522" y="3001"/>
                      <a:pt x="2836" y="2697"/>
                    </a:cubicBezTo>
                    <a:lnTo>
                      <a:pt x="2931" y="447"/>
                    </a:lnTo>
                    <a:cubicBezTo>
                      <a:pt x="2931" y="447"/>
                      <a:pt x="2372" y="1"/>
                      <a:pt x="1757" y="1"/>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50;p41">
                <a:extLst>
                  <a:ext uri="{FF2B5EF4-FFF2-40B4-BE49-F238E27FC236}">
                    <a16:creationId xmlns:a16="http://schemas.microsoft.com/office/drawing/2014/main" id="{A9173708-82EB-31E0-E55E-C07341728B99}"/>
                  </a:ext>
                </a:extLst>
              </p:cNvPr>
              <p:cNvSpPr/>
              <p:nvPr/>
            </p:nvSpPr>
            <p:spPr>
              <a:xfrm>
                <a:off x="2745875" y="1292925"/>
                <a:ext cx="310175" cy="321200"/>
              </a:xfrm>
              <a:custGeom>
                <a:avLst/>
                <a:gdLst/>
                <a:ahLst/>
                <a:cxnLst/>
                <a:rect l="l" t="t" r="r" b="b"/>
                <a:pathLst>
                  <a:path w="12407" h="12848" extrusionOk="0">
                    <a:moveTo>
                      <a:pt x="5296" y="1"/>
                    </a:moveTo>
                    <a:cubicBezTo>
                      <a:pt x="2177" y="1"/>
                      <a:pt x="779" y="2623"/>
                      <a:pt x="405" y="6236"/>
                    </a:cubicBezTo>
                    <a:cubicBezTo>
                      <a:pt x="0" y="10022"/>
                      <a:pt x="1429" y="11654"/>
                      <a:pt x="4846" y="12594"/>
                    </a:cubicBezTo>
                    <a:cubicBezTo>
                      <a:pt x="5473" y="12768"/>
                      <a:pt x="6048" y="12848"/>
                      <a:pt x="6573" y="12848"/>
                    </a:cubicBezTo>
                    <a:cubicBezTo>
                      <a:pt x="8852" y="12848"/>
                      <a:pt x="10197" y="11350"/>
                      <a:pt x="10787" y="9570"/>
                    </a:cubicBezTo>
                    <a:cubicBezTo>
                      <a:pt x="11692" y="6855"/>
                      <a:pt x="12359" y="4534"/>
                      <a:pt x="12359" y="4534"/>
                    </a:cubicBezTo>
                    <a:cubicBezTo>
                      <a:pt x="12406" y="1521"/>
                      <a:pt x="9251" y="307"/>
                      <a:pt x="5787" y="21"/>
                    </a:cubicBezTo>
                    <a:cubicBezTo>
                      <a:pt x="5618" y="7"/>
                      <a:pt x="5455" y="1"/>
                      <a:pt x="5296" y="1"/>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51;p41">
                <a:extLst>
                  <a:ext uri="{FF2B5EF4-FFF2-40B4-BE49-F238E27FC236}">
                    <a16:creationId xmlns:a16="http://schemas.microsoft.com/office/drawing/2014/main" id="{1A8A4EEB-B4AF-A8DB-797F-21745D363EF7}"/>
                  </a:ext>
                </a:extLst>
              </p:cNvPr>
              <p:cNvSpPr/>
              <p:nvPr/>
            </p:nvSpPr>
            <p:spPr>
              <a:xfrm>
                <a:off x="2875650" y="1507375"/>
                <a:ext cx="26500" cy="23325"/>
              </a:xfrm>
              <a:custGeom>
                <a:avLst/>
                <a:gdLst/>
                <a:ahLst/>
                <a:cxnLst/>
                <a:rect l="l" t="t" r="r" b="b"/>
                <a:pathLst>
                  <a:path w="1060" h="933" extrusionOk="0">
                    <a:moveTo>
                      <a:pt x="61" y="1"/>
                    </a:moveTo>
                    <a:cubicBezTo>
                      <a:pt x="57" y="1"/>
                      <a:pt x="52" y="2"/>
                      <a:pt x="48" y="4"/>
                    </a:cubicBezTo>
                    <a:cubicBezTo>
                      <a:pt x="24" y="4"/>
                      <a:pt x="0" y="28"/>
                      <a:pt x="12" y="51"/>
                    </a:cubicBezTo>
                    <a:cubicBezTo>
                      <a:pt x="107" y="897"/>
                      <a:pt x="881" y="933"/>
                      <a:pt x="1000" y="933"/>
                    </a:cubicBezTo>
                    <a:lnTo>
                      <a:pt x="1024" y="933"/>
                    </a:lnTo>
                    <a:cubicBezTo>
                      <a:pt x="1048" y="933"/>
                      <a:pt x="1060" y="909"/>
                      <a:pt x="1060" y="885"/>
                    </a:cubicBezTo>
                    <a:cubicBezTo>
                      <a:pt x="1060" y="861"/>
                      <a:pt x="1048" y="849"/>
                      <a:pt x="1012" y="849"/>
                    </a:cubicBezTo>
                    <a:cubicBezTo>
                      <a:pt x="1011" y="849"/>
                      <a:pt x="1007" y="849"/>
                      <a:pt x="1002" y="849"/>
                    </a:cubicBezTo>
                    <a:cubicBezTo>
                      <a:pt x="904" y="849"/>
                      <a:pt x="186" y="828"/>
                      <a:pt x="96" y="40"/>
                    </a:cubicBezTo>
                    <a:cubicBezTo>
                      <a:pt x="96" y="20"/>
                      <a:pt x="80" y="1"/>
                      <a:pt x="6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52;p41">
                <a:extLst>
                  <a:ext uri="{FF2B5EF4-FFF2-40B4-BE49-F238E27FC236}">
                    <a16:creationId xmlns:a16="http://schemas.microsoft.com/office/drawing/2014/main" id="{6D411920-C00C-0133-9552-677FB13C5C80}"/>
                  </a:ext>
                </a:extLst>
              </p:cNvPr>
              <p:cNvSpPr/>
              <p:nvPr/>
            </p:nvSpPr>
            <p:spPr>
              <a:xfrm>
                <a:off x="2967925" y="1355350"/>
                <a:ext cx="325" cy="1225"/>
              </a:xfrm>
              <a:custGeom>
                <a:avLst/>
                <a:gdLst/>
                <a:ahLst/>
                <a:cxnLst/>
                <a:rect l="l" t="t" r="r" b="b"/>
                <a:pathLst>
                  <a:path w="13" h="49" extrusionOk="0">
                    <a:moveTo>
                      <a:pt x="12" y="48"/>
                    </a:moveTo>
                    <a:cubicBezTo>
                      <a:pt x="0" y="25"/>
                      <a:pt x="0" y="1"/>
                      <a:pt x="0" y="1"/>
                    </a:cubicBezTo>
                    <a:cubicBezTo>
                      <a:pt x="0" y="1"/>
                      <a:pt x="0" y="25"/>
                      <a:pt x="12" y="48"/>
                    </a:cubicBezTo>
                    <a:close/>
                  </a:path>
                </a:pathLst>
              </a:custGeom>
              <a:solidFill>
                <a:srgbClr val="56372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53;p41">
                <a:extLst>
                  <a:ext uri="{FF2B5EF4-FFF2-40B4-BE49-F238E27FC236}">
                    <a16:creationId xmlns:a16="http://schemas.microsoft.com/office/drawing/2014/main" id="{DA116D0A-FC1F-E1CF-6003-65516795B3C9}"/>
                  </a:ext>
                </a:extLst>
              </p:cNvPr>
              <p:cNvSpPr/>
              <p:nvPr/>
            </p:nvSpPr>
            <p:spPr>
              <a:xfrm>
                <a:off x="2810450" y="1391450"/>
                <a:ext cx="64625" cy="34675"/>
              </a:xfrm>
              <a:custGeom>
                <a:avLst/>
                <a:gdLst/>
                <a:ahLst/>
                <a:cxnLst/>
                <a:rect l="l" t="t" r="r" b="b"/>
                <a:pathLst>
                  <a:path w="2585" h="1387" extrusionOk="0">
                    <a:moveTo>
                      <a:pt x="1942" y="0"/>
                    </a:moveTo>
                    <a:cubicBezTo>
                      <a:pt x="1739" y="0"/>
                      <a:pt x="1471" y="42"/>
                      <a:pt x="1120" y="140"/>
                    </a:cubicBezTo>
                    <a:cubicBezTo>
                      <a:pt x="1" y="450"/>
                      <a:pt x="263" y="1093"/>
                      <a:pt x="263" y="1093"/>
                    </a:cubicBezTo>
                    <a:cubicBezTo>
                      <a:pt x="345" y="1299"/>
                      <a:pt x="531" y="1386"/>
                      <a:pt x="818" y="1386"/>
                    </a:cubicBezTo>
                    <a:cubicBezTo>
                      <a:pt x="1028" y="1386"/>
                      <a:pt x="1292" y="1340"/>
                      <a:pt x="1608" y="1259"/>
                    </a:cubicBezTo>
                    <a:cubicBezTo>
                      <a:pt x="2239" y="1105"/>
                      <a:pt x="2584" y="759"/>
                      <a:pt x="2549" y="438"/>
                    </a:cubicBezTo>
                    <a:cubicBezTo>
                      <a:pt x="2516" y="194"/>
                      <a:pt x="2378" y="0"/>
                      <a:pt x="194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754;p41">
                <a:extLst>
                  <a:ext uri="{FF2B5EF4-FFF2-40B4-BE49-F238E27FC236}">
                    <a16:creationId xmlns:a16="http://schemas.microsoft.com/office/drawing/2014/main" id="{F8EFA353-17A5-FF01-3FE3-19F2491EAA85}"/>
                  </a:ext>
                </a:extLst>
              </p:cNvPr>
              <p:cNvSpPr/>
              <p:nvPr/>
            </p:nvSpPr>
            <p:spPr>
              <a:xfrm>
                <a:off x="2959875" y="1421300"/>
                <a:ext cx="61650" cy="48050"/>
              </a:xfrm>
              <a:custGeom>
                <a:avLst/>
                <a:gdLst/>
                <a:ahLst/>
                <a:cxnLst/>
                <a:rect l="l" t="t" r="r" b="b"/>
                <a:pathLst>
                  <a:path w="2466" h="1922" extrusionOk="0">
                    <a:moveTo>
                      <a:pt x="553" y="1"/>
                    </a:moveTo>
                    <a:cubicBezTo>
                      <a:pt x="381" y="1"/>
                      <a:pt x="267" y="91"/>
                      <a:pt x="179" y="220"/>
                    </a:cubicBezTo>
                    <a:cubicBezTo>
                      <a:pt x="1" y="494"/>
                      <a:pt x="167" y="970"/>
                      <a:pt x="656" y="1387"/>
                    </a:cubicBezTo>
                    <a:cubicBezTo>
                      <a:pt x="1069" y="1726"/>
                      <a:pt x="1396" y="1922"/>
                      <a:pt x="1654" y="1922"/>
                    </a:cubicBezTo>
                    <a:cubicBezTo>
                      <a:pt x="1767" y="1922"/>
                      <a:pt x="1866" y="1884"/>
                      <a:pt x="1953" y="1804"/>
                    </a:cubicBezTo>
                    <a:cubicBezTo>
                      <a:pt x="1953" y="1804"/>
                      <a:pt x="2465" y="1351"/>
                      <a:pt x="1596" y="589"/>
                    </a:cubicBezTo>
                    <a:cubicBezTo>
                      <a:pt x="1103" y="157"/>
                      <a:pt x="779" y="1"/>
                      <a:pt x="553" y="1"/>
                    </a:cubicBezTo>
                    <a:close/>
                  </a:path>
                </a:pathLst>
              </a:custGeom>
              <a:solidFill>
                <a:srgbClr val="EED9C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755;p41">
                <a:extLst>
                  <a:ext uri="{FF2B5EF4-FFF2-40B4-BE49-F238E27FC236}">
                    <a16:creationId xmlns:a16="http://schemas.microsoft.com/office/drawing/2014/main" id="{63137698-7CDD-5EE2-5E50-E1BC859C802A}"/>
                  </a:ext>
                </a:extLst>
              </p:cNvPr>
              <p:cNvSpPr/>
              <p:nvPr/>
            </p:nvSpPr>
            <p:spPr>
              <a:xfrm>
                <a:off x="2724425" y="1442150"/>
                <a:ext cx="50925" cy="49675"/>
              </a:xfrm>
              <a:custGeom>
                <a:avLst/>
                <a:gdLst/>
                <a:ahLst/>
                <a:cxnLst/>
                <a:rect l="l" t="t" r="r" b="b"/>
                <a:pathLst>
                  <a:path w="2037" h="1987" extrusionOk="0">
                    <a:moveTo>
                      <a:pt x="726" y="0"/>
                    </a:moveTo>
                    <a:cubicBezTo>
                      <a:pt x="331" y="0"/>
                      <a:pt x="24" y="256"/>
                      <a:pt x="13" y="267"/>
                    </a:cubicBezTo>
                    <a:cubicBezTo>
                      <a:pt x="1" y="279"/>
                      <a:pt x="1" y="303"/>
                      <a:pt x="13" y="315"/>
                    </a:cubicBezTo>
                    <a:cubicBezTo>
                      <a:pt x="20" y="329"/>
                      <a:pt x="31" y="335"/>
                      <a:pt x="44" y="335"/>
                    </a:cubicBezTo>
                    <a:cubicBezTo>
                      <a:pt x="53" y="335"/>
                      <a:pt x="62" y="332"/>
                      <a:pt x="72" y="327"/>
                    </a:cubicBezTo>
                    <a:cubicBezTo>
                      <a:pt x="72" y="327"/>
                      <a:pt x="367" y="83"/>
                      <a:pt x="721" y="83"/>
                    </a:cubicBezTo>
                    <a:cubicBezTo>
                      <a:pt x="750" y="83"/>
                      <a:pt x="780" y="85"/>
                      <a:pt x="811" y="89"/>
                    </a:cubicBezTo>
                    <a:cubicBezTo>
                      <a:pt x="1049" y="113"/>
                      <a:pt x="1251" y="243"/>
                      <a:pt x="1430" y="470"/>
                    </a:cubicBezTo>
                    <a:cubicBezTo>
                      <a:pt x="1930" y="1125"/>
                      <a:pt x="1203" y="1910"/>
                      <a:pt x="1203" y="1922"/>
                    </a:cubicBezTo>
                    <a:cubicBezTo>
                      <a:pt x="1192" y="1934"/>
                      <a:pt x="1192" y="1958"/>
                      <a:pt x="1203" y="1982"/>
                    </a:cubicBezTo>
                    <a:lnTo>
                      <a:pt x="1215" y="1982"/>
                    </a:lnTo>
                    <a:cubicBezTo>
                      <a:pt x="1222" y="1985"/>
                      <a:pt x="1228" y="1987"/>
                      <a:pt x="1234" y="1987"/>
                    </a:cubicBezTo>
                    <a:cubicBezTo>
                      <a:pt x="1246" y="1987"/>
                      <a:pt x="1255" y="1978"/>
                      <a:pt x="1263" y="1970"/>
                    </a:cubicBezTo>
                    <a:cubicBezTo>
                      <a:pt x="1275" y="1970"/>
                      <a:pt x="2037" y="1125"/>
                      <a:pt x="1489" y="422"/>
                    </a:cubicBezTo>
                    <a:cubicBezTo>
                      <a:pt x="1299" y="172"/>
                      <a:pt x="1072" y="29"/>
                      <a:pt x="822" y="5"/>
                    </a:cubicBezTo>
                    <a:cubicBezTo>
                      <a:pt x="790" y="2"/>
                      <a:pt x="758" y="0"/>
                      <a:pt x="726" y="0"/>
                    </a:cubicBezTo>
                    <a:close/>
                  </a:path>
                </a:pathLst>
              </a:custGeom>
              <a:solidFill>
                <a:srgbClr val="6C4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756;p41">
                <a:extLst>
                  <a:ext uri="{FF2B5EF4-FFF2-40B4-BE49-F238E27FC236}">
                    <a16:creationId xmlns:a16="http://schemas.microsoft.com/office/drawing/2014/main" id="{D5F82B33-CE5B-9BA5-91DD-86538BBCCD05}"/>
                  </a:ext>
                </a:extLst>
              </p:cNvPr>
              <p:cNvSpPr/>
              <p:nvPr/>
            </p:nvSpPr>
            <p:spPr>
              <a:xfrm>
                <a:off x="2736650" y="1461500"/>
                <a:ext cx="29475" cy="12475"/>
              </a:xfrm>
              <a:custGeom>
                <a:avLst/>
                <a:gdLst/>
                <a:ahLst/>
                <a:cxnLst/>
                <a:rect l="l" t="t" r="r" b="b"/>
                <a:pathLst>
                  <a:path w="1179" h="499" extrusionOk="0">
                    <a:moveTo>
                      <a:pt x="406" y="0"/>
                    </a:moveTo>
                    <a:cubicBezTo>
                      <a:pt x="195" y="0"/>
                      <a:pt x="29" y="53"/>
                      <a:pt x="24" y="53"/>
                    </a:cubicBezTo>
                    <a:cubicBezTo>
                      <a:pt x="12" y="65"/>
                      <a:pt x="0" y="89"/>
                      <a:pt x="0" y="101"/>
                    </a:cubicBezTo>
                    <a:cubicBezTo>
                      <a:pt x="0" y="124"/>
                      <a:pt x="12" y="124"/>
                      <a:pt x="24" y="136"/>
                    </a:cubicBezTo>
                    <a:lnTo>
                      <a:pt x="60" y="136"/>
                    </a:lnTo>
                    <a:cubicBezTo>
                      <a:pt x="60" y="131"/>
                      <a:pt x="208" y="83"/>
                      <a:pt x="398" y="83"/>
                    </a:cubicBezTo>
                    <a:cubicBezTo>
                      <a:pt x="635" y="83"/>
                      <a:pt x="937" y="158"/>
                      <a:pt x="1095" y="482"/>
                    </a:cubicBezTo>
                    <a:cubicBezTo>
                      <a:pt x="1104" y="490"/>
                      <a:pt x="1118" y="498"/>
                      <a:pt x="1134" y="498"/>
                    </a:cubicBezTo>
                    <a:cubicBezTo>
                      <a:pt x="1141" y="498"/>
                      <a:pt x="1148" y="497"/>
                      <a:pt x="1155" y="493"/>
                    </a:cubicBezTo>
                    <a:cubicBezTo>
                      <a:pt x="1167" y="482"/>
                      <a:pt x="1179" y="458"/>
                      <a:pt x="1167" y="434"/>
                    </a:cubicBezTo>
                    <a:cubicBezTo>
                      <a:pt x="990" y="80"/>
                      <a:pt x="664" y="0"/>
                      <a:pt x="406" y="0"/>
                    </a:cubicBezTo>
                    <a:close/>
                  </a:path>
                </a:pathLst>
              </a:custGeom>
              <a:solidFill>
                <a:srgbClr val="6C4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757;p41">
                <a:extLst>
                  <a:ext uri="{FF2B5EF4-FFF2-40B4-BE49-F238E27FC236}">
                    <a16:creationId xmlns:a16="http://schemas.microsoft.com/office/drawing/2014/main" id="{3072C07F-799C-E8A9-DF87-AF48D2D07F9A}"/>
                  </a:ext>
                </a:extLst>
              </p:cNvPr>
              <p:cNvSpPr/>
              <p:nvPr/>
            </p:nvSpPr>
            <p:spPr>
              <a:xfrm>
                <a:off x="2893200" y="1400775"/>
                <a:ext cx="35750" cy="106250"/>
              </a:xfrm>
              <a:custGeom>
                <a:avLst/>
                <a:gdLst/>
                <a:ahLst/>
                <a:cxnLst/>
                <a:rect l="l" t="t" r="r" b="b"/>
                <a:pathLst>
                  <a:path w="1430" h="4250" extrusionOk="0">
                    <a:moveTo>
                      <a:pt x="1042" y="1"/>
                    </a:moveTo>
                    <a:cubicBezTo>
                      <a:pt x="1026" y="1"/>
                      <a:pt x="1013" y="12"/>
                      <a:pt x="1013" y="29"/>
                    </a:cubicBezTo>
                    <a:cubicBezTo>
                      <a:pt x="906" y="279"/>
                      <a:pt x="1" y="2446"/>
                      <a:pt x="84" y="2791"/>
                    </a:cubicBezTo>
                    <a:cubicBezTo>
                      <a:pt x="122" y="2933"/>
                      <a:pt x="242" y="3089"/>
                      <a:pt x="573" y="3089"/>
                    </a:cubicBezTo>
                    <a:cubicBezTo>
                      <a:pt x="661" y="3089"/>
                      <a:pt x="763" y="3078"/>
                      <a:pt x="882" y="3053"/>
                    </a:cubicBezTo>
                    <a:lnTo>
                      <a:pt x="906" y="3053"/>
                    </a:lnTo>
                    <a:cubicBezTo>
                      <a:pt x="939" y="3046"/>
                      <a:pt x="971" y="3042"/>
                      <a:pt x="1001" y="3042"/>
                    </a:cubicBezTo>
                    <a:cubicBezTo>
                      <a:pt x="1109" y="3042"/>
                      <a:pt x="1192" y="3091"/>
                      <a:pt x="1239" y="3184"/>
                    </a:cubicBezTo>
                    <a:cubicBezTo>
                      <a:pt x="1334" y="3375"/>
                      <a:pt x="1263" y="3720"/>
                      <a:pt x="1072" y="3899"/>
                    </a:cubicBezTo>
                    <a:cubicBezTo>
                      <a:pt x="846" y="4125"/>
                      <a:pt x="489" y="4173"/>
                      <a:pt x="489" y="4173"/>
                    </a:cubicBezTo>
                    <a:cubicBezTo>
                      <a:pt x="465" y="4173"/>
                      <a:pt x="441" y="4196"/>
                      <a:pt x="453" y="4208"/>
                    </a:cubicBezTo>
                    <a:cubicBezTo>
                      <a:pt x="453" y="4232"/>
                      <a:pt x="465" y="4244"/>
                      <a:pt x="477" y="4244"/>
                    </a:cubicBezTo>
                    <a:cubicBezTo>
                      <a:pt x="485" y="4244"/>
                      <a:pt x="488" y="4249"/>
                      <a:pt x="492" y="4249"/>
                    </a:cubicBezTo>
                    <a:cubicBezTo>
                      <a:pt x="494" y="4249"/>
                      <a:pt x="497" y="4248"/>
                      <a:pt x="501" y="4244"/>
                    </a:cubicBezTo>
                    <a:cubicBezTo>
                      <a:pt x="513" y="4244"/>
                      <a:pt x="882" y="4208"/>
                      <a:pt x="1144" y="3958"/>
                    </a:cubicBezTo>
                    <a:cubicBezTo>
                      <a:pt x="1346" y="3744"/>
                      <a:pt x="1430" y="3363"/>
                      <a:pt x="1310" y="3149"/>
                    </a:cubicBezTo>
                    <a:cubicBezTo>
                      <a:pt x="1251" y="3030"/>
                      <a:pt x="1135" y="2961"/>
                      <a:pt x="988" y="2961"/>
                    </a:cubicBezTo>
                    <a:cubicBezTo>
                      <a:pt x="958" y="2961"/>
                      <a:pt x="926" y="2964"/>
                      <a:pt x="894" y="2970"/>
                    </a:cubicBezTo>
                    <a:lnTo>
                      <a:pt x="858" y="2970"/>
                    </a:lnTo>
                    <a:cubicBezTo>
                      <a:pt x="743" y="2994"/>
                      <a:pt x="642" y="3006"/>
                      <a:pt x="555" y="3006"/>
                    </a:cubicBezTo>
                    <a:cubicBezTo>
                      <a:pt x="338" y="3006"/>
                      <a:pt x="210" y="2929"/>
                      <a:pt x="167" y="2768"/>
                    </a:cubicBezTo>
                    <a:cubicBezTo>
                      <a:pt x="108" y="2506"/>
                      <a:pt x="810" y="720"/>
                      <a:pt x="1084" y="65"/>
                    </a:cubicBezTo>
                    <a:cubicBezTo>
                      <a:pt x="1096" y="41"/>
                      <a:pt x="1084" y="17"/>
                      <a:pt x="1060" y="5"/>
                    </a:cubicBezTo>
                    <a:cubicBezTo>
                      <a:pt x="1054" y="2"/>
                      <a:pt x="1048" y="1"/>
                      <a:pt x="1042" y="1"/>
                    </a:cubicBezTo>
                    <a:close/>
                  </a:path>
                </a:pathLst>
              </a:custGeom>
              <a:solidFill>
                <a:srgbClr val="6C482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758;p41">
                <a:extLst>
                  <a:ext uri="{FF2B5EF4-FFF2-40B4-BE49-F238E27FC236}">
                    <a16:creationId xmlns:a16="http://schemas.microsoft.com/office/drawing/2014/main" id="{EEEBC853-74AA-2140-4B87-3F66AFC36381}"/>
                  </a:ext>
                </a:extLst>
              </p:cNvPr>
              <p:cNvSpPr/>
              <p:nvPr/>
            </p:nvSpPr>
            <p:spPr>
              <a:xfrm>
                <a:off x="2780400" y="1476325"/>
                <a:ext cx="68175" cy="45750"/>
              </a:xfrm>
              <a:custGeom>
                <a:avLst/>
                <a:gdLst/>
                <a:ahLst/>
                <a:cxnLst/>
                <a:rect l="l" t="t" r="r" b="b"/>
                <a:pathLst>
                  <a:path w="2727" h="1830" extrusionOk="0">
                    <a:moveTo>
                      <a:pt x="747" y="1"/>
                    </a:moveTo>
                    <a:cubicBezTo>
                      <a:pt x="491" y="1"/>
                      <a:pt x="287" y="82"/>
                      <a:pt x="191" y="246"/>
                    </a:cubicBezTo>
                    <a:cubicBezTo>
                      <a:pt x="0" y="591"/>
                      <a:pt x="357" y="1174"/>
                      <a:pt x="1012" y="1543"/>
                    </a:cubicBezTo>
                    <a:cubicBezTo>
                      <a:pt x="1345" y="1734"/>
                      <a:pt x="1686" y="1830"/>
                      <a:pt x="1967" y="1830"/>
                    </a:cubicBezTo>
                    <a:cubicBezTo>
                      <a:pt x="2229" y="1830"/>
                      <a:pt x="2438" y="1746"/>
                      <a:pt x="2536" y="1579"/>
                    </a:cubicBezTo>
                    <a:cubicBezTo>
                      <a:pt x="2727" y="1234"/>
                      <a:pt x="2370" y="662"/>
                      <a:pt x="1715" y="293"/>
                    </a:cubicBezTo>
                    <a:cubicBezTo>
                      <a:pt x="1377" y="100"/>
                      <a:pt x="1030" y="1"/>
                      <a:pt x="747" y="1"/>
                    </a:cubicBezTo>
                    <a:close/>
                  </a:path>
                </a:pathLst>
              </a:custGeom>
              <a:solidFill>
                <a:srgbClr val="F29F8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759;p41">
                <a:extLst>
                  <a:ext uri="{FF2B5EF4-FFF2-40B4-BE49-F238E27FC236}">
                    <a16:creationId xmlns:a16="http://schemas.microsoft.com/office/drawing/2014/main" id="{04A80E15-454A-9B7F-ADA1-DB42790D3FD6}"/>
                  </a:ext>
                </a:extLst>
              </p:cNvPr>
              <p:cNvSpPr/>
              <p:nvPr/>
            </p:nvSpPr>
            <p:spPr>
              <a:xfrm>
                <a:off x="2922675" y="1525400"/>
                <a:ext cx="68775" cy="36150"/>
              </a:xfrm>
              <a:custGeom>
                <a:avLst/>
                <a:gdLst/>
                <a:ahLst/>
                <a:cxnLst/>
                <a:rect l="l" t="t" r="r" b="b"/>
                <a:pathLst>
                  <a:path w="2751" h="1446" extrusionOk="0">
                    <a:moveTo>
                      <a:pt x="1231" y="1"/>
                    </a:moveTo>
                    <a:cubicBezTo>
                      <a:pt x="579" y="1"/>
                      <a:pt x="69" y="250"/>
                      <a:pt x="36" y="616"/>
                    </a:cubicBezTo>
                    <a:cubicBezTo>
                      <a:pt x="0" y="1009"/>
                      <a:pt x="572" y="1378"/>
                      <a:pt x="1322" y="1438"/>
                    </a:cubicBezTo>
                    <a:cubicBezTo>
                      <a:pt x="1390" y="1443"/>
                      <a:pt x="1457" y="1446"/>
                      <a:pt x="1522" y="1446"/>
                    </a:cubicBezTo>
                    <a:cubicBezTo>
                      <a:pt x="2169" y="1446"/>
                      <a:pt x="2683" y="1187"/>
                      <a:pt x="2715" y="831"/>
                    </a:cubicBezTo>
                    <a:cubicBezTo>
                      <a:pt x="2751" y="438"/>
                      <a:pt x="2179" y="69"/>
                      <a:pt x="1441" y="9"/>
                    </a:cubicBezTo>
                    <a:cubicBezTo>
                      <a:pt x="1370" y="3"/>
                      <a:pt x="1300" y="1"/>
                      <a:pt x="1231" y="1"/>
                    </a:cubicBezTo>
                    <a:close/>
                  </a:path>
                </a:pathLst>
              </a:custGeom>
              <a:solidFill>
                <a:srgbClr val="F29F8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760;p41">
                <a:extLst>
                  <a:ext uri="{FF2B5EF4-FFF2-40B4-BE49-F238E27FC236}">
                    <a16:creationId xmlns:a16="http://schemas.microsoft.com/office/drawing/2014/main" id="{501EE90D-EF09-6C30-9E63-0DFA3AD873AD}"/>
                  </a:ext>
                </a:extLst>
              </p:cNvPr>
              <p:cNvSpPr/>
              <p:nvPr/>
            </p:nvSpPr>
            <p:spPr>
              <a:xfrm>
                <a:off x="2731875" y="1270925"/>
                <a:ext cx="347100" cy="254150"/>
              </a:xfrm>
              <a:custGeom>
                <a:avLst/>
                <a:gdLst/>
                <a:ahLst/>
                <a:cxnLst/>
                <a:rect l="l" t="t" r="r" b="b"/>
                <a:pathLst>
                  <a:path w="13884" h="10166" extrusionOk="0">
                    <a:moveTo>
                      <a:pt x="4345" y="1"/>
                    </a:moveTo>
                    <a:cubicBezTo>
                      <a:pt x="3131" y="1"/>
                      <a:pt x="1506" y="242"/>
                      <a:pt x="822" y="1425"/>
                    </a:cubicBezTo>
                    <a:cubicBezTo>
                      <a:pt x="72" y="2723"/>
                      <a:pt x="1" y="4473"/>
                      <a:pt x="60" y="5545"/>
                    </a:cubicBezTo>
                    <a:cubicBezTo>
                      <a:pt x="80" y="5983"/>
                      <a:pt x="442" y="6310"/>
                      <a:pt x="853" y="6310"/>
                    </a:cubicBezTo>
                    <a:cubicBezTo>
                      <a:pt x="945" y="6310"/>
                      <a:pt x="1039" y="6294"/>
                      <a:pt x="1132" y="6259"/>
                    </a:cubicBezTo>
                    <a:cubicBezTo>
                      <a:pt x="1989" y="5938"/>
                      <a:pt x="3322" y="5211"/>
                      <a:pt x="4739" y="3497"/>
                    </a:cubicBezTo>
                    <a:cubicBezTo>
                      <a:pt x="4905" y="3306"/>
                      <a:pt x="5138" y="3208"/>
                      <a:pt x="5368" y="3208"/>
                    </a:cubicBezTo>
                    <a:cubicBezTo>
                      <a:pt x="5584" y="3208"/>
                      <a:pt x="5798" y="3294"/>
                      <a:pt x="5954" y="3473"/>
                    </a:cubicBezTo>
                    <a:cubicBezTo>
                      <a:pt x="7628" y="5324"/>
                      <a:pt x="11370" y="10166"/>
                      <a:pt x="12008" y="10166"/>
                    </a:cubicBezTo>
                    <a:cubicBezTo>
                      <a:pt x="12014" y="10166"/>
                      <a:pt x="12020" y="10165"/>
                      <a:pt x="12026" y="10164"/>
                    </a:cubicBezTo>
                    <a:cubicBezTo>
                      <a:pt x="12740" y="10045"/>
                      <a:pt x="13883" y="5914"/>
                      <a:pt x="13169" y="4164"/>
                    </a:cubicBezTo>
                    <a:cubicBezTo>
                      <a:pt x="12509" y="2513"/>
                      <a:pt x="9900" y="100"/>
                      <a:pt x="6404" y="100"/>
                    </a:cubicBezTo>
                    <a:cubicBezTo>
                      <a:pt x="6244" y="100"/>
                      <a:pt x="6082" y="105"/>
                      <a:pt x="5918" y="115"/>
                    </a:cubicBezTo>
                    <a:cubicBezTo>
                      <a:pt x="5858" y="115"/>
                      <a:pt x="5799" y="115"/>
                      <a:pt x="5751" y="104"/>
                    </a:cubicBezTo>
                    <a:cubicBezTo>
                      <a:pt x="5557" y="74"/>
                      <a:pt x="5013" y="1"/>
                      <a:pt x="4345"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761;p41">
                <a:extLst>
                  <a:ext uri="{FF2B5EF4-FFF2-40B4-BE49-F238E27FC236}">
                    <a16:creationId xmlns:a16="http://schemas.microsoft.com/office/drawing/2014/main" id="{4CB715CF-336A-45D8-ED66-965729F2945E}"/>
                  </a:ext>
                </a:extLst>
              </p:cNvPr>
              <p:cNvSpPr/>
              <p:nvPr/>
            </p:nvSpPr>
            <p:spPr>
              <a:xfrm>
                <a:off x="2954825" y="1496850"/>
                <a:ext cx="21450" cy="21825"/>
              </a:xfrm>
              <a:custGeom>
                <a:avLst/>
                <a:gdLst/>
                <a:ahLst/>
                <a:cxnLst/>
                <a:rect l="l" t="t" r="r" b="b"/>
                <a:pathLst>
                  <a:path w="858" h="873" extrusionOk="0">
                    <a:moveTo>
                      <a:pt x="475" y="0"/>
                    </a:moveTo>
                    <a:cubicBezTo>
                      <a:pt x="314" y="0"/>
                      <a:pt x="152" y="122"/>
                      <a:pt x="84" y="306"/>
                    </a:cubicBezTo>
                    <a:cubicBezTo>
                      <a:pt x="0" y="532"/>
                      <a:pt x="84" y="782"/>
                      <a:pt x="274" y="853"/>
                    </a:cubicBezTo>
                    <a:cubicBezTo>
                      <a:pt x="309" y="867"/>
                      <a:pt x="345" y="873"/>
                      <a:pt x="381" y="873"/>
                    </a:cubicBezTo>
                    <a:cubicBezTo>
                      <a:pt x="540" y="873"/>
                      <a:pt x="697" y="750"/>
                      <a:pt x="774" y="556"/>
                    </a:cubicBezTo>
                    <a:cubicBezTo>
                      <a:pt x="858" y="330"/>
                      <a:pt x="774" y="80"/>
                      <a:pt x="584" y="20"/>
                    </a:cubicBezTo>
                    <a:cubicBezTo>
                      <a:pt x="548" y="7"/>
                      <a:pt x="512" y="0"/>
                      <a:pt x="47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762;p41">
                <a:extLst>
                  <a:ext uri="{FF2B5EF4-FFF2-40B4-BE49-F238E27FC236}">
                    <a16:creationId xmlns:a16="http://schemas.microsoft.com/office/drawing/2014/main" id="{07400E79-27D0-9386-8395-BF416511049B}"/>
                  </a:ext>
                </a:extLst>
              </p:cNvPr>
              <p:cNvSpPr/>
              <p:nvPr/>
            </p:nvSpPr>
            <p:spPr>
              <a:xfrm>
                <a:off x="2838725" y="1462625"/>
                <a:ext cx="21475" cy="22125"/>
              </a:xfrm>
              <a:custGeom>
                <a:avLst/>
                <a:gdLst/>
                <a:ahLst/>
                <a:cxnLst/>
                <a:rect l="l" t="t" r="r" b="b"/>
                <a:pathLst>
                  <a:path w="859" h="885" extrusionOk="0">
                    <a:moveTo>
                      <a:pt x="476" y="0"/>
                    </a:moveTo>
                    <a:cubicBezTo>
                      <a:pt x="315" y="0"/>
                      <a:pt x="152" y="123"/>
                      <a:pt x="84" y="317"/>
                    </a:cubicBezTo>
                    <a:cubicBezTo>
                      <a:pt x="1" y="544"/>
                      <a:pt x="84" y="794"/>
                      <a:pt x="275" y="865"/>
                    </a:cubicBezTo>
                    <a:cubicBezTo>
                      <a:pt x="310" y="878"/>
                      <a:pt x="346" y="885"/>
                      <a:pt x="383" y="885"/>
                    </a:cubicBezTo>
                    <a:cubicBezTo>
                      <a:pt x="544" y="885"/>
                      <a:pt x="707" y="762"/>
                      <a:pt x="775" y="567"/>
                    </a:cubicBezTo>
                    <a:cubicBezTo>
                      <a:pt x="858" y="341"/>
                      <a:pt x="775" y="91"/>
                      <a:pt x="584" y="20"/>
                    </a:cubicBezTo>
                    <a:cubicBezTo>
                      <a:pt x="549" y="7"/>
                      <a:pt x="513" y="0"/>
                      <a:pt x="47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763;p41">
                <a:extLst>
                  <a:ext uri="{FF2B5EF4-FFF2-40B4-BE49-F238E27FC236}">
                    <a16:creationId xmlns:a16="http://schemas.microsoft.com/office/drawing/2014/main" id="{4D63F07B-FC85-F0E2-2755-EB4798515902}"/>
                  </a:ext>
                </a:extLst>
              </p:cNvPr>
              <p:cNvSpPr/>
              <p:nvPr/>
            </p:nvSpPr>
            <p:spPr>
              <a:xfrm>
                <a:off x="2707475" y="1410250"/>
                <a:ext cx="336675" cy="153600"/>
              </a:xfrm>
              <a:custGeom>
                <a:avLst/>
                <a:gdLst/>
                <a:ahLst/>
                <a:cxnLst/>
                <a:rect l="l" t="t" r="r" b="b"/>
                <a:pathLst>
                  <a:path w="13467" h="6144" extrusionOk="0">
                    <a:moveTo>
                      <a:pt x="5357" y="113"/>
                    </a:moveTo>
                    <a:cubicBezTo>
                      <a:pt x="5562" y="113"/>
                      <a:pt x="5771" y="144"/>
                      <a:pt x="5977" y="210"/>
                    </a:cubicBezTo>
                    <a:cubicBezTo>
                      <a:pt x="7061" y="555"/>
                      <a:pt x="7668" y="1710"/>
                      <a:pt x="7323" y="2793"/>
                    </a:cubicBezTo>
                    <a:cubicBezTo>
                      <a:pt x="7043" y="3671"/>
                      <a:pt x="6233" y="4236"/>
                      <a:pt x="5359" y="4236"/>
                    </a:cubicBezTo>
                    <a:cubicBezTo>
                      <a:pt x="5154" y="4236"/>
                      <a:pt x="4945" y="4205"/>
                      <a:pt x="4739" y="4139"/>
                    </a:cubicBezTo>
                    <a:cubicBezTo>
                      <a:pt x="3655" y="3794"/>
                      <a:pt x="3048" y="2639"/>
                      <a:pt x="3394" y="1555"/>
                    </a:cubicBezTo>
                    <a:cubicBezTo>
                      <a:pt x="3673" y="678"/>
                      <a:pt x="4483" y="113"/>
                      <a:pt x="5357" y="113"/>
                    </a:cubicBezTo>
                    <a:close/>
                    <a:moveTo>
                      <a:pt x="11035" y="1911"/>
                    </a:moveTo>
                    <a:cubicBezTo>
                      <a:pt x="11241" y="1911"/>
                      <a:pt x="11450" y="1942"/>
                      <a:pt x="11656" y="2008"/>
                    </a:cubicBezTo>
                    <a:cubicBezTo>
                      <a:pt x="12740" y="2353"/>
                      <a:pt x="13335" y="3508"/>
                      <a:pt x="13002" y="4591"/>
                    </a:cubicBezTo>
                    <a:cubicBezTo>
                      <a:pt x="12722" y="5469"/>
                      <a:pt x="11904" y="6034"/>
                      <a:pt x="11028" y="6034"/>
                    </a:cubicBezTo>
                    <a:cubicBezTo>
                      <a:pt x="10822" y="6034"/>
                      <a:pt x="10613" y="6002"/>
                      <a:pt x="10406" y="5937"/>
                    </a:cubicBezTo>
                    <a:cubicBezTo>
                      <a:pt x="9323" y="5591"/>
                      <a:pt x="8728" y="4437"/>
                      <a:pt x="9061" y="3353"/>
                    </a:cubicBezTo>
                    <a:cubicBezTo>
                      <a:pt x="9340" y="2476"/>
                      <a:pt x="10159" y="1911"/>
                      <a:pt x="11035" y="1911"/>
                    </a:cubicBezTo>
                    <a:close/>
                    <a:moveTo>
                      <a:pt x="5358" y="0"/>
                    </a:moveTo>
                    <a:cubicBezTo>
                      <a:pt x="4457" y="0"/>
                      <a:pt x="3615" y="568"/>
                      <a:pt x="3298" y="1460"/>
                    </a:cubicBezTo>
                    <a:lnTo>
                      <a:pt x="810" y="686"/>
                    </a:lnTo>
                    <a:lnTo>
                      <a:pt x="786" y="686"/>
                    </a:lnTo>
                    <a:cubicBezTo>
                      <a:pt x="762" y="686"/>
                      <a:pt x="179" y="722"/>
                      <a:pt x="0" y="1210"/>
                    </a:cubicBezTo>
                    <a:cubicBezTo>
                      <a:pt x="0" y="1234"/>
                      <a:pt x="12" y="1269"/>
                      <a:pt x="36" y="1281"/>
                    </a:cubicBezTo>
                    <a:lnTo>
                      <a:pt x="48" y="1281"/>
                    </a:lnTo>
                    <a:cubicBezTo>
                      <a:pt x="54" y="1284"/>
                      <a:pt x="61" y="1286"/>
                      <a:pt x="67" y="1286"/>
                    </a:cubicBezTo>
                    <a:cubicBezTo>
                      <a:pt x="88" y="1286"/>
                      <a:pt x="110" y="1272"/>
                      <a:pt x="119" y="1246"/>
                    </a:cubicBezTo>
                    <a:cubicBezTo>
                      <a:pt x="250" y="865"/>
                      <a:pt x="715" y="805"/>
                      <a:pt x="786" y="793"/>
                    </a:cubicBezTo>
                    <a:lnTo>
                      <a:pt x="3263" y="1567"/>
                    </a:lnTo>
                    <a:cubicBezTo>
                      <a:pt x="2941" y="2698"/>
                      <a:pt x="3572" y="3889"/>
                      <a:pt x="4703" y="4246"/>
                    </a:cubicBezTo>
                    <a:cubicBezTo>
                      <a:pt x="4922" y="4317"/>
                      <a:pt x="5144" y="4350"/>
                      <a:pt x="5363" y="4350"/>
                    </a:cubicBezTo>
                    <a:cubicBezTo>
                      <a:pt x="6284" y="4350"/>
                      <a:pt x="7141" y="3753"/>
                      <a:pt x="7430" y="2829"/>
                    </a:cubicBezTo>
                    <a:cubicBezTo>
                      <a:pt x="7465" y="2746"/>
                      <a:pt x="7477" y="2651"/>
                      <a:pt x="7501" y="2567"/>
                    </a:cubicBezTo>
                    <a:cubicBezTo>
                      <a:pt x="7549" y="2560"/>
                      <a:pt x="7650" y="2548"/>
                      <a:pt x="7783" y="2548"/>
                    </a:cubicBezTo>
                    <a:cubicBezTo>
                      <a:pt x="8113" y="2548"/>
                      <a:pt x="8642" y="2626"/>
                      <a:pt x="9049" y="3067"/>
                    </a:cubicBezTo>
                    <a:cubicBezTo>
                      <a:pt x="9013" y="3151"/>
                      <a:pt x="8978" y="3222"/>
                      <a:pt x="8954" y="3305"/>
                    </a:cubicBezTo>
                    <a:cubicBezTo>
                      <a:pt x="8597" y="4460"/>
                      <a:pt x="9228" y="5675"/>
                      <a:pt x="10371" y="6044"/>
                    </a:cubicBezTo>
                    <a:cubicBezTo>
                      <a:pt x="10587" y="6111"/>
                      <a:pt x="10806" y="6144"/>
                      <a:pt x="11023" y="6144"/>
                    </a:cubicBezTo>
                    <a:cubicBezTo>
                      <a:pt x="11947" y="6144"/>
                      <a:pt x="12810" y="5554"/>
                      <a:pt x="13109" y="4627"/>
                    </a:cubicBezTo>
                    <a:cubicBezTo>
                      <a:pt x="13466" y="3484"/>
                      <a:pt x="12835" y="2258"/>
                      <a:pt x="11692" y="1889"/>
                    </a:cubicBezTo>
                    <a:cubicBezTo>
                      <a:pt x="11476" y="1821"/>
                      <a:pt x="11256" y="1788"/>
                      <a:pt x="11041" y="1788"/>
                    </a:cubicBezTo>
                    <a:cubicBezTo>
                      <a:pt x="10237" y="1788"/>
                      <a:pt x="9484" y="2237"/>
                      <a:pt x="9109" y="2960"/>
                    </a:cubicBezTo>
                    <a:cubicBezTo>
                      <a:pt x="8672" y="2515"/>
                      <a:pt x="8136" y="2429"/>
                      <a:pt x="7789" y="2429"/>
                    </a:cubicBezTo>
                    <a:cubicBezTo>
                      <a:pt x="7672" y="2429"/>
                      <a:pt x="7576" y="2439"/>
                      <a:pt x="7513" y="2448"/>
                    </a:cubicBezTo>
                    <a:cubicBezTo>
                      <a:pt x="7644" y="1424"/>
                      <a:pt x="7037" y="424"/>
                      <a:pt x="6013" y="103"/>
                    </a:cubicBezTo>
                    <a:cubicBezTo>
                      <a:pt x="5795" y="33"/>
                      <a:pt x="5575" y="0"/>
                      <a:pt x="5358"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764;p41">
                <a:extLst>
                  <a:ext uri="{FF2B5EF4-FFF2-40B4-BE49-F238E27FC236}">
                    <a16:creationId xmlns:a16="http://schemas.microsoft.com/office/drawing/2014/main" id="{9AAAA516-D0BE-9E87-8C38-A9A4E443EC72}"/>
                  </a:ext>
                </a:extLst>
              </p:cNvPr>
              <p:cNvSpPr/>
              <p:nvPr/>
            </p:nvSpPr>
            <p:spPr>
              <a:xfrm>
                <a:off x="2729200" y="1491750"/>
                <a:ext cx="25325" cy="27875"/>
              </a:xfrm>
              <a:custGeom>
                <a:avLst/>
                <a:gdLst/>
                <a:ahLst/>
                <a:cxnLst/>
                <a:rect l="l" t="t" r="r" b="b"/>
                <a:pathLst>
                  <a:path w="1013" h="1115" extrusionOk="0">
                    <a:moveTo>
                      <a:pt x="611" y="0"/>
                    </a:moveTo>
                    <a:cubicBezTo>
                      <a:pt x="422" y="0"/>
                      <a:pt x="218" y="157"/>
                      <a:pt x="119" y="403"/>
                    </a:cubicBezTo>
                    <a:cubicBezTo>
                      <a:pt x="0" y="688"/>
                      <a:pt x="72" y="998"/>
                      <a:pt x="286" y="1093"/>
                    </a:cubicBezTo>
                    <a:cubicBezTo>
                      <a:pt x="323" y="1108"/>
                      <a:pt x="362" y="1115"/>
                      <a:pt x="402" y="1115"/>
                    </a:cubicBezTo>
                    <a:cubicBezTo>
                      <a:pt x="591" y="1115"/>
                      <a:pt x="795" y="958"/>
                      <a:pt x="893" y="712"/>
                    </a:cubicBezTo>
                    <a:cubicBezTo>
                      <a:pt x="1012" y="426"/>
                      <a:pt x="941" y="117"/>
                      <a:pt x="727" y="22"/>
                    </a:cubicBezTo>
                    <a:cubicBezTo>
                      <a:pt x="689" y="7"/>
                      <a:pt x="650" y="0"/>
                      <a:pt x="611" y="0"/>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765;p41">
                <a:extLst>
                  <a:ext uri="{FF2B5EF4-FFF2-40B4-BE49-F238E27FC236}">
                    <a16:creationId xmlns:a16="http://schemas.microsoft.com/office/drawing/2014/main" id="{78F114BD-9D57-305F-5BE5-8715166DB8EA}"/>
                  </a:ext>
                </a:extLst>
              </p:cNvPr>
              <p:cNvSpPr/>
              <p:nvPr/>
            </p:nvSpPr>
            <p:spPr>
              <a:xfrm>
                <a:off x="2785450" y="1631650"/>
                <a:ext cx="144400" cy="46050"/>
              </a:xfrm>
              <a:custGeom>
                <a:avLst/>
                <a:gdLst/>
                <a:ahLst/>
                <a:cxnLst/>
                <a:rect l="l" t="t" r="r" b="b"/>
                <a:pathLst>
                  <a:path w="5776" h="1842" extrusionOk="0">
                    <a:moveTo>
                      <a:pt x="5273" y="0"/>
                    </a:moveTo>
                    <a:cubicBezTo>
                      <a:pt x="5199" y="0"/>
                      <a:pt x="5120" y="3"/>
                      <a:pt x="5037" y="10"/>
                    </a:cubicBezTo>
                    <a:cubicBezTo>
                      <a:pt x="5037" y="10"/>
                      <a:pt x="4966" y="1057"/>
                      <a:pt x="3573" y="1141"/>
                    </a:cubicBezTo>
                    <a:cubicBezTo>
                      <a:pt x="3519" y="1144"/>
                      <a:pt x="3466" y="1145"/>
                      <a:pt x="3413" y="1145"/>
                    </a:cubicBezTo>
                    <a:cubicBezTo>
                      <a:pt x="2087" y="1145"/>
                      <a:pt x="941" y="176"/>
                      <a:pt x="941" y="176"/>
                    </a:cubicBezTo>
                    <a:cubicBezTo>
                      <a:pt x="941" y="176"/>
                      <a:pt x="849" y="164"/>
                      <a:pt x="685" y="164"/>
                    </a:cubicBezTo>
                    <a:cubicBezTo>
                      <a:pt x="522" y="164"/>
                      <a:pt x="286" y="176"/>
                      <a:pt x="1" y="224"/>
                    </a:cubicBezTo>
                    <a:cubicBezTo>
                      <a:pt x="808" y="1159"/>
                      <a:pt x="1778" y="1842"/>
                      <a:pt x="3092" y="1842"/>
                    </a:cubicBezTo>
                    <a:cubicBezTo>
                      <a:pt x="3367" y="1842"/>
                      <a:pt x="3658" y="1812"/>
                      <a:pt x="3965" y="1748"/>
                    </a:cubicBezTo>
                    <a:cubicBezTo>
                      <a:pt x="4823" y="1605"/>
                      <a:pt x="5454" y="891"/>
                      <a:pt x="5775" y="45"/>
                    </a:cubicBezTo>
                    <a:cubicBezTo>
                      <a:pt x="5629" y="20"/>
                      <a:pt x="5465" y="0"/>
                      <a:pt x="527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766;p41">
                <a:extLst>
                  <a:ext uri="{FF2B5EF4-FFF2-40B4-BE49-F238E27FC236}">
                    <a16:creationId xmlns:a16="http://schemas.microsoft.com/office/drawing/2014/main" id="{B65EC329-47A2-3F2F-7A8E-1A39DB748DB6}"/>
                  </a:ext>
                </a:extLst>
              </p:cNvPr>
              <p:cNvSpPr/>
              <p:nvPr/>
            </p:nvSpPr>
            <p:spPr>
              <a:xfrm>
                <a:off x="2637225" y="1632775"/>
                <a:ext cx="356900" cy="298875"/>
              </a:xfrm>
              <a:custGeom>
                <a:avLst/>
                <a:gdLst/>
                <a:ahLst/>
                <a:cxnLst/>
                <a:rect l="l" t="t" r="r" b="b"/>
                <a:pathLst>
                  <a:path w="14276" h="11955" extrusionOk="0">
                    <a:moveTo>
                      <a:pt x="11704" y="0"/>
                    </a:moveTo>
                    <a:cubicBezTo>
                      <a:pt x="11383" y="846"/>
                      <a:pt x="10752" y="1560"/>
                      <a:pt x="9883" y="1703"/>
                    </a:cubicBezTo>
                    <a:cubicBezTo>
                      <a:pt x="9577" y="1767"/>
                      <a:pt x="9288" y="1797"/>
                      <a:pt x="9013" y="1797"/>
                    </a:cubicBezTo>
                    <a:cubicBezTo>
                      <a:pt x="7703" y="1797"/>
                      <a:pt x="6727" y="1114"/>
                      <a:pt x="5930" y="179"/>
                    </a:cubicBezTo>
                    <a:cubicBezTo>
                      <a:pt x="4882" y="358"/>
                      <a:pt x="3191" y="1012"/>
                      <a:pt x="2060" y="3334"/>
                    </a:cubicBezTo>
                    <a:cubicBezTo>
                      <a:pt x="322" y="6906"/>
                      <a:pt x="0" y="10299"/>
                      <a:pt x="286" y="11954"/>
                    </a:cubicBezTo>
                    <a:lnTo>
                      <a:pt x="3715" y="10549"/>
                    </a:lnTo>
                    <a:cubicBezTo>
                      <a:pt x="3715" y="10549"/>
                      <a:pt x="5786" y="11078"/>
                      <a:pt x="8488" y="11078"/>
                    </a:cubicBezTo>
                    <a:cubicBezTo>
                      <a:pt x="8900" y="11078"/>
                      <a:pt x="9327" y="11066"/>
                      <a:pt x="9764" y="11037"/>
                    </a:cubicBezTo>
                    <a:cubicBezTo>
                      <a:pt x="13073" y="10823"/>
                      <a:pt x="12966" y="10597"/>
                      <a:pt x="12966" y="10597"/>
                    </a:cubicBezTo>
                    <a:cubicBezTo>
                      <a:pt x="12966" y="10597"/>
                      <a:pt x="14276" y="9906"/>
                      <a:pt x="14193" y="7204"/>
                    </a:cubicBezTo>
                    <a:cubicBezTo>
                      <a:pt x="14109" y="4501"/>
                      <a:pt x="12990" y="1501"/>
                      <a:pt x="12347" y="262"/>
                    </a:cubicBezTo>
                    <a:cubicBezTo>
                      <a:pt x="12347" y="262"/>
                      <a:pt x="12145" y="96"/>
                      <a:pt x="11704"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767;p41">
                <a:extLst>
                  <a:ext uri="{FF2B5EF4-FFF2-40B4-BE49-F238E27FC236}">
                    <a16:creationId xmlns:a16="http://schemas.microsoft.com/office/drawing/2014/main" id="{6A733C96-FEBB-D4F0-3A86-B0F9F2C6995D}"/>
                  </a:ext>
                </a:extLst>
              </p:cNvPr>
              <p:cNvSpPr/>
              <p:nvPr/>
            </p:nvSpPr>
            <p:spPr>
              <a:xfrm>
                <a:off x="2960175" y="1711825"/>
                <a:ext cx="35150" cy="187075"/>
              </a:xfrm>
              <a:custGeom>
                <a:avLst/>
                <a:gdLst/>
                <a:ahLst/>
                <a:cxnLst/>
                <a:rect l="l" t="t" r="r" b="b"/>
                <a:pathLst>
                  <a:path w="1406" h="7483" extrusionOk="0">
                    <a:moveTo>
                      <a:pt x="569" y="0"/>
                    </a:moveTo>
                    <a:cubicBezTo>
                      <a:pt x="562" y="0"/>
                      <a:pt x="555" y="2"/>
                      <a:pt x="548" y="5"/>
                    </a:cubicBezTo>
                    <a:cubicBezTo>
                      <a:pt x="536" y="5"/>
                      <a:pt x="525" y="29"/>
                      <a:pt x="536" y="53"/>
                    </a:cubicBezTo>
                    <a:cubicBezTo>
                      <a:pt x="536" y="65"/>
                      <a:pt x="1322" y="1660"/>
                      <a:pt x="1251" y="4280"/>
                    </a:cubicBezTo>
                    <a:cubicBezTo>
                      <a:pt x="1179" y="6887"/>
                      <a:pt x="48" y="7399"/>
                      <a:pt x="36" y="7411"/>
                    </a:cubicBezTo>
                    <a:cubicBezTo>
                      <a:pt x="13" y="7411"/>
                      <a:pt x="1" y="7435"/>
                      <a:pt x="13" y="7459"/>
                    </a:cubicBezTo>
                    <a:cubicBezTo>
                      <a:pt x="13" y="7471"/>
                      <a:pt x="36" y="7483"/>
                      <a:pt x="48" y="7483"/>
                    </a:cubicBezTo>
                    <a:cubicBezTo>
                      <a:pt x="48" y="7483"/>
                      <a:pt x="48" y="7471"/>
                      <a:pt x="60" y="7471"/>
                    </a:cubicBezTo>
                    <a:cubicBezTo>
                      <a:pt x="108" y="7459"/>
                      <a:pt x="1251" y="6947"/>
                      <a:pt x="1322" y="4280"/>
                    </a:cubicBezTo>
                    <a:cubicBezTo>
                      <a:pt x="1406" y="1637"/>
                      <a:pt x="608" y="29"/>
                      <a:pt x="596" y="17"/>
                    </a:cubicBezTo>
                    <a:cubicBezTo>
                      <a:pt x="596" y="9"/>
                      <a:pt x="584" y="0"/>
                      <a:pt x="5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768;p41">
                <a:extLst>
                  <a:ext uri="{FF2B5EF4-FFF2-40B4-BE49-F238E27FC236}">
                    <a16:creationId xmlns:a16="http://schemas.microsoft.com/office/drawing/2014/main" id="{374B8CAC-503E-52AF-0B83-B712B7389F08}"/>
                  </a:ext>
                </a:extLst>
              </p:cNvPr>
              <p:cNvSpPr/>
              <p:nvPr/>
            </p:nvSpPr>
            <p:spPr>
              <a:xfrm>
                <a:off x="2729200" y="1719875"/>
                <a:ext cx="51225" cy="177525"/>
              </a:xfrm>
              <a:custGeom>
                <a:avLst/>
                <a:gdLst/>
                <a:ahLst/>
                <a:cxnLst/>
                <a:rect l="l" t="t" r="r" b="b"/>
                <a:pathLst>
                  <a:path w="2049" h="7101" extrusionOk="0">
                    <a:moveTo>
                      <a:pt x="1774" y="0"/>
                    </a:moveTo>
                    <a:cubicBezTo>
                      <a:pt x="1770" y="0"/>
                      <a:pt x="1766" y="2"/>
                      <a:pt x="1763" y="5"/>
                    </a:cubicBezTo>
                    <a:cubicBezTo>
                      <a:pt x="1739" y="5"/>
                      <a:pt x="1727" y="29"/>
                      <a:pt x="1727" y="41"/>
                    </a:cubicBezTo>
                    <a:cubicBezTo>
                      <a:pt x="1739" y="52"/>
                      <a:pt x="1977" y="1065"/>
                      <a:pt x="1393" y="3493"/>
                    </a:cubicBezTo>
                    <a:cubicBezTo>
                      <a:pt x="822" y="5934"/>
                      <a:pt x="24" y="7030"/>
                      <a:pt x="12" y="7041"/>
                    </a:cubicBezTo>
                    <a:cubicBezTo>
                      <a:pt x="0" y="7065"/>
                      <a:pt x="0" y="7089"/>
                      <a:pt x="24" y="7101"/>
                    </a:cubicBezTo>
                    <a:lnTo>
                      <a:pt x="48" y="7101"/>
                    </a:lnTo>
                    <a:cubicBezTo>
                      <a:pt x="60" y="7101"/>
                      <a:pt x="60" y="7101"/>
                      <a:pt x="72" y="7089"/>
                    </a:cubicBezTo>
                    <a:cubicBezTo>
                      <a:pt x="84" y="7077"/>
                      <a:pt x="881" y="5970"/>
                      <a:pt x="1465" y="3517"/>
                    </a:cubicBezTo>
                    <a:cubicBezTo>
                      <a:pt x="2048" y="1053"/>
                      <a:pt x="1810" y="64"/>
                      <a:pt x="1798" y="29"/>
                    </a:cubicBezTo>
                    <a:cubicBezTo>
                      <a:pt x="1798" y="11"/>
                      <a:pt x="1785" y="0"/>
                      <a:pt x="17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771;p41">
                <a:extLst>
                  <a:ext uri="{FF2B5EF4-FFF2-40B4-BE49-F238E27FC236}">
                    <a16:creationId xmlns:a16="http://schemas.microsoft.com/office/drawing/2014/main" id="{7F7B5749-A298-F71C-D14C-759D0A653106}"/>
                  </a:ext>
                </a:extLst>
              </p:cNvPr>
              <p:cNvSpPr/>
              <p:nvPr/>
            </p:nvSpPr>
            <p:spPr>
              <a:xfrm>
                <a:off x="2729200" y="1683450"/>
                <a:ext cx="29500" cy="21600"/>
              </a:xfrm>
              <a:custGeom>
                <a:avLst/>
                <a:gdLst/>
                <a:ahLst/>
                <a:cxnLst/>
                <a:rect l="l" t="t" r="r" b="b"/>
                <a:pathLst>
                  <a:path w="1180" h="864" extrusionOk="0">
                    <a:moveTo>
                      <a:pt x="856" y="1"/>
                    </a:moveTo>
                    <a:cubicBezTo>
                      <a:pt x="726" y="1"/>
                      <a:pt x="562" y="55"/>
                      <a:pt x="405" y="164"/>
                    </a:cubicBezTo>
                    <a:cubicBezTo>
                      <a:pt x="131" y="343"/>
                      <a:pt x="0" y="617"/>
                      <a:pt x="96" y="771"/>
                    </a:cubicBezTo>
                    <a:cubicBezTo>
                      <a:pt x="142" y="833"/>
                      <a:pt x="222" y="863"/>
                      <a:pt x="322" y="863"/>
                    </a:cubicBezTo>
                    <a:cubicBezTo>
                      <a:pt x="454" y="863"/>
                      <a:pt x="618" y="809"/>
                      <a:pt x="774" y="700"/>
                    </a:cubicBezTo>
                    <a:cubicBezTo>
                      <a:pt x="1036" y="521"/>
                      <a:pt x="1179" y="247"/>
                      <a:pt x="1072" y="93"/>
                    </a:cubicBezTo>
                    <a:cubicBezTo>
                      <a:pt x="1031" y="31"/>
                      <a:pt x="953" y="1"/>
                      <a:pt x="856" y="1"/>
                    </a:cubicBezTo>
                    <a:close/>
                  </a:path>
                </a:pathLst>
              </a:custGeom>
              <a:solidFill>
                <a:srgbClr val="BD68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772;p41">
                <a:extLst>
                  <a:ext uri="{FF2B5EF4-FFF2-40B4-BE49-F238E27FC236}">
                    <a16:creationId xmlns:a16="http://schemas.microsoft.com/office/drawing/2014/main" id="{F4ACADD1-372E-0A92-1EC4-83B81C91A593}"/>
                  </a:ext>
                </a:extLst>
              </p:cNvPr>
              <p:cNvSpPr/>
              <p:nvPr/>
            </p:nvSpPr>
            <p:spPr>
              <a:xfrm>
                <a:off x="2633350" y="1791675"/>
                <a:ext cx="254225" cy="187600"/>
              </a:xfrm>
              <a:custGeom>
                <a:avLst/>
                <a:gdLst/>
                <a:ahLst/>
                <a:cxnLst/>
                <a:rect l="l" t="t" r="r" b="b"/>
                <a:pathLst>
                  <a:path w="10169" h="7504" extrusionOk="0">
                    <a:moveTo>
                      <a:pt x="8047" y="0"/>
                    </a:moveTo>
                    <a:cubicBezTo>
                      <a:pt x="8036" y="0"/>
                      <a:pt x="8025" y="1"/>
                      <a:pt x="8014" y="2"/>
                    </a:cubicBezTo>
                    <a:cubicBezTo>
                      <a:pt x="7585" y="50"/>
                      <a:pt x="7001" y="1562"/>
                      <a:pt x="7001" y="1562"/>
                    </a:cubicBezTo>
                    <a:cubicBezTo>
                      <a:pt x="7001" y="1562"/>
                      <a:pt x="3275" y="3146"/>
                      <a:pt x="834" y="4717"/>
                    </a:cubicBezTo>
                    <a:cubicBezTo>
                      <a:pt x="1" y="5872"/>
                      <a:pt x="513" y="7420"/>
                      <a:pt x="2846" y="7503"/>
                    </a:cubicBezTo>
                    <a:cubicBezTo>
                      <a:pt x="5251" y="5658"/>
                      <a:pt x="8430" y="3193"/>
                      <a:pt x="8430" y="3193"/>
                    </a:cubicBezTo>
                    <a:cubicBezTo>
                      <a:pt x="9264" y="2800"/>
                      <a:pt x="10169" y="2169"/>
                      <a:pt x="10049" y="1883"/>
                    </a:cubicBezTo>
                    <a:cubicBezTo>
                      <a:pt x="9977" y="1682"/>
                      <a:pt x="9867" y="1650"/>
                      <a:pt x="9803" y="1650"/>
                    </a:cubicBezTo>
                    <a:cubicBezTo>
                      <a:pt x="9774" y="1650"/>
                      <a:pt x="9754" y="1656"/>
                      <a:pt x="9752" y="1657"/>
                    </a:cubicBezTo>
                    <a:lnTo>
                      <a:pt x="9752" y="1657"/>
                    </a:lnTo>
                    <a:cubicBezTo>
                      <a:pt x="9762" y="1653"/>
                      <a:pt x="10083" y="1534"/>
                      <a:pt x="9966" y="1264"/>
                    </a:cubicBezTo>
                    <a:cubicBezTo>
                      <a:pt x="9902" y="1130"/>
                      <a:pt x="9795" y="1096"/>
                      <a:pt x="9703" y="1096"/>
                    </a:cubicBezTo>
                    <a:cubicBezTo>
                      <a:pt x="9637" y="1096"/>
                      <a:pt x="9578" y="1114"/>
                      <a:pt x="9548" y="1125"/>
                    </a:cubicBezTo>
                    <a:lnTo>
                      <a:pt x="9548" y="1125"/>
                    </a:lnTo>
                    <a:cubicBezTo>
                      <a:pt x="9608" y="1097"/>
                      <a:pt x="9768" y="1003"/>
                      <a:pt x="9680" y="788"/>
                    </a:cubicBezTo>
                    <a:cubicBezTo>
                      <a:pt x="9611" y="623"/>
                      <a:pt x="9519" y="570"/>
                      <a:pt x="9430" y="570"/>
                    </a:cubicBezTo>
                    <a:cubicBezTo>
                      <a:pt x="9277" y="570"/>
                      <a:pt x="9133" y="729"/>
                      <a:pt x="9133" y="729"/>
                    </a:cubicBezTo>
                    <a:cubicBezTo>
                      <a:pt x="9133" y="729"/>
                      <a:pt x="9418" y="395"/>
                      <a:pt x="9192" y="121"/>
                    </a:cubicBezTo>
                    <a:cubicBezTo>
                      <a:pt x="9164" y="87"/>
                      <a:pt x="9125" y="72"/>
                      <a:pt x="9079" y="72"/>
                    </a:cubicBezTo>
                    <a:cubicBezTo>
                      <a:pt x="8755" y="72"/>
                      <a:pt x="8061" y="812"/>
                      <a:pt x="8061" y="812"/>
                    </a:cubicBezTo>
                    <a:cubicBezTo>
                      <a:pt x="8061" y="812"/>
                      <a:pt x="8422" y="0"/>
                      <a:pt x="8047"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773;p41">
                <a:extLst>
                  <a:ext uri="{FF2B5EF4-FFF2-40B4-BE49-F238E27FC236}">
                    <a16:creationId xmlns:a16="http://schemas.microsoft.com/office/drawing/2014/main" id="{2B23CB50-736E-BABB-A5D1-993AFB9BE40B}"/>
                  </a:ext>
                </a:extLst>
              </p:cNvPr>
              <p:cNvSpPr/>
              <p:nvPr/>
            </p:nvSpPr>
            <p:spPr>
              <a:xfrm>
                <a:off x="2790225" y="1830700"/>
                <a:ext cx="44375" cy="63725"/>
              </a:xfrm>
              <a:custGeom>
                <a:avLst/>
                <a:gdLst/>
                <a:ahLst/>
                <a:cxnLst/>
                <a:rect l="l" t="t" r="r" b="b"/>
                <a:pathLst>
                  <a:path w="1775" h="2549" extrusionOk="0">
                    <a:moveTo>
                      <a:pt x="726" y="1"/>
                    </a:moveTo>
                    <a:cubicBezTo>
                      <a:pt x="726" y="1"/>
                      <a:pt x="441" y="61"/>
                      <a:pt x="0" y="215"/>
                    </a:cubicBezTo>
                    <a:cubicBezTo>
                      <a:pt x="393" y="1013"/>
                      <a:pt x="822" y="1823"/>
                      <a:pt x="1346" y="2549"/>
                    </a:cubicBezTo>
                    <a:cubicBezTo>
                      <a:pt x="1619" y="2204"/>
                      <a:pt x="1774" y="1930"/>
                      <a:pt x="1774" y="1930"/>
                    </a:cubicBezTo>
                    <a:lnTo>
                      <a:pt x="726"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774;p41">
                <a:extLst>
                  <a:ext uri="{FF2B5EF4-FFF2-40B4-BE49-F238E27FC236}">
                    <a16:creationId xmlns:a16="http://schemas.microsoft.com/office/drawing/2014/main" id="{A41DD742-D8DD-6333-F9FD-5221FC038521}"/>
                  </a:ext>
                </a:extLst>
              </p:cNvPr>
              <p:cNvSpPr/>
              <p:nvPr/>
            </p:nvSpPr>
            <p:spPr>
              <a:xfrm>
                <a:off x="2635725" y="1836075"/>
                <a:ext cx="187850" cy="150875"/>
              </a:xfrm>
              <a:custGeom>
                <a:avLst/>
                <a:gdLst/>
                <a:ahLst/>
                <a:cxnLst/>
                <a:rect l="l" t="t" r="r" b="b"/>
                <a:pathLst>
                  <a:path w="7514" h="6035" extrusionOk="0">
                    <a:moveTo>
                      <a:pt x="6180" y="0"/>
                    </a:moveTo>
                    <a:cubicBezTo>
                      <a:pt x="5073" y="357"/>
                      <a:pt x="2930" y="1191"/>
                      <a:pt x="1156" y="2679"/>
                    </a:cubicBezTo>
                    <a:cubicBezTo>
                      <a:pt x="1156" y="2679"/>
                      <a:pt x="825" y="1942"/>
                      <a:pt x="544" y="1942"/>
                    </a:cubicBezTo>
                    <a:cubicBezTo>
                      <a:pt x="392" y="1942"/>
                      <a:pt x="254" y="2158"/>
                      <a:pt x="191" y="2822"/>
                    </a:cubicBezTo>
                    <a:cubicBezTo>
                      <a:pt x="1" y="4703"/>
                      <a:pt x="1227" y="5620"/>
                      <a:pt x="1227" y="5620"/>
                    </a:cubicBezTo>
                    <a:cubicBezTo>
                      <a:pt x="1610" y="5913"/>
                      <a:pt x="2016" y="6035"/>
                      <a:pt x="2429" y="6035"/>
                    </a:cubicBezTo>
                    <a:cubicBezTo>
                      <a:pt x="4371" y="6035"/>
                      <a:pt x="6467" y="3335"/>
                      <a:pt x="6978" y="2894"/>
                    </a:cubicBezTo>
                    <a:cubicBezTo>
                      <a:pt x="7192" y="2715"/>
                      <a:pt x="7371" y="2513"/>
                      <a:pt x="7514" y="2334"/>
                    </a:cubicBezTo>
                    <a:cubicBezTo>
                      <a:pt x="7002" y="1608"/>
                      <a:pt x="6573" y="798"/>
                      <a:pt x="6180"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776;p41">
                <a:extLst>
                  <a:ext uri="{FF2B5EF4-FFF2-40B4-BE49-F238E27FC236}">
                    <a16:creationId xmlns:a16="http://schemas.microsoft.com/office/drawing/2014/main" id="{28BFD7FA-6A53-6CCD-DCE4-E271CF4D83E1}"/>
                  </a:ext>
                </a:extLst>
              </p:cNvPr>
              <p:cNvSpPr/>
              <p:nvPr/>
            </p:nvSpPr>
            <p:spPr>
              <a:xfrm>
                <a:off x="3038475" y="1694100"/>
                <a:ext cx="24425" cy="26075"/>
              </a:xfrm>
              <a:custGeom>
                <a:avLst/>
                <a:gdLst/>
                <a:ahLst/>
                <a:cxnLst/>
                <a:rect l="l" t="t" r="r" b="b"/>
                <a:pathLst>
                  <a:path w="977" h="1043" extrusionOk="0">
                    <a:moveTo>
                      <a:pt x="269" y="0"/>
                    </a:moveTo>
                    <a:cubicBezTo>
                      <a:pt x="226" y="0"/>
                      <a:pt x="187" y="11"/>
                      <a:pt x="155" y="36"/>
                    </a:cubicBezTo>
                    <a:cubicBezTo>
                      <a:pt x="0" y="131"/>
                      <a:pt x="36" y="441"/>
                      <a:pt x="214" y="702"/>
                    </a:cubicBezTo>
                    <a:cubicBezTo>
                      <a:pt x="363" y="916"/>
                      <a:pt x="563" y="1043"/>
                      <a:pt x="711" y="1043"/>
                    </a:cubicBezTo>
                    <a:cubicBezTo>
                      <a:pt x="753" y="1043"/>
                      <a:pt x="790" y="1033"/>
                      <a:pt x="822" y="1012"/>
                    </a:cubicBezTo>
                    <a:cubicBezTo>
                      <a:pt x="976" y="905"/>
                      <a:pt x="941" y="607"/>
                      <a:pt x="750" y="345"/>
                    </a:cubicBezTo>
                    <a:cubicBezTo>
                      <a:pt x="612" y="133"/>
                      <a:pt x="417" y="0"/>
                      <a:pt x="269" y="0"/>
                    </a:cubicBezTo>
                    <a:close/>
                  </a:path>
                </a:pathLst>
              </a:custGeom>
              <a:solidFill>
                <a:srgbClr val="BD68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777;p41">
                <a:extLst>
                  <a:ext uri="{FF2B5EF4-FFF2-40B4-BE49-F238E27FC236}">
                    <a16:creationId xmlns:a16="http://schemas.microsoft.com/office/drawing/2014/main" id="{E03668B7-BE29-F818-90D3-9611FF1792EE}"/>
                  </a:ext>
                </a:extLst>
              </p:cNvPr>
              <p:cNvSpPr/>
              <p:nvPr/>
            </p:nvSpPr>
            <p:spPr>
              <a:xfrm>
                <a:off x="2938450" y="1791125"/>
                <a:ext cx="325" cy="325"/>
              </a:xfrm>
              <a:custGeom>
                <a:avLst/>
                <a:gdLst/>
                <a:ahLst/>
                <a:cxnLst/>
                <a:rect l="l" t="t" r="r" b="b"/>
                <a:pathLst>
                  <a:path w="13" h="13" extrusionOk="0">
                    <a:moveTo>
                      <a:pt x="1" y="0"/>
                    </a:moveTo>
                    <a:cubicBezTo>
                      <a:pt x="12" y="12"/>
                      <a:pt x="12" y="12"/>
                      <a:pt x="12" y="12"/>
                    </a:cubicBezTo>
                    <a:cubicBezTo>
                      <a:pt x="12" y="12"/>
                      <a:pt x="12" y="0"/>
                      <a:pt x="1"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778;p41">
                <a:extLst>
                  <a:ext uri="{FF2B5EF4-FFF2-40B4-BE49-F238E27FC236}">
                    <a16:creationId xmlns:a16="http://schemas.microsoft.com/office/drawing/2014/main" id="{051066BB-5736-A99F-BFF0-45FAEF768726}"/>
                  </a:ext>
                </a:extLst>
              </p:cNvPr>
              <p:cNvSpPr/>
              <p:nvPr/>
            </p:nvSpPr>
            <p:spPr>
              <a:xfrm>
                <a:off x="2916125" y="1769125"/>
                <a:ext cx="102725" cy="113700"/>
              </a:xfrm>
              <a:custGeom>
                <a:avLst/>
                <a:gdLst/>
                <a:ahLst/>
                <a:cxnLst/>
                <a:rect l="l" t="t" r="r" b="b"/>
                <a:pathLst>
                  <a:path w="4109" h="4548" extrusionOk="0">
                    <a:moveTo>
                      <a:pt x="1611" y="0"/>
                    </a:moveTo>
                    <a:cubicBezTo>
                      <a:pt x="1585" y="0"/>
                      <a:pt x="1560" y="7"/>
                      <a:pt x="1536" y="23"/>
                    </a:cubicBezTo>
                    <a:cubicBezTo>
                      <a:pt x="1239" y="214"/>
                      <a:pt x="1405" y="619"/>
                      <a:pt x="1405" y="619"/>
                    </a:cubicBezTo>
                    <a:cubicBezTo>
                      <a:pt x="1405" y="619"/>
                      <a:pt x="1288" y="371"/>
                      <a:pt x="1106" y="371"/>
                    </a:cubicBezTo>
                    <a:cubicBezTo>
                      <a:pt x="1036" y="371"/>
                      <a:pt x="956" y="408"/>
                      <a:pt x="870" y="511"/>
                    </a:cubicBezTo>
                    <a:cubicBezTo>
                      <a:pt x="715" y="690"/>
                      <a:pt x="846" y="833"/>
                      <a:pt x="894" y="880"/>
                    </a:cubicBezTo>
                    <a:cubicBezTo>
                      <a:pt x="857" y="844"/>
                      <a:pt x="767" y="781"/>
                      <a:pt x="662" y="781"/>
                    </a:cubicBezTo>
                    <a:cubicBezTo>
                      <a:pt x="595" y="781"/>
                      <a:pt x="522" y="806"/>
                      <a:pt x="453" y="880"/>
                    </a:cubicBezTo>
                    <a:cubicBezTo>
                      <a:pt x="253" y="1104"/>
                      <a:pt x="529" y="1316"/>
                      <a:pt x="536" y="1321"/>
                    </a:cubicBezTo>
                    <a:lnTo>
                      <a:pt x="536" y="1321"/>
                    </a:lnTo>
                    <a:cubicBezTo>
                      <a:pt x="534" y="1319"/>
                      <a:pt x="496" y="1291"/>
                      <a:pt x="435" y="1291"/>
                    </a:cubicBezTo>
                    <a:cubicBezTo>
                      <a:pt x="373" y="1291"/>
                      <a:pt x="286" y="1321"/>
                      <a:pt x="191" y="1440"/>
                    </a:cubicBezTo>
                    <a:cubicBezTo>
                      <a:pt x="1" y="1690"/>
                      <a:pt x="679" y="2547"/>
                      <a:pt x="1346" y="3178"/>
                    </a:cubicBezTo>
                    <a:cubicBezTo>
                      <a:pt x="1346" y="3178"/>
                      <a:pt x="1763" y="3702"/>
                      <a:pt x="2156" y="4548"/>
                    </a:cubicBezTo>
                    <a:cubicBezTo>
                      <a:pt x="2775" y="3928"/>
                      <a:pt x="3430" y="3345"/>
                      <a:pt x="4108" y="2785"/>
                    </a:cubicBezTo>
                    <a:cubicBezTo>
                      <a:pt x="3406" y="2071"/>
                      <a:pt x="3203" y="2035"/>
                      <a:pt x="3203" y="2035"/>
                    </a:cubicBezTo>
                    <a:cubicBezTo>
                      <a:pt x="3203" y="2035"/>
                      <a:pt x="3084" y="428"/>
                      <a:pt x="2691" y="249"/>
                    </a:cubicBezTo>
                    <a:cubicBezTo>
                      <a:pt x="2657" y="234"/>
                      <a:pt x="2627" y="227"/>
                      <a:pt x="2600" y="227"/>
                    </a:cubicBezTo>
                    <a:cubicBezTo>
                      <a:pt x="2316" y="227"/>
                      <a:pt x="2406" y="1011"/>
                      <a:pt x="2406" y="1011"/>
                    </a:cubicBezTo>
                    <a:cubicBezTo>
                      <a:pt x="2406" y="1011"/>
                      <a:pt x="1920" y="0"/>
                      <a:pt x="1611" y="0"/>
                    </a:cubicBezTo>
                    <a:close/>
                  </a:path>
                </a:pathLst>
              </a:custGeom>
              <a:solidFill>
                <a:srgbClr val="FCBE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779;p41">
                <a:extLst>
                  <a:ext uri="{FF2B5EF4-FFF2-40B4-BE49-F238E27FC236}">
                    <a16:creationId xmlns:a16="http://schemas.microsoft.com/office/drawing/2014/main" id="{F6F57C5A-258C-0884-D415-5BA332C50B64}"/>
                  </a:ext>
                </a:extLst>
              </p:cNvPr>
              <p:cNvSpPr/>
              <p:nvPr/>
            </p:nvSpPr>
            <p:spPr>
              <a:xfrm>
                <a:off x="2956900" y="1820000"/>
                <a:ext cx="55100" cy="56575"/>
              </a:xfrm>
              <a:custGeom>
                <a:avLst/>
                <a:gdLst/>
                <a:ahLst/>
                <a:cxnLst/>
                <a:rect l="l" t="t" r="r" b="b"/>
                <a:pathLst>
                  <a:path w="2204" h="2263" extrusionOk="0">
                    <a:moveTo>
                      <a:pt x="1572" y="0"/>
                    </a:moveTo>
                    <a:lnTo>
                      <a:pt x="1" y="1536"/>
                    </a:lnTo>
                    <a:cubicBezTo>
                      <a:pt x="1" y="1536"/>
                      <a:pt x="72" y="1846"/>
                      <a:pt x="239" y="2263"/>
                    </a:cubicBezTo>
                    <a:cubicBezTo>
                      <a:pt x="953" y="1715"/>
                      <a:pt x="1596" y="1072"/>
                      <a:pt x="2203" y="417"/>
                    </a:cubicBezTo>
                    <a:cubicBezTo>
                      <a:pt x="1822" y="143"/>
                      <a:pt x="1572" y="0"/>
                      <a:pt x="15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780;p41">
                <a:extLst>
                  <a:ext uri="{FF2B5EF4-FFF2-40B4-BE49-F238E27FC236}">
                    <a16:creationId xmlns:a16="http://schemas.microsoft.com/office/drawing/2014/main" id="{5624C30A-2F5D-2213-2325-43069116301B}"/>
                  </a:ext>
                </a:extLst>
              </p:cNvPr>
              <p:cNvSpPr/>
              <p:nvPr/>
            </p:nvSpPr>
            <p:spPr>
              <a:xfrm>
                <a:off x="2962850" y="1830425"/>
                <a:ext cx="97075" cy="108375"/>
              </a:xfrm>
              <a:custGeom>
                <a:avLst/>
                <a:gdLst/>
                <a:ahLst/>
                <a:cxnLst/>
                <a:rect l="l" t="t" r="r" b="b"/>
                <a:pathLst>
                  <a:path w="3883" h="4335" extrusionOk="0">
                    <a:moveTo>
                      <a:pt x="1965" y="0"/>
                    </a:moveTo>
                    <a:cubicBezTo>
                      <a:pt x="1358" y="655"/>
                      <a:pt x="715" y="1298"/>
                      <a:pt x="1" y="1846"/>
                    </a:cubicBezTo>
                    <a:cubicBezTo>
                      <a:pt x="84" y="2060"/>
                      <a:pt x="37" y="2703"/>
                      <a:pt x="168" y="2941"/>
                    </a:cubicBezTo>
                    <a:cubicBezTo>
                      <a:pt x="600" y="3765"/>
                      <a:pt x="1057" y="4335"/>
                      <a:pt x="1884" y="4335"/>
                    </a:cubicBezTo>
                    <a:cubicBezTo>
                      <a:pt x="2037" y="4335"/>
                      <a:pt x="2202" y="4315"/>
                      <a:pt x="2382" y="4274"/>
                    </a:cubicBezTo>
                    <a:cubicBezTo>
                      <a:pt x="2382" y="4274"/>
                      <a:pt x="3501" y="3846"/>
                      <a:pt x="3716" y="2834"/>
                    </a:cubicBezTo>
                    <a:cubicBezTo>
                      <a:pt x="3882" y="2024"/>
                      <a:pt x="2918" y="667"/>
                      <a:pt x="1965"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781;p41">
                <a:extLst>
                  <a:ext uri="{FF2B5EF4-FFF2-40B4-BE49-F238E27FC236}">
                    <a16:creationId xmlns:a16="http://schemas.microsoft.com/office/drawing/2014/main" id="{62C64DCA-2515-DF3C-7196-3C84A30BCEFA}"/>
                  </a:ext>
                </a:extLst>
              </p:cNvPr>
              <p:cNvSpPr/>
              <p:nvPr/>
            </p:nvSpPr>
            <p:spPr>
              <a:xfrm>
                <a:off x="2911375" y="1805125"/>
                <a:ext cx="19075" cy="39300"/>
              </a:xfrm>
              <a:custGeom>
                <a:avLst/>
                <a:gdLst/>
                <a:ahLst/>
                <a:cxnLst/>
                <a:rect l="l" t="t" r="r" b="b"/>
                <a:pathLst>
                  <a:path w="763" h="1572" extrusionOk="0">
                    <a:moveTo>
                      <a:pt x="155" y="0"/>
                    </a:moveTo>
                    <a:lnTo>
                      <a:pt x="0" y="36"/>
                    </a:lnTo>
                    <a:cubicBezTo>
                      <a:pt x="0" y="36"/>
                      <a:pt x="619" y="810"/>
                      <a:pt x="560" y="1572"/>
                    </a:cubicBezTo>
                    <a:lnTo>
                      <a:pt x="762" y="1345"/>
                    </a:lnTo>
                    <a:cubicBezTo>
                      <a:pt x="762" y="1345"/>
                      <a:pt x="548" y="607"/>
                      <a:pt x="155" y="0"/>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782;p41">
                <a:extLst>
                  <a:ext uri="{FF2B5EF4-FFF2-40B4-BE49-F238E27FC236}">
                    <a16:creationId xmlns:a16="http://schemas.microsoft.com/office/drawing/2014/main" id="{C203901F-A875-2E6A-8F4D-22B360CCAD36}"/>
                  </a:ext>
                </a:extLst>
              </p:cNvPr>
              <p:cNvSpPr/>
              <p:nvPr/>
            </p:nvSpPr>
            <p:spPr>
              <a:xfrm>
                <a:off x="2904525" y="1812250"/>
                <a:ext cx="18775" cy="39025"/>
              </a:xfrm>
              <a:custGeom>
                <a:avLst/>
                <a:gdLst/>
                <a:ahLst/>
                <a:cxnLst/>
                <a:rect l="l" t="t" r="r" b="b"/>
                <a:pathLst>
                  <a:path w="751" h="1561" extrusionOk="0">
                    <a:moveTo>
                      <a:pt x="155" y="1"/>
                    </a:moveTo>
                    <a:lnTo>
                      <a:pt x="0" y="25"/>
                    </a:lnTo>
                    <a:cubicBezTo>
                      <a:pt x="0" y="25"/>
                      <a:pt x="619" y="799"/>
                      <a:pt x="548" y="1561"/>
                    </a:cubicBezTo>
                    <a:lnTo>
                      <a:pt x="750" y="1346"/>
                    </a:lnTo>
                    <a:cubicBezTo>
                      <a:pt x="750" y="1346"/>
                      <a:pt x="536" y="596"/>
                      <a:pt x="155"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783;p41">
                <a:extLst>
                  <a:ext uri="{FF2B5EF4-FFF2-40B4-BE49-F238E27FC236}">
                    <a16:creationId xmlns:a16="http://schemas.microsoft.com/office/drawing/2014/main" id="{9AAFC024-59BB-CA70-F9FB-09F5DCD0557A}"/>
                  </a:ext>
                </a:extLst>
              </p:cNvPr>
              <p:cNvSpPr/>
              <p:nvPr/>
            </p:nvSpPr>
            <p:spPr>
              <a:xfrm>
                <a:off x="2446725" y="1565500"/>
                <a:ext cx="398275" cy="667675"/>
              </a:xfrm>
              <a:custGeom>
                <a:avLst/>
                <a:gdLst/>
                <a:ahLst/>
                <a:cxnLst/>
                <a:rect l="l" t="t" r="r" b="b"/>
                <a:pathLst>
                  <a:path w="15931" h="26707" extrusionOk="0">
                    <a:moveTo>
                      <a:pt x="3453" y="1"/>
                    </a:moveTo>
                    <a:lnTo>
                      <a:pt x="3453" y="1"/>
                    </a:lnTo>
                    <a:cubicBezTo>
                      <a:pt x="465" y="1429"/>
                      <a:pt x="0" y="5739"/>
                      <a:pt x="143" y="10228"/>
                    </a:cubicBezTo>
                    <a:cubicBezTo>
                      <a:pt x="334" y="15693"/>
                      <a:pt x="1917" y="24837"/>
                      <a:pt x="1917" y="24837"/>
                    </a:cubicBezTo>
                    <a:cubicBezTo>
                      <a:pt x="5741" y="26337"/>
                      <a:pt x="9129" y="26706"/>
                      <a:pt x="11536" y="26706"/>
                    </a:cubicBezTo>
                    <a:cubicBezTo>
                      <a:pt x="13865" y="26706"/>
                      <a:pt x="15276" y="26361"/>
                      <a:pt x="15276" y="26361"/>
                    </a:cubicBezTo>
                    <a:lnTo>
                      <a:pt x="15324" y="26361"/>
                    </a:lnTo>
                    <a:cubicBezTo>
                      <a:pt x="15538" y="25099"/>
                      <a:pt x="15931" y="21837"/>
                      <a:pt x="15086" y="18705"/>
                    </a:cubicBezTo>
                    <a:cubicBezTo>
                      <a:pt x="14469" y="16409"/>
                      <a:pt x="12799" y="15960"/>
                      <a:pt x="11020" y="15960"/>
                    </a:cubicBezTo>
                    <a:cubicBezTo>
                      <a:pt x="9874" y="15960"/>
                      <a:pt x="8684" y="16146"/>
                      <a:pt x="7700" y="16146"/>
                    </a:cubicBezTo>
                    <a:cubicBezTo>
                      <a:pt x="7558" y="16146"/>
                      <a:pt x="7420" y="16142"/>
                      <a:pt x="7287" y="16133"/>
                    </a:cubicBezTo>
                    <a:cubicBezTo>
                      <a:pt x="6073" y="16050"/>
                      <a:pt x="2394" y="14074"/>
                      <a:pt x="1453" y="7716"/>
                    </a:cubicBezTo>
                    <a:cubicBezTo>
                      <a:pt x="810" y="3358"/>
                      <a:pt x="2060" y="1096"/>
                      <a:pt x="3453"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784;p41">
                <a:extLst>
                  <a:ext uri="{FF2B5EF4-FFF2-40B4-BE49-F238E27FC236}">
                    <a16:creationId xmlns:a16="http://schemas.microsoft.com/office/drawing/2014/main" id="{EC6797A1-6055-F691-1341-43E6398D136D}"/>
                  </a:ext>
                </a:extLst>
              </p:cNvPr>
              <p:cNvSpPr/>
              <p:nvPr/>
            </p:nvSpPr>
            <p:spPr>
              <a:xfrm>
                <a:off x="2730400" y="1980425"/>
                <a:ext cx="100925" cy="226250"/>
              </a:xfrm>
              <a:custGeom>
                <a:avLst/>
                <a:gdLst/>
                <a:ahLst/>
                <a:cxnLst/>
                <a:rect l="l" t="t" r="r" b="b"/>
                <a:pathLst>
                  <a:path w="4037" h="9050" extrusionOk="0">
                    <a:moveTo>
                      <a:pt x="48" y="1"/>
                    </a:moveTo>
                    <a:cubicBezTo>
                      <a:pt x="24" y="1"/>
                      <a:pt x="0" y="25"/>
                      <a:pt x="0" y="48"/>
                    </a:cubicBezTo>
                    <a:cubicBezTo>
                      <a:pt x="0" y="72"/>
                      <a:pt x="24" y="96"/>
                      <a:pt x="48" y="96"/>
                    </a:cubicBezTo>
                    <a:cubicBezTo>
                      <a:pt x="1667" y="215"/>
                      <a:pt x="2667" y="858"/>
                      <a:pt x="3000" y="2013"/>
                    </a:cubicBezTo>
                    <a:cubicBezTo>
                      <a:pt x="3953" y="5299"/>
                      <a:pt x="3512" y="8621"/>
                      <a:pt x="3465" y="8990"/>
                    </a:cubicBezTo>
                    <a:cubicBezTo>
                      <a:pt x="3465" y="9026"/>
                      <a:pt x="3477" y="9050"/>
                      <a:pt x="3500" y="9050"/>
                    </a:cubicBezTo>
                    <a:cubicBezTo>
                      <a:pt x="3524" y="9050"/>
                      <a:pt x="3548" y="9038"/>
                      <a:pt x="3548" y="9014"/>
                    </a:cubicBezTo>
                    <a:cubicBezTo>
                      <a:pt x="3596" y="8633"/>
                      <a:pt x="4036" y="5287"/>
                      <a:pt x="3084" y="1989"/>
                    </a:cubicBezTo>
                    <a:cubicBezTo>
                      <a:pt x="2727" y="787"/>
                      <a:pt x="1715" y="120"/>
                      <a:pt x="4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785;p41">
                <a:extLst>
                  <a:ext uri="{FF2B5EF4-FFF2-40B4-BE49-F238E27FC236}">
                    <a16:creationId xmlns:a16="http://schemas.microsoft.com/office/drawing/2014/main" id="{3076B9C4-752F-63AA-1C04-5636A4AA3E37}"/>
                  </a:ext>
                </a:extLst>
              </p:cNvPr>
              <p:cNvSpPr/>
              <p:nvPr/>
            </p:nvSpPr>
            <p:spPr>
              <a:xfrm>
                <a:off x="2428575" y="1635625"/>
                <a:ext cx="275350" cy="353175"/>
              </a:xfrm>
              <a:custGeom>
                <a:avLst/>
                <a:gdLst/>
                <a:ahLst/>
                <a:cxnLst/>
                <a:rect l="l" t="t" r="r" b="b"/>
                <a:pathLst>
                  <a:path w="11014" h="14127" extrusionOk="0">
                    <a:moveTo>
                      <a:pt x="2129" y="1"/>
                    </a:moveTo>
                    <a:cubicBezTo>
                      <a:pt x="2114" y="1"/>
                      <a:pt x="2092" y="12"/>
                      <a:pt x="2084" y="29"/>
                    </a:cubicBezTo>
                    <a:cubicBezTo>
                      <a:pt x="2072" y="77"/>
                      <a:pt x="0" y="4792"/>
                      <a:pt x="2989" y="9971"/>
                    </a:cubicBezTo>
                    <a:cubicBezTo>
                      <a:pt x="4048" y="11804"/>
                      <a:pt x="5310" y="13067"/>
                      <a:pt x="6727" y="13686"/>
                    </a:cubicBezTo>
                    <a:cubicBezTo>
                      <a:pt x="7501" y="14031"/>
                      <a:pt x="8192" y="14126"/>
                      <a:pt x="8739" y="14126"/>
                    </a:cubicBezTo>
                    <a:cubicBezTo>
                      <a:pt x="8942" y="14126"/>
                      <a:pt x="9120" y="14114"/>
                      <a:pt x="9287" y="14090"/>
                    </a:cubicBezTo>
                    <a:cubicBezTo>
                      <a:pt x="9358" y="14079"/>
                      <a:pt x="9454" y="14067"/>
                      <a:pt x="9561" y="14055"/>
                    </a:cubicBezTo>
                    <a:cubicBezTo>
                      <a:pt x="9906" y="13995"/>
                      <a:pt x="10406" y="13924"/>
                      <a:pt x="10978" y="13888"/>
                    </a:cubicBezTo>
                    <a:cubicBezTo>
                      <a:pt x="11001" y="13888"/>
                      <a:pt x="11013" y="13864"/>
                      <a:pt x="11013" y="13840"/>
                    </a:cubicBezTo>
                    <a:cubicBezTo>
                      <a:pt x="11013" y="13817"/>
                      <a:pt x="10990" y="13793"/>
                      <a:pt x="10978" y="13793"/>
                    </a:cubicBezTo>
                    <a:cubicBezTo>
                      <a:pt x="10406" y="13829"/>
                      <a:pt x="9894" y="13900"/>
                      <a:pt x="9561" y="13948"/>
                    </a:cubicBezTo>
                    <a:cubicBezTo>
                      <a:pt x="9442" y="13971"/>
                      <a:pt x="9347" y="13983"/>
                      <a:pt x="9275" y="13995"/>
                    </a:cubicBezTo>
                    <a:cubicBezTo>
                      <a:pt x="9085" y="14019"/>
                      <a:pt x="8894" y="14031"/>
                      <a:pt x="8704" y="14031"/>
                    </a:cubicBezTo>
                    <a:cubicBezTo>
                      <a:pt x="5763" y="14031"/>
                      <a:pt x="3798" y="11185"/>
                      <a:pt x="3060" y="9911"/>
                    </a:cubicBezTo>
                    <a:cubicBezTo>
                      <a:pt x="107" y="4780"/>
                      <a:pt x="2143" y="113"/>
                      <a:pt x="2167" y="77"/>
                    </a:cubicBezTo>
                    <a:cubicBezTo>
                      <a:pt x="2179" y="53"/>
                      <a:pt x="2167" y="17"/>
                      <a:pt x="2143" y="5"/>
                    </a:cubicBezTo>
                    <a:cubicBezTo>
                      <a:pt x="2140" y="2"/>
                      <a:pt x="2135" y="1"/>
                      <a:pt x="2129"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786;p41">
                <a:extLst>
                  <a:ext uri="{FF2B5EF4-FFF2-40B4-BE49-F238E27FC236}">
                    <a16:creationId xmlns:a16="http://schemas.microsoft.com/office/drawing/2014/main" id="{2F19FB1A-9B0F-D57F-46F8-E22B64B076D2}"/>
                  </a:ext>
                </a:extLst>
              </p:cNvPr>
              <p:cNvSpPr/>
              <p:nvPr/>
            </p:nvSpPr>
            <p:spPr>
              <a:xfrm>
                <a:off x="3167050" y="2120925"/>
                <a:ext cx="117900" cy="124750"/>
              </a:xfrm>
              <a:custGeom>
                <a:avLst/>
                <a:gdLst/>
                <a:ahLst/>
                <a:cxnLst/>
                <a:rect l="l" t="t" r="r" b="b"/>
                <a:pathLst>
                  <a:path w="4716" h="4990" extrusionOk="0">
                    <a:moveTo>
                      <a:pt x="1263" y="1"/>
                    </a:moveTo>
                    <a:cubicBezTo>
                      <a:pt x="1263" y="1"/>
                      <a:pt x="1" y="3251"/>
                      <a:pt x="48" y="4084"/>
                    </a:cubicBezTo>
                    <a:cubicBezTo>
                      <a:pt x="60" y="4168"/>
                      <a:pt x="1548" y="4989"/>
                      <a:pt x="1906" y="4989"/>
                    </a:cubicBezTo>
                    <a:cubicBezTo>
                      <a:pt x="1906" y="4989"/>
                      <a:pt x="1907" y="4989"/>
                      <a:pt x="1907" y="4989"/>
                    </a:cubicBezTo>
                    <a:cubicBezTo>
                      <a:pt x="2270" y="4989"/>
                      <a:pt x="4715" y="1179"/>
                      <a:pt x="4715" y="1179"/>
                    </a:cubicBezTo>
                    <a:lnTo>
                      <a:pt x="1263" y="1"/>
                    </a:lnTo>
                    <a:close/>
                  </a:path>
                </a:pathLst>
              </a:custGeom>
              <a:solidFill>
                <a:srgbClr val="E89F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787;p41">
                <a:extLst>
                  <a:ext uri="{FF2B5EF4-FFF2-40B4-BE49-F238E27FC236}">
                    <a16:creationId xmlns:a16="http://schemas.microsoft.com/office/drawing/2014/main" id="{887AE7B3-1550-FD56-8F20-2A4B35C592FC}"/>
                  </a:ext>
                </a:extLst>
              </p:cNvPr>
              <p:cNvSpPr/>
              <p:nvPr/>
            </p:nvSpPr>
            <p:spPr>
              <a:xfrm>
                <a:off x="3140550" y="2257250"/>
                <a:ext cx="324175" cy="131000"/>
              </a:xfrm>
              <a:custGeom>
                <a:avLst/>
                <a:gdLst/>
                <a:ahLst/>
                <a:cxnLst/>
                <a:rect l="l" t="t" r="r" b="b"/>
                <a:pathLst>
                  <a:path w="12967" h="5240" extrusionOk="0">
                    <a:moveTo>
                      <a:pt x="5168" y="1"/>
                    </a:moveTo>
                    <a:cubicBezTo>
                      <a:pt x="5168" y="1"/>
                      <a:pt x="5275" y="453"/>
                      <a:pt x="5371" y="1084"/>
                    </a:cubicBezTo>
                    <a:cubicBezTo>
                      <a:pt x="3847" y="1096"/>
                      <a:pt x="1811" y="1144"/>
                      <a:pt x="1132" y="1322"/>
                    </a:cubicBezTo>
                    <a:cubicBezTo>
                      <a:pt x="1" y="1644"/>
                      <a:pt x="1251" y="2953"/>
                      <a:pt x="2156" y="4477"/>
                    </a:cubicBezTo>
                    <a:lnTo>
                      <a:pt x="7538" y="5239"/>
                    </a:lnTo>
                    <a:cubicBezTo>
                      <a:pt x="7538" y="5239"/>
                      <a:pt x="7442" y="4823"/>
                      <a:pt x="7347" y="4251"/>
                    </a:cubicBezTo>
                    <a:lnTo>
                      <a:pt x="7347" y="4251"/>
                    </a:lnTo>
                    <a:cubicBezTo>
                      <a:pt x="8250" y="4298"/>
                      <a:pt x="9501" y="4382"/>
                      <a:pt x="10432" y="4382"/>
                    </a:cubicBezTo>
                    <a:cubicBezTo>
                      <a:pt x="10912" y="4382"/>
                      <a:pt x="11307" y="4360"/>
                      <a:pt x="11526" y="4299"/>
                    </a:cubicBezTo>
                    <a:cubicBezTo>
                      <a:pt x="12657" y="3977"/>
                      <a:pt x="12967" y="2251"/>
                      <a:pt x="11157" y="358"/>
                    </a:cubicBezTo>
                    <a:lnTo>
                      <a:pt x="5168"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788;p41">
                <a:extLst>
                  <a:ext uri="{FF2B5EF4-FFF2-40B4-BE49-F238E27FC236}">
                    <a16:creationId xmlns:a16="http://schemas.microsoft.com/office/drawing/2014/main" id="{1A241180-34FB-C575-51E9-15A5BAC5E8B3}"/>
                  </a:ext>
                </a:extLst>
              </p:cNvPr>
              <p:cNvSpPr/>
              <p:nvPr/>
            </p:nvSpPr>
            <p:spPr>
              <a:xfrm>
                <a:off x="3179250" y="2040025"/>
                <a:ext cx="142900" cy="131250"/>
              </a:xfrm>
              <a:custGeom>
                <a:avLst/>
                <a:gdLst/>
                <a:ahLst/>
                <a:cxnLst/>
                <a:rect l="l" t="t" r="r" b="b"/>
                <a:pathLst>
                  <a:path w="5716" h="5250" extrusionOk="0">
                    <a:moveTo>
                      <a:pt x="3224" y="1"/>
                    </a:moveTo>
                    <a:cubicBezTo>
                      <a:pt x="1879" y="1"/>
                      <a:pt x="544" y="2059"/>
                      <a:pt x="1" y="3010"/>
                    </a:cubicBezTo>
                    <a:cubicBezTo>
                      <a:pt x="370" y="3594"/>
                      <a:pt x="906" y="4213"/>
                      <a:pt x="1668" y="4594"/>
                    </a:cubicBezTo>
                    <a:cubicBezTo>
                      <a:pt x="2758" y="5145"/>
                      <a:pt x="3710" y="5250"/>
                      <a:pt x="4294" y="5250"/>
                    </a:cubicBezTo>
                    <a:cubicBezTo>
                      <a:pt x="4329" y="5250"/>
                      <a:pt x="4362" y="5249"/>
                      <a:pt x="4394" y="5249"/>
                    </a:cubicBezTo>
                    <a:cubicBezTo>
                      <a:pt x="4835" y="4237"/>
                      <a:pt x="5716" y="1677"/>
                      <a:pt x="4132" y="355"/>
                    </a:cubicBezTo>
                    <a:cubicBezTo>
                      <a:pt x="3835" y="107"/>
                      <a:pt x="3529" y="1"/>
                      <a:pt x="3224"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789;p41">
                <a:extLst>
                  <a:ext uri="{FF2B5EF4-FFF2-40B4-BE49-F238E27FC236}">
                    <a16:creationId xmlns:a16="http://schemas.microsoft.com/office/drawing/2014/main" id="{15A78256-968A-2291-6D3B-620E8AC2E666}"/>
                  </a:ext>
                </a:extLst>
              </p:cNvPr>
              <p:cNvSpPr/>
              <p:nvPr/>
            </p:nvSpPr>
            <p:spPr>
              <a:xfrm>
                <a:off x="3173000" y="2115275"/>
                <a:ext cx="116125" cy="67075"/>
              </a:xfrm>
              <a:custGeom>
                <a:avLst/>
                <a:gdLst/>
                <a:ahLst/>
                <a:cxnLst/>
                <a:rect l="l" t="t" r="r" b="b"/>
                <a:pathLst>
                  <a:path w="4645" h="2683" extrusionOk="0">
                    <a:moveTo>
                      <a:pt x="251" y="0"/>
                    </a:moveTo>
                    <a:cubicBezTo>
                      <a:pt x="84" y="286"/>
                      <a:pt x="1" y="477"/>
                      <a:pt x="1" y="477"/>
                    </a:cubicBezTo>
                    <a:cubicBezTo>
                      <a:pt x="1" y="477"/>
                      <a:pt x="903" y="2682"/>
                      <a:pt x="4232" y="2682"/>
                    </a:cubicBezTo>
                    <a:cubicBezTo>
                      <a:pt x="4301" y="2682"/>
                      <a:pt x="4371" y="2681"/>
                      <a:pt x="4442" y="2679"/>
                    </a:cubicBezTo>
                    <a:cubicBezTo>
                      <a:pt x="4442" y="2679"/>
                      <a:pt x="4525" y="2513"/>
                      <a:pt x="4644" y="2239"/>
                    </a:cubicBezTo>
                    <a:lnTo>
                      <a:pt x="4644" y="2239"/>
                    </a:lnTo>
                    <a:cubicBezTo>
                      <a:pt x="4612" y="2239"/>
                      <a:pt x="4579" y="2240"/>
                      <a:pt x="4544" y="2240"/>
                    </a:cubicBezTo>
                    <a:cubicBezTo>
                      <a:pt x="3960" y="2240"/>
                      <a:pt x="3008" y="2135"/>
                      <a:pt x="1918" y="1584"/>
                    </a:cubicBezTo>
                    <a:cubicBezTo>
                      <a:pt x="1156" y="1203"/>
                      <a:pt x="620" y="584"/>
                      <a:pt x="251"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790;p41">
                <a:extLst>
                  <a:ext uri="{FF2B5EF4-FFF2-40B4-BE49-F238E27FC236}">
                    <a16:creationId xmlns:a16="http://schemas.microsoft.com/office/drawing/2014/main" id="{2859CDAA-4CD9-DE4B-B9A2-46FA810A6588}"/>
                  </a:ext>
                </a:extLst>
              </p:cNvPr>
              <p:cNvSpPr/>
              <p:nvPr/>
            </p:nvSpPr>
            <p:spPr>
              <a:xfrm>
                <a:off x="3229250" y="2038625"/>
                <a:ext cx="199175" cy="264050"/>
              </a:xfrm>
              <a:custGeom>
                <a:avLst/>
                <a:gdLst/>
                <a:ahLst/>
                <a:cxnLst/>
                <a:rect l="l" t="t" r="r" b="b"/>
                <a:pathLst>
                  <a:path w="7967" h="10562" extrusionOk="0">
                    <a:moveTo>
                      <a:pt x="2595" y="0"/>
                    </a:moveTo>
                    <a:cubicBezTo>
                      <a:pt x="1928" y="0"/>
                      <a:pt x="942" y="102"/>
                      <a:pt x="942" y="102"/>
                    </a:cubicBezTo>
                    <a:cubicBezTo>
                      <a:pt x="942" y="102"/>
                      <a:pt x="180" y="6221"/>
                      <a:pt x="1" y="9793"/>
                    </a:cubicBezTo>
                    <a:cubicBezTo>
                      <a:pt x="1" y="9793"/>
                      <a:pt x="922" y="10562"/>
                      <a:pt x="3107" y="10562"/>
                    </a:cubicBezTo>
                    <a:cubicBezTo>
                      <a:pt x="4319" y="10562"/>
                      <a:pt x="5919" y="10326"/>
                      <a:pt x="7966" y="9591"/>
                    </a:cubicBezTo>
                    <a:lnTo>
                      <a:pt x="6323" y="411"/>
                    </a:lnTo>
                    <a:cubicBezTo>
                      <a:pt x="6323" y="411"/>
                      <a:pt x="5049" y="125"/>
                      <a:pt x="2847" y="6"/>
                    </a:cubicBezTo>
                    <a:cubicBezTo>
                      <a:pt x="2771" y="2"/>
                      <a:pt x="2686" y="0"/>
                      <a:pt x="2595" y="0"/>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791;p41">
                <a:extLst>
                  <a:ext uri="{FF2B5EF4-FFF2-40B4-BE49-F238E27FC236}">
                    <a16:creationId xmlns:a16="http://schemas.microsoft.com/office/drawing/2014/main" id="{AD2E1068-4A7D-DC32-B82C-2ECC8C0176CA}"/>
                  </a:ext>
                </a:extLst>
              </p:cNvPr>
              <p:cNvSpPr/>
              <p:nvPr/>
            </p:nvSpPr>
            <p:spPr>
              <a:xfrm>
                <a:off x="3260800" y="2038225"/>
                <a:ext cx="97075" cy="48525"/>
              </a:xfrm>
              <a:custGeom>
                <a:avLst/>
                <a:gdLst/>
                <a:ahLst/>
                <a:cxnLst/>
                <a:rect l="l" t="t" r="r" b="b"/>
                <a:pathLst>
                  <a:path w="3883" h="1941" extrusionOk="0">
                    <a:moveTo>
                      <a:pt x="1518" y="0"/>
                    </a:moveTo>
                    <a:cubicBezTo>
                      <a:pt x="685" y="0"/>
                      <a:pt x="72" y="70"/>
                      <a:pt x="72" y="70"/>
                    </a:cubicBezTo>
                    <a:cubicBezTo>
                      <a:pt x="72" y="70"/>
                      <a:pt x="1" y="1892"/>
                      <a:pt x="1811" y="1939"/>
                    </a:cubicBezTo>
                    <a:cubicBezTo>
                      <a:pt x="1841" y="1940"/>
                      <a:pt x="1870" y="1941"/>
                      <a:pt x="1899" y="1941"/>
                    </a:cubicBezTo>
                    <a:cubicBezTo>
                      <a:pt x="3618" y="1941"/>
                      <a:pt x="3882" y="237"/>
                      <a:pt x="3882" y="237"/>
                    </a:cubicBezTo>
                    <a:cubicBezTo>
                      <a:pt x="3095" y="51"/>
                      <a:pt x="2226" y="0"/>
                      <a:pt x="1518"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792;p41">
                <a:extLst>
                  <a:ext uri="{FF2B5EF4-FFF2-40B4-BE49-F238E27FC236}">
                    <a16:creationId xmlns:a16="http://schemas.microsoft.com/office/drawing/2014/main" id="{2FE3391C-9D7E-DF04-84CE-18C877D77A6E}"/>
                  </a:ext>
                </a:extLst>
              </p:cNvPr>
              <p:cNvSpPr/>
              <p:nvPr/>
            </p:nvSpPr>
            <p:spPr>
              <a:xfrm>
                <a:off x="3178075" y="1771475"/>
                <a:ext cx="119975" cy="142825"/>
              </a:xfrm>
              <a:custGeom>
                <a:avLst/>
                <a:gdLst/>
                <a:ahLst/>
                <a:cxnLst/>
                <a:rect l="l" t="t" r="r" b="b"/>
                <a:pathLst>
                  <a:path w="4799" h="5713" extrusionOk="0">
                    <a:moveTo>
                      <a:pt x="3822" y="1"/>
                    </a:moveTo>
                    <a:cubicBezTo>
                      <a:pt x="3143" y="132"/>
                      <a:pt x="2441" y="263"/>
                      <a:pt x="1905" y="679"/>
                    </a:cubicBezTo>
                    <a:cubicBezTo>
                      <a:pt x="1357" y="1096"/>
                      <a:pt x="1036" y="1882"/>
                      <a:pt x="1369" y="2477"/>
                    </a:cubicBezTo>
                    <a:cubicBezTo>
                      <a:pt x="1107" y="2846"/>
                      <a:pt x="845" y="3203"/>
                      <a:pt x="583" y="3561"/>
                    </a:cubicBezTo>
                    <a:cubicBezTo>
                      <a:pt x="393" y="3834"/>
                      <a:pt x="202" y="4108"/>
                      <a:pt x="95" y="4418"/>
                    </a:cubicBezTo>
                    <a:cubicBezTo>
                      <a:pt x="0" y="4727"/>
                      <a:pt x="0" y="5097"/>
                      <a:pt x="202" y="5370"/>
                    </a:cubicBezTo>
                    <a:cubicBezTo>
                      <a:pt x="364" y="5596"/>
                      <a:pt x="650" y="5713"/>
                      <a:pt x="941" y="5713"/>
                    </a:cubicBezTo>
                    <a:cubicBezTo>
                      <a:pt x="1079" y="5713"/>
                      <a:pt x="1219" y="5686"/>
                      <a:pt x="1345" y="5632"/>
                    </a:cubicBezTo>
                    <a:cubicBezTo>
                      <a:pt x="1726" y="5478"/>
                      <a:pt x="2012" y="5120"/>
                      <a:pt x="2167" y="4727"/>
                    </a:cubicBezTo>
                    <a:cubicBezTo>
                      <a:pt x="2322" y="4335"/>
                      <a:pt x="2381" y="3906"/>
                      <a:pt x="2429" y="3489"/>
                    </a:cubicBezTo>
                    <a:cubicBezTo>
                      <a:pt x="3048" y="3072"/>
                      <a:pt x="3620" y="2596"/>
                      <a:pt x="4143" y="2072"/>
                    </a:cubicBezTo>
                    <a:cubicBezTo>
                      <a:pt x="4405" y="1798"/>
                      <a:pt x="4667" y="1489"/>
                      <a:pt x="4727" y="1120"/>
                    </a:cubicBezTo>
                    <a:cubicBezTo>
                      <a:pt x="4798" y="751"/>
                      <a:pt x="4596" y="298"/>
                      <a:pt x="4227" y="227"/>
                    </a:cubicBezTo>
                    <a:lnTo>
                      <a:pt x="3822" y="1"/>
                    </a:ln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793;p41">
                <a:extLst>
                  <a:ext uri="{FF2B5EF4-FFF2-40B4-BE49-F238E27FC236}">
                    <a16:creationId xmlns:a16="http://schemas.microsoft.com/office/drawing/2014/main" id="{422B85B4-D25E-0FEF-1198-699319766FA3}"/>
                  </a:ext>
                </a:extLst>
              </p:cNvPr>
              <p:cNvSpPr/>
              <p:nvPr/>
            </p:nvSpPr>
            <p:spPr>
              <a:xfrm>
                <a:off x="3173000" y="1779150"/>
                <a:ext cx="102425" cy="134325"/>
              </a:xfrm>
              <a:custGeom>
                <a:avLst/>
                <a:gdLst/>
                <a:ahLst/>
                <a:cxnLst/>
                <a:rect l="l" t="t" r="r" b="b"/>
                <a:pathLst>
                  <a:path w="4097" h="5373" extrusionOk="0">
                    <a:moveTo>
                      <a:pt x="3651" y="1"/>
                    </a:moveTo>
                    <a:cubicBezTo>
                      <a:pt x="3246" y="1"/>
                      <a:pt x="2843" y="94"/>
                      <a:pt x="2477" y="277"/>
                    </a:cubicBezTo>
                    <a:cubicBezTo>
                      <a:pt x="1977" y="515"/>
                      <a:pt x="1560" y="920"/>
                      <a:pt x="1298" y="1408"/>
                    </a:cubicBezTo>
                    <a:cubicBezTo>
                      <a:pt x="1239" y="1527"/>
                      <a:pt x="1167" y="1682"/>
                      <a:pt x="1167" y="1849"/>
                    </a:cubicBezTo>
                    <a:cubicBezTo>
                      <a:pt x="1167" y="2003"/>
                      <a:pt x="1239" y="2182"/>
                      <a:pt x="1394" y="2253"/>
                    </a:cubicBezTo>
                    <a:cubicBezTo>
                      <a:pt x="1451" y="2279"/>
                      <a:pt x="1505" y="2291"/>
                      <a:pt x="1558" y="2291"/>
                    </a:cubicBezTo>
                    <a:cubicBezTo>
                      <a:pt x="1603" y="2291"/>
                      <a:pt x="1647" y="2282"/>
                      <a:pt x="1691" y="2265"/>
                    </a:cubicBezTo>
                    <a:lnTo>
                      <a:pt x="1691" y="2265"/>
                    </a:lnTo>
                    <a:cubicBezTo>
                      <a:pt x="1334" y="2575"/>
                      <a:pt x="989" y="2908"/>
                      <a:pt x="667" y="3266"/>
                    </a:cubicBezTo>
                    <a:cubicBezTo>
                      <a:pt x="441" y="3504"/>
                      <a:pt x="191" y="3801"/>
                      <a:pt x="108" y="4158"/>
                    </a:cubicBezTo>
                    <a:cubicBezTo>
                      <a:pt x="1" y="4599"/>
                      <a:pt x="203" y="5111"/>
                      <a:pt x="584" y="5373"/>
                    </a:cubicBezTo>
                    <a:lnTo>
                      <a:pt x="620" y="5301"/>
                    </a:lnTo>
                    <a:cubicBezTo>
                      <a:pt x="263" y="5063"/>
                      <a:pt x="72" y="4587"/>
                      <a:pt x="179" y="4170"/>
                    </a:cubicBezTo>
                    <a:cubicBezTo>
                      <a:pt x="251" y="3837"/>
                      <a:pt x="501" y="3551"/>
                      <a:pt x="715" y="3313"/>
                    </a:cubicBezTo>
                    <a:cubicBezTo>
                      <a:pt x="1120" y="2873"/>
                      <a:pt x="1560" y="2468"/>
                      <a:pt x="2013" y="2087"/>
                    </a:cubicBezTo>
                    <a:lnTo>
                      <a:pt x="1965" y="2039"/>
                    </a:lnTo>
                    <a:cubicBezTo>
                      <a:pt x="1801" y="2160"/>
                      <a:pt x="1662" y="2219"/>
                      <a:pt x="1548" y="2219"/>
                    </a:cubicBezTo>
                    <a:cubicBezTo>
                      <a:pt x="1505" y="2219"/>
                      <a:pt x="1465" y="2210"/>
                      <a:pt x="1429" y="2194"/>
                    </a:cubicBezTo>
                    <a:cubicBezTo>
                      <a:pt x="1298" y="2134"/>
                      <a:pt x="1239" y="1980"/>
                      <a:pt x="1239" y="1849"/>
                    </a:cubicBezTo>
                    <a:cubicBezTo>
                      <a:pt x="1239" y="1706"/>
                      <a:pt x="1310" y="1563"/>
                      <a:pt x="1370" y="1444"/>
                    </a:cubicBezTo>
                    <a:cubicBezTo>
                      <a:pt x="1620" y="968"/>
                      <a:pt x="2025" y="575"/>
                      <a:pt x="2501" y="337"/>
                    </a:cubicBezTo>
                    <a:cubicBezTo>
                      <a:pt x="2857" y="163"/>
                      <a:pt x="3250" y="72"/>
                      <a:pt x="3645" y="72"/>
                    </a:cubicBezTo>
                    <a:cubicBezTo>
                      <a:pt x="3792" y="72"/>
                      <a:pt x="3939" y="84"/>
                      <a:pt x="4084" y="110"/>
                    </a:cubicBezTo>
                    <a:lnTo>
                      <a:pt x="4096" y="39"/>
                    </a:lnTo>
                    <a:cubicBezTo>
                      <a:pt x="3949" y="13"/>
                      <a:pt x="3800" y="1"/>
                      <a:pt x="3651" y="1"/>
                    </a:cubicBezTo>
                    <a:close/>
                  </a:path>
                </a:pathLst>
              </a:custGeom>
              <a:solidFill>
                <a:srgbClr val="BD68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794;p41">
                <a:extLst>
                  <a:ext uri="{FF2B5EF4-FFF2-40B4-BE49-F238E27FC236}">
                    <a16:creationId xmlns:a16="http://schemas.microsoft.com/office/drawing/2014/main" id="{E281A9FC-9471-3C9F-B294-9E0564CFE701}"/>
                  </a:ext>
                </a:extLst>
              </p:cNvPr>
              <p:cNvSpPr/>
              <p:nvPr/>
            </p:nvSpPr>
            <p:spPr>
              <a:xfrm>
                <a:off x="3272725" y="2019425"/>
                <a:ext cx="74125" cy="28850"/>
              </a:xfrm>
              <a:custGeom>
                <a:avLst/>
                <a:gdLst/>
                <a:ahLst/>
                <a:cxnLst/>
                <a:rect l="l" t="t" r="r" b="b"/>
                <a:pathLst>
                  <a:path w="2965" h="1154" extrusionOk="0">
                    <a:moveTo>
                      <a:pt x="0" y="1"/>
                    </a:moveTo>
                    <a:lnTo>
                      <a:pt x="107" y="1120"/>
                    </a:lnTo>
                    <a:cubicBezTo>
                      <a:pt x="329" y="1142"/>
                      <a:pt x="553" y="1154"/>
                      <a:pt x="779" y="1154"/>
                    </a:cubicBezTo>
                    <a:cubicBezTo>
                      <a:pt x="1500" y="1154"/>
                      <a:pt x="2237" y="1040"/>
                      <a:pt x="2953" y="822"/>
                    </a:cubicBezTo>
                    <a:lnTo>
                      <a:pt x="2965" y="24"/>
                    </a:lnTo>
                    <a:lnTo>
                      <a:pt x="0" y="1"/>
                    </a:lnTo>
                    <a:close/>
                  </a:path>
                </a:pathLst>
              </a:custGeom>
              <a:solidFill>
                <a:srgbClr val="EBA1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795;p41">
                <a:extLst>
                  <a:ext uri="{FF2B5EF4-FFF2-40B4-BE49-F238E27FC236}">
                    <a16:creationId xmlns:a16="http://schemas.microsoft.com/office/drawing/2014/main" id="{10FA36AA-21B4-9B94-FEAF-3CDD4584D1A7}"/>
                  </a:ext>
                </a:extLst>
              </p:cNvPr>
              <p:cNvSpPr/>
              <p:nvPr/>
            </p:nvSpPr>
            <p:spPr>
              <a:xfrm>
                <a:off x="3275400" y="2039975"/>
                <a:ext cx="71150" cy="33050"/>
              </a:xfrm>
              <a:custGeom>
                <a:avLst/>
                <a:gdLst/>
                <a:ahLst/>
                <a:cxnLst/>
                <a:rect l="l" t="t" r="r" b="b"/>
                <a:pathLst>
                  <a:path w="2846" h="1322" extrusionOk="0">
                    <a:moveTo>
                      <a:pt x="2846" y="0"/>
                    </a:moveTo>
                    <a:lnTo>
                      <a:pt x="2846" y="0"/>
                    </a:lnTo>
                    <a:cubicBezTo>
                      <a:pt x="2130" y="218"/>
                      <a:pt x="1393" y="332"/>
                      <a:pt x="672" y="332"/>
                    </a:cubicBezTo>
                    <a:cubicBezTo>
                      <a:pt x="446" y="332"/>
                      <a:pt x="222" y="320"/>
                      <a:pt x="0" y="298"/>
                    </a:cubicBezTo>
                    <a:lnTo>
                      <a:pt x="0" y="298"/>
                    </a:lnTo>
                    <a:lnTo>
                      <a:pt x="60" y="786"/>
                    </a:lnTo>
                    <a:cubicBezTo>
                      <a:pt x="60" y="786"/>
                      <a:pt x="262" y="1322"/>
                      <a:pt x="1273" y="1322"/>
                    </a:cubicBezTo>
                    <a:cubicBezTo>
                      <a:pt x="1359" y="1322"/>
                      <a:pt x="1450" y="1318"/>
                      <a:pt x="1548" y="1310"/>
                    </a:cubicBezTo>
                    <a:cubicBezTo>
                      <a:pt x="2667" y="1214"/>
                      <a:pt x="2775" y="560"/>
                      <a:pt x="2775" y="560"/>
                    </a:cubicBezTo>
                    <a:lnTo>
                      <a:pt x="2846" y="0"/>
                    </a:ln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796;p41">
                <a:extLst>
                  <a:ext uri="{FF2B5EF4-FFF2-40B4-BE49-F238E27FC236}">
                    <a16:creationId xmlns:a16="http://schemas.microsoft.com/office/drawing/2014/main" id="{F4E5B4E7-DD1C-6773-DC47-D722E910197B}"/>
                  </a:ext>
                </a:extLst>
              </p:cNvPr>
              <p:cNvSpPr/>
              <p:nvPr/>
            </p:nvSpPr>
            <p:spPr>
              <a:xfrm>
                <a:off x="3391475" y="1834575"/>
                <a:ext cx="74150" cy="156600"/>
              </a:xfrm>
              <a:custGeom>
                <a:avLst/>
                <a:gdLst/>
                <a:ahLst/>
                <a:cxnLst/>
                <a:rect l="l" t="t" r="r" b="b"/>
                <a:pathLst>
                  <a:path w="2966" h="6264" extrusionOk="0">
                    <a:moveTo>
                      <a:pt x="1775" y="1"/>
                    </a:moveTo>
                    <a:lnTo>
                      <a:pt x="1727" y="48"/>
                    </a:lnTo>
                    <a:cubicBezTo>
                      <a:pt x="2442" y="751"/>
                      <a:pt x="2858" y="1715"/>
                      <a:pt x="2882" y="2703"/>
                    </a:cubicBezTo>
                    <a:cubicBezTo>
                      <a:pt x="2894" y="2894"/>
                      <a:pt x="2882" y="3144"/>
                      <a:pt x="2751" y="3323"/>
                    </a:cubicBezTo>
                    <a:cubicBezTo>
                      <a:pt x="2680" y="3406"/>
                      <a:pt x="2561" y="3477"/>
                      <a:pt x="2442" y="3489"/>
                    </a:cubicBezTo>
                    <a:cubicBezTo>
                      <a:pt x="2382" y="3489"/>
                      <a:pt x="2299" y="3489"/>
                      <a:pt x="2227" y="3418"/>
                    </a:cubicBezTo>
                    <a:lnTo>
                      <a:pt x="2168" y="3465"/>
                    </a:lnTo>
                    <a:cubicBezTo>
                      <a:pt x="2632" y="4073"/>
                      <a:pt x="2620" y="5013"/>
                      <a:pt x="2132" y="5597"/>
                    </a:cubicBezTo>
                    <a:cubicBezTo>
                      <a:pt x="1805" y="5986"/>
                      <a:pt x="1301" y="6197"/>
                      <a:pt x="801" y="6197"/>
                    </a:cubicBezTo>
                    <a:cubicBezTo>
                      <a:pt x="536" y="6197"/>
                      <a:pt x="272" y="6137"/>
                      <a:pt x="37" y="6013"/>
                    </a:cubicBezTo>
                    <a:lnTo>
                      <a:pt x="1" y="6073"/>
                    </a:lnTo>
                    <a:cubicBezTo>
                      <a:pt x="251" y="6204"/>
                      <a:pt x="525" y="6263"/>
                      <a:pt x="799" y="6263"/>
                    </a:cubicBezTo>
                    <a:cubicBezTo>
                      <a:pt x="1322" y="6263"/>
                      <a:pt x="1846" y="6049"/>
                      <a:pt x="2180" y="5644"/>
                    </a:cubicBezTo>
                    <a:cubicBezTo>
                      <a:pt x="2668" y="5073"/>
                      <a:pt x="2715" y="4180"/>
                      <a:pt x="2311" y="3549"/>
                    </a:cubicBezTo>
                    <a:lnTo>
                      <a:pt x="2311" y="3549"/>
                    </a:lnTo>
                    <a:cubicBezTo>
                      <a:pt x="2358" y="3561"/>
                      <a:pt x="2406" y="3561"/>
                      <a:pt x="2454" y="3561"/>
                    </a:cubicBezTo>
                    <a:cubicBezTo>
                      <a:pt x="2596" y="3549"/>
                      <a:pt x="2727" y="3465"/>
                      <a:pt x="2811" y="3358"/>
                    </a:cubicBezTo>
                    <a:cubicBezTo>
                      <a:pt x="2954" y="3168"/>
                      <a:pt x="2965" y="2906"/>
                      <a:pt x="2965" y="2703"/>
                    </a:cubicBezTo>
                    <a:cubicBezTo>
                      <a:pt x="2930" y="1691"/>
                      <a:pt x="2501" y="703"/>
                      <a:pt x="1775" y="1"/>
                    </a:cubicBezTo>
                    <a:close/>
                  </a:path>
                </a:pathLst>
              </a:custGeom>
              <a:solidFill>
                <a:srgbClr val="BD68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797;p41">
                <a:extLst>
                  <a:ext uri="{FF2B5EF4-FFF2-40B4-BE49-F238E27FC236}">
                    <a16:creationId xmlns:a16="http://schemas.microsoft.com/office/drawing/2014/main" id="{C1299C42-9E52-8AD4-BDCD-7CE5B0662450}"/>
                  </a:ext>
                </a:extLst>
              </p:cNvPr>
              <p:cNvSpPr/>
              <p:nvPr/>
            </p:nvSpPr>
            <p:spPr>
              <a:xfrm>
                <a:off x="3158025" y="1895175"/>
                <a:ext cx="66200" cy="60775"/>
              </a:xfrm>
              <a:custGeom>
                <a:avLst/>
                <a:gdLst/>
                <a:ahLst/>
                <a:cxnLst/>
                <a:rect l="l" t="t" r="r" b="b"/>
                <a:pathLst>
                  <a:path w="2648" h="2431" extrusionOk="0">
                    <a:moveTo>
                      <a:pt x="1418" y="1"/>
                    </a:moveTo>
                    <a:cubicBezTo>
                      <a:pt x="1017" y="1"/>
                      <a:pt x="619" y="181"/>
                      <a:pt x="397" y="780"/>
                    </a:cubicBezTo>
                    <a:cubicBezTo>
                      <a:pt x="1" y="1829"/>
                      <a:pt x="647" y="2431"/>
                      <a:pt x="1351" y="2431"/>
                    </a:cubicBezTo>
                    <a:cubicBezTo>
                      <a:pt x="1661" y="2431"/>
                      <a:pt x="1983" y="2313"/>
                      <a:pt x="2231" y="2065"/>
                    </a:cubicBezTo>
                    <a:lnTo>
                      <a:pt x="2648" y="422"/>
                    </a:lnTo>
                    <a:cubicBezTo>
                      <a:pt x="2648" y="422"/>
                      <a:pt x="2030" y="1"/>
                      <a:pt x="1418"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798;p41">
                <a:extLst>
                  <a:ext uri="{FF2B5EF4-FFF2-40B4-BE49-F238E27FC236}">
                    <a16:creationId xmlns:a16="http://schemas.microsoft.com/office/drawing/2014/main" id="{C0E25E21-DA2C-2E1F-A526-C54857C879B5}"/>
                  </a:ext>
                </a:extLst>
              </p:cNvPr>
              <p:cNvSpPr/>
              <p:nvPr/>
            </p:nvSpPr>
            <p:spPr>
              <a:xfrm>
                <a:off x="3175375" y="1905925"/>
                <a:ext cx="40525" cy="39100"/>
              </a:xfrm>
              <a:custGeom>
                <a:avLst/>
                <a:gdLst/>
                <a:ahLst/>
                <a:cxnLst/>
                <a:rect l="l" t="t" r="r" b="b"/>
                <a:pathLst>
                  <a:path w="1621" h="1564" extrusionOk="0">
                    <a:moveTo>
                      <a:pt x="573" y="1"/>
                    </a:moveTo>
                    <a:cubicBezTo>
                      <a:pt x="262" y="1"/>
                      <a:pt x="24" y="207"/>
                      <a:pt x="13" y="219"/>
                    </a:cubicBezTo>
                    <a:cubicBezTo>
                      <a:pt x="1" y="230"/>
                      <a:pt x="1" y="254"/>
                      <a:pt x="13" y="266"/>
                    </a:cubicBezTo>
                    <a:cubicBezTo>
                      <a:pt x="19" y="272"/>
                      <a:pt x="25" y="275"/>
                      <a:pt x="32" y="275"/>
                    </a:cubicBezTo>
                    <a:cubicBezTo>
                      <a:pt x="40" y="275"/>
                      <a:pt x="49" y="272"/>
                      <a:pt x="60" y="266"/>
                    </a:cubicBezTo>
                    <a:cubicBezTo>
                      <a:pt x="60" y="266"/>
                      <a:pt x="297" y="62"/>
                      <a:pt x="596" y="62"/>
                    </a:cubicBezTo>
                    <a:cubicBezTo>
                      <a:pt x="612" y="62"/>
                      <a:pt x="628" y="63"/>
                      <a:pt x="644" y="64"/>
                    </a:cubicBezTo>
                    <a:cubicBezTo>
                      <a:pt x="822" y="88"/>
                      <a:pt x="989" y="183"/>
                      <a:pt x="1132" y="361"/>
                    </a:cubicBezTo>
                    <a:cubicBezTo>
                      <a:pt x="1537" y="862"/>
                      <a:pt x="977" y="1504"/>
                      <a:pt x="965" y="1504"/>
                    </a:cubicBezTo>
                    <a:cubicBezTo>
                      <a:pt x="953" y="1516"/>
                      <a:pt x="953" y="1540"/>
                      <a:pt x="977" y="1552"/>
                    </a:cubicBezTo>
                    <a:cubicBezTo>
                      <a:pt x="977" y="1552"/>
                      <a:pt x="977" y="1564"/>
                      <a:pt x="989" y="1564"/>
                    </a:cubicBezTo>
                    <a:cubicBezTo>
                      <a:pt x="1001" y="1564"/>
                      <a:pt x="1013" y="1564"/>
                      <a:pt x="1025" y="1552"/>
                    </a:cubicBezTo>
                    <a:cubicBezTo>
                      <a:pt x="1025" y="1540"/>
                      <a:pt x="1620" y="873"/>
                      <a:pt x="1180" y="314"/>
                    </a:cubicBezTo>
                    <a:cubicBezTo>
                      <a:pt x="1025" y="123"/>
                      <a:pt x="846" y="16"/>
                      <a:pt x="644" y="4"/>
                    </a:cubicBezTo>
                    <a:cubicBezTo>
                      <a:pt x="620" y="2"/>
                      <a:pt x="596" y="1"/>
                      <a:pt x="573" y="1"/>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799;p41">
                <a:extLst>
                  <a:ext uri="{FF2B5EF4-FFF2-40B4-BE49-F238E27FC236}">
                    <a16:creationId xmlns:a16="http://schemas.microsoft.com/office/drawing/2014/main" id="{83A0E5B9-1618-5EFA-03C7-C9A97629A4AD}"/>
                  </a:ext>
                </a:extLst>
              </p:cNvPr>
              <p:cNvSpPr/>
              <p:nvPr/>
            </p:nvSpPr>
            <p:spPr>
              <a:xfrm>
                <a:off x="3185200" y="1921250"/>
                <a:ext cx="23250" cy="9500"/>
              </a:xfrm>
              <a:custGeom>
                <a:avLst/>
                <a:gdLst/>
                <a:ahLst/>
                <a:cxnLst/>
                <a:rect l="l" t="t" r="r" b="b"/>
                <a:pathLst>
                  <a:path w="930" h="380" extrusionOk="0">
                    <a:moveTo>
                      <a:pt x="335" y="0"/>
                    </a:moveTo>
                    <a:cubicBezTo>
                      <a:pt x="162" y="0"/>
                      <a:pt x="25" y="46"/>
                      <a:pt x="25" y="46"/>
                    </a:cubicBezTo>
                    <a:cubicBezTo>
                      <a:pt x="13" y="46"/>
                      <a:pt x="1" y="70"/>
                      <a:pt x="1" y="82"/>
                    </a:cubicBezTo>
                    <a:cubicBezTo>
                      <a:pt x="13" y="94"/>
                      <a:pt x="13" y="106"/>
                      <a:pt x="25" y="106"/>
                    </a:cubicBezTo>
                    <a:lnTo>
                      <a:pt x="48" y="106"/>
                    </a:lnTo>
                    <a:cubicBezTo>
                      <a:pt x="48" y="106"/>
                      <a:pt x="175" y="62"/>
                      <a:pt x="334" y="62"/>
                    </a:cubicBezTo>
                    <a:cubicBezTo>
                      <a:pt x="517" y="62"/>
                      <a:pt x="743" y="119"/>
                      <a:pt x="870" y="368"/>
                    </a:cubicBezTo>
                    <a:cubicBezTo>
                      <a:pt x="870" y="379"/>
                      <a:pt x="894" y="379"/>
                      <a:pt x="918" y="379"/>
                    </a:cubicBezTo>
                    <a:cubicBezTo>
                      <a:pt x="929" y="368"/>
                      <a:pt x="929" y="356"/>
                      <a:pt x="929" y="332"/>
                    </a:cubicBezTo>
                    <a:cubicBezTo>
                      <a:pt x="788" y="63"/>
                      <a:pt x="537" y="0"/>
                      <a:pt x="335" y="0"/>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800;p41">
                <a:extLst>
                  <a:ext uri="{FF2B5EF4-FFF2-40B4-BE49-F238E27FC236}">
                    <a16:creationId xmlns:a16="http://schemas.microsoft.com/office/drawing/2014/main" id="{2221F532-0F1C-A21B-60F7-B4ADD6298B98}"/>
                  </a:ext>
                </a:extLst>
              </p:cNvPr>
              <p:cNvSpPr/>
              <p:nvPr/>
            </p:nvSpPr>
            <p:spPr>
              <a:xfrm>
                <a:off x="3187875" y="1787875"/>
                <a:ext cx="255425" cy="247900"/>
              </a:xfrm>
              <a:custGeom>
                <a:avLst/>
                <a:gdLst/>
                <a:ahLst/>
                <a:cxnLst/>
                <a:rect l="l" t="t" r="r" b="b"/>
                <a:pathLst>
                  <a:path w="10217" h="9916" extrusionOk="0">
                    <a:moveTo>
                      <a:pt x="4712" y="1"/>
                    </a:moveTo>
                    <a:cubicBezTo>
                      <a:pt x="3715" y="1"/>
                      <a:pt x="2892" y="426"/>
                      <a:pt x="2323" y="1262"/>
                    </a:cubicBezTo>
                    <a:cubicBezTo>
                      <a:pt x="2323" y="1262"/>
                      <a:pt x="1251" y="2595"/>
                      <a:pt x="549" y="4822"/>
                    </a:cubicBezTo>
                    <a:cubicBezTo>
                      <a:pt x="1" y="6560"/>
                      <a:pt x="846" y="8703"/>
                      <a:pt x="2918" y="9513"/>
                    </a:cubicBezTo>
                    <a:cubicBezTo>
                      <a:pt x="3560" y="9763"/>
                      <a:pt x="4243" y="9916"/>
                      <a:pt x="4924" y="9916"/>
                    </a:cubicBezTo>
                    <a:cubicBezTo>
                      <a:pt x="6315" y="9916"/>
                      <a:pt x="7697" y="9279"/>
                      <a:pt x="8704" y="7536"/>
                    </a:cubicBezTo>
                    <a:cubicBezTo>
                      <a:pt x="10217" y="4929"/>
                      <a:pt x="10050" y="2428"/>
                      <a:pt x="7704" y="1000"/>
                    </a:cubicBezTo>
                    <a:cubicBezTo>
                      <a:pt x="6606" y="331"/>
                      <a:pt x="5591" y="1"/>
                      <a:pt x="4712"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801;p41">
                <a:extLst>
                  <a:ext uri="{FF2B5EF4-FFF2-40B4-BE49-F238E27FC236}">
                    <a16:creationId xmlns:a16="http://schemas.microsoft.com/office/drawing/2014/main" id="{692F9AA6-A581-C304-273B-15964FA88F0D}"/>
                  </a:ext>
                </a:extLst>
              </p:cNvPr>
              <p:cNvSpPr/>
              <p:nvPr/>
            </p:nvSpPr>
            <p:spPr>
              <a:xfrm>
                <a:off x="3197400" y="1835775"/>
                <a:ext cx="29800" cy="60950"/>
              </a:xfrm>
              <a:custGeom>
                <a:avLst/>
                <a:gdLst/>
                <a:ahLst/>
                <a:cxnLst/>
                <a:rect l="l" t="t" r="r" b="b"/>
                <a:pathLst>
                  <a:path w="1192" h="2438" extrusionOk="0">
                    <a:moveTo>
                      <a:pt x="1049" y="0"/>
                    </a:moveTo>
                    <a:lnTo>
                      <a:pt x="1049" y="0"/>
                    </a:lnTo>
                    <a:cubicBezTo>
                      <a:pt x="441" y="655"/>
                      <a:pt x="72" y="1524"/>
                      <a:pt x="1" y="2417"/>
                    </a:cubicBezTo>
                    <a:lnTo>
                      <a:pt x="49" y="2286"/>
                    </a:lnTo>
                    <a:cubicBezTo>
                      <a:pt x="95" y="2387"/>
                      <a:pt x="212" y="2437"/>
                      <a:pt x="330" y="2437"/>
                    </a:cubicBezTo>
                    <a:cubicBezTo>
                      <a:pt x="394" y="2437"/>
                      <a:pt x="459" y="2423"/>
                      <a:pt x="513" y="2394"/>
                    </a:cubicBezTo>
                    <a:cubicBezTo>
                      <a:pt x="668" y="2310"/>
                      <a:pt x="763" y="2144"/>
                      <a:pt x="834" y="1977"/>
                    </a:cubicBezTo>
                    <a:cubicBezTo>
                      <a:pt x="1120" y="1370"/>
                      <a:pt x="1192" y="655"/>
                      <a:pt x="1049" y="0"/>
                    </a:cubicBez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802;p41">
                <a:extLst>
                  <a:ext uri="{FF2B5EF4-FFF2-40B4-BE49-F238E27FC236}">
                    <a16:creationId xmlns:a16="http://schemas.microsoft.com/office/drawing/2014/main" id="{CAC54CE9-C929-F4F0-B8F5-89B0C1275530}"/>
                  </a:ext>
                </a:extLst>
              </p:cNvPr>
              <p:cNvSpPr/>
              <p:nvPr/>
            </p:nvSpPr>
            <p:spPr>
              <a:xfrm>
                <a:off x="3201700" y="1751975"/>
                <a:ext cx="289225" cy="223900"/>
              </a:xfrm>
              <a:custGeom>
                <a:avLst/>
                <a:gdLst/>
                <a:ahLst/>
                <a:cxnLst/>
                <a:rect l="l" t="t" r="r" b="b"/>
                <a:pathLst>
                  <a:path w="11569" h="8956" extrusionOk="0">
                    <a:moveTo>
                      <a:pt x="3492" y="0"/>
                    </a:moveTo>
                    <a:cubicBezTo>
                      <a:pt x="2451" y="0"/>
                      <a:pt x="2294" y="1257"/>
                      <a:pt x="2294" y="1257"/>
                    </a:cubicBezTo>
                    <a:cubicBezTo>
                      <a:pt x="2289" y="1257"/>
                      <a:pt x="2285" y="1257"/>
                      <a:pt x="2281" y="1257"/>
                    </a:cubicBezTo>
                    <a:cubicBezTo>
                      <a:pt x="1607" y="1257"/>
                      <a:pt x="1" y="3154"/>
                      <a:pt x="841" y="3745"/>
                    </a:cubicBezTo>
                    <a:cubicBezTo>
                      <a:pt x="1053" y="3893"/>
                      <a:pt x="1295" y="3948"/>
                      <a:pt x="1538" y="3948"/>
                    </a:cubicBezTo>
                    <a:cubicBezTo>
                      <a:pt x="2277" y="3948"/>
                      <a:pt x="3032" y="3436"/>
                      <a:pt x="3032" y="3436"/>
                    </a:cubicBezTo>
                    <a:lnTo>
                      <a:pt x="3032" y="3436"/>
                    </a:lnTo>
                    <a:cubicBezTo>
                      <a:pt x="2639" y="3852"/>
                      <a:pt x="2936" y="4269"/>
                      <a:pt x="2936" y="4269"/>
                    </a:cubicBezTo>
                    <a:cubicBezTo>
                      <a:pt x="3454" y="4926"/>
                      <a:pt x="5421" y="5028"/>
                      <a:pt x="6592" y="5028"/>
                    </a:cubicBezTo>
                    <a:cubicBezTo>
                      <a:pt x="7119" y="5028"/>
                      <a:pt x="7485" y="5007"/>
                      <a:pt x="7485" y="5007"/>
                    </a:cubicBezTo>
                    <a:lnTo>
                      <a:pt x="7485" y="5007"/>
                    </a:lnTo>
                    <a:cubicBezTo>
                      <a:pt x="7270" y="6388"/>
                      <a:pt x="7830" y="6865"/>
                      <a:pt x="7830" y="6865"/>
                    </a:cubicBezTo>
                    <a:cubicBezTo>
                      <a:pt x="7497" y="8210"/>
                      <a:pt x="8199" y="8627"/>
                      <a:pt x="8199" y="8627"/>
                    </a:cubicBezTo>
                    <a:cubicBezTo>
                      <a:pt x="8199" y="8627"/>
                      <a:pt x="7903" y="8955"/>
                      <a:pt x="8525" y="8955"/>
                    </a:cubicBezTo>
                    <a:cubicBezTo>
                      <a:pt x="8661" y="8955"/>
                      <a:pt x="8842" y="8939"/>
                      <a:pt x="9080" y="8901"/>
                    </a:cubicBezTo>
                    <a:cubicBezTo>
                      <a:pt x="10414" y="8698"/>
                      <a:pt x="10080" y="6841"/>
                      <a:pt x="10080" y="6841"/>
                    </a:cubicBezTo>
                    <a:cubicBezTo>
                      <a:pt x="11569" y="5555"/>
                      <a:pt x="9390" y="3281"/>
                      <a:pt x="9390" y="3281"/>
                    </a:cubicBezTo>
                    <a:cubicBezTo>
                      <a:pt x="9283" y="2602"/>
                      <a:pt x="8818" y="1709"/>
                      <a:pt x="7723" y="1305"/>
                    </a:cubicBezTo>
                    <a:cubicBezTo>
                      <a:pt x="6627" y="888"/>
                      <a:pt x="6211" y="1102"/>
                      <a:pt x="4365" y="233"/>
                    </a:cubicBezTo>
                    <a:cubicBezTo>
                      <a:pt x="4021" y="67"/>
                      <a:pt x="3733" y="0"/>
                      <a:pt x="3492" y="0"/>
                    </a:cubicBez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803;p41">
                <a:extLst>
                  <a:ext uri="{FF2B5EF4-FFF2-40B4-BE49-F238E27FC236}">
                    <a16:creationId xmlns:a16="http://schemas.microsoft.com/office/drawing/2014/main" id="{C96452C1-3F45-E0E8-AF4F-21BFD16459E2}"/>
                  </a:ext>
                </a:extLst>
              </p:cNvPr>
              <p:cNvSpPr/>
              <p:nvPr/>
            </p:nvSpPr>
            <p:spPr>
              <a:xfrm>
                <a:off x="3427200" y="1811050"/>
                <a:ext cx="34250" cy="38725"/>
              </a:xfrm>
              <a:custGeom>
                <a:avLst/>
                <a:gdLst/>
                <a:ahLst/>
                <a:cxnLst/>
                <a:rect l="l" t="t" r="r" b="b"/>
                <a:pathLst>
                  <a:path w="1370" h="1549" extrusionOk="0">
                    <a:moveTo>
                      <a:pt x="1058" y="1"/>
                    </a:moveTo>
                    <a:cubicBezTo>
                      <a:pt x="1018" y="1"/>
                      <a:pt x="978" y="9"/>
                      <a:pt x="941" y="25"/>
                    </a:cubicBezTo>
                    <a:cubicBezTo>
                      <a:pt x="870" y="73"/>
                      <a:pt x="810" y="144"/>
                      <a:pt x="763" y="215"/>
                    </a:cubicBezTo>
                    <a:cubicBezTo>
                      <a:pt x="513" y="561"/>
                      <a:pt x="251" y="906"/>
                      <a:pt x="1" y="1251"/>
                    </a:cubicBezTo>
                    <a:lnTo>
                      <a:pt x="346" y="1549"/>
                    </a:lnTo>
                    <a:cubicBezTo>
                      <a:pt x="667" y="1418"/>
                      <a:pt x="977" y="1228"/>
                      <a:pt x="1251" y="1013"/>
                    </a:cubicBezTo>
                    <a:cubicBezTo>
                      <a:pt x="1310" y="966"/>
                      <a:pt x="1370" y="870"/>
                      <a:pt x="1322" y="811"/>
                    </a:cubicBezTo>
                    <a:cubicBezTo>
                      <a:pt x="1305" y="794"/>
                      <a:pt x="1285" y="787"/>
                      <a:pt x="1263" y="787"/>
                    </a:cubicBezTo>
                    <a:cubicBezTo>
                      <a:pt x="1225" y="787"/>
                      <a:pt x="1182" y="807"/>
                      <a:pt x="1144" y="823"/>
                    </a:cubicBezTo>
                    <a:cubicBezTo>
                      <a:pt x="953" y="918"/>
                      <a:pt x="763" y="1013"/>
                      <a:pt x="572" y="1108"/>
                    </a:cubicBezTo>
                    <a:cubicBezTo>
                      <a:pt x="810" y="906"/>
                      <a:pt x="1025" y="656"/>
                      <a:pt x="1167" y="382"/>
                    </a:cubicBezTo>
                    <a:cubicBezTo>
                      <a:pt x="1227" y="275"/>
                      <a:pt x="1275" y="132"/>
                      <a:pt x="1191" y="49"/>
                    </a:cubicBezTo>
                    <a:cubicBezTo>
                      <a:pt x="1158" y="15"/>
                      <a:pt x="1109" y="1"/>
                      <a:pt x="1058" y="1"/>
                    </a:cubicBez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804;p41">
                <a:extLst>
                  <a:ext uri="{FF2B5EF4-FFF2-40B4-BE49-F238E27FC236}">
                    <a16:creationId xmlns:a16="http://schemas.microsoft.com/office/drawing/2014/main" id="{ED1E971B-810F-C50C-3F0F-C1201C4F8866}"/>
                  </a:ext>
                </a:extLst>
              </p:cNvPr>
              <p:cNvSpPr/>
              <p:nvPr/>
            </p:nvSpPr>
            <p:spPr>
              <a:xfrm>
                <a:off x="3226875" y="1813450"/>
                <a:ext cx="172975" cy="64900"/>
              </a:xfrm>
              <a:custGeom>
                <a:avLst/>
                <a:gdLst/>
                <a:ahLst/>
                <a:cxnLst/>
                <a:rect l="l" t="t" r="r" b="b"/>
                <a:pathLst>
                  <a:path w="6919" h="2596" extrusionOk="0">
                    <a:moveTo>
                      <a:pt x="72" y="0"/>
                    </a:moveTo>
                    <a:lnTo>
                      <a:pt x="1" y="36"/>
                    </a:lnTo>
                    <a:cubicBezTo>
                      <a:pt x="215" y="441"/>
                      <a:pt x="596" y="739"/>
                      <a:pt x="1037" y="858"/>
                    </a:cubicBezTo>
                    <a:cubicBezTo>
                      <a:pt x="1155" y="885"/>
                      <a:pt x="1278" y="899"/>
                      <a:pt x="1401" y="899"/>
                    </a:cubicBezTo>
                    <a:cubicBezTo>
                      <a:pt x="1599" y="899"/>
                      <a:pt x="1798" y="864"/>
                      <a:pt x="1989" y="798"/>
                    </a:cubicBezTo>
                    <a:lnTo>
                      <a:pt x="1989" y="798"/>
                    </a:lnTo>
                    <a:cubicBezTo>
                      <a:pt x="1858" y="905"/>
                      <a:pt x="1751" y="1048"/>
                      <a:pt x="1703" y="1215"/>
                    </a:cubicBezTo>
                    <a:cubicBezTo>
                      <a:pt x="1584" y="1620"/>
                      <a:pt x="1858" y="2048"/>
                      <a:pt x="2191" y="2251"/>
                    </a:cubicBezTo>
                    <a:cubicBezTo>
                      <a:pt x="2537" y="2453"/>
                      <a:pt x="2930" y="2501"/>
                      <a:pt x="3346" y="2525"/>
                    </a:cubicBezTo>
                    <a:cubicBezTo>
                      <a:pt x="4037" y="2572"/>
                      <a:pt x="4739" y="2596"/>
                      <a:pt x="5430" y="2596"/>
                    </a:cubicBezTo>
                    <a:cubicBezTo>
                      <a:pt x="5930" y="2596"/>
                      <a:pt x="6430" y="2584"/>
                      <a:pt x="6918" y="2560"/>
                    </a:cubicBezTo>
                    <a:lnTo>
                      <a:pt x="6918" y="2489"/>
                    </a:lnTo>
                    <a:cubicBezTo>
                      <a:pt x="6427" y="2514"/>
                      <a:pt x="5932" y="2526"/>
                      <a:pt x="5436" y="2526"/>
                    </a:cubicBezTo>
                    <a:cubicBezTo>
                      <a:pt x="4742" y="2526"/>
                      <a:pt x="4046" y="2502"/>
                      <a:pt x="3358" y="2453"/>
                    </a:cubicBezTo>
                    <a:cubicBezTo>
                      <a:pt x="2942" y="2429"/>
                      <a:pt x="2561" y="2382"/>
                      <a:pt x="2227" y="2191"/>
                    </a:cubicBezTo>
                    <a:cubicBezTo>
                      <a:pt x="1929" y="2001"/>
                      <a:pt x="1668" y="1608"/>
                      <a:pt x="1775" y="1239"/>
                    </a:cubicBezTo>
                    <a:cubicBezTo>
                      <a:pt x="1858" y="977"/>
                      <a:pt x="2072" y="798"/>
                      <a:pt x="2334" y="608"/>
                    </a:cubicBezTo>
                    <a:lnTo>
                      <a:pt x="2299" y="548"/>
                    </a:lnTo>
                    <a:cubicBezTo>
                      <a:pt x="2037" y="731"/>
                      <a:pt x="1719" y="825"/>
                      <a:pt x="1404" y="825"/>
                    </a:cubicBezTo>
                    <a:cubicBezTo>
                      <a:pt x="1288" y="825"/>
                      <a:pt x="1172" y="812"/>
                      <a:pt x="1060" y="786"/>
                    </a:cubicBezTo>
                    <a:cubicBezTo>
                      <a:pt x="632" y="679"/>
                      <a:pt x="263" y="381"/>
                      <a:pt x="72" y="0"/>
                    </a:cubicBezTo>
                    <a:close/>
                  </a:path>
                </a:pathLst>
              </a:custGeom>
              <a:solidFill>
                <a:srgbClr val="BD685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805;p41">
                <a:extLst>
                  <a:ext uri="{FF2B5EF4-FFF2-40B4-BE49-F238E27FC236}">
                    <a16:creationId xmlns:a16="http://schemas.microsoft.com/office/drawing/2014/main" id="{2E8A8579-E3FD-9771-08AE-6874F3AE458E}"/>
                  </a:ext>
                </a:extLst>
              </p:cNvPr>
              <p:cNvSpPr/>
              <p:nvPr/>
            </p:nvSpPr>
            <p:spPr>
              <a:xfrm>
                <a:off x="3367375" y="1957200"/>
                <a:ext cx="65550" cy="62500"/>
              </a:xfrm>
              <a:custGeom>
                <a:avLst/>
                <a:gdLst/>
                <a:ahLst/>
                <a:cxnLst/>
                <a:rect l="l" t="t" r="r" b="b"/>
                <a:pathLst>
                  <a:path w="2622" h="2500" extrusionOk="0">
                    <a:moveTo>
                      <a:pt x="1022" y="1"/>
                    </a:moveTo>
                    <a:cubicBezTo>
                      <a:pt x="1000" y="1"/>
                      <a:pt x="989" y="1"/>
                      <a:pt x="989" y="1"/>
                    </a:cubicBezTo>
                    <a:lnTo>
                      <a:pt x="0" y="1477"/>
                    </a:lnTo>
                    <a:cubicBezTo>
                      <a:pt x="110" y="2090"/>
                      <a:pt x="638" y="2500"/>
                      <a:pt x="1166" y="2500"/>
                    </a:cubicBezTo>
                    <a:cubicBezTo>
                      <a:pt x="1613" y="2500"/>
                      <a:pt x="2060" y="2205"/>
                      <a:pt x="2251" y="1489"/>
                    </a:cubicBezTo>
                    <a:cubicBezTo>
                      <a:pt x="2622" y="61"/>
                      <a:pt x="1254" y="1"/>
                      <a:pt x="1022"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806;p41">
                <a:extLst>
                  <a:ext uri="{FF2B5EF4-FFF2-40B4-BE49-F238E27FC236}">
                    <a16:creationId xmlns:a16="http://schemas.microsoft.com/office/drawing/2014/main" id="{3D2B3BC6-FABE-9131-E875-C22F3006C47F}"/>
                  </a:ext>
                </a:extLst>
              </p:cNvPr>
              <p:cNvSpPr/>
              <p:nvPr/>
            </p:nvSpPr>
            <p:spPr>
              <a:xfrm>
                <a:off x="3376900" y="1971350"/>
                <a:ext cx="42300" cy="29350"/>
              </a:xfrm>
              <a:custGeom>
                <a:avLst/>
                <a:gdLst/>
                <a:ahLst/>
                <a:cxnLst/>
                <a:rect l="l" t="t" r="r" b="b"/>
                <a:pathLst>
                  <a:path w="1692" h="1174" extrusionOk="0">
                    <a:moveTo>
                      <a:pt x="937" y="1"/>
                    </a:moveTo>
                    <a:cubicBezTo>
                      <a:pt x="851" y="1"/>
                      <a:pt x="761" y="14"/>
                      <a:pt x="667" y="42"/>
                    </a:cubicBezTo>
                    <a:cubicBezTo>
                      <a:pt x="0" y="233"/>
                      <a:pt x="96" y="1138"/>
                      <a:pt x="96" y="1138"/>
                    </a:cubicBezTo>
                    <a:cubicBezTo>
                      <a:pt x="96" y="1150"/>
                      <a:pt x="108" y="1162"/>
                      <a:pt x="119" y="1173"/>
                    </a:cubicBezTo>
                    <a:lnTo>
                      <a:pt x="131" y="1173"/>
                    </a:lnTo>
                    <a:cubicBezTo>
                      <a:pt x="155" y="1173"/>
                      <a:pt x="167" y="1150"/>
                      <a:pt x="167" y="1138"/>
                    </a:cubicBezTo>
                    <a:cubicBezTo>
                      <a:pt x="155" y="1126"/>
                      <a:pt x="72" y="280"/>
                      <a:pt x="691" y="102"/>
                    </a:cubicBezTo>
                    <a:cubicBezTo>
                      <a:pt x="777" y="78"/>
                      <a:pt x="860" y="65"/>
                      <a:pt x="939" y="65"/>
                    </a:cubicBezTo>
                    <a:cubicBezTo>
                      <a:pt x="1055" y="65"/>
                      <a:pt x="1163" y="93"/>
                      <a:pt x="1262" y="150"/>
                    </a:cubicBezTo>
                    <a:cubicBezTo>
                      <a:pt x="1536" y="304"/>
                      <a:pt x="1620" y="638"/>
                      <a:pt x="1620" y="650"/>
                    </a:cubicBezTo>
                    <a:cubicBezTo>
                      <a:pt x="1632" y="661"/>
                      <a:pt x="1643" y="673"/>
                      <a:pt x="1667" y="673"/>
                    </a:cubicBezTo>
                    <a:cubicBezTo>
                      <a:pt x="1679" y="661"/>
                      <a:pt x="1691" y="650"/>
                      <a:pt x="1691" y="638"/>
                    </a:cubicBezTo>
                    <a:cubicBezTo>
                      <a:pt x="1679" y="614"/>
                      <a:pt x="1596" y="269"/>
                      <a:pt x="1298" y="90"/>
                    </a:cubicBezTo>
                    <a:cubicBezTo>
                      <a:pt x="1190" y="32"/>
                      <a:pt x="1069" y="1"/>
                      <a:pt x="937" y="1"/>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807;p41">
                <a:extLst>
                  <a:ext uri="{FF2B5EF4-FFF2-40B4-BE49-F238E27FC236}">
                    <a16:creationId xmlns:a16="http://schemas.microsoft.com/office/drawing/2014/main" id="{94E4E053-91B4-736F-B551-1931E0CA63B5}"/>
                  </a:ext>
                </a:extLst>
              </p:cNvPr>
              <p:cNvSpPr/>
              <p:nvPr/>
            </p:nvSpPr>
            <p:spPr>
              <a:xfrm>
                <a:off x="3381375" y="1981350"/>
                <a:ext cx="23525" cy="10125"/>
              </a:xfrm>
              <a:custGeom>
                <a:avLst/>
                <a:gdLst/>
                <a:ahLst/>
                <a:cxnLst/>
                <a:rect l="l" t="t" r="r" b="b"/>
                <a:pathLst>
                  <a:path w="941" h="405" extrusionOk="0">
                    <a:moveTo>
                      <a:pt x="299" y="0"/>
                    </a:moveTo>
                    <a:cubicBezTo>
                      <a:pt x="213" y="0"/>
                      <a:pt x="120" y="20"/>
                      <a:pt x="24" y="71"/>
                    </a:cubicBezTo>
                    <a:cubicBezTo>
                      <a:pt x="0" y="83"/>
                      <a:pt x="0" y="107"/>
                      <a:pt x="0" y="119"/>
                    </a:cubicBezTo>
                    <a:cubicBezTo>
                      <a:pt x="8" y="127"/>
                      <a:pt x="23" y="135"/>
                      <a:pt x="35" y="135"/>
                    </a:cubicBezTo>
                    <a:cubicBezTo>
                      <a:pt x="40" y="135"/>
                      <a:pt x="44" y="134"/>
                      <a:pt x="48" y="131"/>
                    </a:cubicBezTo>
                    <a:cubicBezTo>
                      <a:pt x="135" y="85"/>
                      <a:pt x="219" y="66"/>
                      <a:pt x="297" y="66"/>
                    </a:cubicBezTo>
                    <a:cubicBezTo>
                      <a:pt x="628" y="66"/>
                      <a:pt x="869" y="392"/>
                      <a:pt x="869" y="392"/>
                    </a:cubicBezTo>
                    <a:cubicBezTo>
                      <a:pt x="881" y="404"/>
                      <a:pt x="881" y="404"/>
                      <a:pt x="893" y="404"/>
                    </a:cubicBezTo>
                    <a:lnTo>
                      <a:pt x="917" y="404"/>
                    </a:lnTo>
                    <a:cubicBezTo>
                      <a:pt x="929" y="392"/>
                      <a:pt x="941" y="369"/>
                      <a:pt x="929" y="357"/>
                    </a:cubicBezTo>
                    <a:cubicBezTo>
                      <a:pt x="919" y="357"/>
                      <a:pt x="661" y="0"/>
                      <a:pt x="299" y="0"/>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808;p41">
                <a:extLst>
                  <a:ext uri="{FF2B5EF4-FFF2-40B4-BE49-F238E27FC236}">
                    <a16:creationId xmlns:a16="http://schemas.microsoft.com/office/drawing/2014/main" id="{659C5BA4-A0A0-1DF3-3C62-4EADC55D99F6}"/>
                  </a:ext>
                </a:extLst>
              </p:cNvPr>
              <p:cNvSpPr/>
              <p:nvPr/>
            </p:nvSpPr>
            <p:spPr>
              <a:xfrm>
                <a:off x="3272725" y="1967325"/>
                <a:ext cx="18175" cy="7600"/>
              </a:xfrm>
              <a:custGeom>
                <a:avLst/>
                <a:gdLst/>
                <a:ahLst/>
                <a:cxnLst/>
                <a:rect l="l" t="t" r="r" b="b"/>
                <a:pathLst>
                  <a:path w="727" h="304" extrusionOk="0">
                    <a:moveTo>
                      <a:pt x="703" y="1"/>
                    </a:moveTo>
                    <a:cubicBezTo>
                      <a:pt x="691" y="1"/>
                      <a:pt x="667" y="1"/>
                      <a:pt x="667" y="25"/>
                    </a:cubicBezTo>
                    <a:cubicBezTo>
                      <a:pt x="667" y="34"/>
                      <a:pt x="566" y="238"/>
                      <a:pt x="302" y="238"/>
                    </a:cubicBezTo>
                    <a:cubicBezTo>
                      <a:pt x="227" y="238"/>
                      <a:pt x="139" y="222"/>
                      <a:pt x="36" y="180"/>
                    </a:cubicBezTo>
                    <a:cubicBezTo>
                      <a:pt x="24" y="180"/>
                      <a:pt x="12" y="191"/>
                      <a:pt x="0" y="203"/>
                    </a:cubicBezTo>
                    <a:cubicBezTo>
                      <a:pt x="0" y="215"/>
                      <a:pt x="0" y="239"/>
                      <a:pt x="12" y="239"/>
                    </a:cubicBezTo>
                    <a:cubicBezTo>
                      <a:pt x="48" y="251"/>
                      <a:pt x="84" y="263"/>
                      <a:pt x="107" y="275"/>
                    </a:cubicBezTo>
                    <a:cubicBezTo>
                      <a:pt x="177" y="295"/>
                      <a:pt x="241" y="304"/>
                      <a:pt x="298" y="304"/>
                    </a:cubicBezTo>
                    <a:cubicBezTo>
                      <a:pt x="607" y="304"/>
                      <a:pt x="727" y="49"/>
                      <a:pt x="727" y="49"/>
                    </a:cubicBezTo>
                    <a:cubicBezTo>
                      <a:pt x="727" y="25"/>
                      <a:pt x="727" y="13"/>
                      <a:pt x="703" y="1"/>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809;p41">
                <a:extLst>
                  <a:ext uri="{FF2B5EF4-FFF2-40B4-BE49-F238E27FC236}">
                    <a16:creationId xmlns:a16="http://schemas.microsoft.com/office/drawing/2014/main" id="{B5052B81-D474-C42E-86C2-91C8FD99FD70}"/>
                  </a:ext>
                </a:extLst>
              </p:cNvPr>
              <p:cNvSpPr/>
              <p:nvPr/>
            </p:nvSpPr>
            <p:spPr>
              <a:xfrm>
                <a:off x="3303675" y="1969825"/>
                <a:ext cx="51825" cy="27550"/>
              </a:xfrm>
              <a:custGeom>
                <a:avLst/>
                <a:gdLst/>
                <a:ahLst/>
                <a:cxnLst/>
                <a:rect l="l" t="t" r="r" b="b"/>
                <a:pathLst>
                  <a:path w="2073" h="1102" extrusionOk="0">
                    <a:moveTo>
                      <a:pt x="918" y="1"/>
                    </a:moveTo>
                    <a:cubicBezTo>
                      <a:pt x="443" y="1"/>
                      <a:pt x="56" y="183"/>
                      <a:pt x="24" y="461"/>
                    </a:cubicBezTo>
                    <a:cubicBezTo>
                      <a:pt x="0" y="758"/>
                      <a:pt x="429" y="1044"/>
                      <a:pt x="989" y="1092"/>
                    </a:cubicBezTo>
                    <a:cubicBezTo>
                      <a:pt x="1053" y="1099"/>
                      <a:pt x="1117" y="1102"/>
                      <a:pt x="1179" y="1102"/>
                    </a:cubicBezTo>
                    <a:cubicBezTo>
                      <a:pt x="1643" y="1102"/>
                      <a:pt x="2017" y="914"/>
                      <a:pt x="2048" y="651"/>
                    </a:cubicBezTo>
                    <a:cubicBezTo>
                      <a:pt x="2072" y="353"/>
                      <a:pt x="1644" y="68"/>
                      <a:pt x="1084" y="8"/>
                    </a:cubicBezTo>
                    <a:cubicBezTo>
                      <a:pt x="1028" y="3"/>
                      <a:pt x="972" y="1"/>
                      <a:pt x="918" y="1"/>
                    </a:cubicBezTo>
                    <a:close/>
                  </a:path>
                </a:pathLst>
              </a:custGeom>
              <a:solidFill>
                <a:srgbClr val="ECA2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810;p41">
                <a:extLst>
                  <a:ext uri="{FF2B5EF4-FFF2-40B4-BE49-F238E27FC236}">
                    <a16:creationId xmlns:a16="http://schemas.microsoft.com/office/drawing/2014/main" id="{C77F9C79-9D69-D862-8BA8-2FA8A84DD54F}"/>
                  </a:ext>
                </a:extLst>
              </p:cNvPr>
              <p:cNvSpPr/>
              <p:nvPr/>
            </p:nvSpPr>
            <p:spPr>
              <a:xfrm>
                <a:off x="3331350" y="1905000"/>
                <a:ext cx="39325" cy="29275"/>
              </a:xfrm>
              <a:custGeom>
                <a:avLst/>
                <a:gdLst/>
                <a:ahLst/>
                <a:cxnLst/>
                <a:rect l="l" t="t" r="r" b="b"/>
                <a:pathLst>
                  <a:path w="1573" h="1171" extrusionOk="0">
                    <a:moveTo>
                      <a:pt x="331" y="1"/>
                    </a:moveTo>
                    <a:cubicBezTo>
                      <a:pt x="249" y="1"/>
                      <a:pt x="185" y="32"/>
                      <a:pt x="132" y="77"/>
                    </a:cubicBezTo>
                    <a:cubicBezTo>
                      <a:pt x="1" y="196"/>
                      <a:pt x="72" y="470"/>
                      <a:pt x="370" y="744"/>
                    </a:cubicBezTo>
                    <a:cubicBezTo>
                      <a:pt x="661" y="1016"/>
                      <a:pt x="886" y="1170"/>
                      <a:pt x="1067" y="1170"/>
                    </a:cubicBezTo>
                    <a:cubicBezTo>
                      <a:pt x="1115" y="1170"/>
                      <a:pt x="1161" y="1159"/>
                      <a:pt x="1203" y="1137"/>
                    </a:cubicBezTo>
                    <a:cubicBezTo>
                      <a:pt x="1203" y="1137"/>
                      <a:pt x="1572" y="970"/>
                      <a:pt x="1049" y="446"/>
                    </a:cubicBezTo>
                    <a:cubicBezTo>
                      <a:pt x="706" y="111"/>
                      <a:pt x="486" y="1"/>
                      <a:pt x="331" y="1"/>
                    </a:cubicBez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811;p41">
                <a:extLst>
                  <a:ext uri="{FF2B5EF4-FFF2-40B4-BE49-F238E27FC236}">
                    <a16:creationId xmlns:a16="http://schemas.microsoft.com/office/drawing/2014/main" id="{4E550FCE-F1FA-06E2-EC08-2883A9549255}"/>
                  </a:ext>
                </a:extLst>
              </p:cNvPr>
              <p:cNvSpPr/>
              <p:nvPr/>
            </p:nvSpPr>
            <p:spPr>
              <a:xfrm>
                <a:off x="3317375" y="1941775"/>
                <a:ext cx="17875" cy="18700"/>
              </a:xfrm>
              <a:custGeom>
                <a:avLst/>
                <a:gdLst/>
                <a:ahLst/>
                <a:cxnLst/>
                <a:rect l="l" t="t" r="r" b="b"/>
                <a:pathLst>
                  <a:path w="715" h="748" extrusionOk="0">
                    <a:moveTo>
                      <a:pt x="390" y="0"/>
                    </a:moveTo>
                    <a:cubicBezTo>
                      <a:pt x="247" y="0"/>
                      <a:pt x="110" y="112"/>
                      <a:pt x="60" y="285"/>
                    </a:cubicBezTo>
                    <a:cubicBezTo>
                      <a:pt x="0" y="487"/>
                      <a:pt x="84" y="690"/>
                      <a:pt x="250" y="737"/>
                    </a:cubicBezTo>
                    <a:cubicBezTo>
                      <a:pt x="275" y="744"/>
                      <a:pt x="300" y="748"/>
                      <a:pt x="325" y="748"/>
                    </a:cubicBezTo>
                    <a:cubicBezTo>
                      <a:pt x="467" y="748"/>
                      <a:pt x="604" y="636"/>
                      <a:pt x="655" y="463"/>
                    </a:cubicBezTo>
                    <a:cubicBezTo>
                      <a:pt x="715" y="261"/>
                      <a:pt x="631" y="59"/>
                      <a:pt x="465" y="11"/>
                    </a:cubicBezTo>
                    <a:cubicBezTo>
                      <a:pt x="440" y="4"/>
                      <a:pt x="415" y="0"/>
                      <a:pt x="390" y="0"/>
                    </a:cubicBezTo>
                    <a:close/>
                  </a:path>
                </a:pathLst>
              </a:custGeom>
              <a:solidFill>
                <a:srgbClr val="00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812;p41">
                <a:extLst>
                  <a:ext uri="{FF2B5EF4-FFF2-40B4-BE49-F238E27FC236}">
                    <a16:creationId xmlns:a16="http://schemas.microsoft.com/office/drawing/2014/main" id="{AE3D7161-6525-AC16-32DE-336D37500E99}"/>
                  </a:ext>
                </a:extLst>
              </p:cNvPr>
              <p:cNvSpPr/>
              <p:nvPr/>
            </p:nvSpPr>
            <p:spPr>
              <a:xfrm>
                <a:off x="3207225" y="1937725"/>
                <a:ext cx="51825" cy="33925"/>
              </a:xfrm>
              <a:custGeom>
                <a:avLst/>
                <a:gdLst/>
                <a:ahLst/>
                <a:cxnLst/>
                <a:rect l="l" t="t" r="r" b="b"/>
                <a:pathLst>
                  <a:path w="2073" h="1357" extrusionOk="0">
                    <a:moveTo>
                      <a:pt x="587" y="0"/>
                    </a:moveTo>
                    <a:cubicBezTo>
                      <a:pt x="379" y="0"/>
                      <a:pt x="215" y="66"/>
                      <a:pt x="144" y="197"/>
                    </a:cubicBezTo>
                    <a:cubicBezTo>
                      <a:pt x="1" y="471"/>
                      <a:pt x="287" y="899"/>
                      <a:pt x="787" y="1161"/>
                    </a:cubicBezTo>
                    <a:cubicBezTo>
                      <a:pt x="1034" y="1291"/>
                      <a:pt x="1284" y="1356"/>
                      <a:pt x="1491" y="1356"/>
                    </a:cubicBezTo>
                    <a:cubicBezTo>
                      <a:pt x="1703" y="1356"/>
                      <a:pt x="1869" y="1288"/>
                      <a:pt x="1942" y="1149"/>
                    </a:cubicBezTo>
                    <a:cubicBezTo>
                      <a:pt x="2073" y="887"/>
                      <a:pt x="1787" y="459"/>
                      <a:pt x="1299" y="197"/>
                    </a:cubicBezTo>
                    <a:cubicBezTo>
                      <a:pt x="1049" y="66"/>
                      <a:pt x="796" y="0"/>
                      <a:pt x="587" y="0"/>
                    </a:cubicBezTo>
                    <a:close/>
                  </a:path>
                </a:pathLst>
              </a:custGeom>
              <a:solidFill>
                <a:srgbClr val="ECA27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813;p41">
                <a:extLst>
                  <a:ext uri="{FF2B5EF4-FFF2-40B4-BE49-F238E27FC236}">
                    <a16:creationId xmlns:a16="http://schemas.microsoft.com/office/drawing/2014/main" id="{89EE586A-F8AB-D6F5-A2E6-49DD92DA57AC}"/>
                  </a:ext>
                </a:extLst>
              </p:cNvPr>
              <p:cNvSpPr/>
              <p:nvPr/>
            </p:nvSpPr>
            <p:spPr>
              <a:xfrm>
                <a:off x="3228975" y="1881650"/>
                <a:ext cx="43475" cy="18100"/>
              </a:xfrm>
              <a:custGeom>
                <a:avLst/>
                <a:gdLst/>
                <a:ahLst/>
                <a:cxnLst/>
                <a:rect l="l" t="t" r="r" b="b"/>
                <a:pathLst>
                  <a:path w="1739" h="724" extrusionOk="0">
                    <a:moveTo>
                      <a:pt x="1212" y="0"/>
                    </a:moveTo>
                    <a:cubicBezTo>
                      <a:pt x="1083" y="0"/>
                      <a:pt x="920" y="18"/>
                      <a:pt x="714" y="58"/>
                    </a:cubicBezTo>
                    <a:cubicBezTo>
                      <a:pt x="0" y="189"/>
                      <a:pt x="214" y="547"/>
                      <a:pt x="214" y="547"/>
                    </a:cubicBezTo>
                    <a:cubicBezTo>
                      <a:pt x="291" y="670"/>
                      <a:pt x="443" y="723"/>
                      <a:pt x="672" y="723"/>
                    </a:cubicBezTo>
                    <a:cubicBezTo>
                      <a:pt x="797" y="723"/>
                      <a:pt x="946" y="707"/>
                      <a:pt x="1119" y="678"/>
                    </a:cubicBezTo>
                    <a:cubicBezTo>
                      <a:pt x="1524" y="606"/>
                      <a:pt x="1738" y="428"/>
                      <a:pt x="1691" y="249"/>
                    </a:cubicBezTo>
                    <a:cubicBezTo>
                      <a:pt x="1648" y="112"/>
                      <a:pt x="1538" y="0"/>
                      <a:pt x="1212" y="0"/>
                    </a:cubicBezTo>
                    <a:close/>
                  </a:path>
                </a:pathLst>
              </a:custGeom>
              <a:solidFill>
                <a:srgbClr val="DA82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814;p41">
                <a:extLst>
                  <a:ext uri="{FF2B5EF4-FFF2-40B4-BE49-F238E27FC236}">
                    <a16:creationId xmlns:a16="http://schemas.microsoft.com/office/drawing/2014/main" id="{FEA484C0-3A14-6EF8-E015-06429F6996BE}"/>
                  </a:ext>
                </a:extLst>
              </p:cNvPr>
              <p:cNvSpPr/>
              <p:nvPr/>
            </p:nvSpPr>
            <p:spPr>
              <a:xfrm>
                <a:off x="3244750" y="1918550"/>
                <a:ext cx="17875" cy="18700"/>
              </a:xfrm>
              <a:custGeom>
                <a:avLst/>
                <a:gdLst/>
                <a:ahLst/>
                <a:cxnLst/>
                <a:rect l="l" t="t" r="r" b="b"/>
                <a:pathLst>
                  <a:path w="715" h="748" extrusionOk="0">
                    <a:moveTo>
                      <a:pt x="390" y="1"/>
                    </a:moveTo>
                    <a:cubicBezTo>
                      <a:pt x="247" y="1"/>
                      <a:pt x="110" y="113"/>
                      <a:pt x="60" y="285"/>
                    </a:cubicBezTo>
                    <a:cubicBezTo>
                      <a:pt x="0" y="487"/>
                      <a:pt x="83" y="690"/>
                      <a:pt x="250" y="738"/>
                    </a:cubicBezTo>
                    <a:cubicBezTo>
                      <a:pt x="273" y="745"/>
                      <a:pt x="297" y="748"/>
                      <a:pt x="321" y="748"/>
                    </a:cubicBezTo>
                    <a:cubicBezTo>
                      <a:pt x="458" y="748"/>
                      <a:pt x="604" y="636"/>
                      <a:pt x="655" y="464"/>
                    </a:cubicBezTo>
                    <a:cubicBezTo>
                      <a:pt x="714" y="261"/>
                      <a:pt x="631" y="59"/>
                      <a:pt x="464" y="11"/>
                    </a:cubicBezTo>
                    <a:cubicBezTo>
                      <a:pt x="440" y="4"/>
                      <a:pt x="415" y="1"/>
                      <a:pt x="390" y="1"/>
                    </a:cubicBezTo>
                    <a:close/>
                  </a:path>
                </a:pathLst>
              </a:custGeom>
              <a:solidFill>
                <a:srgbClr val="000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815;p41">
                <a:extLst>
                  <a:ext uri="{FF2B5EF4-FFF2-40B4-BE49-F238E27FC236}">
                    <a16:creationId xmlns:a16="http://schemas.microsoft.com/office/drawing/2014/main" id="{C68AA396-DAA2-6004-F4AA-94748432A943}"/>
                  </a:ext>
                </a:extLst>
              </p:cNvPr>
              <p:cNvSpPr/>
              <p:nvPr/>
            </p:nvSpPr>
            <p:spPr>
              <a:xfrm>
                <a:off x="3270325" y="1883700"/>
                <a:ext cx="45875" cy="71750"/>
              </a:xfrm>
              <a:custGeom>
                <a:avLst/>
                <a:gdLst/>
                <a:ahLst/>
                <a:cxnLst/>
                <a:rect l="l" t="t" r="r" b="b"/>
                <a:pathLst>
                  <a:path w="1835" h="2870" extrusionOk="0">
                    <a:moveTo>
                      <a:pt x="1799" y="0"/>
                    </a:moveTo>
                    <a:cubicBezTo>
                      <a:pt x="1787" y="0"/>
                      <a:pt x="1775" y="12"/>
                      <a:pt x="1763" y="24"/>
                    </a:cubicBezTo>
                    <a:cubicBezTo>
                      <a:pt x="1644" y="560"/>
                      <a:pt x="1311" y="1965"/>
                      <a:pt x="1144" y="2096"/>
                    </a:cubicBezTo>
                    <a:cubicBezTo>
                      <a:pt x="1104" y="2132"/>
                      <a:pt x="1058" y="2150"/>
                      <a:pt x="1006" y="2150"/>
                    </a:cubicBezTo>
                    <a:cubicBezTo>
                      <a:pt x="902" y="2150"/>
                      <a:pt x="775" y="2076"/>
                      <a:pt x="632" y="1917"/>
                    </a:cubicBezTo>
                    <a:cubicBezTo>
                      <a:pt x="632" y="1917"/>
                      <a:pt x="620" y="1905"/>
                      <a:pt x="620" y="1905"/>
                    </a:cubicBezTo>
                    <a:cubicBezTo>
                      <a:pt x="551" y="1836"/>
                      <a:pt x="477" y="1802"/>
                      <a:pt x="405" y="1802"/>
                    </a:cubicBezTo>
                    <a:cubicBezTo>
                      <a:pt x="365" y="1802"/>
                      <a:pt x="325" y="1813"/>
                      <a:pt x="287" y="1834"/>
                    </a:cubicBezTo>
                    <a:cubicBezTo>
                      <a:pt x="120" y="1917"/>
                      <a:pt x="1" y="2191"/>
                      <a:pt x="37" y="2405"/>
                    </a:cubicBezTo>
                    <a:cubicBezTo>
                      <a:pt x="84" y="2667"/>
                      <a:pt x="299" y="2858"/>
                      <a:pt x="311" y="2870"/>
                    </a:cubicBezTo>
                    <a:cubicBezTo>
                      <a:pt x="322" y="2870"/>
                      <a:pt x="334" y="2870"/>
                      <a:pt x="346" y="2858"/>
                    </a:cubicBezTo>
                    <a:cubicBezTo>
                      <a:pt x="358" y="2846"/>
                      <a:pt x="358" y="2834"/>
                      <a:pt x="346" y="2822"/>
                    </a:cubicBezTo>
                    <a:cubicBezTo>
                      <a:pt x="346" y="2822"/>
                      <a:pt x="144" y="2632"/>
                      <a:pt x="96" y="2393"/>
                    </a:cubicBezTo>
                    <a:cubicBezTo>
                      <a:pt x="61" y="2203"/>
                      <a:pt x="168" y="1965"/>
                      <a:pt x="311" y="1881"/>
                    </a:cubicBezTo>
                    <a:cubicBezTo>
                      <a:pt x="338" y="1870"/>
                      <a:pt x="367" y="1863"/>
                      <a:pt x="397" y="1863"/>
                    </a:cubicBezTo>
                    <a:cubicBezTo>
                      <a:pt x="456" y="1863"/>
                      <a:pt x="517" y="1889"/>
                      <a:pt x="572" y="1953"/>
                    </a:cubicBezTo>
                    <a:lnTo>
                      <a:pt x="584" y="1965"/>
                    </a:lnTo>
                    <a:cubicBezTo>
                      <a:pt x="765" y="2153"/>
                      <a:pt x="905" y="2214"/>
                      <a:pt x="1012" y="2214"/>
                    </a:cubicBezTo>
                    <a:cubicBezTo>
                      <a:pt x="1088" y="2214"/>
                      <a:pt x="1147" y="2183"/>
                      <a:pt x="1192" y="2143"/>
                    </a:cubicBezTo>
                    <a:cubicBezTo>
                      <a:pt x="1394" y="1965"/>
                      <a:pt x="1787" y="238"/>
                      <a:pt x="1823" y="48"/>
                    </a:cubicBezTo>
                    <a:cubicBezTo>
                      <a:pt x="1835" y="24"/>
                      <a:pt x="1823" y="12"/>
                      <a:pt x="1799" y="0"/>
                    </a:cubicBezTo>
                    <a:close/>
                  </a:path>
                </a:pathLst>
              </a:custGeom>
              <a:solidFill>
                <a:srgbClr val="76363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816;p41">
                <a:extLst>
                  <a:ext uri="{FF2B5EF4-FFF2-40B4-BE49-F238E27FC236}">
                    <a16:creationId xmlns:a16="http://schemas.microsoft.com/office/drawing/2014/main" id="{779A401B-1B05-2C01-4FC4-27C07D3986EC}"/>
                  </a:ext>
                </a:extLst>
              </p:cNvPr>
              <p:cNvSpPr/>
              <p:nvPr/>
            </p:nvSpPr>
            <p:spPr>
              <a:xfrm>
                <a:off x="3111175" y="2290300"/>
                <a:ext cx="260400" cy="180700"/>
              </a:xfrm>
              <a:custGeom>
                <a:avLst/>
                <a:gdLst/>
                <a:ahLst/>
                <a:cxnLst/>
                <a:rect l="l" t="t" r="r" b="b"/>
                <a:pathLst>
                  <a:path w="10416" h="7228" extrusionOk="0">
                    <a:moveTo>
                      <a:pt x="2363" y="0"/>
                    </a:moveTo>
                    <a:cubicBezTo>
                      <a:pt x="793" y="0"/>
                      <a:pt x="1" y="2661"/>
                      <a:pt x="1450" y="3239"/>
                    </a:cubicBezTo>
                    <a:cubicBezTo>
                      <a:pt x="1974" y="3393"/>
                      <a:pt x="2545" y="3548"/>
                      <a:pt x="3117" y="3703"/>
                    </a:cubicBezTo>
                    <a:cubicBezTo>
                      <a:pt x="5022" y="4215"/>
                      <a:pt x="6927" y="4727"/>
                      <a:pt x="7355" y="4846"/>
                    </a:cubicBezTo>
                    <a:cubicBezTo>
                      <a:pt x="7355" y="4846"/>
                      <a:pt x="7296" y="7001"/>
                      <a:pt x="7784" y="7215"/>
                    </a:cubicBezTo>
                    <a:cubicBezTo>
                      <a:pt x="7802" y="7223"/>
                      <a:pt x="7820" y="7227"/>
                      <a:pt x="7839" y="7227"/>
                    </a:cubicBezTo>
                    <a:cubicBezTo>
                      <a:pt x="8325" y="7227"/>
                      <a:pt x="9129" y="4703"/>
                      <a:pt x="9129" y="4703"/>
                    </a:cubicBezTo>
                    <a:cubicBezTo>
                      <a:pt x="9129" y="4703"/>
                      <a:pt x="10415" y="3072"/>
                      <a:pt x="8593" y="2917"/>
                    </a:cubicBezTo>
                    <a:cubicBezTo>
                      <a:pt x="8593" y="2917"/>
                      <a:pt x="6831" y="2036"/>
                      <a:pt x="4760" y="1012"/>
                    </a:cubicBezTo>
                    <a:cubicBezTo>
                      <a:pt x="4200" y="738"/>
                      <a:pt x="3617" y="441"/>
                      <a:pt x="3033" y="155"/>
                    </a:cubicBezTo>
                    <a:cubicBezTo>
                      <a:pt x="2798" y="48"/>
                      <a:pt x="2574" y="0"/>
                      <a:pt x="2363" y="0"/>
                    </a:cubicBezTo>
                    <a:close/>
                  </a:path>
                </a:pathLst>
              </a:custGeom>
              <a:solidFill>
                <a:srgbClr val="F9B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817;p41">
                <a:extLst>
                  <a:ext uri="{FF2B5EF4-FFF2-40B4-BE49-F238E27FC236}">
                    <a16:creationId xmlns:a16="http://schemas.microsoft.com/office/drawing/2014/main" id="{BD567833-73C5-99F2-0D32-3B361E22AB3E}"/>
                  </a:ext>
                </a:extLst>
              </p:cNvPr>
              <p:cNvSpPr/>
              <p:nvPr/>
            </p:nvSpPr>
            <p:spPr>
              <a:xfrm>
                <a:off x="3295050" y="2442975"/>
                <a:ext cx="24425" cy="32475"/>
              </a:xfrm>
              <a:custGeom>
                <a:avLst/>
                <a:gdLst/>
                <a:ahLst/>
                <a:cxnLst/>
                <a:rect l="l" t="t" r="r" b="b"/>
                <a:pathLst>
                  <a:path w="977" h="1299" extrusionOk="0">
                    <a:moveTo>
                      <a:pt x="50" y="0"/>
                    </a:moveTo>
                    <a:cubicBezTo>
                      <a:pt x="34" y="0"/>
                      <a:pt x="17" y="0"/>
                      <a:pt x="0" y="1"/>
                    </a:cubicBezTo>
                    <a:cubicBezTo>
                      <a:pt x="24" y="918"/>
                      <a:pt x="274" y="1299"/>
                      <a:pt x="274" y="1299"/>
                    </a:cubicBezTo>
                    <a:cubicBezTo>
                      <a:pt x="274" y="1299"/>
                      <a:pt x="274" y="1299"/>
                      <a:pt x="274" y="1299"/>
                    </a:cubicBezTo>
                    <a:cubicBezTo>
                      <a:pt x="280" y="1299"/>
                      <a:pt x="418" y="1288"/>
                      <a:pt x="977" y="311"/>
                    </a:cubicBezTo>
                    <a:cubicBezTo>
                      <a:pt x="694" y="107"/>
                      <a:pt x="368" y="0"/>
                      <a:pt x="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818;p41">
                <a:extLst>
                  <a:ext uri="{FF2B5EF4-FFF2-40B4-BE49-F238E27FC236}">
                    <a16:creationId xmlns:a16="http://schemas.microsoft.com/office/drawing/2014/main" id="{5EB21D82-87F9-85CE-A7D0-73903D074F22}"/>
                  </a:ext>
                </a:extLst>
              </p:cNvPr>
              <p:cNvSpPr/>
              <p:nvPr/>
            </p:nvSpPr>
            <p:spPr>
              <a:xfrm>
                <a:off x="3292650" y="2359950"/>
                <a:ext cx="66700" cy="90800"/>
              </a:xfrm>
              <a:custGeom>
                <a:avLst/>
                <a:gdLst/>
                <a:ahLst/>
                <a:cxnLst/>
                <a:rect l="l" t="t" r="r" b="b"/>
                <a:pathLst>
                  <a:path w="2668" h="3632" extrusionOk="0">
                    <a:moveTo>
                      <a:pt x="1192" y="0"/>
                    </a:moveTo>
                    <a:lnTo>
                      <a:pt x="1192" y="0"/>
                    </a:lnTo>
                    <a:cubicBezTo>
                      <a:pt x="1323" y="1238"/>
                      <a:pt x="60" y="2120"/>
                      <a:pt x="60" y="2120"/>
                    </a:cubicBezTo>
                    <a:cubicBezTo>
                      <a:pt x="1" y="2584"/>
                      <a:pt x="84" y="3001"/>
                      <a:pt x="96" y="3322"/>
                    </a:cubicBezTo>
                    <a:cubicBezTo>
                      <a:pt x="113" y="3321"/>
                      <a:pt x="130" y="3321"/>
                      <a:pt x="146" y="3321"/>
                    </a:cubicBezTo>
                    <a:cubicBezTo>
                      <a:pt x="464" y="3321"/>
                      <a:pt x="790" y="3428"/>
                      <a:pt x="1073" y="3632"/>
                    </a:cubicBezTo>
                    <a:cubicBezTo>
                      <a:pt x="1227" y="3370"/>
                      <a:pt x="1406" y="3036"/>
                      <a:pt x="1620" y="2632"/>
                    </a:cubicBezTo>
                    <a:cubicBezTo>
                      <a:pt x="2668" y="619"/>
                      <a:pt x="2144" y="286"/>
                      <a:pt x="2144" y="286"/>
                    </a:cubicBezTo>
                    <a:cubicBezTo>
                      <a:pt x="1608" y="36"/>
                      <a:pt x="1215" y="24"/>
                      <a:pt x="119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819;p41">
                <a:extLst>
                  <a:ext uri="{FF2B5EF4-FFF2-40B4-BE49-F238E27FC236}">
                    <a16:creationId xmlns:a16="http://schemas.microsoft.com/office/drawing/2014/main" id="{DBEA5EA0-C31B-6BE2-2BA2-47E1817D989F}"/>
                  </a:ext>
                </a:extLst>
              </p:cNvPr>
              <p:cNvSpPr/>
              <p:nvPr/>
            </p:nvSpPr>
            <p:spPr>
              <a:xfrm>
                <a:off x="3301900" y="2367075"/>
                <a:ext cx="52400" cy="111650"/>
              </a:xfrm>
              <a:custGeom>
                <a:avLst/>
                <a:gdLst/>
                <a:ahLst/>
                <a:cxnLst/>
                <a:rect l="l" t="t" r="r" b="b"/>
                <a:pathLst>
                  <a:path w="2096" h="4466" extrusionOk="0">
                    <a:moveTo>
                      <a:pt x="1774" y="1"/>
                    </a:moveTo>
                    <a:cubicBezTo>
                      <a:pt x="1631" y="918"/>
                      <a:pt x="1226" y="2573"/>
                      <a:pt x="0" y="4335"/>
                    </a:cubicBezTo>
                    <a:cubicBezTo>
                      <a:pt x="119" y="4430"/>
                      <a:pt x="214" y="4466"/>
                      <a:pt x="214" y="4466"/>
                    </a:cubicBezTo>
                    <a:cubicBezTo>
                      <a:pt x="214" y="4466"/>
                      <a:pt x="560" y="4335"/>
                      <a:pt x="1345" y="2513"/>
                    </a:cubicBezTo>
                    <a:cubicBezTo>
                      <a:pt x="2048" y="882"/>
                      <a:pt x="2096" y="191"/>
                      <a:pt x="2096" y="191"/>
                    </a:cubicBezTo>
                    <a:cubicBezTo>
                      <a:pt x="1988" y="120"/>
                      <a:pt x="1881" y="61"/>
                      <a:pt x="177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820;p41">
                <a:extLst>
                  <a:ext uri="{FF2B5EF4-FFF2-40B4-BE49-F238E27FC236}">
                    <a16:creationId xmlns:a16="http://schemas.microsoft.com/office/drawing/2014/main" id="{5CD1D8CC-8802-F62C-5AE3-7DE8CC6F745E}"/>
                  </a:ext>
                </a:extLst>
              </p:cNvPr>
              <p:cNvSpPr/>
              <p:nvPr/>
            </p:nvSpPr>
            <p:spPr>
              <a:xfrm>
                <a:off x="3294150" y="2426825"/>
                <a:ext cx="21150" cy="3975"/>
              </a:xfrm>
              <a:custGeom>
                <a:avLst/>
                <a:gdLst/>
                <a:ahLst/>
                <a:cxnLst/>
                <a:rect l="l" t="t" r="r" b="b"/>
                <a:pathLst>
                  <a:path w="846" h="159" extrusionOk="0">
                    <a:moveTo>
                      <a:pt x="419" y="0"/>
                    </a:moveTo>
                    <a:cubicBezTo>
                      <a:pt x="182" y="0"/>
                      <a:pt x="20" y="111"/>
                      <a:pt x="12" y="111"/>
                    </a:cubicBezTo>
                    <a:cubicBezTo>
                      <a:pt x="0" y="111"/>
                      <a:pt x="0" y="135"/>
                      <a:pt x="12" y="147"/>
                    </a:cubicBezTo>
                    <a:cubicBezTo>
                      <a:pt x="24" y="159"/>
                      <a:pt x="36" y="159"/>
                      <a:pt x="48" y="159"/>
                    </a:cubicBezTo>
                    <a:cubicBezTo>
                      <a:pt x="56" y="151"/>
                      <a:pt x="198" y="56"/>
                      <a:pt x="412" y="56"/>
                    </a:cubicBezTo>
                    <a:cubicBezTo>
                      <a:pt x="524" y="56"/>
                      <a:pt x="656" y="82"/>
                      <a:pt x="798" y="159"/>
                    </a:cubicBezTo>
                    <a:cubicBezTo>
                      <a:pt x="810" y="159"/>
                      <a:pt x="834" y="159"/>
                      <a:pt x="834" y="147"/>
                    </a:cubicBezTo>
                    <a:cubicBezTo>
                      <a:pt x="846" y="135"/>
                      <a:pt x="834" y="111"/>
                      <a:pt x="822" y="111"/>
                    </a:cubicBezTo>
                    <a:cubicBezTo>
                      <a:pt x="675" y="28"/>
                      <a:pt x="538" y="0"/>
                      <a:pt x="41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821;p41">
                <a:extLst>
                  <a:ext uri="{FF2B5EF4-FFF2-40B4-BE49-F238E27FC236}">
                    <a16:creationId xmlns:a16="http://schemas.microsoft.com/office/drawing/2014/main" id="{8F83E300-718B-B0F0-A5B5-861A110B4E7B}"/>
                  </a:ext>
                </a:extLst>
              </p:cNvPr>
              <p:cNvSpPr/>
              <p:nvPr/>
            </p:nvSpPr>
            <p:spPr>
              <a:xfrm>
                <a:off x="3295050" y="2416725"/>
                <a:ext cx="20850" cy="3800"/>
              </a:xfrm>
              <a:custGeom>
                <a:avLst/>
                <a:gdLst/>
                <a:ahLst/>
                <a:cxnLst/>
                <a:rect l="l" t="t" r="r" b="b"/>
                <a:pathLst>
                  <a:path w="834" h="152" extrusionOk="0">
                    <a:moveTo>
                      <a:pt x="379" y="0"/>
                    </a:moveTo>
                    <a:cubicBezTo>
                      <a:pt x="150" y="0"/>
                      <a:pt x="20" y="87"/>
                      <a:pt x="12" y="87"/>
                    </a:cubicBezTo>
                    <a:cubicBezTo>
                      <a:pt x="0" y="99"/>
                      <a:pt x="0" y="122"/>
                      <a:pt x="12" y="134"/>
                    </a:cubicBezTo>
                    <a:cubicBezTo>
                      <a:pt x="12" y="140"/>
                      <a:pt x="18" y="143"/>
                      <a:pt x="25" y="143"/>
                    </a:cubicBezTo>
                    <a:cubicBezTo>
                      <a:pt x="33" y="143"/>
                      <a:pt x="42" y="140"/>
                      <a:pt x="48" y="134"/>
                    </a:cubicBezTo>
                    <a:cubicBezTo>
                      <a:pt x="48" y="134"/>
                      <a:pt x="170" y="53"/>
                      <a:pt x="384" y="53"/>
                    </a:cubicBezTo>
                    <a:cubicBezTo>
                      <a:pt x="497" y="53"/>
                      <a:pt x="637" y="76"/>
                      <a:pt x="798" y="146"/>
                    </a:cubicBezTo>
                    <a:cubicBezTo>
                      <a:pt x="801" y="150"/>
                      <a:pt x="805" y="151"/>
                      <a:pt x="808" y="151"/>
                    </a:cubicBezTo>
                    <a:cubicBezTo>
                      <a:pt x="817" y="151"/>
                      <a:pt x="825" y="143"/>
                      <a:pt x="834" y="134"/>
                    </a:cubicBezTo>
                    <a:cubicBezTo>
                      <a:pt x="834" y="122"/>
                      <a:pt x="834" y="99"/>
                      <a:pt x="822" y="99"/>
                    </a:cubicBezTo>
                    <a:cubicBezTo>
                      <a:pt x="649" y="24"/>
                      <a:pt x="500" y="0"/>
                      <a:pt x="37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822;p41">
                <a:extLst>
                  <a:ext uri="{FF2B5EF4-FFF2-40B4-BE49-F238E27FC236}">
                    <a16:creationId xmlns:a16="http://schemas.microsoft.com/office/drawing/2014/main" id="{0B6D0F11-CBAF-FB30-5869-DA8B4D4B0FF2}"/>
                  </a:ext>
                </a:extLst>
              </p:cNvPr>
              <p:cNvSpPr/>
              <p:nvPr/>
            </p:nvSpPr>
            <p:spPr>
              <a:xfrm>
                <a:off x="3286125" y="2409325"/>
                <a:ext cx="15800" cy="8975"/>
              </a:xfrm>
              <a:custGeom>
                <a:avLst/>
                <a:gdLst/>
                <a:ahLst/>
                <a:cxnLst/>
                <a:rect l="l" t="t" r="r" b="b"/>
                <a:pathLst>
                  <a:path w="632" h="359" extrusionOk="0">
                    <a:moveTo>
                      <a:pt x="129" y="59"/>
                    </a:moveTo>
                    <a:cubicBezTo>
                      <a:pt x="240" y="59"/>
                      <a:pt x="424" y="210"/>
                      <a:pt x="524" y="299"/>
                    </a:cubicBezTo>
                    <a:cubicBezTo>
                      <a:pt x="369" y="299"/>
                      <a:pt x="131" y="264"/>
                      <a:pt x="71" y="180"/>
                    </a:cubicBezTo>
                    <a:cubicBezTo>
                      <a:pt x="60" y="156"/>
                      <a:pt x="60" y="133"/>
                      <a:pt x="60" y="109"/>
                    </a:cubicBezTo>
                    <a:cubicBezTo>
                      <a:pt x="60" y="109"/>
                      <a:pt x="71" y="97"/>
                      <a:pt x="71" y="97"/>
                    </a:cubicBezTo>
                    <a:cubicBezTo>
                      <a:pt x="83" y="73"/>
                      <a:pt x="95" y="61"/>
                      <a:pt x="107" y="61"/>
                    </a:cubicBezTo>
                    <a:cubicBezTo>
                      <a:pt x="114" y="60"/>
                      <a:pt x="122" y="59"/>
                      <a:pt x="129" y="59"/>
                    </a:cubicBezTo>
                    <a:close/>
                    <a:moveTo>
                      <a:pt x="127" y="0"/>
                    </a:moveTo>
                    <a:cubicBezTo>
                      <a:pt x="120" y="0"/>
                      <a:pt x="114" y="1"/>
                      <a:pt x="107" y="2"/>
                    </a:cubicBezTo>
                    <a:cubicBezTo>
                      <a:pt x="71" y="14"/>
                      <a:pt x="36" y="25"/>
                      <a:pt x="12" y="85"/>
                    </a:cubicBezTo>
                    <a:cubicBezTo>
                      <a:pt x="0" y="133"/>
                      <a:pt x="0" y="168"/>
                      <a:pt x="24" y="204"/>
                    </a:cubicBezTo>
                    <a:cubicBezTo>
                      <a:pt x="131" y="347"/>
                      <a:pt x="548" y="359"/>
                      <a:pt x="595" y="359"/>
                    </a:cubicBezTo>
                    <a:cubicBezTo>
                      <a:pt x="607" y="359"/>
                      <a:pt x="619" y="359"/>
                      <a:pt x="619" y="347"/>
                    </a:cubicBezTo>
                    <a:cubicBezTo>
                      <a:pt x="631" y="335"/>
                      <a:pt x="619" y="323"/>
                      <a:pt x="619" y="311"/>
                    </a:cubicBezTo>
                    <a:cubicBezTo>
                      <a:pt x="585" y="277"/>
                      <a:pt x="297" y="0"/>
                      <a:pt x="12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823;p41">
                <a:extLst>
                  <a:ext uri="{FF2B5EF4-FFF2-40B4-BE49-F238E27FC236}">
                    <a16:creationId xmlns:a16="http://schemas.microsoft.com/office/drawing/2014/main" id="{1AB899B1-6C8E-F35B-FBFE-CCA675569BAC}"/>
                  </a:ext>
                </a:extLst>
              </p:cNvPr>
              <p:cNvSpPr/>
              <p:nvPr/>
            </p:nvSpPr>
            <p:spPr>
              <a:xfrm>
                <a:off x="3295350" y="2402500"/>
                <a:ext cx="10425" cy="16100"/>
              </a:xfrm>
              <a:custGeom>
                <a:avLst/>
                <a:gdLst/>
                <a:ahLst/>
                <a:cxnLst/>
                <a:rect l="l" t="t" r="r" b="b"/>
                <a:pathLst>
                  <a:path w="417" h="644" extrusionOk="0">
                    <a:moveTo>
                      <a:pt x="191" y="48"/>
                    </a:moveTo>
                    <a:cubicBezTo>
                      <a:pt x="226" y="48"/>
                      <a:pt x="250" y="60"/>
                      <a:pt x="262" y="72"/>
                    </a:cubicBezTo>
                    <a:cubicBezTo>
                      <a:pt x="322" y="156"/>
                      <a:pt x="262" y="394"/>
                      <a:pt x="226" y="537"/>
                    </a:cubicBezTo>
                    <a:cubicBezTo>
                      <a:pt x="167" y="406"/>
                      <a:pt x="83" y="191"/>
                      <a:pt x="119" y="96"/>
                    </a:cubicBezTo>
                    <a:cubicBezTo>
                      <a:pt x="131" y="96"/>
                      <a:pt x="131" y="96"/>
                      <a:pt x="131" y="84"/>
                    </a:cubicBezTo>
                    <a:cubicBezTo>
                      <a:pt x="143" y="60"/>
                      <a:pt x="155" y="48"/>
                      <a:pt x="191" y="48"/>
                    </a:cubicBezTo>
                    <a:close/>
                    <a:moveTo>
                      <a:pt x="191" y="1"/>
                    </a:moveTo>
                    <a:cubicBezTo>
                      <a:pt x="143" y="1"/>
                      <a:pt x="95" y="25"/>
                      <a:pt x="83" y="60"/>
                    </a:cubicBezTo>
                    <a:cubicBezTo>
                      <a:pt x="0" y="215"/>
                      <a:pt x="191" y="584"/>
                      <a:pt x="203" y="620"/>
                    </a:cubicBezTo>
                    <a:cubicBezTo>
                      <a:pt x="214" y="632"/>
                      <a:pt x="226" y="644"/>
                      <a:pt x="238" y="644"/>
                    </a:cubicBezTo>
                    <a:cubicBezTo>
                      <a:pt x="250" y="632"/>
                      <a:pt x="250" y="632"/>
                      <a:pt x="262" y="620"/>
                    </a:cubicBezTo>
                    <a:cubicBezTo>
                      <a:pt x="274" y="572"/>
                      <a:pt x="417" y="179"/>
                      <a:pt x="298" y="48"/>
                    </a:cubicBezTo>
                    <a:cubicBezTo>
                      <a:pt x="286" y="25"/>
                      <a:pt x="250" y="1"/>
                      <a:pt x="19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824;p41">
                <a:extLst>
                  <a:ext uri="{FF2B5EF4-FFF2-40B4-BE49-F238E27FC236}">
                    <a16:creationId xmlns:a16="http://schemas.microsoft.com/office/drawing/2014/main" id="{CAA5E8B7-5B43-34AC-1994-A94F31BE0597}"/>
                  </a:ext>
                </a:extLst>
              </p:cNvPr>
              <p:cNvSpPr/>
              <p:nvPr/>
            </p:nvSpPr>
            <p:spPr>
              <a:xfrm>
                <a:off x="3200975" y="2291025"/>
                <a:ext cx="260800" cy="179975"/>
              </a:xfrm>
              <a:custGeom>
                <a:avLst/>
                <a:gdLst/>
                <a:ahLst/>
                <a:cxnLst/>
                <a:rect l="l" t="t" r="r" b="b"/>
                <a:pathLst>
                  <a:path w="10432" h="7199" extrusionOk="0">
                    <a:moveTo>
                      <a:pt x="8005" y="0"/>
                    </a:moveTo>
                    <a:cubicBezTo>
                      <a:pt x="7809" y="0"/>
                      <a:pt x="7600" y="39"/>
                      <a:pt x="7383" y="126"/>
                    </a:cubicBezTo>
                    <a:cubicBezTo>
                      <a:pt x="6799" y="412"/>
                      <a:pt x="6216" y="709"/>
                      <a:pt x="5656" y="983"/>
                    </a:cubicBezTo>
                    <a:cubicBezTo>
                      <a:pt x="3585" y="2007"/>
                      <a:pt x="1822" y="2888"/>
                      <a:pt x="1822" y="2888"/>
                    </a:cubicBezTo>
                    <a:cubicBezTo>
                      <a:pt x="1" y="3043"/>
                      <a:pt x="1299" y="4674"/>
                      <a:pt x="1299" y="4674"/>
                    </a:cubicBezTo>
                    <a:cubicBezTo>
                      <a:pt x="1299" y="4674"/>
                      <a:pt x="2092" y="7198"/>
                      <a:pt x="2587" y="7198"/>
                    </a:cubicBezTo>
                    <a:cubicBezTo>
                      <a:pt x="2607" y="7198"/>
                      <a:pt x="2626" y="7194"/>
                      <a:pt x="2644" y="7186"/>
                    </a:cubicBezTo>
                    <a:cubicBezTo>
                      <a:pt x="3120" y="6972"/>
                      <a:pt x="3061" y="4817"/>
                      <a:pt x="3061" y="4817"/>
                    </a:cubicBezTo>
                    <a:cubicBezTo>
                      <a:pt x="3489" y="4698"/>
                      <a:pt x="5394" y="4186"/>
                      <a:pt x="7299" y="3674"/>
                    </a:cubicBezTo>
                    <a:cubicBezTo>
                      <a:pt x="7871" y="3519"/>
                      <a:pt x="8442" y="3364"/>
                      <a:pt x="8978" y="3210"/>
                    </a:cubicBezTo>
                    <a:cubicBezTo>
                      <a:pt x="10432" y="2626"/>
                      <a:pt x="9616" y="0"/>
                      <a:pt x="8005" y="0"/>
                    </a:cubicBezTo>
                    <a:close/>
                  </a:path>
                </a:pathLst>
              </a:custGeom>
              <a:solidFill>
                <a:srgbClr val="F9B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825;p41">
                <a:extLst>
                  <a:ext uri="{FF2B5EF4-FFF2-40B4-BE49-F238E27FC236}">
                    <a16:creationId xmlns:a16="http://schemas.microsoft.com/office/drawing/2014/main" id="{6EFE1C79-1FE3-A54A-47AD-344C908726C1}"/>
                  </a:ext>
                </a:extLst>
              </p:cNvPr>
              <p:cNvSpPr/>
              <p:nvPr/>
            </p:nvSpPr>
            <p:spPr>
              <a:xfrm>
                <a:off x="3253075" y="2442975"/>
                <a:ext cx="24725" cy="32475"/>
              </a:xfrm>
              <a:custGeom>
                <a:avLst/>
                <a:gdLst/>
                <a:ahLst/>
                <a:cxnLst/>
                <a:rect l="l" t="t" r="r" b="b"/>
                <a:pathLst>
                  <a:path w="989" h="1299" extrusionOk="0">
                    <a:moveTo>
                      <a:pt x="937" y="0"/>
                    </a:moveTo>
                    <a:cubicBezTo>
                      <a:pt x="609" y="0"/>
                      <a:pt x="283" y="107"/>
                      <a:pt x="0" y="311"/>
                    </a:cubicBezTo>
                    <a:cubicBezTo>
                      <a:pt x="570" y="1288"/>
                      <a:pt x="708" y="1299"/>
                      <a:pt x="715" y="1299"/>
                    </a:cubicBezTo>
                    <a:cubicBezTo>
                      <a:pt x="715" y="1299"/>
                      <a:pt x="715" y="1299"/>
                      <a:pt x="715" y="1299"/>
                    </a:cubicBezTo>
                    <a:cubicBezTo>
                      <a:pt x="715" y="1299"/>
                      <a:pt x="953" y="918"/>
                      <a:pt x="989" y="1"/>
                    </a:cubicBezTo>
                    <a:cubicBezTo>
                      <a:pt x="971" y="0"/>
                      <a:pt x="954" y="0"/>
                      <a:pt x="93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826;p41">
                <a:extLst>
                  <a:ext uri="{FF2B5EF4-FFF2-40B4-BE49-F238E27FC236}">
                    <a16:creationId xmlns:a16="http://schemas.microsoft.com/office/drawing/2014/main" id="{D220A1CF-8B57-6615-2E31-51426A3DD3C8}"/>
                  </a:ext>
                </a:extLst>
              </p:cNvPr>
              <p:cNvSpPr/>
              <p:nvPr/>
            </p:nvSpPr>
            <p:spPr>
              <a:xfrm>
                <a:off x="3213175" y="2359950"/>
                <a:ext cx="66700" cy="90800"/>
              </a:xfrm>
              <a:custGeom>
                <a:avLst/>
                <a:gdLst/>
                <a:ahLst/>
                <a:cxnLst/>
                <a:rect l="l" t="t" r="r" b="b"/>
                <a:pathLst>
                  <a:path w="2668" h="3632" extrusionOk="0">
                    <a:moveTo>
                      <a:pt x="1477" y="0"/>
                    </a:moveTo>
                    <a:lnTo>
                      <a:pt x="1477" y="0"/>
                    </a:lnTo>
                    <a:cubicBezTo>
                      <a:pt x="1454" y="24"/>
                      <a:pt x="1073" y="36"/>
                      <a:pt x="525" y="286"/>
                    </a:cubicBezTo>
                    <a:cubicBezTo>
                      <a:pt x="525" y="286"/>
                      <a:pt x="1" y="619"/>
                      <a:pt x="1049" y="2632"/>
                    </a:cubicBezTo>
                    <a:cubicBezTo>
                      <a:pt x="1263" y="3036"/>
                      <a:pt x="1442" y="3370"/>
                      <a:pt x="1596" y="3632"/>
                    </a:cubicBezTo>
                    <a:cubicBezTo>
                      <a:pt x="1879" y="3428"/>
                      <a:pt x="2205" y="3321"/>
                      <a:pt x="2533" y="3321"/>
                    </a:cubicBezTo>
                    <a:cubicBezTo>
                      <a:pt x="2550" y="3321"/>
                      <a:pt x="2567" y="3321"/>
                      <a:pt x="2585" y="3322"/>
                    </a:cubicBezTo>
                    <a:cubicBezTo>
                      <a:pt x="2597" y="3001"/>
                      <a:pt x="2668" y="2584"/>
                      <a:pt x="2608" y="2120"/>
                    </a:cubicBezTo>
                    <a:cubicBezTo>
                      <a:pt x="2608" y="2120"/>
                      <a:pt x="1346" y="1238"/>
                      <a:pt x="1477"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827;p41">
                <a:extLst>
                  <a:ext uri="{FF2B5EF4-FFF2-40B4-BE49-F238E27FC236}">
                    <a16:creationId xmlns:a16="http://schemas.microsoft.com/office/drawing/2014/main" id="{52E072BE-2CFA-B4CF-1A92-CB6E2ACD39C0}"/>
                  </a:ext>
                </a:extLst>
              </p:cNvPr>
              <p:cNvSpPr/>
              <p:nvPr/>
            </p:nvSpPr>
            <p:spPr>
              <a:xfrm>
                <a:off x="3218250" y="2367075"/>
                <a:ext cx="52700" cy="111650"/>
              </a:xfrm>
              <a:custGeom>
                <a:avLst/>
                <a:gdLst/>
                <a:ahLst/>
                <a:cxnLst/>
                <a:rect l="l" t="t" r="r" b="b"/>
                <a:pathLst>
                  <a:path w="2108" h="4466" extrusionOk="0">
                    <a:moveTo>
                      <a:pt x="322" y="1"/>
                    </a:moveTo>
                    <a:cubicBezTo>
                      <a:pt x="215" y="61"/>
                      <a:pt x="108" y="120"/>
                      <a:pt x="0" y="191"/>
                    </a:cubicBezTo>
                    <a:cubicBezTo>
                      <a:pt x="0" y="191"/>
                      <a:pt x="48" y="882"/>
                      <a:pt x="750" y="2513"/>
                    </a:cubicBezTo>
                    <a:cubicBezTo>
                      <a:pt x="1548" y="4335"/>
                      <a:pt x="1882" y="4466"/>
                      <a:pt x="1882" y="4466"/>
                    </a:cubicBezTo>
                    <a:cubicBezTo>
                      <a:pt x="1882" y="4466"/>
                      <a:pt x="1989" y="4430"/>
                      <a:pt x="2108" y="4335"/>
                    </a:cubicBezTo>
                    <a:cubicBezTo>
                      <a:pt x="881" y="2573"/>
                      <a:pt x="465" y="918"/>
                      <a:pt x="3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828;p41">
                <a:extLst>
                  <a:ext uri="{FF2B5EF4-FFF2-40B4-BE49-F238E27FC236}">
                    <a16:creationId xmlns:a16="http://schemas.microsoft.com/office/drawing/2014/main" id="{AFD520AC-5899-D39B-5D1B-C363D63E7D7A}"/>
                  </a:ext>
                </a:extLst>
              </p:cNvPr>
              <p:cNvSpPr/>
              <p:nvPr/>
            </p:nvSpPr>
            <p:spPr>
              <a:xfrm>
                <a:off x="3257250" y="2426825"/>
                <a:ext cx="21150" cy="3975"/>
              </a:xfrm>
              <a:custGeom>
                <a:avLst/>
                <a:gdLst/>
                <a:ahLst/>
                <a:cxnLst/>
                <a:rect l="l" t="t" r="r" b="b"/>
                <a:pathLst>
                  <a:path w="846" h="159" extrusionOk="0">
                    <a:moveTo>
                      <a:pt x="435" y="0"/>
                    </a:moveTo>
                    <a:cubicBezTo>
                      <a:pt x="315" y="0"/>
                      <a:pt x="175" y="28"/>
                      <a:pt x="24" y="111"/>
                    </a:cubicBezTo>
                    <a:cubicBezTo>
                      <a:pt x="12" y="111"/>
                      <a:pt x="0" y="135"/>
                      <a:pt x="12" y="147"/>
                    </a:cubicBezTo>
                    <a:cubicBezTo>
                      <a:pt x="24" y="159"/>
                      <a:pt x="36" y="159"/>
                      <a:pt x="48" y="159"/>
                    </a:cubicBezTo>
                    <a:cubicBezTo>
                      <a:pt x="190" y="82"/>
                      <a:pt x="322" y="56"/>
                      <a:pt x="433" y="56"/>
                    </a:cubicBezTo>
                    <a:cubicBezTo>
                      <a:pt x="648" y="56"/>
                      <a:pt x="790" y="151"/>
                      <a:pt x="798" y="159"/>
                    </a:cubicBezTo>
                    <a:cubicBezTo>
                      <a:pt x="810" y="159"/>
                      <a:pt x="834" y="159"/>
                      <a:pt x="834" y="147"/>
                    </a:cubicBezTo>
                    <a:cubicBezTo>
                      <a:pt x="845" y="135"/>
                      <a:pt x="845" y="111"/>
                      <a:pt x="834" y="111"/>
                    </a:cubicBezTo>
                    <a:cubicBezTo>
                      <a:pt x="834" y="111"/>
                      <a:pt x="675" y="0"/>
                      <a:pt x="43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829;p41">
                <a:extLst>
                  <a:ext uri="{FF2B5EF4-FFF2-40B4-BE49-F238E27FC236}">
                    <a16:creationId xmlns:a16="http://schemas.microsoft.com/office/drawing/2014/main" id="{DD1384A8-C206-BD60-BD05-65B020613B91}"/>
                  </a:ext>
                </a:extLst>
              </p:cNvPr>
              <p:cNvSpPr/>
              <p:nvPr/>
            </p:nvSpPr>
            <p:spPr>
              <a:xfrm>
                <a:off x="3256650" y="2416725"/>
                <a:ext cx="20850" cy="3800"/>
              </a:xfrm>
              <a:custGeom>
                <a:avLst/>
                <a:gdLst/>
                <a:ahLst/>
                <a:cxnLst/>
                <a:rect l="l" t="t" r="r" b="b"/>
                <a:pathLst>
                  <a:path w="834" h="152" extrusionOk="0">
                    <a:moveTo>
                      <a:pt x="459" y="0"/>
                    </a:moveTo>
                    <a:cubicBezTo>
                      <a:pt x="339" y="0"/>
                      <a:pt x="193" y="24"/>
                      <a:pt x="24" y="99"/>
                    </a:cubicBezTo>
                    <a:cubicBezTo>
                      <a:pt x="12" y="99"/>
                      <a:pt x="0" y="122"/>
                      <a:pt x="12" y="134"/>
                    </a:cubicBezTo>
                    <a:cubicBezTo>
                      <a:pt x="12" y="143"/>
                      <a:pt x="18" y="151"/>
                      <a:pt x="30" y="151"/>
                    </a:cubicBezTo>
                    <a:cubicBezTo>
                      <a:pt x="35" y="151"/>
                      <a:pt x="41" y="150"/>
                      <a:pt x="48" y="146"/>
                    </a:cubicBezTo>
                    <a:cubicBezTo>
                      <a:pt x="205" y="76"/>
                      <a:pt x="342" y="53"/>
                      <a:pt x="454" y="53"/>
                    </a:cubicBezTo>
                    <a:cubicBezTo>
                      <a:pt x="664" y="53"/>
                      <a:pt x="786" y="134"/>
                      <a:pt x="786" y="134"/>
                    </a:cubicBezTo>
                    <a:cubicBezTo>
                      <a:pt x="792" y="140"/>
                      <a:pt x="801" y="143"/>
                      <a:pt x="810" y="143"/>
                    </a:cubicBezTo>
                    <a:cubicBezTo>
                      <a:pt x="819" y="143"/>
                      <a:pt x="828" y="140"/>
                      <a:pt x="834" y="134"/>
                    </a:cubicBezTo>
                    <a:cubicBezTo>
                      <a:pt x="834" y="122"/>
                      <a:pt x="834" y="99"/>
                      <a:pt x="822" y="87"/>
                    </a:cubicBezTo>
                    <a:cubicBezTo>
                      <a:pt x="814" y="87"/>
                      <a:pt x="684" y="0"/>
                      <a:pt x="45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830;p41">
                <a:extLst>
                  <a:ext uri="{FF2B5EF4-FFF2-40B4-BE49-F238E27FC236}">
                    <a16:creationId xmlns:a16="http://schemas.microsoft.com/office/drawing/2014/main" id="{C6844133-6B3B-28F7-947C-9C492C0EB3E7}"/>
                  </a:ext>
                </a:extLst>
              </p:cNvPr>
              <p:cNvSpPr/>
              <p:nvPr/>
            </p:nvSpPr>
            <p:spPr>
              <a:xfrm>
                <a:off x="3270925" y="2409325"/>
                <a:ext cx="15800" cy="8975"/>
              </a:xfrm>
              <a:custGeom>
                <a:avLst/>
                <a:gdLst/>
                <a:ahLst/>
                <a:cxnLst/>
                <a:rect l="l" t="t" r="r" b="b"/>
                <a:pathLst>
                  <a:path w="632" h="359" extrusionOk="0">
                    <a:moveTo>
                      <a:pt x="491" y="59"/>
                    </a:moveTo>
                    <a:cubicBezTo>
                      <a:pt x="498" y="59"/>
                      <a:pt x="506" y="60"/>
                      <a:pt x="513" y="61"/>
                    </a:cubicBezTo>
                    <a:cubicBezTo>
                      <a:pt x="525" y="61"/>
                      <a:pt x="548" y="73"/>
                      <a:pt x="560" y="97"/>
                    </a:cubicBezTo>
                    <a:cubicBezTo>
                      <a:pt x="560" y="97"/>
                      <a:pt x="560" y="97"/>
                      <a:pt x="560" y="109"/>
                    </a:cubicBezTo>
                    <a:cubicBezTo>
                      <a:pt x="572" y="133"/>
                      <a:pt x="572" y="156"/>
                      <a:pt x="548" y="180"/>
                    </a:cubicBezTo>
                    <a:cubicBezTo>
                      <a:pt x="489" y="264"/>
                      <a:pt x="251" y="299"/>
                      <a:pt x="96" y="299"/>
                    </a:cubicBezTo>
                    <a:cubicBezTo>
                      <a:pt x="207" y="210"/>
                      <a:pt x="381" y="59"/>
                      <a:pt x="491" y="59"/>
                    </a:cubicBezTo>
                    <a:close/>
                    <a:moveTo>
                      <a:pt x="504" y="0"/>
                    </a:moveTo>
                    <a:cubicBezTo>
                      <a:pt x="324" y="0"/>
                      <a:pt x="47" y="277"/>
                      <a:pt x="13" y="311"/>
                    </a:cubicBezTo>
                    <a:cubicBezTo>
                      <a:pt x="1" y="323"/>
                      <a:pt x="1" y="335"/>
                      <a:pt x="1" y="347"/>
                    </a:cubicBezTo>
                    <a:cubicBezTo>
                      <a:pt x="13" y="359"/>
                      <a:pt x="13" y="359"/>
                      <a:pt x="25" y="359"/>
                    </a:cubicBezTo>
                    <a:cubicBezTo>
                      <a:pt x="72" y="359"/>
                      <a:pt x="501" y="347"/>
                      <a:pt x="596" y="204"/>
                    </a:cubicBezTo>
                    <a:cubicBezTo>
                      <a:pt x="632" y="168"/>
                      <a:pt x="632" y="133"/>
                      <a:pt x="608" y="85"/>
                    </a:cubicBezTo>
                    <a:cubicBezTo>
                      <a:pt x="584" y="25"/>
                      <a:pt x="548" y="14"/>
                      <a:pt x="525" y="2"/>
                    </a:cubicBezTo>
                    <a:cubicBezTo>
                      <a:pt x="518" y="1"/>
                      <a:pt x="511" y="0"/>
                      <a:pt x="504"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831;p41">
                <a:extLst>
                  <a:ext uri="{FF2B5EF4-FFF2-40B4-BE49-F238E27FC236}">
                    <a16:creationId xmlns:a16="http://schemas.microsoft.com/office/drawing/2014/main" id="{339F3265-74DC-F292-7AC1-160C5728AC69}"/>
                  </a:ext>
                </a:extLst>
              </p:cNvPr>
              <p:cNvSpPr/>
              <p:nvPr/>
            </p:nvSpPr>
            <p:spPr>
              <a:xfrm>
                <a:off x="3267075" y="2402450"/>
                <a:ext cx="10425" cy="15975"/>
              </a:xfrm>
              <a:custGeom>
                <a:avLst/>
                <a:gdLst/>
                <a:ahLst/>
                <a:cxnLst/>
                <a:rect l="l" t="t" r="r" b="b"/>
                <a:pathLst>
                  <a:path w="417" h="639" extrusionOk="0">
                    <a:moveTo>
                      <a:pt x="214" y="50"/>
                    </a:moveTo>
                    <a:cubicBezTo>
                      <a:pt x="250" y="62"/>
                      <a:pt x="274" y="74"/>
                      <a:pt x="286" y="86"/>
                    </a:cubicBezTo>
                    <a:cubicBezTo>
                      <a:pt x="286" y="98"/>
                      <a:pt x="286" y="98"/>
                      <a:pt x="286" y="98"/>
                    </a:cubicBezTo>
                    <a:cubicBezTo>
                      <a:pt x="321" y="193"/>
                      <a:pt x="238" y="408"/>
                      <a:pt x="179" y="539"/>
                    </a:cubicBezTo>
                    <a:cubicBezTo>
                      <a:pt x="143" y="396"/>
                      <a:pt x="83" y="158"/>
                      <a:pt x="155" y="74"/>
                    </a:cubicBezTo>
                    <a:cubicBezTo>
                      <a:pt x="155" y="62"/>
                      <a:pt x="179" y="50"/>
                      <a:pt x="214" y="50"/>
                    </a:cubicBezTo>
                    <a:close/>
                    <a:moveTo>
                      <a:pt x="199" y="0"/>
                    </a:moveTo>
                    <a:cubicBezTo>
                      <a:pt x="148" y="0"/>
                      <a:pt x="128" y="30"/>
                      <a:pt x="107" y="50"/>
                    </a:cubicBezTo>
                    <a:cubicBezTo>
                      <a:pt x="0" y="181"/>
                      <a:pt x="131" y="574"/>
                      <a:pt x="155" y="622"/>
                    </a:cubicBezTo>
                    <a:cubicBezTo>
                      <a:pt x="155" y="634"/>
                      <a:pt x="167" y="634"/>
                      <a:pt x="179" y="634"/>
                    </a:cubicBezTo>
                    <a:cubicBezTo>
                      <a:pt x="182" y="637"/>
                      <a:pt x="185" y="639"/>
                      <a:pt x="187" y="639"/>
                    </a:cubicBezTo>
                    <a:cubicBezTo>
                      <a:pt x="192" y="639"/>
                      <a:pt x="194" y="630"/>
                      <a:pt x="202" y="622"/>
                    </a:cubicBezTo>
                    <a:cubicBezTo>
                      <a:pt x="226" y="586"/>
                      <a:pt x="417" y="217"/>
                      <a:pt x="333" y="62"/>
                    </a:cubicBezTo>
                    <a:cubicBezTo>
                      <a:pt x="310" y="27"/>
                      <a:pt x="274" y="3"/>
                      <a:pt x="226" y="3"/>
                    </a:cubicBezTo>
                    <a:cubicBezTo>
                      <a:pt x="216" y="1"/>
                      <a:pt x="208" y="0"/>
                      <a:pt x="19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832;p41">
                <a:extLst>
                  <a:ext uri="{FF2B5EF4-FFF2-40B4-BE49-F238E27FC236}">
                    <a16:creationId xmlns:a16="http://schemas.microsoft.com/office/drawing/2014/main" id="{A1345D27-59D7-32A8-339E-7244D240A71C}"/>
                  </a:ext>
                </a:extLst>
              </p:cNvPr>
              <p:cNvSpPr/>
              <p:nvPr/>
            </p:nvSpPr>
            <p:spPr>
              <a:xfrm>
                <a:off x="3345650" y="2195925"/>
                <a:ext cx="82175" cy="70075"/>
              </a:xfrm>
              <a:custGeom>
                <a:avLst/>
                <a:gdLst/>
                <a:ahLst/>
                <a:cxnLst/>
                <a:rect l="l" t="t" r="r" b="b"/>
                <a:pathLst>
                  <a:path w="3287" h="2803" extrusionOk="0">
                    <a:moveTo>
                      <a:pt x="3286" y="1"/>
                    </a:moveTo>
                    <a:cubicBezTo>
                      <a:pt x="2817" y="93"/>
                      <a:pt x="2325" y="129"/>
                      <a:pt x="1831" y="129"/>
                    </a:cubicBezTo>
                    <a:cubicBezTo>
                      <a:pt x="1299" y="129"/>
                      <a:pt x="763" y="87"/>
                      <a:pt x="250" y="25"/>
                    </a:cubicBezTo>
                    <a:lnTo>
                      <a:pt x="179" y="584"/>
                    </a:lnTo>
                    <a:lnTo>
                      <a:pt x="0" y="1942"/>
                    </a:lnTo>
                    <a:cubicBezTo>
                      <a:pt x="358" y="2317"/>
                      <a:pt x="1047" y="2802"/>
                      <a:pt x="1671" y="2802"/>
                    </a:cubicBezTo>
                    <a:cubicBezTo>
                      <a:pt x="1918" y="2802"/>
                      <a:pt x="2155" y="2726"/>
                      <a:pt x="2358" y="2537"/>
                    </a:cubicBezTo>
                    <a:cubicBezTo>
                      <a:pt x="2727" y="2192"/>
                      <a:pt x="3048" y="1037"/>
                      <a:pt x="3286" y="1"/>
                    </a:cubicBezTo>
                    <a:close/>
                  </a:path>
                </a:pathLst>
              </a:custGeom>
              <a:solidFill>
                <a:srgbClr val="F9B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833;p41">
                <a:extLst>
                  <a:ext uri="{FF2B5EF4-FFF2-40B4-BE49-F238E27FC236}">
                    <a16:creationId xmlns:a16="http://schemas.microsoft.com/office/drawing/2014/main" id="{5BB4800E-CA0D-997B-2422-70D3418D3B5B}"/>
                  </a:ext>
                </a:extLst>
              </p:cNvPr>
              <p:cNvSpPr/>
              <p:nvPr/>
            </p:nvSpPr>
            <p:spPr>
              <a:xfrm>
                <a:off x="3351900" y="2148025"/>
                <a:ext cx="84850" cy="51150"/>
              </a:xfrm>
              <a:custGeom>
                <a:avLst/>
                <a:gdLst/>
                <a:ahLst/>
                <a:cxnLst/>
                <a:rect l="l" t="t" r="r" b="b"/>
                <a:pathLst>
                  <a:path w="3394" h="2046" extrusionOk="0">
                    <a:moveTo>
                      <a:pt x="3394" y="0"/>
                    </a:moveTo>
                    <a:lnTo>
                      <a:pt x="191" y="512"/>
                    </a:lnTo>
                    <a:lnTo>
                      <a:pt x="0" y="1941"/>
                    </a:lnTo>
                    <a:cubicBezTo>
                      <a:pt x="513" y="2003"/>
                      <a:pt x="1049" y="2045"/>
                      <a:pt x="1581" y="2045"/>
                    </a:cubicBezTo>
                    <a:cubicBezTo>
                      <a:pt x="2075" y="2045"/>
                      <a:pt x="2567" y="2009"/>
                      <a:pt x="3036" y="1917"/>
                    </a:cubicBezTo>
                    <a:cubicBezTo>
                      <a:pt x="3251" y="905"/>
                      <a:pt x="3394" y="0"/>
                      <a:pt x="3394" y="0"/>
                    </a:cubicBezTo>
                    <a:close/>
                  </a:path>
                </a:pathLst>
              </a:custGeom>
              <a:solidFill>
                <a:srgbClr val="E89F7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834;p41">
                <a:extLst>
                  <a:ext uri="{FF2B5EF4-FFF2-40B4-BE49-F238E27FC236}">
                    <a16:creationId xmlns:a16="http://schemas.microsoft.com/office/drawing/2014/main" id="{735EA076-3652-26CD-6A56-128C9A137463}"/>
                  </a:ext>
                </a:extLst>
              </p:cNvPr>
              <p:cNvSpPr/>
              <p:nvPr/>
            </p:nvSpPr>
            <p:spPr>
              <a:xfrm>
                <a:off x="3333150" y="2047100"/>
                <a:ext cx="117300" cy="120200"/>
              </a:xfrm>
              <a:custGeom>
                <a:avLst/>
                <a:gdLst/>
                <a:ahLst/>
                <a:cxnLst/>
                <a:rect l="l" t="t" r="r" b="b"/>
                <a:pathLst>
                  <a:path w="4692" h="4808" extrusionOk="0">
                    <a:moveTo>
                      <a:pt x="1898" y="0"/>
                    </a:moveTo>
                    <a:cubicBezTo>
                      <a:pt x="1881" y="0"/>
                      <a:pt x="1863" y="0"/>
                      <a:pt x="1846" y="1"/>
                    </a:cubicBezTo>
                    <a:cubicBezTo>
                      <a:pt x="95" y="48"/>
                      <a:pt x="0" y="3215"/>
                      <a:pt x="179" y="4513"/>
                    </a:cubicBezTo>
                    <a:cubicBezTo>
                      <a:pt x="640" y="4675"/>
                      <a:pt x="1181" y="4807"/>
                      <a:pt x="1761" y="4807"/>
                    </a:cubicBezTo>
                    <a:cubicBezTo>
                      <a:pt x="1990" y="4807"/>
                      <a:pt x="2226" y="4787"/>
                      <a:pt x="2465" y="4739"/>
                    </a:cubicBezTo>
                    <a:cubicBezTo>
                      <a:pt x="3739" y="4513"/>
                      <a:pt x="4251" y="4097"/>
                      <a:pt x="4691" y="3751"/>
                    </a:cubicBezTo>
                    <a:cubicBezTo>
                      <a:pt x="4420" y="2712"/>
                      <a:pt x="3914" y="0"/>
                      <a:pt x="1898" y="0"/>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835;p41">
                <a:extLst>
                  <a:ext uri="{FF2B5EF4-FFF2-40B4-BE49-F238E27FC236}">
                    <a16:creationId xmlns:a16="http://schemas.microsoft.com/office/drawing/2014/main" id="{140E3785-3346-13E8-D777-3E3C0885BC68}"/>
                  </a:ext>
                </a:extLst>
              </p:cNvPr>
              <p:cNvSpPr/>
              <p:nvPr/>
            </p:nvSpPr>
            <p:spPr>
              <a:xfrm>
                <a:off x="3337600" y="2140875"/>
                <a:ext cx="115525" cy="42250"/>
              </a:xfrm>
              <a:custGeom>
                <a:avLst/>
                <a:gdLst/>
                <a:ahLst/>
                <a:cxnLst/>
                <a:rect l="l" t="t" r="r" b="b"/>
                <a:pathLst>
                  <a:path w="4621" h="1690" extrusionOk="0">
                    <a:moveTo>
                      <a:pt x="4513" y="0"/>
                    </a:moveTo>
                    <a:cubicBezTo>
                      <a:pt x="4073" y="346"/>
                      <a:pt x="3561" y="762"/>
                      <a:pt x="2287" y="1000"/>
                    </a:cubicBezTo>
                    <a:cubicBezTo>
                      <a:pt x="2058" y="1042"/>
                      <a:pt x="1833" y="1061"/>
                      <a:pt x="1613" y="1061"/>
                    </a:cubicBezTo>
                    <a:cubicBezTo>
                      <a:pt x="1021" y="1061"/>
                      <a:pt x="470" y="927"/>
                      <a:pt x="1" y="762"/>
                    </a:cubicBezTo>
                    <a:lnTo>
                      <a:pt x="1" y="762"/>
                    </a:lnTo>
                    <a:cubicBezTo>
                      <a:pt x="37" y="1084"/>
                      <a:pt x="84" y="1286"/>
                      <a:pt x="84" y="1286"/>
                    </a:cubicBezTo>
                    <a:cubicBezTo>
                      <a:pt x="84" y="1286"/>
                      <a:pt x="636" y="1689"/>
                      <a:pt x="1589" y="1689"/>
                    </a:cubicBezTo>
                    <a:cubicBezTo>
                      <a:pt x="2363" y="1689"/>
                      <a:pt x="3400" y="1424"/>
                      <a:pt x="4620" y="465"/>
                    </a:cubicBezTo>
                    <a:cubicBezTo>
                      <a:pt x="4620" y="465"/>
                      <a:pt x="4585" y="286"/>
                      <a:pt x="4513"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837;p41">
                <a:extLst>
                  <a:ext uri="{FF2B5EF4-FFF2-40B4-BE49-F238E27FC236}">
                    <a16:creationId xmlns:a16="http://schemas.microsoft.com/office/drawing/2014/main" id="{865A3336-8622-D4B8-8531-0EEC722B61A5}"/>
                  </a:ext>
                </a:extLst>
              </p:cNvPr>
              <p:cNvSpPr/>
              <p:nvPr/>
            </p:nvSpPr>
            <p:spPr>
              <a:xfrm>
                <a:off x="3195325" y="2065500"/>
                <a:ext cx="131600" cy="119525"/>
              </a:xfrm>
              <a:custGeom>
                <a:avLst/>
                <a:gdLst/>
                <a:ahLst/>
                <a:cxnLst/>
                <a:rect l="l" t="t" r="r" b="b"/>
                <a:pathLst>
                  <a:path w="5264" h="4781" extrusionOk="0">
                    <a:moveTo>
                      <a:pt x="2636" y="0"/>
                    </a:moveTo>
                    <a:cubicBezTo>
                      <a:pt x="1550" y="0"/>
                      <a:pt x="566" y="743"/>
                      <a:pt x="310" y="1837"/>
                    </a:cubicBezTo>
                    <a:cubicBezTo>
                      <a:pt x="1" y="3122"/>
                      <a:pt x="798" y="4408"/>
                      <a:pt x="2084" y="4718"/>
                    </a:cubicBezTo>
                    <a:cubicBezTo>
                      <a:pt x="2266" y="4760"/>
                      <a:pt x="2448" y="4780"/>
                      <a:pt x="2627" y="4780"/>
                    </a:cubicBezTo>
                    <a:cubicBezTo>
                      <a:pt x="3714" y="4780"/>
                      <a:pt x="4698" y="4036"/>
                      <a:pt x="4954" y="2932"/>
                    </a:cubicBezTo>
                    <a:cubicBezTo>
                      <a:pt x="5263" y="1646"/>
                      <a:pt x="4465" y="360"/>
                      <a:pt x="3180" y="63"/>
                    </a:cubicBezTo>
                    <a:cubicBezTo>
                      <a:pt x="2998" y="20"/>
                      <a:pt x="2816" y="0"/>
                      <a:pt x="2636" y="0"/>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838;p41">
                <a:extLst>
                  <a:ext uri="{FF2B5EF4-FFF2-40B4-BE49-F238E27FC236}">
                    <a16:creationId xmlns:a16="http://schemas.microsoft.com/office/drawing/2014/main" id="{4D228B4B-5566-0B3D-6E66-49A05BFDCF01}"/>
                  </a:ext>
                </a:extLst>
              </p:cNvPr>
              <p:cNvSpPr/>
              <p:nvPr/>
            </p:nvSpPr>
            <p:spPr>
              <a:xfrm>
                <a:off x="3220325" y="2096525"/>
                <a:ext cx="94375" cy="73550"/>
              </a:xfrm>
              <a:custGeom>
                <a:avLst/>
                <a:gdLst/>
                <a:ahLst/>
                <a:cxnLst/>
                <a:rect l="l" t="t" r="r" b="b"/>
                <a:pathLst>
                  <a:path w="3775" h="2942" extrusionOk="0">
                    <a:moveTo>
                      <a:pt x="3727" y="0"/>
                    </a:moveTo>
                    <a:cubicBezTo>
                      <a:pt x="2656" y="1929"/>
                      <a:pt x="1025" y="2632"/>
                      <a:pt x="1" y="2882"/>
                    </a:cubicBezTo>
                    <a:cubicBezTo>
                      <a:pt x="13" y="2905"/>
                      <a:pt x="36" y="2929"/>
                      <a:pt x="60" y="2941"/>
                    </a:cubicBezTo>
                    <a:cubicBezTo>
                      <a:pt x="1108" y="2679"/>
                      <a:pt x="2692" y="1965"/>
                      <a:pt x="3775" y="84"/>
                    </a:cubicBezTo>
                    <a:cubicBezTo>
                      <a:pt x="3763" y="60"/>
                      <a:pt x="3751" y="24"/>
                      <a:pt x="3727" y="0"/>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839;p41">
                <a:extLst>
                  <a:ext uri="{FF2B5EF4-FFF2-40B4-BE49-F238E27FC236}">
                    <a16:creationId xmlns:a16="http://schemas.microsoft.com/office/drawing/2014/main" id="{0887F58D-FF6A-592A-67CA-466B4C9193E9}"/>
                  </a:ext>
                </a:extLst>
              </p:cNvPr>
              <p:cNvSpPr/>
              <p:nvPr/>
            </p:nvSpPr>
            <p:spPr>
              <a:xfrm>
                <a:off x="3201575" y="2065850"/>
                <a:ext cx="106875" cy="96475"/>
              </a:xfrm>
              <a:custGeom>
                <a:avLst/>
                <a:gdLst/>
                <a:ahLst/>
                <a:cxnLst/>
                <a:rect l="l" t="t" r="r" b="b"/>
                <a:pathLst>
                  <a:path w="4275" h="3859" extrusionOk="0">
                    <a:moveTo>
                      <a:pt x="1918" y="1156"/>
                    </a:moveTo>
                    <a:cubicBezTo>
                      <a:pt x="2001" y="1180"/>
                      <a:pt x="2275" y="1263"/>
                      <a:pt x="2632" y="1334"/>
                    </a:cubicBezTo>
                    <a:lnTo>
                      <a:pt x="2644" y="1346"/>
                    </a:lnTo>
                    <a:lnTo>
                      <a:pt x="2656" y="1334"/>
                    </a:lnTo>
                    <a:cubicBezTo>
                      <a:pt x="2906" y="1394"/>
                      <a:pt x="3203" y="1430"/>
                      <a:pt x="3489" y="1430"/>
                    </a:cubicBezTo>
                    <a:cubicBezTo>
                      <a:pt x="3620" y="1430"/>
                      <a:pt x="3751" y="1418"/>
                      <a:pt x="3870" y="1394"/>
                    </a:cubicBezTo>
                    <a:lnTo>
                      <a:pt x="3870" y="1394"/>
                    </a:lnTo>
                    <a:cubicBezTo>
                      <a:pt x="3823" y="1489"/>
                      <a:pt x="3763" y="1573"/>
                      <a:pt x="3692" y="1656"/>
                    </a:cubicBezTo>
                    <a:cubicBezTo>
                      <a:pt x="3496" y="1730"/>
                      <a:pt x="3271" y="1758"/>
                      <a:pt x="3047" y="1758"/>
                    </a:cubicBezTo>
                    <a:cubicBezTo>
                      <a:pt x="2480" y="1758"/>
                      <a:pt x="1913" y="1583"/>
                      <a:pt x="1810" y="1549"/>
                    </a:cubicBezTo>
                    <a:cubicBezTo>
                      <a:pt x="1846" y="1418"/>
                      <a:pt x="1882" y="1287"/>
                      <a:pt x="1918" y="1156"/>
                    </a:cubicBezTo>
                    <a:close/>
                    <a:moveTo>
                      <a:pt x="1787" y="1620"/>
                    </a:moveTo>
                    <a:cubicBezTo>
                      <a:pt x="1906" y="1656"/>
                      <a:pt x="2465" y="1834"/>
                      <a:pt x="3037" y="1834"/>
                    </a:cubicBezTo>
                    <a:cubicBezTo>
                      <a:pt x="3239" y="1834"/>
                      <a:pt x="3430" y="1811"/>
                      <a:pt x="3620" y="1751"/>
                    </a:cubicBezTo>
                    <a:lnTo>
                      <a:pt x="3620" y="1751"/>
                    </a:lnTo>
                    <a:cubicBezTo>
                      <a:pt x="3477" y="1930"/>
                      <a:pt x="3346" y="2084"/>
                      <a:pt x="3203" y="2239"/>
                    </a:cubicBezTo>
                    <a:cubicBezTo>
                      <a:pt x="2996" y="2318"/>
                      <a:pt x="2787" y="2352"/>
                      <a:pt x="2571" y="2352"/>
                    </a:cubicBezTo>
                    <a:cubicBezTo>
                      <a:pt x="2265" y="2352"/>
                      <a:pt x="1945" y="2284"/>
                      <a:pt x="1596" y="2180"/>
                    </a:cubicBezTo>
                    <a:cubicBezTo>
                      <a:pt x="1668" y="2013"/>
                      <a:pt x="1727" y="1823"/>
                      <a:pt x="1787" y="1620"/>
                    </a:cubicBezTo>
                    <a:close/>
                    <a:moveTo>
                      <a:pt x="1572" y="2251"/>
                    </a:moveTo>
                    <a:cubicBezTo>
                      <a:pt x="1929" y="2358"/>
                      <a:pt x="2251" y="2430"/>
                      <a:pt x="2560" y="2430"/>
                    </a:cubicBezTo>
                    <a:cubicBezTo>
                      <a:pt x="2739" y="2430"/>
                      <a:pt x="2906" y="2406"/>
                      <a:pt x="3072" y="2358"/>
                    </a:cubicBezTo>
                    <a:lnTo>
                      <a:pt x="3072" y="2358"/>
                    </a:lnTo>
                    <a:cubicBezTo>
                      <a:pt x="2870" y="2549"/>
                      <a:pt x="2656" y="2727"/>
                      <a:pt x="2441" y="2882"/>
                    </a:cubicBezTo>
                    <a:cubicBezTo>
                      <a:pt x="2362" y="2901"/>
                      <a:pt x="2281" y="2909"/>
                      <a:pt x="2200" y="2909"/>
                    </a:cubicBezTo>
                    <a:cubicBezTo>
                      <a:pt x="1913" y="2909"/>
                      <a:pt x="1620" y="2811"/>
                      <a:pt x="1370" y="2727"/>
                    </a:cubicBezTo>
                    <a:cubicBezTo>
                      <a:pt x="1429" y="2596"/>
                      <a:pt x="1501" y="2430"/>
                      <a:pt x="1572" y="2251"/>
                    </a:cubicBezTo>
                    <a:close/>
                    <a:moveTo>
                      <a:pt x="1334" y="2799"/>
                    </a:moveTo>
                    <a:cubicBezTo>
                      <a:pt x="1584" y="2882"/>
                      <a:pt x="1882" y="2977"/>
                      <a:pt x="2179" y="2977"/>
                    </a:cubicBezTo>
                    <a:lnTo>
                      <a:pt x="2310" y="2977"/>
                    </a:lnTo>
                    <a:cubicBezTo>
                      <a:pt x="2072" y="3132"/>
                      <a:pt x="1834" y="3275"/>
                      <a:pt x="1596" y="3382"/>
                    </a:cubicBezTo>
                    <a:cubicBezTo>
                      <a:pt x="1548" y="3358"/>
                      <a:pt x="1382" y="3275"/>
                      <a:pt x="1179" y="3120"/>
                    </a:cubicBezTo>
                    <a:cubicBezTo>
                      <a:pt x="1203" y="3073"/>
                      <a:pt x="1263" y="2966"/>
                      <a:pt x="1334" y="2799"/>
                    </a:cubicBezTo>
                    <a:close/>
                    <a:moveTo>
                      <a:pt x="2680" y="1"/>
                    </a:moveTo>
                    <a:cubicBezTo>
                      <a:pt x="2370" y="227"/>
                      <a:pt x="2108" y="453"/>
                      <a:pt x="2013" y="549"/>
                    </a:cubicBezTo>
                    <a:cubicBezTo>
                      <a:pt x="2025" y="358"/>
                      <a:pt x="2025" y="179"/>
                      <a:pt x="2013" y="13"/>
                    </a:cubicBezTo>
                    <a:cubicBezTo>
                      <a:pt x="1989" y="13"/>
                      <a:pt x="1965" y="13"/>
                      <a:pt x="1941" y="25"/>
                    </a:cubicBezTo>
                    <a:cubicBezTo>
                      <a:pt x="1965" y="370"/>
                      <a:pt x="1929" y="739"/>
                      <a:pt x="1858" y="1096"/>
                    </a:cubicBezTo>
                    <a:lnTo>
                      <a:pt x="1822" y="1120"/>
                    </a:lnTo>
                    <a:lnTo>
                      <a:pt x="1846" y="1120"/>
                    </a:lnTo>
                    <a:cubicBezTo>
                      <a:pt x="1644" y="2073"/>
                      <a:pt x="1203" y="2918"/>
                      <a:pt x="1120" y="3073"/>
                    </a:cubicBezTo>
                    <a:cubicBezTo>
                      <a:pt x="1036" y="3013"/>
                      <a:pt x="953" y="2942"/>
                      <a:pt x="870" y="2858"/>
                    </a:cubicBezTo>
                    <a:lnTo>
                      <a:pt x="870" y="2858"/>
                    </a:lnTo>
                    <a:lnTo>
                      <a:pt x="917" y="2882"/>
                    </a:lnTo>
                    <a:cubicBezTo>
                      <a:pt x="929" y="2870"/>
                      <a:pt x="1739" y="1394"/>
                      <a:pt x="1763" y="60"/>
                    </a:cubicBezTo>
                    <a:lnTo>
                      <a:pt x="1763" y="60"/>
                    </a:lnTo>
                    <a:cubicBezTo>
                      <a:pt x="1751" y="72"/>
                      <a:pt x="1715" y="72"/>
                      <a:pt x="1691" y="84"/>
                    </a:cubicBezTo>
                    <a:cubicBezTo>
                      <a:pt x="1668" y="1358"/>
                      <a:pt x="906" y="2751"/>
                      <a:pt x="858" y="2846"/>
                    </a:cubicBezTo>
                    <a:cubicBezTo>
                      <a:pt x="751" y="2751"/>
                      <a:pt x="644" y="2644"/>
                      <a:pt x="536" y="2513"/>
                    </a:cubicBezTo>
                    <a:lnTo>
                      <a:pt x="536" y="2513"/>
                    </a:lnTo>
                    <a:lnTo>
                      <a:pt x="584" y="2537"/>
                    </a:lnTo>
                    <a:cubicBezTo>
                      <a:pt x="584" y="2525"/>
                      <a:pt x="1227" y="1382"/>
                      <a:pt x="1394" y="203"/>
                    </a:cubicBezTo>
                    <a:lnTo>
                      <a:pt x="1394" y="203"/>
                    </a:lnTo>
                    <a:cubicBezTo>
                      <a:pt x="1370" y="215"/>
                      <a:pt x="1334" y="227"/>
                      <a:pt x="1310" y="239"/>
                    </a:cubicBezTo>
                    <a:cubicBezTo>
                      <a:pt x="1144" y="1334"/>
                      <a:pt x="572" y="2394"/>
                      <a:pt x="525" y="2489"/>
                    </a:cubicBezTo>
                    <a:cubicBezTo>
                      <a:pt x="429" y="2394"/>
                      <a:pt x="346" y="2275"/>
                      <a:pt x="263" y="2144"/>
                    </a:cubicBezTo>
                    <a:lnTo>
                      <a:pt x="263" y="2144"/>
                    </a:lnTo>
                    <a:lnTo>
                      <a:pt x="310" y="2180"/>
                    </a:lnTo>
                    <a:cubicBezTo>
                      <a:pt x="322" y="2168"/>
                      <a:pt x="763" y="1370"/>
                      <a:pt x="1013" y="418"/>
                    </a:cubicBezTo>
                    <a:lnTo>
                      <a:pt x="1013" y="418"/>
                    </a:lnTo>
                    <a:cubicBezTo>
                      <a:pt x="977" y="441"/>
                      <a:pt x="941" y="465"/>
                      <a:pt x="917" y="489"/>
                    </a:cubicBezTo>
                    <a:cubicBezTo>
                      <a:pt x="679" y="1358"/>
                      <a:pt x="286" y="2073"/>
                      <a:pt x="251" y="2144"/>
                    </a:cubicBezTo>
                    <a:cubicBezTo>
                      <a:pt x="179" y="2037"/>
                      <a:pt x="120" y="1930"/>
                      <a:pt x="60" y="1811"/>
                    </a:cubicBezTo>
                    <a:cubicBezTo>
                      <a:pt x="48" y="1846"/>
                      <a:pt x="48" y="1882"/>
                      <a:pt x="36" y="1930"/>
                    </a:cubicBezTo>
                    <a:cubicBezTo>
                      <a:pt x="536" y="2835"/>
                      <a:pt x="1287" y="3299"/>
                      <a:pt x="1513" y="3418"/>
                    </a:cubicBezTo>
                    <a:cubicBezTo>
                      <a:pt x="1429" y="3466"/>
                      <a:pt x="1358" y="3501"/>
                      <a:pt x="1275" y="3525"/>
                    </a:cubicBezTo>
                    <a:cubicBezTo>
                      <a:pt x="1132" y="3454"/>
                      <a:pt x="691" y="3204"/>
                      <a:pt x="1" y="2465"/>
                    </a:cubicBezTo>
                    <a:cubicBezTo>
                      <a:pt x="1" y="2501"/>
                      <a:pt x="1" y="2537"/>
                      <a:pt x="1" y="2573"/>
                    </a:cubicBezTo>
                    <a:cubicBezTo>
                      <a:pt x="608" y="3204"/>
                      <a:pt x="1001" y="3466"/>
                      <a:pt x="1179" y="3573"/>
                    </a:cubicBezTo>
                    <a:cubicBezTo>
                      <a:pt x="1072" y="3608"/>
                      <a:pt x="965" y="3644"/>
                      <a:pt x="858" y="3680"/>
                    </a:cubicBezTo>
                    <a:cubicBezTo>
                      <a:pt x="858" y="3680"/>
                      <a:pt x="560" y="3597"/>
                      <a:pt x="167" y="3275"/>
                    </a:cubicBezTo>
                    <a:lnTo>
                      <a:pt x="167" y="3275"/>
                    </a:lnTo>
                    <a:cubicBezTo>
                      <a:pt x="191" y="3323"/>
                      <a:pt x="215" y="3370"/>
                      <a:pt x="239" y="3418"/>
                    </a:cubicBezTo>
                    <a:cubicBezTo>
                      <a:pt x="465" y="3585"/>
                      <a:pt x="644" y="3680"/>
                      <a:pt x="739" y="3716"/>
                    </a:cubicBezTo>
                    <a:cubicBezTo>
                      <a:pt x="644" y="3751"/>
                      <a:pt x="560" y="3775"/>
                      <a:pt x="465" y="3799"/>
                    </a:cubicBezTo>
                    <a:cubicBezTo>
                      <a:pt x="489" y="3811"/>
                      <a:pt x="501" y="3835"/>
                      <a:pt x="513" y="3859"/>
                    </a:cubicBezTo>
                    <a:cubicBezTo>
                      <a:pt x="739" y="3799"/>
                      <a:pt x="1001" y="3716"/>
                      <a:pt x="1263" y="3608"/>
                    </a:cubicBezTo>
                    <a:cubicBezTo>
                      <a:pt x="1287" y="3620"/>
                      <a:pt x="1298" y="3620"/>
                      <a:pt x="1298" y="3620"/>
                    </a:cubicBezTo>
                    <a:lnTo>
                      <a:pt x="1310" y="3597"/>
                    </a:lnTo>
                    <a:cubicBezTo>
                      <a:pt x="1929" y="3335"/>
                      <a:pt x="2608" y="2930"/>
                      <a:pt x="3239" y="2299"/>
                    </a:cubicBezTo>
                    <a:cubicBezTo>
                      <a:pt x="3251" y="2299"/>
                      <a:pt x="3251" y="2287"/>
                      <a:pt x="3263" y="2287"/>
                    </a:cubicBezTo>
                    <a:lnTo>
                      <a:pt x="3263" y="2275"/>
                    </a:lnTo>
                    <a:cubicBezTo>
                      <a:pt x="3430" y="2108"/>
                      <a:pt x="3584" y="1918"/>
                      <a:pt x="3739" y="1715"/>
                    </a:cubicBezTo>
                    <a:cubicBezTo>
                      <a:pt x="3751" y="1715"/>
                      <a:pt x="3751" y="1703"/>
                      <a:pt x="3763" y="1703"/>
                    </a:cubicBezTo>
                    <a:lnTo>
                      <a:pt x="3751" y="1692"/>
                    </a:lnTo>
                    <a:cubicBezTo>
                      <a:pt x="3834" y="1596"/>
                      <a:pt x="3906" y="1489"/>
                      <a:pt x="3977" y="1382"/>
                    </a:cubicBezTo>
                    <a:lnTo>
                      <a:pt x="3989" y="1382"/>
                    </a:lnTo>
                    <a:lnTo>
                      <a:pt x="3989" y="1370"/>
                    </a:lnTo>
                    <a:cubicBezTo>
                      <a:pt x="4084" y="1227"/>
                      <a:pt x="4180" y="1072"/>
                      <a:pt x="4275" y="906"/>
                    </a:cubicBezTo>
                    <a:cubicBezTo>
                      <a:pt x="4251" y="882"/>
                      <a:pt x="4239" y="870"/>
                      <a:pt x="4215" y="846"/>
                    </a:cubicBezTo>
                    <a:cubicBezTo>
                      <a:pt x="4120" y="1013"/>
                      <a:pt x="4025" y="1168"/>
                      <a:pt x="3930" y="1322"/>
                    </a:cubicBezTo>
                    <a:cubicBezTo>
                      <a:pt x="3792" y="1344"/>
                      <a:pt x="3648" y="1353"/>
                      <a:pt x="3503" y="1353"/>
                    </a:cubicBezTo>
                    <a:cubicBezTo>
                      <a:pt x="3247" y="1353"/>
                      <a:pt x="2987" y="1325"/>
                      <a:pt x="2751" y="1287"/>
                    </a:cubicBezTo>
                    <a:lnTo>
                      <a:pt x="3989" y="596"/>
                    </a:lnTo>
                    <a:cubicBezTo>
                      <a:pt x="3965" y="584"/>
                      <a:pt x="3942" y="560"/>
                      <a:pt x="3930" y="549"/>
                    </a:cubicBezTo>
                    <a:lnTo>
                      <a:pt x="2644" y="1263"/>
                    </a:lnTo>
                    <a:cubicBezTo>
                      <a:pt x="2334" y="1203"/>
                      <a:pt x="2096" y="1132"/>
                      <a:pt x="1977" y="1096"/>
                    </a:cubicBezTo>
                    <a:cubicBezTo>
                      <a:pt x="2168" y="965"/>
                      <a:pt x="2787" y="549"/>
                      <a:pt x="3549" y="287"/>
                    </a:cubicBezTo>
                    <a:cubicBezTo>
                      <a:pt x="3525" y="263"/>
                      <a:pt x="3489" y="251"/>
                      <a:pt x="3465" y="239"/>
                    </a:cubicBezTo>
                    <a:cubicBezTo>
                      <a:pt x="2727" y="513"/>
                      <a:pt x="2120" y="906"/>
                      <a:pt x="1941" y="1037"/>
                    </a:cubicBezTo>
                    <a:cubicBezTo>
                      <a:pt x="1965" y="906"/>
                      <a:pt x="1989" y="763"/>
                      <a:pt x="2001" y="632"/>
                    </a:cubicBezTo>
                    <a:lnTo>
                      <a:pt x="2013" y="644"/>
                    </a:lnTo>
                    <a:cubicBezTo>
                      <a:pt x="2013" y="644"/>
                      <a:pt x="2358" y="322"/>
                      <a:pt x="2787" y="13"/>
                    </a:cubicBezTo>
                    <a:cubicBezTo>
                      <a:pt x="2751" y="13"/>
                      <a:pt x="2715" y="1"/>
                      <a:pt x="2680"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840;p41">
                <a:extLst>
                  <a:ext uri="{FF2B5EF4-FFF2-40B4-BE49-F238E27FC236}">
                    <a16:creationId xmlns:a16="http://schemas.microsoft.com/office/drawing/2014/main" id="{3939242F-6BB6-9C1D-1D1D-47B2A980167D}"/>
                  </a:ext>
                </a:extLst>
              </p:cNvPr>
              <p:cNvSpPr/>
              <p:nvPr/>
            </p:nvSpPr>
            <p:spPr>
              <a:xfrm>
                <a:off x="3230150" y="2109625"/>
                <a:ext cx="90525" cy="75025"/>
              </a:xfrm>
              <a:custGeom>
                <a:avLst/>
                <a:gdLst/>
                <a:ahLst/>
                <a:cxnLst/>
                <a:rect l="l" t="t" r="r" b="b"/>
                <a:pathLst>
                  <a:path w="3621" h="3001" extrusionOk="0">
                    <a:moveTo>
                      <a:pt x="2560" y="1357"/>
                    </a:moveTo>
                    <a:lnTo>
                      <a:pt x="2501" y="1393"/>
                    </a:lnTo>
                    <a:cubicBezTo>
                      <a:pt x="2501" y="1405"/>
                      <a:pt x="2715" y="1738"/>
                      <a:pt x="3108" y="2096"/>
                    </a:cubicBezTo>
                    <a:cubicBezTo>
                      <a:pt x="3120" y="2084"/>
                      <a:pt x="3132" y="2060"/>
                      <a:pt x="3144" y="2036"/>
                    </a:cubicBezTo>
                    <a:cubicBezTo>
                      <a:pt x="2763" y="1679"/>
                      <a:pt x="2560" y="1357"/>
                      <a:pt x="2560" y="1357"/>
                    </a:cubicBezTo>
                    <a:close/>
                    <a:moveTo>
                      <a:pt x="1822" y="1929"/>
                    </a:moveTo>
                    <a:cubicBezTo>
                      <a:pt x="1822" y="1941"/>
                      <a:pt x="1894" y="2060"/>
                      <a:pt x="2037" y="2215"/>
                    </a:cubicBezTo>
                    <a:cubicBezTo>
                      <a:pt x="2018" y="2216"/>
                      <a:pt x="1999" y="2216"/>
                      <a:pt x="1980" y="2216"/>
                    </a:cubicBezTo>
                    <a:cubicBezTo>
                      <a:pt x="1755" y="2216"/>
                      <a:pt x="1567" y="2153"/>
                      <a:pt x="1501" y="2131"/>
                    </a:cubicBezTo>
                    <a:cubicBezTo>
                      <a:pt x="1608" y="2072"/>
                      <a:pt x="1715" y="2000"/>
                      <a:pt x="1822" y="1929"/>
                    </a:cubicBezTo>
                    <a:close/>
                    <a:moveTo>
                      <a:pt x="1465" y="2143"/>
                    </a:moveTo>
                    <a:lnTo>
                      <a:pt x="1453" y="2191"/>
                    </a:lnTo>
                    <a:cubicBezTo>
                      <a:pt x="1465" y="2191"/>
                      <a:pt x="1691" y="2298"/>
                      <a:pt x="2001" y="2298"/>
                    </a:cubicBezTo>
                    <a:lnTo>
                      <a:pt x="2084" y="2298"/>
                    </a:lnTo>
                    <a:lnTo>
                      <a:pt x="2084" y="2274"/>
                    </a:lnTo>
                    <a:cubicBezTo>
                      <a:pt x="2156" y="2358"/>
                      <a:pt x="2239" y="2453"/>
                      <a:pt x="2322" y="2536"/>
                    </a:cubicBezTo>
                    <a:cubicBezTo>
                      <a:pt x="2203" y="2561"/>
                      <a:pt x="2077" y="2571"/>
                      <a:pt x="1951" y="2571"/>
                    </a:cubicBezTo>
                    <a:cubicBezTo>
                      <a:pt x="1537" y="2571"/>
                      <a:pt x="1124" y="2463"/>
                      <a:pt x="941" y="2417"/>
                    </a:cubicBezTo>
                    <a:cubicBezTo>
                      <a:pt x="1120" y="2334"/>
                      <a:pt x="1287" y="2250"/>
                      <a:pt x="1465" y="2143"/>
                    </a:cubicBezTo>
                    <a:close/>
                    <a:moveTo>
                      <a:pt x="3537" y="0"/>
                    </a:moveTo>
                    <a:cubicBezTo>
                      <a:pt x="2489" y="1727"/>
                      <a:pt x="1001" y="2405"/>
                      <a:pt x="1" y="2667"/>
                    </a:cubicBezTo>
                    <a:cubicBezTo>
                      <a:pt x="36" y="2679"/>
                      <a:pt x="60" y="2703"/>
                      <a:pt x="84" y="2715"/>
                    </a:cubicBezTo>
                    <a:cubicBezTo>
                      <a:pt x="155" y="2703"/>
                      <a:pt x="215" y="2679"/>
                      <a:pt x="274" y="2667"/>
                    </a:cubicBezTo>
                    <a:cubicBezTo>
                      <a:pt x="286" y="2679"/>
                      <a:pt x="727" y="2905"/>
                      <a:pt x="1322" y="3000"/>
                    </a:cubicBezTo>
                    <a:cubicBezTo>
                      <a:pt x="1429" y="3000"/>
                      <a:pt x="1548" y="2989"/>
                      <a:pt x="1656" y="2965"/>
                    </a:cubicBezTo>
                    <a:cubicBezTo>
                      <a:pt x="1048" y="2929"/>
                      <a:pt x="525" y="2715"/>
                      <a:pt x="370" y="2631"/>
                    </a:cubicBezTo>
                    <a:cubicBezTo>
                      <a:pt x="513" y="2584"/>
                      <a:pt x="679" y="2524"/>
                      <a:pt x="834" y="2453"/>
                    </a:cubicBezTo>
                    <a:cubicBezTo>
                      <a:pt x="929" y="2489"/>
                      <a:pt x="1441" y="2643"/>
                      <a:pt x="1965" y="2643"/>
                    </a:cubicBezTo>
                    <a:cubicBezTo>
                      <a:pt x="2108" y="2643"/>
                      <a:pt x="2251" y="2631"/>
                      <a:pt x="2382" y="2608"/>
                    </a:cubicBezTo>
                    <a:lnTo>
                      <a:pt x="2382" y="2596"/>
                    </a:lnTo>
                    <a:cubicBezTo>
                      <a:pt x="2406" y="2619"/>
                      <a:pt x="2441" y="2643"/>
                      <a:pt x="2465" y="2667"/>
                    </a:cubicBezTo>
                    <a:cubicBezTo>
                      <a:pt x="2477" y="2655"/>
                      <a:pt x="2501" y="2643"/>
                      <a:pt x="2525" y="2631"/>
                    </a:cubicBezTo>
                    <a:cubicBezTo>
                      <a:pt x="2108" y="2250"/>
                      <a:pt x="1882" y="1893"/>
                      <a:pt x="1882" y="1893"/>
                    </a:cubicBezTo>
                    <a:lnTo>
                      <a:pt x="1870" y="1893"/>
                    </a:lnTo>
                    <a:cubicBezTo>
                      <a:pt x="1953" y="1834"/>
                      <a:pt x="2049" y="1762"/>
                      <a:pt x="2132" y="1703"/>
                    </a:cubicBezTo>
                    <a:cubicBezTo>
                      <a:pt x="2191" y="1798"/>
                      <a:pt x="2418" y="2108"/>
                      <a:pt x="2787" y="2429"/>
                    </a:cubicBezTo>
                    <a:lnTo>
                      <a:pt x="2834" y="2381"/>
                    </a:lnTo>
                    <a:cubicBezTo>
                      <a:pt x="2465" y="2060"/>
                      <a:pt x="2251" y="1738"/>
                      <a:pt x="2191" y="1655"/>
                    </a:cubicBezTo>
                    <a:cubicBezTo>
                      <a:pt x="2299" y="1572"/>
                      <a:pt x="2394" y="1488"/>
                      <a:pt x="2501" y="1393"/>
                    </a:cubicBezTo>
                    <a:cubicBezTo>
                      <a:pt x="2608" y="1286"/>
                      <a:pt x="2727" y="1179"/>
                      <a:pt x="2834" y="1060"/>
                    </a:cubicBezTo>
                    <a:cubicBezTo>
                      <a:pt x="2858" y="1119"/>
                      <a:pt x="3049" y="1393"/>
                      <a:pt x="3358" y="1703"/>
                    </a:cubicBezTo>
                    <a:cubicBezTo>
                      <a:pt x="3370" y="1679"/>
                      <a:pt x="3382" y="1655"/>
                      <a:pt x="3394" y="1631"/>
                    </a:cubicBezTo>
                    <a:cubicBezTo>
                      <a:pt x="3072" y="1310"/>
                      <a:pt x="2894" y="1024"/>
                      <a:pt x="2894" y="1024"/>
                    </a:cubicBezTo>
                    <a:lnTo>
                      <a:pt x="2858" y="1036"/>
                    </a:lnTo>
                    <a:cubicBezTo>
                      <a:pt x="2941" y="941"/>
                      <a:pt x="3025" y="857"/>
                      <a:pt x="3108" y="762"/>
                    </a:cubicBezTo>
                    <a:cubicBezTo>
                      <a:pt x="3156" y="834"/>
                      <a:pt x="3299" y="1036"/>
                      <a:pt x="3537" y="1274"/>
                    </a:cubicBezTo>
                    <a:cubicBezTo>
                      <a:pt x="3537" y="1250"/>
                      <a:pt x="3549" y="1226"/>
                      <a:pt x="3549" y="1191"/>
                    </a:cubicBezTo>
                    <a:cubicBezTo>
                      <a:pt x="3322" y="953"/>
                      <a:pt x="3192" y="750"/>
                      <a:pt x="3156" y="703"/>
                    </a:cubicBezTo>
                    <a:cubicBezTo>
                      <a:pt x="3239" y="595"/>
                      <a:pt x="3322" y="476"/>
                      <a:pt x="3394" y="369"/>
                    </a:cubicBezTo>
                    <a:cubicBezTo>
                      <a:pt x="3430" y="417"/>
                      <a:pt x="3501" y="524"/>
                      <a:pt x="3620" y="667"/>
                    </a:cubicBezTo>
                    <a:cubicBezTo>
                      <a:pt x="3620" y="643"/>
                      <a:pt x="3620" y="631"/>
                      <a:pt x="3620" y="619"/>
                    </a:cubicBezTo>
                    <a:cubicBezTo>
                      <a:pt x="3620" y="595"/>
                      <a:pt x="3620" y="572"/>
                      <a:pt x="3620" y="548"/>
                    </a:cubicBezTo>
                    <a:cubicBezTo>
                      <a:pt x="3501" y="405"/>
                      <a:pt x="3442" y="298"/>
                      <a:pt x="3442" y="298"/>
                    </a:cubicBezTo>
                    <a:cubicBezTo>
                      <a:pt x="3477" y="238"/>
                      <a:pt x="3525" y="167"/>
                      <a:pt x="3561" y="107"/>
                    </a:cubicBezTo>
                    <a:cubicBezTo>
                      <a:pt x="3561" y="72"/>
                      <a:pt x="3549" y="36"/>
                      <a:pt x="3537" y="0"/>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841;p41">
                <a:extLst>
                  <a:ext uri="{FF2B5EF4-FFF2-40B4-BE49-F238E27FC236}">
                    <a16:creationId xmlns:a16="http://schemas.microsoft.com/office/drawing/2014/main" id="{C206527F-6B7B-3AC8-D009-8087C19B5E2A}"/>
                  </a:ext>
                </a:extLst>
              </p:cNvPr>
              <p:cNvSpPr/>
              <p:nvPr/>
            </p:nvSpPr>
            <p:spPr>
              <a:xfrm>
                <a:off x="3252475" y="2141250"/>
                <a:ext cx="159275" cy="123150"/>
              </a:xfrm>
              <a:custGeom>
                <a:avLst/>
                <a:gdLst/>
                <a:ahLst/>
                <a:cxnLst/>
                <a:rect l="l" t="t" r="r" b="b"/>
                <a:pathLst>
                  <a:path w="6371" h="4926" extrusionOk="0">
                    <a:moveTo>
                      <a:pt x="988" y="1"/>
                    </a:moveTo>
                    <a:cubicBezTo>
                      <a:pt x="957" y="1"/>
                      <a:pt x="933" y="11"/>
                      <a:pt x="917" y="33"/>
                    </a:cubicBezTo>
                    <a:cubicBezTo>
                      <a:pt x="763" y="259"/>
                      <a:pt x="1691" y="1140"/>
                      <a:pt x="1691" y="1140"/>
                    </a:cubicBezTo>
                    <a:cubicBezTo>
                      <a:pt x="1691" y="1140"/>
                      <a:pt x="791" y="476"/>
                      <a:pt x="427" y="476"/>
                    </a:cubicBezTo>
                    <a:cubicBezTo>
                      <a:pt x="357" y="476"/>
                      <a:pt x="307" y="500"/>
                      <a:pt x="286" y="557"/>
                    </a:cubicBezTo>
                    <a:cubicBezTo>
                      <a:pt x="215" y="783"/>
                      <a:pt x="1382" y="1462"/>
                      <a:pt x="1382" y="1462"/>
                    </a:cubicBezTo>
                    <a:cubicBezTo>
                      <a:pt x="1382" y="1462"/>
                      <a:pt x="524" y="1041"/>
                      <a:pt x="201" y="1041"/>
                    </a:cubicBezTo>
                    <a:cubicBezTo>
                      <a:pt x="139" y="1041"/>
                      <a:pt x="97" y="1056"/>
                      <a:pt x="84" y="1093"/>
                    </a:cubicBezTo>
                    <a:cubicBezTo>
                      <a:pt x="1" y="1319"/>
                      <a:pt x="1191" y="1843"/>
                      <a:pt x="1191" y="1843"/>
                    </a:cubicBezTo>
                    <a:cubicBezTo>
                      <a:pt x="1191" y="1843"/>
                      <a:pt x="615" y="1642"/>
                      <a:pt x="297" y="1642"/>
                    </a:cubicBezTo>
                    <a:cubicBezTo>
                      <a:pt x="191" y="1642"/>
                      <a:pt x="114" y="1664"/>
                      <a:pt x="96" y="1724"/>
                    </a:cubicBezTo>
                    <a:cubicBezTo>
                      <a:pt x="24" y="1962"/>
                      <a:pt x="1441" y="2617"/>
                      <a:pt x="2120" y="2890"/>
                    </a:cubicBezTo>
                    <a:cubicBezTo>
                      <a:pt x="3013" y="3664"/>
                      <a:pt x="3430" y="4010"/>
                      <a:pt x="4465" y="4724"/>
                    </a:cubicBezTo>
                    <a:cubicBezTo>
                      <a:pt x="4657" y="4860"/>
                      <a:pt x="4877" y="4925"/>
                      <a:pt x="5093" y="4925"/>
                    </a:cubicBezTo>
                    <a:cubicBezTo>
                      <a:pt x="5481" y="4925"/>
                      <a:pt x="5858" y="4717"/>
                      <a:pt x="6049" y="4343"/>
                    </a:cubicBezTo>
                    <a:cubicBezTo>
                      <a:pt x="6061" y="4331"/>
                      <a:pt x="6061" y="4331"/>
                      <a:pt x="6061" y="4319"/>
                    </a:cubicBezTo>
                    <a:cubicBezTo>
                      <a:pt x="6370" y="3712"/>
                      <a:pt x="6156" y="2986"/>
                      <a:pt x="5549" y="2664"/>
                    </a:cubicBezTo>
                    <a:cubicBezTo>
                      <a:pt x="3918" y="1795"/>
                      <a:pt x="3168" y="1497"/>
                      <a:pt x="3168" y="1497"/>
                    </a:cubicBezTo>
                    <a:cubicBezTo>
                      <a:pt x="3168" y="1497"/>
                      <a:pt x="2620" y="331"/>
                      <a:pt x="2275" y="319"/>
                    </a:cubicBezTo>
                    <a:cubicBezTo>
                      <a:pt x="2272" y="319"/>
                      <a:pt x="2269" y="318"/>
                      <a:pt x="2266" y="318"/>
                    </a:cubicBezTo>
                    <a:cubicBezTo>
                      <a:pt x="1936" y="318"/>
                      <a:pt x="2275" y="962"/>
                      <a:pt x="2275" y="962"/>
                    </a:cubicBezTo>
                    <a:cubicBezTo>
                      <a:pt x="2275" y="962"/>
                      <a:pt x="1294" y="1"/>
                      <a:pt x="988" y="1"/>
                    </a:cubicBezTo>
                    <a:close/>
                  </a:path>
                </a:pathLst>
              </a:custGeom>
              <a:solidFill>
                <a:srgbClr val="F9B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842;p41">
                <a:extLst>
                  <a:ext uri="{FF2B5EF4-FFF2-40B4-BE49-F238E27FC236}">
                    <a16:creationId xmlns:a16="http://schemas.microsoft.com/office/drawing/2014/main" id="{2D664048-2DE2-A4EC-0B7B-481F008CA65F}"/>
                  </a:ext>
                </a:extLst>
              </p:cNvPr>
              <p:cNvSpPr/>
              <p:nvPr/>
            </p:nvSpPr>
            <p:spPr>
              <a:xfrm>
                <a:off x="3164075" y="2088425"/>
                <a:ext cx="103300" cy="166925"/>
              </a:xfrm>
              <a:custGeom>
                <a:avLst/>
                <a:gdLst/>
                <a:ahLst/>
                <a:cxnLst/>
                <a:rect l="l" t="t" r="r" b="b"/>
                <a:pathLst>
                  <a:path w="4132" h="6677" extrusionOk="0">
                    <a:moveTo>
                      <a:pt x="2210" y="1"/>
                    </a:moveTo>
                    <a:cubicBezTo>
                      <a:pt x="1945" y="1"/>
                      <a:pt x="1751" y="1586"/>
                      <a:pt x="1751" y="1586"/>
                    </a:cubicBezTo>
                    <a:cubicBezTo>
                      <a:pt x="1751" y="1586"/>
                      <a:pt x="1652" y="1031"/>
                      <a:pt x="1455" y="1031"/>
                    </a:cubicBezTo>
                    <a:cubicBezTo>
                      <a:pt x="1425" y="1031"/>
                      <a:pt x="1393" y="1044"/>
                      <a:pt x="1358" y="1074"/>
                    </a:cubicBezTo>
                    <a:cubicBezTo>
                      <a:pt x="1096" y="1301"/>
                      <a:pt x="1393" y="2563"/>
                      <a:pt x="1393" y="2563"/>
                    </a:cubicBezTo>
                    <a:cubicBezTo>
                      <a:pt x="1393" y="2563"/>
                      <a:pt x="1001" y="3253"/>
                      <a:pt x="262" y="4956"/>
                    </a:cubicBezTo>
                    <a:cubicBezTo>
                      <a:pt x="0" y="5587"/>
                      <a:pt x="286" y="6301"/>
                      <a:pt x="905" y="6575"/>
                    </a:cubicBezTo>
                    <a:cubicBezTo>
                      <a:pt x="917" y="6575"/>
                      <a:pt x="917" y="6575"/>
                      <a:pt x="929" y="6587"/>
                    </a:cubicBezTo>
                    <a:cubicBezTo>
                      <a:pt x="1071" y="6648"/>
                      <a:pt x="1218" y="6677"/>
                      <a:pt x="1362" y="6677"/>
                    </a:cubicBezTo>
                    <a:cubicBezTo>
                      <a:pt x="1836" y="6677"/>
                      <a:pt x="2281" y="6368"/>
                      <a:pt x="2417" y="5884"/>
                    </a:cubicBezTo>
                    <a:cubicBezTo>
                      <a:pt x="2763" y="4682"/>
                      <a:pt x="2882" y="4146"/>
                      <a:pt x="3084" y="2979"/>
                    </a:cubicBezTo>
                    <a:cubicBezTo>
                      <a:pt x="3441" y="2348"/>
                      <a:pt x="4132" y="955"/>
                      <a:pt x="3930" y="812"/>
                    </a:cubicBezTo>
                    <a:cubicBezTo>
                      <a:pt x="3915" y="802"/>
                      <a:pt x="3899" y="797"/>
                      <a:pt x="3881" y="797"/>
                    </a:cubicBezTo>
                    <a:cubicBezTo>
                      <a:pt x="3648" y="797"/>
                      <a:pt x="3156" y="1598"/>
                      <a:pt x="3156" y="1598"/>
                    </a:cubicBezTo>
                    <a:cubicBezTo>
                      <a:pt x="3156" y="1598"/>
                      <a:pt x="3751" y="431"/>
                      <a:pt x="3549" y="300"/>
                    </a:cubicBezTo>
                    <a:cubicBezTo>
                      <a:pt x="3539" y="295"/>
                      <a:pt x="3528" y="292"/>
                      <a:pt x="3517" y="292"/>
                    </a:cubicBezTo>
                    <a:cubicBezTo>
                      <a:pt x="3283" y="292"/>
                      <a:pt x="2763" y="1420"/>
                      <a:pt x="2763" y="1420"/>
                    </a:cubicBezTo>
                    <a:cubicBezTo>
                      <a:pt x="2763" y="1420"/>
                      <a:pt x="3251" y="146"/>
                      <a:pt x="3060" y="27"/>
                    </a:cubicBezTo>
                    <a:cubicBezTo>
                      <a:pt x="3039" y="13"/>
                      <a:pt x="3017" y="6"/>
                      <a:pt x="2995" y="6"/>
                    </a:cubicBezTo>
                    <a:cubicBezTo>
                      <a:pt x="2676" y="6"/>
                      <a:pt x="2322" y="1360"/>
                      <a:pt x="2322" y="1360"/>
                    </a:cubicBezTo>
                    <a:cubicBezTo>
                      <a:pt x="2322" y="1360"/>
                      <a:pt x="2501" y="86"/>
                      <a:pt x="2227" y="3"/>
                    </a:cubicBezTo>
                    <a:cubicBezTo>
                      <a:pt x="2221" y="1"/>
                      <a:pt x="2215" y="1"/>
                      <a:pt x="2210" y="1"/>
                    </a:cubicBezTo>
                    <a:close/>
                  </a:path>
                </a:pathLst>
              </a:custGeom>
              <a:solidFill>
                <a:srgbClr val="F9BB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843;p41">
                <a:extLst>
                  <a:ext uri="{FF2B5EF4-FFF2-40B4-BE49-F238E27FC236}">
                    <a16:creationId xmlns:a16="http://schemas.microsoft.com/office/drawing/2014/main" id="{13D900BD-8FD4-C3EA-C935-4198982AF628}"/>
                  </a:ext>
                </a:extLst>
              </p:cNvPr>
              <p:cNvSpPr/>
              <p:nvPr/>
            </p:nvSpPr>
            <p:spPr>
              <a:xfrm>
                <a:off x="2931900" y="1834875"/>
                <a:ext cx="39325" cy="122950"/>
              </a:xfrm>
              <a:custGeom>
                <a:avLst/>
                <a:gdLst/>
                <a:ahLst/>
                <a:cxnLst/>
                <a:rect l="l" t="t" r="r" b="b"/>
                <a:pathLst>
                  <a:path w="1573" h="4918" extrusionOk="0">
                    <a:moveTo>
                      <a:pt x="72" y="1"/>
                    </a:moveTo>
                    <a:lnTo>
                      <a:pt x="1" y="13"/>
                    </a:lnTo>
                    <a:cubicBezTo>
                      <a:pt x="179" y="1156"/>
                      <a:pt x="608" y="3203"/>
                      <a:pt x="1036" y="4108"/>
                    </a:cubicBezTo>
                    <a:cubicBezTo>
                      <a:pt x="1179" y="4394"/>
                      <a:pt x="1334" y="4668"/>
                      <a:pt x="1501" y="4918"/>
                    </a:cubicBezTo>
                    <a:lnTo>
                      <a:pt x="1572" y="4870"/>
                    </a:lnTo>
                    <a:cubicBezTo>
                      <a:pt x="1394" y="4620"/>
                      <a:pt x="1239" y="4358"/>
                      <a:pt x="1108" y="4073"/>
                    </a:cubicBezTo>
                    <a:cubicBezTo>
                      <a:pt x="679" y="3180"/>
                      <a:pt x="251" y="1144"/>
                      <a:pt x="72"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844;p41">
                <a:extLst>
                  <a:ext uri="{FF2B5EF4-FFF2-40B4-BE49-F238E27FC236}">
                    <a16:creationId xmlns:a16="http://schemas.microsoft.com/office/drawing/2014/main" id="{29874384-90AC-2987-ECF6-BBF4117F1A20}"/>
                  </a:ext>
                </a:extLst>
              </p:cNvPr>
              <p:cNvSpPr/>
              <p:nvPr/>
            </p:nvSpPr>
            <p:spPr>
              <a:xfrm>
                <a:off x="2925650" y="1840225"/>
                <a:ext cx="39325" cy="121775"/>
              </a:xfrm>
              <a:custGeom>
                <a:avLst/>
                <a:gdLst/>
                <a:ahLst/>
                <a:cxnLst/>
                <a:rect l="l" t="t" r="r" b="b"/>
                <a:pathLst>
                  <a:path w="1573" h="4871" extrusionOk="0">
                    <a:moveTo>
                      <a:pt x="72" y="1"/>
                    </a:moveTo>
                    <a:lnTo>
                      <a:pt x="1" y="13"/>
                    </a:lnTo>
                    <a:cubicBezTo>
                      <a:pt x="203" y="1299"/>
                      <a:pt x="596" y="3132"/>
                      <a:pt x="1024" y="4025"/>
                    </a:cubicBezTo>
                    <a:cubicBezTo>
                      <a:pt x="1167" y="4323"/>
                      <a:pt x="1334" y="4597"/>
                      <a:pt x="1513" y="4871"/>
                    </a:cubicBezTo>
                    <a:lnTo>
                      <a:pt x="1572" y="4823"/>
                    </a:lnTo>
                    <a:cubicBezTo>
                      <a:pt x="1394" y="4561"/>
                      <a:pt x="1239" y="4287"/>
                      <a:pt x="1096" y="3990"/>
                    </a:cubicBezTo>
                    <a:cubicBezTo>
                      <a:pt x="667" y="3097"/>
                      <a:pt x="274" y="1287"/>
                      <a:pt x="72"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39" name="Google Shape;1674;p50">
            <a:extLst>
              <a:ext uri="{FF2B5EF4-FFF2-40B4-BE49-F238E27FC236}">
                <a16:creationId xmlns:a16="http://schemas.microsoft.com/office/drawing/2014/main" id="{4D848011-E764-F0B6-5638-23C0AA24604B}"/>
              </a:ext>
            </a:extLst>
          </p:cNvPr>
          <p:cNvGrpSpPr/>
          <p:nvPr/>
        </p:nvGrpSpPr>
        <p:grpSpPr>
          <a:xfrm flipH="1">
            <a:off x="906490" y="862787"/>
            <a:ext cx="1049184" cy="323946"/>
            <a:chOff x="3365625" y="629625"/>
            <a:chExt cx="408975" cy="126275"/>
          </a:xfrm>
        </p:grpSpPr>
        <p:sp>
          <p:nvSpPr>
            <p:cNvPr id="140" name="Google Shape;1675;p50">
              <a:extLst>
                <a:ext uri="{FF2B5EF4-FFF2-40B4-BE49-F238E27FC236}">
                  <a16:creationId xmlns:a16="http://schemas.microsoft.com/office/drawing/2014/main" id="{F29D6152-6FE3-ECC1-A1B5-7A6732F52A89}"/>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676;p50">
              <a:extLst>
                <a:ext uri="{FF2B5EF4-FFF2-40B4-BE49-F238E27FC236}">
                  <a16:creationId xmlns:a16="http://schemas.microsoft.com/office/drawing/2014/main" id="{F964DE6C-3B4A-E3CE-9CD6-B3890B5ABF0F}"/>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677;p50">
            <a:extLst>
              <a:ext uri="{FF2B5EF4-FFF2-40B4-BE49-F238E27FC236}">
                <a16:creationId xmlns:a16="http://schemas.microsoft.com/office/drawing/2014/main" id="{78FF9B03-428B-F903-2C0A-07F89BB95877}"/>
              </a:ext>
            </a:extLst>
          </p:cNvPr>
          <p:cNvGrpSpPr/>
          <p:nvPr/>
        </p:nvGrpSpPr>
        <p:grpSpPr>
          <a:xfrm flipH="1">
            <a:off x="107615" y="1376837"/>
            <a:ext cx="1049184" cy="323946"/>
            <a:chOff x="3365625" y="629625"/>
            <a:chExt cx="408975" cy="126275"/>
          </a:xfrm>
        </p:grpSpPr>
        <p:sp>
          <p:nvSpPr>
            <p:cNvPr id="143" name="Google Shape;1678;p50">
              <a:extLst>
                <a:ext uri="{FF2B5EF4-FFF2-40B4-BE49-F238E27FC236}">
                  <a16:creationId xmlns:a16="http://schemas.microsoft.com/office/drawing/2014/main" id="{85F2B217-2B62-DF0B-4EC4-3239DCA1D4BE}"/>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679;p50">
              <a:extLst>
                <a:ext uri="{FF2B5EF4-FFF2-40B4-BE49-F238E27FC236}">
                  <a16:creationId xmlns:a16="http://schemas.microsoft.com/office/drawing/2014/main" id="{DF4BC3F6-18D0-680E-5B3F-D87C0DB7AB29}"/>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857401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312686" y="249687"/>
            <a:ext cx="251863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2. Lời đối thoại</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39" name="Google Shape;1674;p50">
            <a:extLst>
              <a:ext uri="{FF2B5EF4-FFF2-40B4-BE49-F238E27FC236}">
                <a16:creationId xmlns:a16="http://schemas.microsoft.com/office/drawing/2014/main" id="{4D848011-E764-F0B6-5638-23C0AA24604B}"/>
              </a:ext>
            </a:extLst>
          </p:cNvPr>
          <p:cNvGrpSpPr/>
          <p:nvPr/>
        </p:nvGrpSpPr>
        <p:grpSpPr>
          <a:xfrm flipH="1">
            <a:off x="906490" y="862787"/>
            <a:ext cx="1049184" cy="323946"/>
            <a:chOff x="3365625" y="629625"/>
            <a:chExt cx="408975" cy="126275"/>
          </a:xfrm>
        </p:grpSpPr>
        <p:sp>
          <p:nvSpPr>
            <p:cNvPr id="140" name="Google Shape;1675;p50">
              <a:extLst>
                <a:ext uri="{FF2B5EF4-FFF2-40B4-BE49-F238E27FC236}">
                  <a16:creationId xmlns:a16="http://schemas.microsoft.com/office/drawing/2014/main" id="{F29D6152-6FE3-ECC1-A1B5-7A6732F52A89}"/>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676;p50">
              <a:extLst>
                <a:ext uri="{FF2B5EF4-FFF2-40B4-BE49-F238E27FC236}">
                  <a16:creationId xmlns:a16="http://schemas.microsoft.com/office/drawing/2014/main" id="{F964DE6C-3B4A-E3CE-9CD6-B3890B5ABF0F}"/>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677;p50">
            <a:extLst>
              <a:ext uri="{FF2B5EF4-FFF2-40B4-BE49-F238E27FC236}">
                <a16:creationId xmlns:a16="http://schemas.microsoft.com/office/drawing/2014/main" id="{78FF9B03-428B-F903-2C0A-07F89BB95877}"/>
              </a:ext>
            </a:extLst>
          </p:cNvPr>
          <p:cNvGrpSpPr/>
          <p:nvPr/>
        </p:nvGrpSpPr>
        <p:grpSpPr>
          <a:xfrm flipH="1">
            <a:off x="107615" y="1376837"/>
            <a:ext cx="1049184" cy="323946"/>
            <a:chOff x="3365625" y="629625"/>
            <a:chExt cx="408975" cy="126275"/>
          </a:xfrm>
        </p:grpSpPr>
        <p:sp>
          <p:nvSpPr>
            <p:cNvPr id="143" name="Google Shape;1678;p50">
              <a:extLst>
                <a:ext uri="{FF2B5EF4-FFF2-40B4-BE49-F238E27FC236}">
                  <a16:creationId xmlns:a16="http://schemas.microsoft.com/office/drawing/2014/main" id="{85F2B217-2B62-DF0B-4EC4-3239DCA1D4BE}"/>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679;p50">
              <a:extLst>
                <a:ext uri="{FF2B5EF4-FFF2-40B4-BE49-F238E27FC236}">
                  <a16:creationId xmlns:a16="http://schemas.microsoft.com/office/drawing/2014/main" id="{DF4BC3F6-18D0-680E-5B3F-D87C0DB7AB29}"/>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4" name="Table 3">
            <a:extLst>
              <a:ext uri="{FF2B5EF4-FFF2-40B4-BE49-F238E27FC236}">
                <a16:creationId xmlns:a16="http://schemas.microsoft.com/office/drawing/2014/main" id="{D42EA93D-5564-0E87-D3FF-9367BFCD2E93}"/>
              </a:ext>
            </a:extLst>
          </p:cNvPr>
          <p:cNvGraphicFramePr>
            <a:graphicFrameLocks noGrp="1"/>
          </p:cNvGraphicFramePr>
          <p:nvPr>
            <p:extLst>
              <p:ext uri="{D42A27DB-BD31-4B8C-83A1-F6EECF244321}">
                <p14:modId xmlns:p14="http://schemas.microsoft.com/office/powerpoint/2010/main" val="1116761153"/>
              </p:ext>
            </p:extLst>
          </p:nvPr>
        </p:nvGraphicFramePr>
        <p:xfrm>
          <a:off x="1197055" y="1207760"/>
          <a:ext cx="6922276" cy="3414345"/>
        </p:xfrm>
        <a:graphic>
          <a:graphicData uri="http://schemas.openxmlformats.org/drawingml/2006/table">
            <a:tbl>
              <a:tblPr firstRow="1" firstCol="1" bandRow="1"/>
              <a:tblGrid>
                <a:gridCol w="1730569">
                  <a:extLst>
                    <a:ext uri="{9D8B030D-6E8A-4147-A177-3AD203B41FA5}">
                      <a16:colId xmlns:a16="http://schemas.microsoft.com/office/drawing/2014/main" val="986723803"/>
                    </a:ext>
                  </a:extLst>
                </a:gridCol>
                <a:gridCol w="1730569">
                  <a:extLst>
                    <a:ext uri="{9D8B030D-6E8A-4147-A177-3AD203B41FA5}">
                      <a16:colId xmlns:a16="http://schemas.microsoft.com/office/drawing/2014/main" val="640320050"/>
                    </a:ext>
                  </a:extLst>
                </a:gridCol>
                <a:gridCol w="1730569">
                  <a:extLst>
                    <a:ext uri="{9D8B030D-6E8A-4147-A177-3AD203B41FA5}">
                      <a16:colId xmlns:a16="http://schemas.microsoft.com/office/drawing/2014/main" val="2875605707"/>
                    </a:ext>
                  </a:extLst>
                </a:gridCol>
                <a:gridCol w="1730569">
                  <a:extLst>
                    <a:ext uri="{9D8B030D-6E8A-4147-A177-3AD203B41FA5}">
                      <a16:colId xmlns:a16="http://schemas.microsoft.com/office/drawing/2014/main" val="3472451836"/>
                    </a:ext>
                  </a:extLst>
                </a:gridCol>
              </a:tblGrid>
              <a:tr h="792492">
                <a:tc gridSpan="4">
                  <a:txBody>
                    <a:bodyPr/>
                    <a:lstStyle/>
                    <a:p>
                      <a:pPr algn="just">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 phần đầu của tác phẩm và ghi lại lời đối thoại giữa bà và Thanh:</a:t>
                      </a:r>
                      <a:endParaRPr lang="en-US" sz="1800" b="1">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00000"/>
                        </a:lnSpc>
                      </a:pPr>
                      <a:r>
                        <a:rPr lang="en-US" sz="1600" b="0">
                          <a:effectLst/>
                          <a:latin typeface="Times New Roman" panose="02020603050405020304" pitchFamily="18" charset="0"/>
                          <a:ea typeface="Times New Roman" panose="02020603050405020304" pitchFamily="18" charset="0"/>
                          <a:cs typeface="Times New Roman" panose="02020603050405020304" pitchFamily="18" charset="0"/>
                        </a:rPr>
                        <a:t>..........................................................................................................................................................................................................................................................................</a:t>
                      </a: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992972514"/>
                  </a:ext>
                </a:extLst>
              </a:tr>
              <a:tr h="1141189">
                <a:tc>
                  <a:txBody>
                    <a:bodyPr/>
                    <a:lstStyle/>
                    <a:p>
                      <a:pPr algn="ct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 vật đối thoại</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Bối</a:t>
                      </a: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 cảnh đối thoại</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 dung cuộc đối thoại</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 cảm của các nhân vật qua lời đối thoại</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665215209"/>
                  </a:ext>
                </a:extLst>
              </a:tr>
              <a:tr h="1480664">
                <a:tc>
                  <a:txBody>
                    <a:bodyPr/>
                    <a:lstStyle/>
                    <a:p>
                      <a:pPr>
                        <a:lnSpc>
                          <a:spcPct val="100000"/>
                        </a:lnSpc>
                      </a:pP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nSpc>
                          <a:spcPct val="10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 </a:t>
                      </a:r>
                    </a:p>
                    <a:p>
                      <a:pPr>
                        <a:lnSpc>
                          <a:spcPct val="100000"/>
                        </a:lnSpc>
                      </a:pPr>
                      <a:endParaRPr lang="en-US" sz="18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8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8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just">
                        <a:lnSpc>
                          <a:spcPct val="100000"/>
                        </a:lnSpc>
                      </a:pPr>
                      <a:r>
                        <a:rPr lang="en-US" sz="1800" b="1">
                          <a:effectLst/>
                          <a:latin typeface="Times New Roman" panose="02020603050405020304" pitchFamily="18" charset="0"/>
                          <a:ea typeface="SimSun" panose="02010600030101010101" pitchFamily="2" charset="-122"/>
                          <a:cs typeface="Times New Roman" panose="02020603050405020304" pitchFamily="18" charset="0"/>
                        </a:rPr>
                        <a:t> </a:t>
                      </a:r>
                      <a:endParaRPr lang="en-US" sz="16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616211382"/>
                  </a:ext>
                </a:extLst>
              </a:tr>
            </a:tbl>
          </a:graphicData>
        </a:graphic>
      </p:graphicFrame>
      <p:pic>
        <p:nvPicPr>
          <p:cNvPr id="28" name="Picture 27">
            <a:extLst>
              <a:ext uri="{FF2B5EF4-FFF2-40B4-BE49-F238E27FC236}">
                <a16:creationId xmlns:a16="http://schemas.microsoft.com/office/drawing/2014/main" id="{90E6C77D-1766-6B46-17B6-B7E56870D3A8}"/>
              </a:ext>
            </a:extLst>
          </p:cNvPr>
          <p:cNvPicPr>
            <a:picLocks noChangeAspect="1"/>
          </p:cNvPicPr>
          <p:nvPr/>
        </p:nvPicPr>
        <p:blipFill>
          <a:blip r:embed="rId5"/>
          <a:stretch>
            <a:fillRect/>
          </a:stretch>
        </p:blipFill>
        <p:spPr>
          <a:xfrm>
            <a:off x="8195183" y="2480964"/>
            <a:ext cx="964980" cy="2662536"/>
          </a:xfrm>
          <a:prstGeom prst="rect">
            <a:avLst/>
          </a:prstGeom>
        </p:spPr>
      </p:pic>
      <p:pic>
        <p:nvPicPr>
          <p:cNvPr id="62" name="Picture 61">
            <a:extLst>
              <a:ext uri="{FF2B5EF4-FFF2-40B4-BE49-F238E27FC236}">
                <a16:creationId xmlns:a16="http://schemas.microsoft.com/office/drawing/2014/main" id="{452771E8-9F6F-7AE8-D9F1-5AEBA8BC8B59}"/>
              </a:ext>
            </a:extLst>
          </p:cNvPr>
          <p:cNvPicPr>
            <a:picLocks noChangeAspect="1"/>
          </p:cNvPicPr>
          <p:nvPr/>
        </p:nvPicPr>
        <p:blipFill>
          <a:blip r:embed="rId6"/>
          <a:stretch>
            <a:fillRect/>
          </a:stretch>
        </p:blipFill>
        <p:spPr>
          <a:xfrm>
            <a:off x="1" y="3118982"/>
            <a:ext cx="1121202" cy="2024518"/>
          </a:xfrm>
          <a:prstGeom prst="rect">
            <a:avLst/>
          </a:prstGeom>
        </p:spPr>
      </p:pic>
    </p:spTree>
    <p:extLst>
      <p:ext uri="{BB962C8B-B14F-4D97-AF65-F5344CB8AC3E}">
        <p14:creationId xmlns:p14="http://schemas.microsoft.com/office/powerpoint/2010/main" val="97199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ppt_x"/>
                                          </p:val>
                                        </p:tav>
                                        <p:tav tm="100000">
                                          <p:val>
                                            <p:strVal val="#ppt_x"/>
                                          </p:val>
                                        </p:tav>
                                      </p:tavLst>
                                    </p:anim>
                                    <p:anim calcmode="lin" valueType="num">
                                      <p:cBhvr additive="base">
                                        <p:cTn id="12" dur="500" fill="hold"/>
                                        <p:tgtEl>
                                          <p:spTgt spid="2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312686" y="249687"/>
            <a:ext cx="251863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2. Lời đối thoại</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39" name="Google Shape;1674;p50">
            <a:extLst>
              <a:ext uri="{FF2B5EF4-FFF2-40B4-BE49-F238E27FC236}">
                <a16:creationId xmlns:a16="http://schemas.microsoft.com/office/drawing/2014/main" id="{4D848011-E764-F0B6-5638-23C0AA24604B}"/>
              </a:ext>
            </a:extLst>
          </p:cNvPr>
          <p:cNvGrpSpPr/>
          <p:nvPr/>
        </p:nvGrpSpPr>
        <p:grpSpPr>
          <a:xfrm flipH="1">
            <a:off x="906490" y="862787"/>
            <a:ext cx="1049184" cy="323946"/>
            <a:chOff x="3365625" y="629625"/>
            <a:chExt cx="408975" cy="126275"/>
          </a:xfrm>
        </p:grpSpPr>
        <p:sp>
          <p:nvSpPr>
            <p:cNvPr id="140" name="Google Shape;1675;p50">
              <a:extLst>
                <a:ext uri="{FF2B5EF4-FFF2-40B4-BE49-F238E27FC236}">
                  <a16:creationId xmlns:a16="http://schemas.microsoft.com/office/drawing/2014/main" id="{F29D6152-6FE3-ECC1-A1B5-7A6732F52A89}"/>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676;p50">
              <a:extLst>
                <a:ext uri="{FF2B5EF4-FFF2-40B4-BE49-F238E27FC236}">
                  <a16:creationId xmlns:a16="http://schemas.microsoft.com/office/drawing/2014/main" id="{F964DE6C-3B4A-E3CE-9CD6-B3890B5ABF0F}"/>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677;p50">
            <a:extLst>
              <a:ext uri="{FF2B5EF4-FFF2-40B4-BE49-F238E27FC236}">
                <a16:creationId xmlns:a16="http://schemas.microsoft.com/office/drawing/2014/main" id="{78FF9B03-428B-F903-2C0A-07F89BB95877}"/>
              </a:ext>
            </a:extLst>
          </p:cNvPr>
          <p:cNvGrpSpPr/>
          <p:nvPr/>
        </p:nvGrpSpPr>
        <p:grpSpPr>
          <a:xfrm flipH="1">
            <a:off x="107615" y="1376837"/>
            <a:ext cx="1049184" cy="323946"/>
            <a:chOff x="3365625" y="629625"/>
            <a:chExt cx="408975" cy="126275"/>
          </a:xfrm>
        </p:grpSpPr>
        <p:sp>
          <p:nvSpPr>
            <p:cNvPr id="143" name="Google Shape;1678;p50">
              <a:extLst>
                <a:ext uri="{FF2B5EF4-FFF2-40B4-BE49-F238E27FC236}">
                  <a16:creationId xmlns:a16="http://schemas.microsoft.com/office/drawing/2014/main" id="{85F2B217-2B62-DF0B-4EC4-3239DCA1D4BE}"/>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679;p50">
              <a:extLst>
                <a:ext uri="{FF2B5EF4-FFF2-40B4-BE49-F238E27FC236}">
                  <a16:creationId xmlns:a16="http://schemas.microsoft.com/office/drawing/2014/main" id="{DF4BC3F6-18D0-680E-5B3F-D87C0DB7AB29}"/>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8" name="Picture 27">
            <a:extLst>
              <a:ext uri="{FF2B5EF4-FFF2-40B4-BE49-F238E27FC236}">
                <a16:creationId xmlns:a16="http://schemas.microsoft.com/office/drawing/2014/main" id="{90E6C77D-1766-6B46-17B6-B7E56870D3A8}"/>
              </a:ext>
            </a:extLst>
          </p:cNvPr>
          <p:cNvPicPr>
            <a:picLocks noChangeAspect="1"/>
          </p:cNvPicPr>
          <p:nvPr/>
        </p:nvPicPr>
        <p:blipFill>
          <a:blip r:embed="rId5"/>
          <a:stretch>
            <a:fillRect/>
          </a:stretch>
        </p:blipFill>
        <p:spPr>
          <a:xfrm>
            <a:off x="8195183" y="2480964"/>
            <a:ext cx="964980" cy="2662536"/>
          </a:xfrm>
          <a:prstGeom prst="rect">
            <a:avLst/>
          </a:prstGeom>
        </p:spPr>
      </p:pic>
      <p:pic>
        <p:nvPicPr>
          <p:cNvPr id="62" name="Picture 61">
            <a:extLst>
              <a:ext uri="{FF2B5EF4-FFF2-40B4-BE49-F238E27FC236}">
                <a16:creationId xmlns:a16="http://schemas.microsoft.com/office/drawing/2014/main" id="{452771E8-9F6F-7AE8-D9F1-5AEBA8BC8B59}"/>
              </a:ext>
            </a:extLst>
          </p:cNvPr>
          <p:cNvPicPr>
            <a:picLocks noChangeAspect="1"/>
          </p:cNvPicPr>
          <p:nvPr/>
        </p:nvPicPr>
        <p:blipFill>
          <a:blip r:embed="rId6"/>
          <a:stretch>
            <a:fillRect/>
          </a:stretch>
        </p:blipFill>
        <p:spPr>
          <a:xfrm>
            <a:off x="1" y="3118982"/>
            <a:ext cx="1121202" cy="2024518"/>
          </a:xfrm>
          <a:prstGeom prst="rect">
            <a:avLst/>
          </a:prstGeom>
        </p:spPr>
      </p:pic>
      <p:pic>
        <p:nvPicPr>
          <p:cNvPr id="2" name="Picture 1">
            <a:extLst>
              <a:ext uri="{FF2B5EF4-FFF2-40B4-BE49-F238E27FC236}">
                <a16:creationId xmlns:a16="http://schemas.microsoft.com/office/drawing/2014/main" id="{D1D3FF70-2371-F0F2-6E9D-25DADC95C935}"/>
              </a:ext>
            </a:extLst>
          </p:cNvPr>
          <p:cNvPicPr>
            <a:picLocks noChangeAspect="1"/>
          </p:cNvPicPr>
          <p:nvPr/>
        </p:nvPicPr>
        <p:blipFill>
          <a:blip r:embed="rId7"/>
          <a:stretch>
            <a:fillRect/>
          </a:stretch>
        </p:blipFill>
        <p:spPr>
          <a:xfrm>
            <a:off x="1156798" y="1186733"/>
            <a:ext cx="6948813" cy="3234955"/>
          </a:xfrm>
          <a:prstGeom prst="rect">
            <a:avLst/>
          </a:prstGeom>
        </p:spPr>
      </p:pic>
      <p:sp>
        <p:nvSpPr>
          <p:cNvPr id="5" name="TextBox 4">
            <a:extLst>
              <a:ext uri="{FF2B5EF4-FFF2-40B4-BE49-F238E27FC236}">
                <a16:creationId xmlns:a16="http://schemas.microsoft.com/office/drawing/2014/main" id="{E6EC9AD7-D9A4-D448-FE78-276D0C829010}"/>
              </a:ext>
            </a:extLst>
          </p:cNvPr>
          <p:cNvSpPr txBox="1"/>
          <p:nvPr/>
        </p:nvSpPr>
        <p:spPr>
          <a:xfrm>
            <a:off x="1210774" y="1418391"/>
            <a:ext cx="7020005" cy="2862322"/>
          </a:xfrm>
          <a:prstGeom prst="rect">
            <a:avLst/>
          </a:prstGeom>
          <a:noFill/>
        </p:spPr>
        <p:txBody>
          <a:bodyPr wrap="square">
            <a:spAutoFit/>
          </a:bodyPr>
          <a:lstStyle/>
          <a:p>
            <a:r>
              <a:rPr lang="en-US" sz="1800">
                <a:solidFill>
                  <a:schemeClr val="bg1"/>
                </a:solidFill>
                <a:latin typeface="Times New Roman" panose="02020603050405020304" pitchFamily="18" charset="0"/>
                <a:cs typeface="Times New Roman" panose="02020603050405020304" pitchFamily="18" charset="0"/>
              </a:rPr>
              <a:t>“- Cháu đã về đấy ư?</a:t>
            </a:r>
            <a:r>
              <a:rPr lang="vi-VN" sz="1800">
                <a:solidFill>
                  <a:schemeClr val="bg1"/>
                </a:solidFill>
                <a:latin typeface="Times New Roman" panose="02020603050405020304" pitchFamily="18" charset="0"/>
                <a:cs typeface="Times New Roman" panose="02020603050405020304" pitchFamily="18" charset="0"/>
              </a:rPr>
              <a:t> B</a:t>
            </a:r>
            <a:r>
              <a:rPr lang="en-US" sz="1800">
                <a:solidFill>
                  <a:schemeClr val="bg1"/>
                </a:solidFill>
                <a:latin typeface="Times New Roman" panose="02020603050405020304" pitchFamily="18" charset="0"/>
                <a:cs typeface="Times New Roman" panose="02020603050405020304" pitchFamily="18" charset="0"/>
              </a:rPr>
              <a:t>à cụ thôi nhai trầu, đôi mắt hiền từ dưới làn tóc trắng đưa lên nhìn cháu, âu yếm và mến thương.</a:t>
            </a:r>
          </a:p>
          <a:p>
            <a:r>
              <a:rPr lang="en-US" sz="1800">
                <a:solidFill>
                  <a:schemeClr val="bg1"/>
                </a:solidFill>
                <a:latin typeface="Times New Roman" panose="02020603050405020304" pitchFamily="18" charset="0"/>
                <a:cs typeface="Times New Roman" panose="02020603050405020304" pitchFamily="18" charset="0"/>
              </a:rPr>
              <a:t>  - Đi vào trong nhà không nắng cháu.</a:t>
            </a:r>
          </a:p>
          <a:p>
            <a:r>
              <a:rPr lang="en-US" sz="1800">
                <a:solidFill>
                  <a:schemeClr val="bg1"/>
                </a:solidFill>
                <a:latin typeface="Times New Roman" panose="02020603050405020304" pitchFamily="18" charset="0"/>
                <a:cs typeface="Times New Roman" panose="02020603050405020304" pitchFamily="18" charset="0"/>
              </a:rPr>
              <a:t>  - Nhà không có ai ư bà?</a:t>
            </a:r>
          </a:p>
          <a:p>
            <a:r>
              <a:rPr lang="en-US" sz="1800">
                <a:solidFill>
                  <a:schemeClr val="bg1"/>
                </a:solidFill>
                <a:latin typeface="Times New Roman" panose="02020603050405020304" pitchFamily="18" charset="0"/>
                <a:cs typeface="Times New Roman" panose="02020603050405020304" pitchFamily="18" charset="0"/>
              </a:rPr>
              <a:t>   - Vẫn có thằng Nhân, hôm nay nó đi đong thóc bên kia xóm. Dễ chốc </a:t>
            </a:r>
          </a:p>
          <a:p>
            <a:r>
              <a:rPr lang="en-US" sz="1800">
                <a:solidFill>
                  <a:schemeClr val="bg1"/>
                </a:solidFill>
                <a:latin typeface="Times New Roman" panose="02020603050405020304" pitchFamily="18" charset="0"/>
                <a:cs typeface="Times New Roman" panose="02020603050405020304" pitchFamily="18" charset="0"/>
              </a:rPr>
              <a:t>nó về. Con đã ăn cơm chưa?</a:t>
            </a:r>
          </a:p>
          <a:p>
            <a:r>
              <a:rPr lang="en-US" sz="1800">
                <a:solidFill>
                  <a:schemeClr val="bg1"/>
                </a:solidFill>
                <a:latin typeface="Times New Roman" panose="02020603050405020304" pitchFamily="18" charset="0"/>
                <a:cs typeface="Times New Roman" panose="02020603050405020304" pitchFamily="18" charset="0"/>
              </a:rPr>
              <a:t>   - Dạ chưa. Con ở tầu về đây ngay. Nhưng con không thấy đói.</a:t>
            </a:r>
          </a:p>
          <a:p>
            <a:r>
              <a:rPr lang="en-US" sz="1800">
                <a:solidFill>
                  <a:schemeClr val="bg1"/>
                </a:solidFill>
                <a:latin typeface="Times New Roman" panose="02020603050405020304" pitchFamily="18" charset="0"/>
                <a:cs typeface="Times New Roman" panose="02020603050405020304" pitchFamily="18" charset="0"/>
              </a:rPr>
              <a:t>   - Con rửa mặt đi, rồi đi nghỉ không mệt. Trời nắng thế này mà con không đi xe ư?</a:t>
            </a:r>
          </a:p>
          <a:p>
            <a:r>
              <a:rPr lang="en-US" sz="1800">
                <a:solidFill>
                  <a:schemeClr val="bg1"/>
                </a:solidFill>
                <a:latin typeface="Times New Roman" panose="02020603050405020304" pitchFamily="18" charset="0"/>
                <a:cs typeface="Times New Roman" panose="02020603050405020304" pitchFamily="18" charset="0"/>
              </a:rPr>
              <a:t>   - Có một tí đường đất, cần gì phải xe. Con đi bộ hàng ngày cũng được.”</a:t>
            </a:r>
            <a:endParaRPr lang="en-US" sz="440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897343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31"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fltVal val="0"/>
                                          </p:val>
                                        </p:tav>
                                        <p:tav tm="100000">
                                          <p:val>
                                            <p:strVal val="#ppt_w"/>
                                          </p:val>
                                        </p:tav>
                                      </p:tavLst>
                                    </p:anim>
                                    <p:anim calcmode="lin" valueType="num">
                                      <p:cBhvr>
                                        <p:cTn id="15" dur="1000" fill="hold"/>
                                        <p:tgtEl>
                                          <p:spTgt spid="5"/>
                                        </p:tgtEl>
                                        <p:attrNameLst>
                                          <p:attrName>ppt_h</p:attrName>
                                        </p:attrNameLst>
                                      </p:cBhvr>
                                      <p:tavLst>
                                        <p:tav tm="0">
                                          <p:val>
                                            <p:fltVal val="0"/>
                                          </p:val>
                                        </p:tav>
                                        <p:tav tm="100000">
                                          <p:val>
                                            <p:strVal val="#ppt_h"/>
                                          </p:val>
                                        </p:tav>
                                      </p:tavLst>
                                    </p:anim>
                                    <p:anim calcmode="lin" valueType="num">
                                      <p:cBhvr>
                                        <p:cTn id="16" dur="1000" fill="hold"/>
                                        <p:tgtEl>
                                          <p:spTgt spid="5"/>
                                        </p:tgtEl>
                                        <p:attrNameLst>
                                          <p:attrName>style.rotation</p:attrName>
                                        </p:attrNameLst>
                                      </p:cBhvr>
                                      <p:tavLst>
                                        <p:tav tm="0">
                                          <p:val>
                                            <p:fltVal val="90"/>
                                          </p:val>
                                        </p:tav>
                                        <p:tav tm="100000">
                                          <p:val>
                                            <p:fltVal val="0"/>
                                          </p:val>
                                        </p:tav>
                                      </p:tavLst>
                                    </p:anim>
                                    <p:animEffect transition="in" filter="fade">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312686" y="249687"/>
            <a:ext cx="251863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2. Lời đối thoại</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39" name="Google Shape;1674;p50">
            <a:extLst>
              <a:ext uri="{FF2B5EF4-FFF2-40B4-BE49-F238E27FC236}">
                <a16:creationId xmlns:a16="http://schemas.microsoft.com/office/drawing/2014/main" id="{4D848011-E764-F0B6-5638-23C0AA24604B}"/>
              </a:ext>
            </a:extLst>
          </p:cNvPr>
          <p:cNvGrpSpPr/>
          <p:nvPr/>
        </p:nvGrpSpPr>
        <p:grpSpPr>
          <a:xfrm flipH="1">
            <a:off x="906490" y="862787"/>
            <a:ext cx="1049184" cy="323946"/>
            <a:chOff x="3365625" y="629625"/>
            <a:chExt cx="408975" cy="126275"/>
          </a:xfrm>
        </p:grpSpPr>
        <p:sp>
          <p:nvSpPr>
            <p:cNvPr id="140" name="Google Shape;1675;p50">
              <a:extLst>
                <a:ext uri="{FF2B5EF4-FFF2-40B4-BE49-F238E27FC236}">
                  <a16:creationId xmlns:a16="http://schemas.microsoft.com/office/drawing/2014/main" id="{F29D6152-6FE3-ECC1-A1B5-7A6732F52A89}"/>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676;p50">
              <a:extLst>
                <a:ext uri="{FF2B5EF4-FFF2-40B4-BE49-F238E27FC236}">
                  <a16:creationId xmlns:a16="http://schemas.microsoft.com/office/drawing/2014/main" id="{F964DE6C-3B4A-E3CE-9CD6-B3890B5ABF0F}"/>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 name="Google Shape;1677;p50">
            <a:extLst>
              <a:ext uri="{FF2B5EF4-FFF2-40B4-BE49-F238E27FC236}">
                <a16:creationId xmlns:a16="http://schemas.microsoft.com/office/drawing/2014/main" id="{78FF9B03-428B-F903-2C0A-07F89BB95877}"/>
              </a:ext>
            </a:extLst>
          </p:cNvPr>
          <p:cNvGrpSpPr/>
          <p:nvPr/>
        </p:nvGrpSpPr>
        <p:grpSpPr>
          <a:xfrm flipH="1">
            <a:off x="107615" y="1376837"/>
            <a:ext cx="1049184" cy="323946"/>
            <a:chOff x="3365625" y="629625"/>
            <a:chExt cx="408975" cy="126275"/>
          </a:xfrm>
        </p:grpSpPr>
        <p:sp>
          <p:nvSpPr>
            <p:cNvPr id="143" name="Google Shape;1678;p50">
              <a:extLst>
                <a:ext uri="{FF2B5EF4-FFF2-40B4-BE49-F238E27FC236}">
                  <a16:creationId xmlns:a16="http://schemas.microsoft.com/office/drawing/2014/main" id="{85F2B217-2B62-DF0B-4EC4-3239DCA1D4BE}"/>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679;p50">
              <a:extLst>
                <a:ext uri="{FF2B5EF4-FFF2-40B4-BE49-F238E27FC236}">
                  <a16:creationId xmlns:a16="http://schemas.microsoft.com/office/drawing/2014/main" id="{DF4BC3F6-18D0-680E-5B3F-D87C0DB7AB29}"/>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4" name="Table 3">
            <a:extLst>
              <a:ext uri="{FF2B5EF4-FFF2-40B4-BE49-F238E27FC236}">
                <a16:creationId xmlns:a16="http://schemas.microsoft.com/office/drawing/2014/main" id="{D42EA93D-5564-0E87-D3FF-9367BFCD2E93}"/>
              </a:ext>
            </a:extLst>
          </p:cNvPr>
          <p:cNvGraphicFramePr>
            <a:graphicFrameLocks noGrp="1"/>
          </p:cNvGraphicFramePr>
          <p:nvPr>
            <p:extLst>
              <p:ext uri="{D42A27DB-BD31-4B8C-83A1-F6EECF244321}">
                <p14:modId xmlns:p14="http://schemas.microsoft.com/office/powerpoint/2010/main" val="2871684879"/>
              </p:ext>
            </p:extLst>
          </p:nvPr>
        </p:nvGraphicFramePr>
        <p:xfrm>
          <a:off x="1009163" y="1113875"/>
          <a:ext cx="7221615" cy="3657600"/>
        </p:xfrm>
        <a:graphic>
          <a:graphicData uri="http://schemas.openxmlformats.org/drawingml/2006/table">
            <a:tbl>
              <a:tblPr firstRow="1" firstCol="1" bandRow="1"/>
              <a:tblGrid>
                <a:gridCol w="776673">
                  <a:extLst>
                    <a:ext uri="{9D8B030D-6E8A-4147-A177-3AD203B41FA5}">
                      <a16:colId xmlns:a16="http://schemas.microsoft.com/office/drawing/2014/main" val="986723803"/>
                    </a:ext>
                  </a:extLst>
                </a:gridCol>
                <a:gridCol w="1515852">
                  <a:extLst>
                    <a:ext uri="{9D8B030D-6E8A-4147-A177-3AD203B41FA5}">
                      <a16:colId xmlns:a16="http://schemas.microsoft.com/office/drawing/2014/main" val="640320050"/>
                    </a:ext>
                  </a:extLst>
                </a:gridCol>
                <a:gridCol w="1241431">
                  <a:extLst>
                    <a:ext uri="{9D8B030D-6E8A-4147-A177-3AD203B41FA5}">
                      <a16:colId xmlns:a16="http://schemas.microsoft.com/office/drawing/2014/main" val="2875605707"/>
                    </a:ext>
                  </a:extLst>
                </a:gridCol>
                <a:gridCol w="3687659">
                  <a:extLst>
                    <a:ext uri="{9D8B030D-6E8A-4147-A177-3AD203B41FA5}">
                      <a16:colId xmlns:a16="http://schemas.microsoft.com/office/drawing/2014/main" val="3472451836"/>
                    </a:ext>
                  </a:extLst>
                </a:gridCol>
              </a:tblGrid>
              <a:tr h="708722">
                <a:tc>
                  <a:txBody>
                    <a:bodyPr/>
                    <a:lstStyle/>
                    <a:p>
                      <a:pPr algn="ctr">
                        <a:lnSpc>
                          <a:spcPct val="100000"/>
                        </a:lnSpc>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vi-VN" sz="1600" b="1">
                          <a:effectLst/>
                          <a:latin typeface="Times New Roman" panose="02020603050405020304" pitchFamily="18" charset="0"/>
                          <a:ea typeface="Times New Roman" panose="02020603050405020304" pitchFamily="18" charset="0"/>
                          <a:cs typeface="Times New Roman" panose="02020603050405020304" pitchFamily="18" charset="0"/>
                        </a:rPr>
                        <a:t> vật đối thoại</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Bối</a:t>
                      </a:r>
                      <a:r>
                        <a:rPr lang="vi-VN" sz="1600" b="1">
                          <a:effectLst/>
                          <a:latin typeface="Times New Roman" panose="02020603050405020304" pitchFamily="18" charset="0"/>
                          <a:ea typeface="Times New Roman" panose="02020603050405020304" pitchFamily="18" charset="0"/>
                          <a:cs typeface="Times New Roman" panose="02020603050405020304" pitchFamily="18" charset="0"/>
                        </a:rPr>
                        <a:t> cảnh đối thoại</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Nội</a:t>
                      </a:r>
                      <a:r>
                        <a:rPr lang="vi-VN" sz="1600" b="1">
                          <a:effectLst/>
                          <a:latin typeface="Times New Roman" panose="02020603050405020304" pitchFamily="18" charset="0"/>
                          <a:ea typeface="Times New Roman" panose="02020603050405020304" pitchFamily="18" charset="0"/>
                          <a:cs typeface="Times New Roman" panose="02020603050405020304" pitchFamily="18" charset="0"/>
                        </a:rPr>
                        <a:t> dung cuộc đối thoại</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lnSpc>
                          <a:spcPct val="100000"/>
                        </a:lnSpc>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vi-VN" sz="1600" b="1">
                          <a:effectLst/>
                          <a:latin typeface="Times New Roman" panose="02020603050405020304" pitchFamily="18" charset="0"/>
                          <a:ea typeface="Times New Roman" panose="02020603050405020304" pitchFamily="18" charset="0"/>
                          <a:cs typeface="Times New Roman" panose="02020603050405020304" pitchFamily="18" charset="0"/>
                        </a:rPr>
                        <a:t> cảm của các nhân vật qua </a:t>
                      </a: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00000"/>
                        </a:lnSpc>
                      </a:pPr>
                      <a:r>
                        <a:rPr lang="vi-VN" sz="1600" b="1">
                          <a:effectLst/>
                          <a:latin typeface="Times New Roman" panose="02020603050405020304" pitchFamily="18" charset="0"/>
                          <a:ea typeface="Times New Roman" panose="02020603050405020304" pitchFamily="18" charset="0"/>
                          <a:cs typeface="Times New Roman" panose="02020603050405020304" pitchFamily="18" charset="0"/>
                        </a:rPr>
                        <a:t>lời đối thoại</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665215209"/>
                  </a:ext>
                </a:extLst>
              </a:tr>
              <a:tr h="1480664">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600" kern="1200">
                          <a:solidFill>
                            <a:schemeClr val="tx1"/>
                          </a:solidFill>
                          <a:effectLst/>
                          <a:latin typeface="Times New Roman" panose="02020603050405020304" pitchFamily="18" charset="0"/>
                          <a:ea typeface="+mn-ea"/>
                          <a:cs typeface="Times New Roman" panose="02020603050405020304" pitchFamily="18" charset="0"/>
                        </a:rPr>
                        <a:t>Bà của Thanh và Thanh</a:t>
                      </a:r>
                    </a:p>
                    <a:p>
                      <a:pPr>
                        <a:lnSpc>
                          <a:spcPct val="100000"/>
                        </a:lnSpc>
                      </a:pP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600" kern="1200">
                          <a:solidFill>
                            <a:schemeClr val="tx1"/>
                          </a:solidFill>
                          <a:effectLst/>
                          <a:latin typeface="Times New Roman" panose="02020603050405020304" pitchFamily="18" charset="0"/>
                          <a:ea typeface="+mn-ea"/>
                          <a:cs typeface="Times New Roman" panose="02020603050405020304" pitchFamily="18" charset="0"/>
                        </a:rPr>
                        <a:t>Sau một thời gian xa bà đi làm việc trên tỉnh, lần này được nghỉ một ngày, Thanh tranh thủ về thăm bà. Lời đối thoại diễn ra khi cháu vừa gặp lại bà.</a:t>
                      </a:r>
                    </a:p>
                    <a:p>
                      <a:pPr>
                        <a:lnSpc>
                          <a:spcPct val="100000"/>
                        </a:lnSpc>
                      </a:pP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1600" b="1">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600" kern="1200">
                          <a:solidFill>
                            <a:schemeClr val="tx1"/>
                          </a:solidFill>
                          <a:effectLst/>
                          <a:latin typeface="Times New Roman" panose="02020603050405020304" pitchFamily="18" charset="0"/>
                          <a:ea typeface="+mn-ea"/>
                          <a:cs typeface="Times New Roman" panose="02020603050405020304" pitchFamily="18" charset="0"/>
                        </a:rPr>
                        <a:t>Xoay quanh chuyện Thanh từ trên tỉnh về, bà cháu thể hiện sự quan tâm nhau.</a:t>
                      </a:r>
                    </a:p>
                    <a:p>
                      <a:pPr>
                        <a:lnSpc>
                          <a:spcPct val="100000"/>
                        </a:lnSpc>
                      </a:pP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600" b="1">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0000"/>
                        </a:lnSpc>
                      </a:pP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600">
                          <a:effectLst/>
                          <a:latin typeface="Times New Roman" panose="02020603050405020304" pitchFamily="18" charset="0"/>
                          <a:ea typeface="SimSun" panose="02010600030101010101" pitchFamily="2" charset="-122"/>
                          <a:cs typeface="Times New Roman" panose="02020603050405020304" pitchFamily="18" charset="0"/>
                        </a:rPr>
                        <a:t>Cả bà và cháu bộc lộ tình cảm thân thương, trìu mến. Bà vui khi thấy cháu về, quan tâm cháu từng li từng tí (trời nắng, sợ cháu đi bộ mệt; hỏi chuyện ăn uống của cháu để làm cơm cho chóng; giục cháu vào nhà, rửa mặt, nghỉ ngơi). Cháu muốn biết có ai ở cùng bà, vì có lẽ không yên tâm nếu thấy bà ở một mình. Bên cạnh đó, giọng điệu nhẹ nhàng, ây yếm của các nhân vật trong từng lời đối thoại cũng là những biểu hiện rõ nét của tình cảm nhân vật.</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616211382"/>
                  </a:ext>
                </a:extLst>
              </a:tr>
            </a:tbl>
          </a:graphicData>
        </a:graphic>
      </p:graphicFrame>
      <p:pic>
        <p:nvPicPr>
          <p:cNvPr id="28" name="Picture 27">
            <a:extLst>
              <a:ext uri="{FF2B5EF4-FFF2-40B4-BE49-F238E27FC236}">
                <a16:creationId xmlns:a16="http://schemas.microsoft.com/office/drawing/2014/main" id="{90E6C77D-1766-6B46-17B6-B7E56870D3A8}"/>
              </a:ext>
            </a:extLst>
          </p:cNvPr>
          <p:cNvPicPr>
            <a:picLocks noChangeAspect="1"/>
          </p:cNvPicPr>
          <p:nvPr/>
        </p:nvPicPr>
        <p:blipFill>
          <a:blip r:embed="rId5"/>
          <a:stretch>
            <a:fillRect/>
          </a:stretch>
        </p:blipFill>
        <p:spPr>
          <a:xfrm>
            <a:off x="8195183" y="2480964"/>
            <a:ext cx="964980" cy="2662536"/>
          </a:xfrm>
          <a:prstGeom prst="rect">
            <a:avLst/>
          </a:prstGeom>
        </p:spPr>
      </p:pic>
      <p:pic>
        <p:nvPicPr>
          <p:cNvPr id="62" name="Picture 61">
            <a:extLst>
              <a:ext uri="{FF2B5EF4-FFF2-40B4-BE49-F238E27FC236}">
                <a16:creationId xmlns:a16="http://schemas.microsoft.com/office/drawing/2014/main" id="{452771E8-9F6F-7AE8-D9F1-5AEBA8BC8B59}"/>
              </a:ext>
            </a:extLst>
          </p:cNvPr>
          <p:cNvPicPr>
            <a:picLocks noChangeAspect="1"/>
          </p:cNvPicPr>
          <p:nvPr/>
        </p:nvPicPr>
        <p:blipFill>
          <a:blip r:embed="rId6"/>
          <a:stretch>
            <a:fillRect/>
          </a:stretch>
        </p:blipFill>
        <p:spPr>
          <a:xfrm>
            <a:off x="1" y="3118982"/>
            <a:ext cx="1121202" cy="2024518"/>
          </a:xfrm>
          <a:prstGeom prst="rect">
            <a:avLst/>
          </a:prstGeom>
        </p:spPr>
      </p:pic>
    </p:spTree>
    <p:extLst>
      <p:ext uri="{BB962C8B-B14F-4D97-AF65-F5344CB8AC3E}">
        <p14:creationId xmlns:p14="http://schemas.microsoft.com/office/powerpoint/2010/main" val="34714740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wheel(1)">
                                      <p:cBhvr>
                                        <p:cTn id="7" dur="2000"/>
                                        <p:tgtEl>
                                          <p:spTgt spid="62"/>
                                        </p:tgtEl>
                                      </p:cBhvr>
                                    </p:animEffect>
                                  </p:childTnLst>
                                </p:cTn>
                              </p:par>
                              <p:par>
                                <p:cTn id="8" presetID="21" presetClass="entr" presetSubtype="1"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wheel(1)">
                                      <p:cBhvr>
                                        <p:cTn id="10" dur="2000"/>
                                        <p:tgtEl>
                                          <p:spTgt spid="28"/>
                                        </p:tgtEl>
                                      </p:cBhvr>
                                    </p:animEffect>
                                  </p:childTnLst>
                                </p:cTn>
                              </p:par>
                              <p:par>
                                <p:cTn id="11" presetID="21" presetClass="entr" presetSubtype="1"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heel(1)">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883862" y="92037"/>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7200">
                <a:latin typeface="Times New Roman" panose="02020603050405020304" pitchFamily="18" charset="0"/>
                <a:cs typeface="Times New Roman" panose="02020603050405020304" pitchFamily="18" charset="0"/>
              </a:rPr>
              <a:t>3. </a:t>
            </a:r>
            <a:br>
              <a:rPr lang="en-US" sz="7200">
                <a:latin typeface="Times New Roman" panose="02020603050405020304" pitchFamily="18" charset="0"/>
                <a:cs typeface="Times New Roman" panose="02020603050405020304" pitchFamily="18" charset="0"/>
              </a:rPr>
            </a:br>
            <a:r>
              <a:rPr lang="en-US" sz="7200">
                <a:latin typeface="Times New Roman" panose="02020603050405020304" pitchFamily="18" charset="0"/>
                <a:cs typeface="Times New Roman" panose="02020603050405020304" pitchFamily="18" charset="0"/>
              </a:rPr>
              <a:t>Nhân vật</a:t>
            </a:r>
            <a:endParaRPr sz="72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11546558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759672" y="3955291"/>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Google Shape;1020;p27">
            <a:extLst>
              <a:ext uri="{FF2B5EF4-FFF2-40B4-BE49-F238E27FC236}">
                <a16:creationId xmlns:a16="http://schemas.microsoft.com/office/drawing/2014/main" id="{D55B878F-BFAE-2387-0BBD-5D71B63DE2A5}"/>
              </a:ext>
            </a:extLst>
          </p:cNvPr>
          <p:cNvSpPr/>
          <p:nvPr/>
        </p:nvSpPr>
        <p:spPr>
          <a:xfrm>
            <a:off x="1705474" y="1448151"/>
            <a:ext cx="5890825" cy="1542843"/>
          </a:xfrm>
          <a:prstGeom prst="roundRect">
            <a:avLst>
              <a:gd name="adj" fmla="val 50000"/>
            </a:avLst>
          </a:prstGeom>
          <a:solidFill>
            <a:srgbClr val="FFC365"/>
          </a:solidFill>
          <a:ln>
            <a:solidFill>
              <a:schemeClr val="accent2">
                <a:lumMod val="40000"/>
                <a:lumOff val="60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022;p27">
            <a:extLst>
              <a:ext uri="{FF2B5EF4-FFF2-40B4-BE49-F238E27FC236}">
                <a16:creationId xmlns:a16="http://schemas.microsoft.com/office/drawing/2014/main" id="{0A50F8B0-7C1D-3FAA-024A-0EDB66021DC6}"/>
              </a:ext>
            </a:extLst>
          </p:cNvPr>
          <p:cNvSpPr txBox="1">
            <a:spLocks/>
          </p:cNvSpPr>
          <p:nvPr/>
        </p:nvSpPr>
        <p:spPr>
          <a:xfrm>
            <a:off x="1924461" y="1702781"/>
            <a:ext cx="5295078" cy="10070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Manrope"/>
              <a:buNone/>
              <a:defRPr sz="1600" b="0" i="0" u="none" strike="noStrike" cap="none">
                <a:solidFill>
                  <a:schemeClr val="dk1"/>
                </a:solidFill>
                <a:latin typeface="Manrope"/>
                <a:ea typeface="Manrope"/>
                <a:cs typeface="Manrope"/>
                <a:sym typeface="Manrope"/>
              </a:defRPr>
            </a:lvl1pPr>
            <a:lvl2pPr marL="914400" marR="0" lvl="1" indent="-317500" algn="ctr" rtl="0">
              <a:lnSpc>
                <a:spcPct val="100000"/>
              </a:lnSpc>
              <a:spcBef>
                <a:spcPts val="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2pPr>
            <a:lvl3pPr marL="1371600" marR="0" lvl="2"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3pPr>
            <a:lvl4pPr marL="1828800" marR="0" lvl="3"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4pPr>
            <a:lvl5pPr marL="2286000" marR="0" lvl="4"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5pPr>
            <a:lvl6pPr marL="2743200" marR="0" lvl="5"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6pPr>
            <a:lvl7pPr marL="3200400" marR="0" lvl="6"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7pPr>
            <a:lvl8pPr marL="3657600" marR="0" lvl="7"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8pPr>
            <a:lvl9pPr marL="4114800" marR="0" lvl="8" indent="-317500" algn="ctr" rtl="0">
              <a:lnSpc>
                <a:spcPct val="100000"/>
              </a:lnSpc>
              <a:spcBef>
                <a:spcPts val="1600"/>
              </a:spcBef>
              <a:spcAft>
                <a:spcPts val="1600"/>
              </a:spcAft>
              <a:buClr>
                <a:schemeClr val="lt1"/>
              </a:buClr>
              <a:buSzPts val="1400"/>
              <a:buFont typeface="Manrope"/>
              <a:buNone/>
              <a:defRPr sz="1400" b="0" i="0" u="none" strike="noStrike" cap="none">
                <a:solidFill>
                  <a:schemeClr val="lt1"/>
                </a:solidFill>
                <a:latin typeface="Manrope"/>
                <a:ea typeface="Manrope"/>
                <a:cs typeface="Manrope"/>
                <a:sym typeface="Manrope"/>
              </a:defRPr>
            </a:lvl9pPr>
          </a:lstStyle>
          <a:p>
            <a:r>
              <a:rPr lang="en-US" sz="2400" i="1">
                <a:latin typeface="Times New Roman" panose="02020603050405020304" pitchFamily="18" charset="0"/>
                <a:cs typeface="Times New Roman" panose="02020603050405020304" pitchFamily="18" charset="0"/>
              </a:rPr>
              <a:t>Phân tích những biểu hiện tình cảm giữa Nga và Thanh được khắc họa trong tác phẩm</a:t>
            </a:r>
            <a:r>
              <a:rPr lang="vi-VN" sz="2400" i="1">
                <a:latin typeface="Times New Roman" panose="02020603050405020304" pitchFamily="18" charset="0"/>
                <a:cs typeface="Times New Roman" panose="02020603050405020304" pitchFamily="18" charset="0"/>
              </a:rPr>
              <a:t> theo gợi ý ở PHT</a:t>
            </a:r>
            <a:endParaRPr lang="en-US" sz="2400">
              <a:latin typeface="Times New Roman" panose="02020603050405020304" pitchFamily="18" charset="0"/>
              <a:cs typeface="Times New Roman" panose="02020603050405020304" pitchFamily="18" charset="0"/>
            </a:endParaRPr>
          </a:p>
        </p:txBody>
      </p:sp>
      <p:grpSp>
        <p:nvGrpSpPr>
          <p:cNvPr id="6" name="Google Shape;1063;p27">
            <a:extLst>
              <a:ext uri="{FF2B5EF4-FFF2-40B4-BE49-F238E27FC236}">
                <a16:creationId xmlns:a16="http://schemas.microsoft.com/office/drawing/2014/main" id="{48FEAC48-5C3B-D9D0-D506-B7049246A115}"/>
              </a:ext>
            </a:extLst>
          </p:cNvPr>
          <p:cNvGrpSpPr/>
          <p:nvPr/>
        </p:nvGrpSpPr>
        <p:grpSpPr>
          <a:xfrm flipH="1">
            <a:off x="638688" y="2440661"/>
            <a:ext cx="2219906" cy="2493520"/>
            <a:chOff x="1490618" y="3644399"/>
            <a:chExt cx="780671" cy="926755"/>
          </a:xfrm>
        </p:grpSpPr>
        <p:sp>
          <p:nvSpPr>
            <p:cNvPr id="9" name="Google Shape;1064;p27">
              <a:extLst>
                <a:ext uri="{FF2B5EF4-FFF2-40B4-BE49-F238E27FC236}">
                  <a16:creationId xmlns:a16="http://schemas.microsoft.com/office/drawing/2014/main" id="{21FBEB3C-B35B-5B5F-AE24-26AE75B30FB7}"/>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65;p27">
              <a:extLst>
                <a:ext uri="{FF2B5EF4-FFF2-40B4-BE49-F238E27FC236}">
                  <a16:creationId xmlns:a16="http://schemas.microsoft.com/office/drawing/2014/main" id="{BD904F61-9051-CCB2-16F2-399295E28567}"/>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1066;p27">
              <a:extLst>
                <a:ext uri="{FF2B5EF4-FFF2-40B4-BE49-F238E27FC236}">
                  <a16:creationId xmlns:a16="http://schemas.microsoft.com/office/drawing/2014/main" id="{5067284E-925E-1116-B225-F5DCFAE916AB}"/>
                </a:ext>
              </a:extLst>
            </p:cNvPr>
            <p:cNvGrpSpPr/>
            <p:nvPr/>
          </p:nvGrpSpPr>
          <p:grpSpPr>
            <a:xfrm>
              <a:off x="1490618" y="3644399"/>
              <a:ext cx="780671" cy="926755"/>
              <a:chOff x="1490618" y="3644399"/>
              <a:chExt cx="780671" cy="926755"/>
            </a:xfrm>
          </p:grpSpPr>
          <p:sp>
            <p:nvSpPr>
              <p:cNvPr id="12" name="Google Shape;1067;p27">
                <a:extLst>
                  <a:ext uri="{FF2B5EF4-FFF2-40B4-BE49-F238E27FC236}">
                    <a16:creationId xmlns:a16="http://schemas.microsoft.com/office/drawing/2014/main" id="{4733C2B5-0206-E11B-0369-5535980C0225}"/>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68;p27">
                <a:extLst>
                  <a:ext uri="{FF2B5EF4-FFF2-40B4-BE49-F238E27FC236}">
                    <a16:creationId xmlns:a16="http://schemas.microsoft.com/office/drawing/2014/main" id="{3EC82A5A-48EA-5190-C0FF-12D2D10B8DF6}"/>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69;p27">
                <a:extLst>
                  <a:ext uri="{FF2B5EF4-FFF2-40B4-BE49-F238E27FC236}">
                    <a16:creationId xmlns:a16="http://schemas.microsoft.com/office/drawing/2014/main" id="{D1FF56A1-03FB-41DD-C0AD-FED04E0155DC}"/>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70;p27">
                <a:extLst>
                  <a:ext uri="{FF2B5EF4-FFF2-40B4-BE49-F238E27FC236}">
                    <a16:creationId xmlns:a16="http://schemas.microsoft.com/office/drawing/2014/main" id="{B4D56DFE-B537-CEC7-A83E-405C2F53A74D}"/>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71;p27">
                <a:extLst>
                  <a:ext uri="{FF2B5EF4-FFF2-40B4-BE49-F238E27FC236}">
                    <a16:creationId xmlns:a16="http://schemas.microsoft.com/office/drawing/2014/main" id="{5D48BABE-75E7-BC30-6502-F14501EB14F7}"/>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72;p27">
                <a:extLst>
                  <a:ext uri="{FF2B5EF4-FFF2-40B4-BE49-F238E27FC236}">
                    <a16:creationId xmlns:a16="http://schemas.microsoft.com/office/drawing/2014/main" id="{78943EAE-C276-753F-B480-0AA796B549D9}"/>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73;p27">
                <a:extLst>
                  <a:ext uri="{FF2B5EF4-FFF2-40B4-BE49-F238E27FC236}">
                    <a16:creationId xmlns:a16="http://schemas.microsoft.com/office/drawing/2014/main" id="{25A2452C-D3B7-AE42-6513-F3B09E33E07B}"/>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74;p27">
                <a:extLst>
                  <a:ext uri="{FF2B5EF4-FFF2-40B4-BE49-F238E27FC236}">
                    <a16:creationId xmlns:a16="http://schemas.microsoft.com/office/drawing/2014/main" id="{5F587C24-D1CB-28AC-8C1E-68A84506A50E}"/>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75;p27">
                <a:extLst>
                  <a:ext uri="{FF2B5EF4-FFF2-40B4-BE49-F238E27FC236}">
                    <a16:creationId xmlns:a16="http://schemas.microsoft.com/office/drawing/2014/main" id="{C54C19C7-02E5-C91D-8E93-2E7ED3AE78DB}"/>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76;p27">
                <a:extLst>
                  <a:ext uri="{FF2B5EF4-FFF2-40B4-BE49-F238E27FC236}">
                    <a16:creationId xmlns:a16="http://schemas.microsoft.com/office/drawing/2014/main" id="{107850CC-67B2-EFEB-1414-9A965F5D43A7}"/>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77;p27">
                <a:extLst>
                  <a:ext uri="{FF2B5EF4-FFF2-40B4-BE49-F238E27FC236}">
                    <a16:creationId xmlns:a16="http://schemas.microsoft.com/office/drawing/2014/main" id="{F2F8F619-03D4-EE39-A65F-EDD4FC4B63E8}"/>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78;p27">
                <a:extLst>
                  <a:ext uri="{FF2B5EF4-FFF2-40B4-BE49-F238E27FC236}">
                    <a16:creationId xmlns:a16="http://schemas.microsoft.com/office/drawing/2014/main" id="{1DB3F6A9-DD69-DD41-1C1E-58F6E0E53BFD}"/>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79;p27">
                <a:extLst>
                  <a:ext uri="{FF2B5EF4-FFF2-40B4-BE49-F238E27FC236}">
                    <a16:creationId xmlns:a16="http://schemas.microsoft.com/office/drawing/2014/main" id="{D6FF0564-0132-F51D-E59B-714861AD308D}"/>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80;p27">
                <a:extLst>
                  <a:ext uri="{FF2B5EF4-FFF2-40B4-BE49-F238E27FC236}">
                    <a16:creationId xmlns:a16="http://schemas.microsoft.com/office/drawing/2014/main" id="{2FB6D2D8-DBF9-8A01-27AF-16CD1845005D}"/>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81;p27">
                <a:extLst>
                  <a:ext uri="{FF2B5EF4-FFF2-40B4-BE49-F238E27FC236}">
                    <a16:creationId xmlns:a16="http://schemas.microsoft.com/office/drawing/2014/main" id="{B1A41DF6-48A7-FD82-E42B-DFCF41498961}"/>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82;p27">
                <a:extLst>
                  <a:ext uri="{FF2B5EF4-FFF2-40B4-BE49-F238E27FC236}">
                    <a16:creationId xmlns:a16="http://schemas.microsoft.com/office/drawing/2014/main" id="{9A810BA7-51F5-56B9-836C-CA325236AD67}"/>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083;p27">
                <a:extLst>
                  <a:ext uri="{FF2B5EF4-FFF2-40B4-BE49-F238E27FC236}">
                    <a16:creationId xmlns:a16="http://schemas.microsoft.com/office/drawing/2014/main" id="{D898477F-F822-E682-C813-FBC2DEB8D62A}"/>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084;p27">
                <a:extLst>
                  <a:ext uri="{FF2B5EF4-FFF2-40B4-BE49-F238E27FC236}">
                    <a16:creationId xmlns:a16="http://schemas.microsoft.com/office/drawing/2014/main" id="{A3B45605-D4CB-ED0A-6706-C02CF7A472FB}"/>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085;p27">
                <a:extLst>
                  <a:ext uri="{FF2B5EF4-FFF2-40B4-BE49-F238E27FC236}">
                    <a16:creationId xmlns:a16="http://schemas.microsoft.com/office/drawing/2014/main" id="{F1A07439-D93F-D10F-60CE-D1533D242E01}"/>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086;p27">
                <a:extLst>
                  <a:ext uri="{FF2B5EF4-FFF2-40B4-BE49-F238E27FC236}">
                    <a16:creationId xmlns:a16="http://schemas.microsoft.com/office/drawing/2014/main" id="{AF57B417-108A-3842-5C9C-87967C0A446E}"/>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087;p27">
                <a:extLst>
                  <a:ext uri="{FF2B5EF4-FFF2-40B4-BE49-F238E27FC236}">
                    <a16:creationId xmlns:a16="http://schemas.microsoft.com/office/drawing/2014/main" id="{8138E7F5-30B5-A29B-8326-475E096A5409}"/>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088;p27">
                <a:extLst>
                  <a:ext uri="{FF2B5EF4-FFF2-40B4-BE49-F238E27FC236}">
                    <a16:creationId xmlns:a16="http://schemas.microsoft.com/office/drawing/2014/main" id="{A9D2A19E-E6C5-137F-2C75-2A40E0EB48D6}"/>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089;p27">
                <a:extLst>
                  <a:ext uri="{FF2B5EF4-FFF2-40B4-BE49-F238E27FC236}">
                    <a16:creationId xmlns:a16="http://schemas.microsoft.com/office/drawing/2014/main" id="{CF54C0A3-7603-8015-BE9B-BCDD65E80767}"/>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90;p27">
                <a:extLst>
                  <a:ext uri="{FF2B5EF4-FFF2-40B4-BE49-F238E27FC236}">
                    <a16:creationId xmlns:a16="http://schemas.microsoft.com/office/drawing/2014/main" id="{E9B7991C-6BCF-2C6E-1622-5D5F93D7CECC}"/>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91;p27">
                <a:extLst>
                  <a:ext uri="{FF2B5EF4-FFF2-40B4-BE49-F238E27FC236}">
                    <a16:creationId xmlns:a16="http://schemas.microsoft.com/office/drawing/2014/main" id="{2E49928A-1DEC-C545-B78D-E79EF0606DEB}"/>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92;p27">
                <a:extLst>
                  <a:ext uri="{FF2B5EF4-FFF2-40B4-BE49-F238E27FC236}">
                    <a16:creationId xmlns:a16="http://schemas.microsoft.com/office/drawing/2014/main" id="{31FBB84A-F7CB-C6BC-1A43-0E72458A1EA8}"/>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93;p27">
                <a:extLst>
                  <a:ext uri="{FF2B5EF4-FFF2-40B4-BE49-F238E27FC236}">
                    <a16:creationId xmlns:a16="http://schemas.microsoft.com/office/drawing/2014/main" id="{D81744F8-4D91-DD6B-A90A-A410BE2B0B4F}"/>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94;p27">
                <a:extLst>
                  <a:ext uri="{FF2B5EF4-FFF2-40B4-BE49-F238E27FC236}">
                    <a16:creationId xmlns:a16="http://schemas.microsoft.com/office/drawing/2014/main" id="{77AF9C7C-F352-C785-C0DC-BDC99FA4403E}"/>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95;p27">
                <a:extLst>
                  <a:ext uri="{FF2B5EF4-FFF2-40B4-BE49-F238E27FC236}">
                    <a16:creationId xmlns:a16="http://schemas.microsoft.com/office/drawing/2014/main" id="{F2E5F456-89EC-C62C-F9BB-BBED960D9A2E}"/>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96;p27">
                <a:extLst>
                  <a:ext uri="{FF2B5EF4-FFF2-40B4-BE49-F238E27FC236}">
                    <a16:creationId xmlns:a16="http://schemas.microsoft.com/office/drawing/2014/main" id="{CFE4EE34-A610-57C8-34D3-6D819035073F}"/>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97;p27">
                <a:extLst>
                  <a:ext uri="{FF2B5EF4-FFF2-40B4-BE49-F238E27FC236}">
                    <a16:creationId xmlns:a16="http://schemas.microsoft.com/office/drawing/2014/main" id="{94860E1C-2352-C2F4-E90E-12ABEEA44A0A}"/>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98;p27">
                <a:extLst>
                  <a:ext uri="{FF2B5EF4-FFF2-40B4-BE49-F238E27FC236}">
                    <a16:creationId xmlns:a16="http://schemas.microsoft.com/office/drawing/2014/main" id="{340C0CC2-7DF2-06D4-8E4A-D32854189FBE}"/>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99;p27">
                <a:extLst>
                  <a:ext uri="{FF2B5EF4-FFF2-40B4-BE49-F238E27FC236}">
                    <a16:creationId xmlns:a16="http://schemas.microsoft.com/office/drawing/2014/main" id="{AD2F8BEC-29A1-92B7-B1A0-EACE79158E0B}"/>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00;p27">
                <a:extLst>
                  <a:ext uri="{FF2B5EF4-FFF2-40B4-BE49-F238E27FC236}">
                    <a16:creationId xmlns:a16="http://schemas.microsoft.com/office/drawing/2014/main" id="{76641E8B-6E29-6DD1-CB3D-C78ED3E548BB}"/>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101;p27">
                <a:extLst>
                  <a:ext uri="{FF2B5EF4-FFF2-40B4-BE49-F238E27FC236}">
                    <a16:creationId xmlns:a16="http://schemas.microsoft.com/office/drawing/2014/main" id="{CF2B4D46-A6F3-5F50-CCB2-694FCD2F58DF}"/>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102;p27">
                <a:extLst>
                  <a:ext uri="{FF2B5EF4-FFF2-40B4-BE49-F238E27FC236}">
                    <a16:creationId xmlns:a16="http://schemas.microsoft.com/office/drawing/2014/main" id="{04295281-2E12-259D-2D3E-D84E7DF1AD2D}"/>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103;p27">
                <a:extLst>
                  <a:ext uri="{FF2B5EF4-FFF2-40B4-BE49-F238E27FC236}">
                    <a16:creationId xmlns:a16="http://schemas.microsoft.com/office/drawing/2014/main" id="{B9A76D0A-A8CD-3136-037B-AABADFF17E9B}"/>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1" name="Google Shape;3455;p80">
            <a:extLst>
              <a:ext uri="{FF2B5EF4-FFF2-40B4-BE49-F238E27FC236}">
                <a16:creationId xmlns:a16="http://schemas.microsoft.com/office/drawing/2014/main" id="{12691A78-6762-1552-E20C-F976441F1BCD}"/>
              </a:ext>
            </a:extLst>
          </p:cNvPr>
          <p:cNvGrpSpPr/>
          <p:nvPr/>
        </p:nvGrpSpPr>
        <p:grpSpPr>
          <a:xfrm>
            <a:off x="6635971" y="2571751"/>
            <a:ext cx="2076068" cy="2571750"/>
            <a:chOff x="5253675" y="433100"/>
            <a:chExt cx="2128825" cy="3286400"/>
          </a:xfrm>
        </p:grpSpPr>
        <p:sp>
          <p:nvSpPr>
            <p:cNvPr id="52" name="Google Shape;3456;p80">
              <a:extLst>
                <a:ext uri="{FF2B5EF4-FFF2-40B4-BE49-F238E27FC236}">
                  <a16:creationId xmlns:a16="http://schemas.microsoft.com/office/drawing/2014/main" id="{01E8F0BD-5316-D370-DB60-A4C6ABD07DE1}"/>
                </a:ext>
              </a:extLst>
            </p:cNvPr>
            <p:cNvSpPr/>
            <p:nvPr/>
          </p:nvSpPr>
          <p:spPr>
            <a:xfrm>
              <a:off x="5504900" y="1377375"/>
              <a:ext cx="535475" cy="651150"/>
            </a:xfrm>
            <a:custGeom>
              <a:avLst/>
              <a:gdLst/>
              <a:ahLst/>
              <a:cxnLst/>
              <a:rect l="l" t="t" r="r" b="b"/>
              <a:pathLst>
                <a:path w="21419" h="26046" extrusionOk="0">
                  <a:moveTo>
                    <a:pt x="8958" y="0"/>
                  </a:moveTo>
                  <a:lnTo>
                    <a:pt x="0" y="4821"/>
                  </a:lnTo>
                  <a:lnTo>
                    <a:pt x="5573" y="15133"/>
                  </a:lnTo>
                  <a:cubicBezTo>
                    <a:pt x="8704" y="20718"/>
                    <a:pt x="13952" y="24601"/>
                    <a:pt x="19973" y="26046"/>
                  </a:cubicBezTo>
                  <a:cubicBezTo>
                    <a:pt x="20015" y="22353"/>
                    <a:pt x="20369" y="18643"/>
                    <a:pt x="21418" y="14960"/>
                  </a:cubicBezTo>
                  <a:cubicBezTo>
                    <a:pt x="18824" y="14044"/>
                    <a:pt x="16598" y="12224"/>
                    <a:pt x="15204" y="9734"/>
                  </a:cubicBezTo>
                  <a:lnTo>
                    <a:pt x="8958"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457;p80">
              <a:extLst>
                <a:ext uri="{FF2B5EF4-FFF2-40B4-BE49-F238E27FC236}">
                  <a16:creationId xmlns:a16="http://schemas.microsoft.com/office/drawing/2014/main" id="{1A6BC0DF-AEE0-9E06-445E-DC15D44CF199}"/>
                </a:ext>
              </a:extLst>
            </p:cNvPr>
            <p:cNvSpPr/>
            <p:nvPr/>
          </p:nvSpPr>
          <p:spPr>
            <a:xfrm>
              <a:off x="5949050" y="1716525"/>
              <a:ext cx="425400" cy="351200"/>
            </a:xfrm>
            <a:custGeom>
              <a:avLst/>
              <a:gdLst/>
              <a:ahLst/>
              <a:cxnLst/>
              <a:rect l="l" t="t" r="r" b="b"/>
              <a:pathLst>
                <a:path w="17016" h="14048" extrusionOk="0">
                  <a:moveTo>
                    <a:pt x="1729" y="0"/>
                  </a:moveTo>
                  <a:cubicBezTo>
                    <a:pt x="467" y="4425"/>
                    <a:pt x="40" y="8870"/>
                    <a:pt x="1" y="13302"/>
                  </a:cubicBezTo>
                  <a:cubicBezTo>
                    <a:pt x="682" y="13466"/>
                    <a:pt x="1382" y="13607"/>
                    <a:pt x="2095" y="13710"/>
                  </a:cubicBezTo>
                  <a:cubicBezTo>
                    <a:pt x="2451" y="13771"/>
                    <a:pt x="2827" y="13822"/>
                    <a:pt x="3193" y="13864"/>
                  </a:cubicBezTo>
                  <a:cubicBezTo>
                    <a:pt x="4212" y="13984"/>
                    <a:pt x="5251" y="14047"/>
                    <a:pt x="6298" y="14047"/>
                  </a:cubicBezTo>
                  <a:cubicBezTo>
                    <a:pt x="6568" y="14047"/>
                    <a:pt x="6838" y="14043"/>
                    <a:pt x="7109" y="14035"/>
                  </a:cubicBezTo>
                  <a:lnTo>
                    <a:pt x="8798" y="13995"/>
                  </a:lnTo>
                  <a:lnTo>
                    <a:pt x="10465" y="13944"/>
                  </a:lnTo>
                  <a:cubicBezTo>
                    <a:pt x="14126" y="13842"/>
                    <a:pt x="17016" y="10791"/>
                    <a:pt x="16913" y="7130"/>
                  </a:cubicBezTo>
                  <a:cubicBezTo>
                    <a:pt x="16820" y="4040"/>
                    <a:pt x="14624" y="1496"/>
                    <a:pt x="11746" y="854"/>
                  </a:cubicBezTo>
                  <a:cubicBezTo>
                    <a:pt x="11290" y="749"/>
                    <a:pt x="10817" y="689"/>
                    <a:pt x="10328" y="689"/>
                  </a:cubicBezTo>
                  <a:cubicBezTo>
                    <a:pt x="10252" y="689"/>
                    <a:pt x="10175" y="690"/>
                    <a:pt x="10098" y="693"/>
                  </a:cubicBezTo>
                  <a:lnTo>
                    <a:pt x="6733" y="784"/>
                  </a:lnTo>
                  <a:cubicBezTo>
                    <a:pt x="6578" y="789"/>
                    <a:pt x="6423" y="792"/>
                    <a:pt x="6270" y="792"/>
                  </a:cubicBezTo>
                  <a:cubicBezTo>
                    <a:pt x="5525" y="792"/>
                    <a:pt x="4796" y="728"/>
                    <a:pt x="4079" y="600"/>
                  </a:cubicBezTo>
                  <a:cubicBezTo>
                    <a:pt x="3713" y="549"/>
                    <a:pt x="3357" y="469"/>
                    <a:pt x="3001" y="388"/>
                  </a:cubicBezTo>
                  <a:cubicBezTo>
                    <a:pt x="2574" y="276"/>
                    <a:pt x="2146" y="144"/>
                    <a:pt x="1729"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458;p80">
              <a:extLst>
                <a:ext uri="{FF2B5EF4-FFF2-40B4-BE49-F238E27FC236}">
                  <a16:creationId xmlns:a16="http://schemas.microsoft.com/office/drawing/2014/main" id="{303E376E-A8AC-BAF7-3FB5-1E2BE76F2982}"/>
                </a:ext>
              </a:extLst>
            </p:cNvPr>
            <p:cNvSpPr/>
            <p:nvPr/>
          </p:nvSpPr>
          <p:spPr>
            <a:xfrm>
              <a:off x="5253675" y="983325"/>
              <a:ext cx="521750" cy="545875"/>
            </a:xfrm>
            <a:custGeom>
              <a:avLst/>
              <a:gdLst/>
              <a:ahLst/>
              <a:cxnLst/>
              <a:rect l="l" t="t" r="r" b="b"/>
              <a:pathLst>
                <a:path w="20870" h="21835" extrusionOk="0">
                  <a:moveTo>
                    <a:pt x="10618" y="0"/>
                  </a:moveTo>
                  <a:cubicBezTo>
                    <a:pt x="10513" y="0"/>
                    <a:pt x="10408" y="10"/>
                    <a:pt x="10303" y="29"/>
                  </a:cubicBezTo>
                  <a:cubicBezTo>
                    <a:pt x="9388" y="212"/>
                    <a:pt x="8788" y="1108"/>
                    <a:pt x="8961" y="2023"/>
                  </a:cubicBezTo>
                  <a:lnTo>
                    <a:pt x="10477" y="7891"/>
                  </a:lnTo>
                  <a:cubicBezTo>
                    <a:pt x="9591" y="6538"/>
                    <a:pt x="7567" y="3173"/>
                    <a:pt x="6530" y="1576"/>
                  </a:cubicBezTo>
                  <a:cubicBezTo>
                    <a:pt x="6254" y="1169"/>
                    <a:pt x="5827" y="915"/>
                    <a:pt x="5351" y="844"/>
                  </a:cubicBezTo>
                  <a:cubicBezTo>
                    <a:pt x="5279" y="835"/>
                    <a:pt x="5207" y="830"/>
                    <a:pt x="5136" y="830"/>
                  </a:cubicBezTo>
                  <a:cubicBezTo>
                    <a:pt x="4739" y="830"/>
                    <a:pt x="4348" y="971"/>
                    <a:pt x="4038" y="1230"/>
                  </a:cubicBezTo>
                  <a:cubicBezTo>
                    <a:pt x="3376" y="1779"/>
                    <a:pt x="3254" y="2797"/>
                    <a:pt x="3752" y="3529"/>
                  </a:cubicBezTo>
                  <a:lnTo>
                    <a:pt x="7914" y="9528"/>
                  </a:lnTo>
                  <a:lnTo>
                    <a:pt x="3459" y="4971"/>
                  </a:lnTo>
                  <a:cubicBezTo>
                    <a:pt x="3151" y="4684"/>
                    <a:pt x="2745" y="4533"/>
                    <a:pt x="2325" y="4533"/>
                  </a:cubicBezTo>
                  <a:cubicBezTo>
                    <a:pt x="2300" y="4533"/>
                    <a:pt x="2274" y="4533"/>
                    <a:pt x="2249" y="4535"/>
                  </a:cubicBezTo>
                  <a:cubicBezTo>
                    <a:pt x="1790" y="4566"/>
                    <a:pt x="1372" y="4759"/>
                    <a:pt x="1080" y="5093"/>
                  </a:cubicBezTo>
                  <a:cubicBezTo>
                    <a:pt x="447" y="5787"/>
                    <a:pt x="508" y="6863"/>
                    <a:pt x="1202" y="7495"/>
                  </a:cubicBezTo>
                  <a:cubicBezTo>
                    <a:pt x="2564" y="8777"/>
                    <a:pt x="4577" y="10688"/>
                    <a:pt x="5573" y="11654"/>
                  </a:cubicBezTo>
                  <a:lnTo>
                    <a:pt x="1983" y="11247"/>
                  </a:lnTo>
                  <a:cubicBezTo>
                    <a:pt x="1916" y="11239"/>
                    <a:pt x="1850" y="11235"/>
                    <a:pt x="1784" y="11235"/>
                  </a:cubicBezTo>
                  <a:cubicBezTo>
                    <a:pt x="1405" y="11235"/>
                    <a:pt x="1036" y="11360"/>
                    <a:pt x="733" y="11603"/>
                  </a:cubicBezTo>
                  <a:cubicBezTo>
                    <a:pt x="377" y="11876"/>
                    <a:pt x="152" y="12284"/>
                    <a:pt x="103" y="12731"/>
                  </a:cubicBezTo>
                  <a:cubicBezTo>
                    <a:pt x="1" y="13658"/>
                    <a:pt x="662" y="14500"/>
                    <a:pt x="1597" y="14613"/>
                  </a:cubicBezTo>
                  <a:cubicBezTo>
                    <a:pt x="1597" y="14613"/>
                    <a:pt x="2249" y="14683"/>
                    <a:pt x="3103" y="14786"/>
                  </a:cubicBezTo>
                  <a:cubicBezTo>
                    <a:pt x="3957" y="14879"/>
                    <a:pt x="5014" y="15001"/>
                    <a:pt x="5839" y="15091"/>
                  </a:cubicBezTo>
                  <a:cubicBezTo>
                    <a:pt x="6449" y="15162"/>
                    <a:pt x="7008" y="15438"/>
                    <a:pt x="7435" y="15865"/>
                  </a:cubicBezTo>
                  <a:lnTo>
                    <a:pt x="10740" y="21835"/>
                  </a:lnTo>
                  <a:lnTo>
                    <a:pt x="19639" y="16912"/>
                  </a:lnTo>
                  <a:lnTo>
                    <a:pt x="17513" y="13068"/>
                  </a:lnTo>
                  <a:cubicBezTo>
                    <a:pt x="17848" y="11979"/>
                    <a:pt x="18724" y="9641"/>
                    <a:pt x="20118" y="8533"/>
                  </a:cubicBezTo>
                  <a:cubicBezTo>
                    <a:pt x="20513" y="8227"/>
                    <a:pt x="20757" y="7778"/>
                    <a:pt x="20818" y="7280"/>
                  </a:cubicBezTo>
                  <a:cubicBezTo>
                    <a:pt x="20869" y="6782"/>
                    <a:pt x="20728" y="6304"/>
                    <a:pt x="20423" y="5909"/>
                  </a:cubicBezTo>
                  <a:cubicBezTo>
                    <a:pt x="20118" y="5521"/>
                    <a:pt x="19669" y="5267"/>
                    <a:pt x="19171" y="5216"/>
                  </a:cubicBezTo>
                  <a:cubicBezTo>
                    <a:pt x="19097" y="5206"/>
                    <a:pt x="19023" y="5202"/>
                    <a:pt x="18949" y="5202"/>
                  </a:cubicBezTo>
                  <a:cubicBezTo>
                    <a:pt x="18537" y="5202"/>
                    <a:pt x="18135" y="5345"/>
                    <a:pt x="17799" y="5604"/>
                  </a:cubicBezTo>
                  <a:cubicBezTo>
                    <a:pt x="16945" y="6294"/>
                    <a:pt x="16161" y="7239"/>
                    <a:pt x="15480" y="8420"/>
                  </a:cubicBezTo>
                  <a:cubicBezTo>
                    <a:pt x="15407" y="8552"/>
                    <a:pt x="15297" y="8655"/>
                    <a:pt x="15163" y="8725"/>
                  </a:cubicBezTo>
                  <a:cubicBezTo>
                    <a:pt x="15035" y="8795"/>
                    <a:pt x="14893" y="8829"/>
                    <a:pt x="14752" y="8829"/>
                  </a:cubicBezTo>
                  <a:cubicBezTo>
                    <a:pt x="14503" y="8829"/>
                    <a:pt x="14255" y="8723"/>
                    <a:pt x="14087" y="8520"/>
                  </a:cubicBezTo>
                  <a:cubicBezTo>
                    <a:pt x="13772" y="8135"/>
                    <a:pt x="13567" y="7698"/>
                    <a:pt x="13515" y="7595"/>
                  </a:cubicBezTo>
                  <a:lnTo>
                    <a:pt x="12295" y="1371"/>
                  </a:lnTo>
                  <a:cubicBezTo>
                    <a:pt x="12205" y="925"/>
                    <a:pt x="11951" y="539"/>
                    <a:pt x="11575" y="283"/>
                  </a:cubicBezTo>
                  <a:cubicBezTo>
                    <a:pt x="11287" y="97"/>
                    <a:pt x="10954" y="0"/>
                    <a:pt x="1061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459;p80">
              <a:extLst>
                <a:ext uri="{FF2B5EF4-FFF2-40B4-BE49-F238E27FC236}">
                  <a16:creationId xmlns:a16="http://schemas.microsoft.com/office/drawing/2014/main" id="{20D095EC-D2C5-37D7-3179-EF03B3B9FE09}"/>
                </a:ext>
              </a:extLst>
            </p:cNvPr>
            <p:cNvSpPr/>
            <p:nvPr/>
          </p:nvSpPr>
          <p:spPr>
            <a:xfrm>
              <a:off x="6687150" y="3059725"/>
              <a:ext cx="281700" cy="405025"/>
            </a:xfrm>
            <a:custGeom>
              <a:avLst/>
              <a:gdLst/>
              <a:ahLst/>
              <a:cxnLst/>
              <a:rect l="l" t="t" r="r" b="b"/>
              <a:pathLst>
                <a:path w="11268" h="16201" extrusionOk="0">
                  <a:moveTo>
                    <a:pt x="4982" y="1"/>
                  </a:moveTo>
                  <a:cubicBezTo>
                    <a:pt x="3274" y="4629"/>
                    <a:pt x="1841" y="9295"/>
                    <a:pt x="1" y="13833"/>
                  </a:cubicBezTo>
                  <a:lnTo>
                    <a:pt x="4982" y="16200"/>
                  </a:lnTo>
                  <a:lnTo>
                    <a:pt x="11267" y="2991"/>
                  </a:lnTo>
                  <a:lnTo>
                    <a:pt x="4982"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460;p80">
              <a:extLst>
                <a:ext uri="{FF2B5EF4-FFF2-40B4-BE49-F238E27FC236}">
                  <a16:creationId xmlns:a16="http://schemas.microsoft.com/office/drawing/2014/main" id="{64455724-074C-5DE8-3515-ADF6B67967FF}"/>
                </a:ext>
              </a:extLst>
            </p:cNvPr>
            <p:cNvSpPr/>
            <p:nvPr/>
          </p:nvSpPr>
          <p:spPr>
            <a:xfrm>
              <a:off x="6086350" y="2822250"/>
              <a:ext cx="725375" cy="583300"/>
            </a:xfrm>
            <a:custGeom>
              <a:avLst/>
              <a:gdLst/>
              <a:ahLst/>
              <a:cxnLst/>
              <a:rect l="l" t="t" r="r" b="b"/>
              <a:pathLst>
                <a:path w="29015" h="23332" extrusionOk="0">
                  <a:moveTo>
                    <a:pt x="14819" y="0"/>
                  </a:moveTo>
                  <a:lnTo>
                    <a:pt x="14819" y="0"/>
                  </a:lnTo>
                  <a:cubicBezTo>
                    <a:pt x="9966" y="733"/>
                    <a:pt x="4902" y="947"/>
                    <a:pt x="62" y="1985"/>
                  </a:cubicBezTo>
                  <a:cubicBezTo>
                    <a:pt x="1" y="6368"/>
                    <a:pt x="813" y="9031"/>
                    <a:pt x="2625" y="11045"/>
                  </a:cubicBezTo>
                  <a:cubicBezTo>
                    <a:pt x="3742" y="12297"/>
                    <a:pt x="5666" y="14015"/>
                    <a:pt x="14289" y="18511"/>
                  </a:cubicBezTo>
                  <a:cubicBezTo>
                    <a:pt x="18448" y="20667"/>
                    <a:pt x="22251" y="22487"/>
                    <a:pt x="22405" y="22558"/>
                  </a:cubicBezTo>
                  <a:lnTo>
                    <a:pt x="24033" y="23332"/>
                  </a:lnTo>
                  <a:cubicBezTo>
                    <a:pt x="25873" y="18794"/>
                    <a:pt x="27306" y="14128"/>
                    <a:pt x="29014" y="9500"/>
                  </a:cubicBezTo>
                  <a:lnTo>
                    <a:pt x="28699" y="9346"/>
                  </a:lnTo>
                  <a:cubicBezTo>
                    <a:pt x="23635" y="6937"/>
                    <a:pt x="17574" y="3784"/>
                    <a:pt x="14684" y="1995"/>
                  </a:cubicBezTo>
                  <a:cubicBezTo>
                    <a:pt x="14697" y="1426"/>
                    <a:pt x="14745" y="755"/>
                    <a:pt x="1481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461;p80">
              <a:extLst>
                <a:ext uri="{FF2B5EF4-FFF2-40B4-BE49-F238E27FC236}">
                  <a16:creationId xmlns:a16="http://schemas.microsoft.com/office/drawing/2014/main" id="{FFF1412E-1C3A-F0AB-72EF-225C1C3DC72B}"/>
                </a:ext>
              </a:extLst>
            </p:cNvPr>
            <p:cNvSpPr/>
            <p:nvPr/>
          </p:nvSpPr>
          <p:spPr>
            <a:xfrm>
              <a:off x="6046925" y="2156150"/>
              <a:ext cx="556850" cy="777250"/>
            </a:xfrm>
            <a:custGeom>
              <a:avLst/>
              <a:gdLst/>
              <a:ahLst/>
              <a:cxnLst/>
              <a:rect l="l" t="t" r="r" b="b"/>
              <a:pathLst>
                <a:path w="22274" h="31090" extrusionOk="0">
                  <a:moveTo>
                    <a:pt x="5117" y="1"/>
                  </a:moveTo>
                  <a:lnTo>
                    <a:pt x="4831" y="1282"/>
                  </a:lnTo>
                  <a:lnTo>
                    <a:pt x="4272" y="3823"/>
                  </a:lnTo>
                  <a:lnTo>
                    <a:pt x="3794" y="6010"/>
                  </a:lnTo>
                  <a:lnTo>
                    <a:pt x="3235" y="8583"/>
                  </a:lnTo>
                  <a:cubicBezTo>
                    <a:pt x="3215" y="8685"/>
                    <a:pt x="3001" y="9642"/>
                    <a:pt x="2696" y="11155"/>
                  </a:cubicBezTo>
                  <a:cubicBezTo>
                    <a:pt x="2666" y="11268"/>
                    <a:pt x="2644" y="11399"/>
                    <a:pt x="2625" y="11521"/>
                  </a:cubicBezTo>
                  <a:cubicBezTo>
                    <a:pt x="2532" y="11948"/>
                    <a:pt x="2452" y="12407"/>
                    <a:pt x="2349" y="12896"/>
                  </a:cubicBezTo>
                  <a:cubicBezTo>
                    <a:pt x="2105" y="14167"/>
                    <a:pt x="1832" y="15641"/>
                    <a:pt x="1568" y="17228"/>
                  </a:cubicBezTo>
                  <a:cubicBezTo>
                    <a:pt x="1507" y="17594"/>
                    <a:pt x="1446" y="17960"/>
                    <a:pt x="1385" y="18336"/>
                  </a:cubicBezTo>
                  <a:cubicBezTo>
                    <a:pt x="1263" y="19078"/>
                    <a:pt x="1141" y="19842"/>
                    <a:pt x="1019" y="20625"/>
                  </a:cubicBezTo>
                  <a:cubicBezTo>
                    <a:pt x="1007" y="20696"/>
                    <a:pt x="997" y="20767"/>
                    <a:pt x="987" y="20838"/>
                  </a:cubicBezTo>
                  <a:cubicBezTo>
                    <a:pt x="377" y="24958"/>
                    <a:pt x="52" y="28302"/>
                    <a:pt x="1" y="31089"/>
                  </a:cubicBezTo>
                  <a:cubicBezTo>
                    <a:pt x="5817" y="29839"/>
                    <a:pt x="11890" y="29573"/>
                    <a:pt x="17706" y="28700"/>
                  </a:cubicBezTo>
                  <a:cubicBezTo>
                    <a:pt x="17909" y="26503"/>
                    <a:pt x="18287" y="23716"/>
                    <a:pt x="18785" y="20726"/>
                  </a:cubicBezTo>
                  <a:cubicBezTo>
                    <a:pt x="18836" y="20411"/>
                    <a:pt x="18885" y="20076"/>
                    <a:pt x="18946" y="19749"/>
                  </a:cubicBezTo>
                  <a:cubicBezTo>
                    <a:pt x="19181" y="18346"/>
                    <a:pt x="19456" y="16903"/>
                    <a:pt x="19730" y="15458"/>
                  </a:cubicBezTo>
                  <a:cubicBezTo>
                    <a:pt x="19945" y="14421"/>
                    <a:pt x="20157" y="13384"/>
                    <a:pt x="20382" y="12356"/>
                  </a:cubicBezTo>
                  <a:lnTo>
                    <a:pt x="21155" y="8836"/>
                  </a:lnTo>
                  <a:lnTo>
                    <a:pt x="22273" y="3784"/>
                  </a:lnTo>
                  <a:lnTo>
                    <a:pt x="13027" y="1748"/>
                  </a:lnTo>
                  <a:lnTo>
                    <a:pt x="12073" y="1536"/>
                  </a:lnTo>
                  <a:lnTo>
                    <a:pt x="12002" y="1514"/>
                  </a:lnTo>
                  <a:lnTo>
                    <a:pt x="7597" y="550"/>
                  </a:lnTo>
                  <a:lnTo>
                    <a:pt x="7272" y="477"/>
                  </a:lnTo>
                  <a:lnTo>
                    <a:pt x="6010" y="203"/>
                  </a:lnTo>
                  <a:lnTo>
                    <a:pt x="5117" y="1"/>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462;p80">
              <a:extLst>
                <a:ext uri="{FF2B5EF4-FFF2-40B4-BE49-F238E27FC236}">
                  <a16:creationId xmlns:a16="http://schemas.microsoft.com/office/drawing/2014/main" id="{73B19740-691B-7BBA-E896-2184E60F1A6E}"/>
                </a:ext>
              </a:extLst>
            </p:cNvPr>
            <p:cNvSpPr/>
            <p:nvPr/>
          </p:nvSpPr>
          <p:spPr>
            <a:xfrm>
              <a:off x="6742075" y="3128625"/>
              <a:ext cx="454300" cy="590875"/>
            </a:xfrm>
            <a:custGeom>
              <a:avLst/>
              <a:gdLst/>
              <a:ahLst/>
              <a:cxnLst/>
              <a:rect l="l" t="t" r="r" b="b"/>
              <a:pathLst>
                <a:path w="18172" h="23635" extrusionOk="0">
                  <a:moveTo>
                    <a:pt x="8807" y="1"/>
                  </a:moveTo>
                  <a:lnTo>
                    <a:pt x="2490" y="13222"/>
                  </a:lnTo>
                  <a:cubicBezTo>
                    <a:pt x="2490" y="13222"/>
                    <a:pt x="0" y="17931"/>
                    <a:pt x="6151" y="23635"/>
                  </a:cubicBezTo>
                  <a:lnTo>
                    <a:pt x="18172" y="5300"/>
                  </a:lnTo>
                  <a:lnTo>
                    <a:pt x="8807"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463;p80">
              <a:extLst>
                <a:ext uri="{FF2B5EF4-FFF2-40B4-BE49-F238E27FC236}">
                  <a16:creationId xmlns:a16="http://schemas.microsoft.com/office/drawing/2014/main" id="{4155AF79-FD1A-D254-83BF-E2952EE23047}"/>
                </a:ext>
              </a:extLst>
            </p:cNvPr>
            <p:cNvSpPr/>
            <p:nvPr/>
          </p:nvSpPr>
          <p:spPr>
            <a:xfrm>
              <a:off x="6874000" y="3216850"/>
              <a:ext cx="322375" cy="502650"/>
            </a:xfrm>
            <a:custGeom>
              <a:avLst/>
              <a:gdLst/>
              <a:ahLst/>
              <a:cxnLst/>
              <a:rect l="l" t="t" r="r" b="b"/>
              <a:pathLst>
                <a:path w="12895" h="20106" extrusionOk="0">
                  <a:moveTo>
                    <a:pt x="9754" y="1"/>
                  </a:moveTo>
                  <a:lnTo>
                    <a:pt x="0" y="19242"/>
                  </a:lnTo>
                  <a:lnTo>
                    <a:pt x="874" y="20106"/>
                  </a:lnTo>
                  <a:lnTo>
                    <a:pt x="12895" y="1771"/>
                  </a:lnTo>
                  <a:lnTo>
                    <a:pt x="975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464;p80">
              <a:extLst>
                <a:ext uri="{FF2B5EF4-FFF2-40B4-BE49-F238E27FC236}">
                  <a16:creationId xmlns:a16="http://schemas.microsoft.com/office/drawing/2014/main" id="{933A2383-E0DE-9F13-79C2-88FAFEE896A3}"/>
                </a:ext>
              </a:extLst>
            </p:cNvPr>
            <p:cNvSpPr/>
            <p:nvPr/>
          </p:nvSpPr>
          <p:spPr>
            <a:xfrm>
              <a:off x="6801775" y="3565500"/>
              <a:ext cx="145475" cy="31350"/>
            </a:xfrm>
            <a:custGeom>
              <a:avLst/>
              <a:gdLst/>
              <a:ahLst/>
              <a:cxnLst/>
              <a:rect l="l" t="t" r="r" b="b"/>
              <a:pathLst>
                <a:path w="5819" h="1254" extrusionOk="0">
                  <a:moveTo>
                    <a:pt x="2187" y="0"/>
                  </a:moveTo>
                  <a:cubicBezTo>
                    <a:pt x="1519" y="0"/>
                    <a:pt x="850" y="96"/>
                    <a:pt x="205" y="292"/>
                  </a:cubicBezTo>
                  <a:cubicBezTo>
                    <a:pt x="0" y="357"/>
                    <a:pt x="42" y="658"/>
                    <a:pt x="219" y="658"/>
                  </a:cubicBezTo>
                  <a:cubicBezTo>
                    <a:pt x="237" y="658"/>
                    <a:pt x="255" y="655"/>
                    <a:pt x="275" y="648"/>
                  </a:cubicBezTo>
                  <a:cubicBezTo>
                    <a:pt x="897" y="461"/>
                    <a:pt x="1541" y="368"/>
                    <a:pt x="2185" y="368"/>
                  </a:cubicBezTo>
                  <a:cubicBezTo>
                    <a:pt x="3320" y="368"/>
                    <a:pt x="4452" y="658"/>
                    <a:pt x="5452" y="1229"/>
                  </a:cubicBezTo>
                  <a:cubicBezTo>
                    <a:pt x="5483" y="1246"/>
                    <a:pt x="5514" y="1254"/>
                    <a:pt x="5543" y="1254"/>
                  </a:cubicBezTo>
                  <a:cubicBezTo>
                    <a:pt x="5705" y="1254"/>
                    <a:pt x="5819" y="1028"/>
                    <a:pt x="5645" y="924"/>
                  </a:cubicBezTo>
                  <a:cubicBezTo>
                    <a:pt x="4598" y="315"/>
                    <a:pt x="3395" y="0"/>
                    <a:pt x="21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465;p80">
              <a:extLst>
                <a:ext uri="{FF2B5EF4-FFF2-40B4-BE49-F238E27FC236}">
                  <a16:creationId xmlns:a16="http://schemas.microsoft.com/office/drawing/2014/main" id="{7F392E82-F67C-F74B-4B19-607334C5B805}"/>
                </a:ext>
              </a:extLst>
            </p:cNvPr>
            <p:cNvSpPr/>
            <p:nvPr/>
          </p:nvSpPr>
          <p:spPr>
            <a:xfrm>
              <a:off x="7016350" y="3166450"/>
              <a:ext cx="78125" cy="175475"/>
            </a:xfrm>
            <a:custGeom>
              <a:avLst/>
              <a:gdLst/>
              <a:ahLst/>
              <a:cxnLst/>
              <a:rect l="l" t="t" r="r" b="b"/>
              <a:pathLst>
                <a:path w="3125" h="7019" extrusionOk="0">
                  <a:moveTo>
                    <a:pt x="169" y="1"/>
                  </a:moveTo>
                  <a:cubicBezTo>
                    <a:pt x="83" y="1"/>
                    <a:pt x="1" y="55"/>
                    <a:pt x="1" y="167"/>
                  </a:cubicBezTo>
                  <a:cubicBezTo>
                    <a:pt x="103" y="2669"/>
                    <a:pt x="1070" y="5088"/>
                    <a:pt x="2737" y="6960"/>
                  </a:cubicBezTo>
                  <a:cubicBezTo>
                    <a:pt x="2774" y="7001"/>
                    <a:pt x="2818" y="7019"/>
                    <a:pt x="2862" y="7019"/>
                  </a:cubicBezTo>
                  <a:cubicBezTo>
                    <a:pt x="2997" y="7019"/>
                    <a:pt x="3125" y="6847"/>
                    <a:pt x="3003" y="6716"/>
                  </a:cubicBezTo>
                  <a:cubicBezTo>
                    <a:pt x="1416" y="4914"/>
                    <a:pt x="460" y="2586"/>
                    <a:pt x="367" y="186"/>
                  </a:cubicBezTo>
                  <a:cubicBezTo>
                    <a:pt x="362" y="64"/>
                    <a:pt x="263" y="1"/>
                    <a:pt x="16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466;p80">
              <a:extLst>
                <a:ext uri="{FF2B5EF4-FFF2-40B4-BE49-F238E27FC236}">
                  <a16:creationId xmlns:a16="http://schemas.microsoft.com/office/drawing/2014/main" id="{F9ACBF8B-0089-5386-A43D-F545558FF00F}"/>
                </a:ext>
              </a:extLst>
            </p:cNvPr>
            <p:cNvSpPr/>
            <p:nvPr/>
          </p:nvSpPr>
          <p:spPr>
            <a:xfrm>
              <a:off x="5458100" y="3124300"/>
              <a:ext cx="369925" cy="185650"/>
            </a:xfrm>
            <a:custGeom>
              <a:avLst/>
              <a:gdLst/>
              <a:ahLst/>
              <a:cxnLst/>
              <a:rect l="l" t="t" r="r" b="b"/>
              <a:pathLst>
                <a:path w="14797" h="7426" extrusionOk="0">
                  <a:moveTo>
                    <a:pt x="14584" y="0"/>
                  </a:moveTo>
                  <a:cubicBezTo>
                    <a:pt x="9671" y="601"/>
                    <a:pt x="4872" y="1465"/>
                    <a:pt x="0" y="1914"/>
                  </a:cubicBezTo>
                  <a:lnTo>
                    <a:pt x="174" y="7425"/>
                  </a:lnTo>
                  <a:lnTo>
                    <a:pt x="14796" y="6957"/>
                  </a:lnTo>
                  <a:lnTo>
                    <a:pt x="14584"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467;p80">
              <a:extLst>
                <a:ext uri="{FF2B5EF4-FFF2-40B4-BE49-F238E27FC236}">
                  <a16:creationId xmlns:a16="http://schemas.microsoft.com/office/drawing/2014/main" id="{6D70798E-1E11-D936-23B0-1FF41A98D70A}"/>
                </a:ext>
              </a:extLst>
            </p:cNvPr>
            <p:cNvSpPr/>
            <p:nvPr/>
          </p:nvSpPr>
          <p:spPr>
            <a:xfrm>
              <a:off x="5453275" y="2394875"/>
              <a:ext cx="417775" cy="777275"/>
            </a:xfrm>
            <a:custGeom>
              <a:avLst/>
              <a:gdLst/>
              <a:ahLst/>
              <a:cxnLst/>
              <a:rect l="l" t="t" r="r" b="b"/>
              <a:pathLst>
                <a:path w="16711" h="31091" extrusionOk="0">
                  <a:moveTo>
                    <a:pt x="8177" y="0"/>
                  </a:moveTo>
                  <a:cubicBezTo>
                    <a:pt x="4250" y="1953"/>
                    <a:pt x="2258" y="3896"/>
                    <a:pt x="1302" y="6417"/>
                  </a:cubicBezTo>
                  <a:cubicBezTo>
                    <a:pt x="701" y="7994"/>
                    <a:pt x="62" y="10496"/>
                    <a:pt x="20" y="20217"/>
                  </a:cubicBezTo>
                  <a:cubicBezTo>
                    <a:pt x="1" y="24896"/>
                    <a:pt x="132" y="29107"/>
                    <a:pt x="132" y="29290"/>
                  </a:cubicBezTo>
                  <a:lnTo>
                    <a:pt x="193" y="31091"/>
                  </a:lnTo>
                  <a:cubicBezTo>
                    <a:pt x="5065" y="30642"/>
                    <a:pt x="9864" y="29778"/>
                    <a:pt x="14777" y="29177"/>
                  </a:cubicBezTo>
                  <a:lnTo>
                    <a:pt x="14767" y="28821"/>
                  </a:lnTo>
                  <a:cubicBezTo>
                    <a:pt x="14584" y="23219"/>
                    <a:pt x="14604" y="16395"/>
                    <a:pt x="14867" y="12997"/>
                  </a:cubicBezTo>
                  <a:cubicBezTo>
                    <a:pt x="15387" y="12753"/>
                    <a:pt x="16007" y="12490"/>
                    <a:pt x="16710" y="12204"/>
                  </a:cubicBezTo>
                  <a:cubicBezTo>
                    <a:pt x="13830" y="8218"/>
                    <a:pt x="11318" y="3825"/>
                    <a:pt x="8177"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468;p80">
              <a:extLst>
                <a:ext uri="{FF2B5EF4-FFF2-40B4-BE49-F238E27FC236}">
                  <a16:creationId xmlns:a16="http://schemas.microsoft.com/office/drawing/2014/main" id="{04931F10-05FE-ADE8-43C2-AF21CB81DA00}"/>
                </a:ext>
              </a:extLst>
            </p:cNvPr>
            <p:cNvSpPr/>
            <p:nvPr/>
          </p:nvSpPr>
          <p:spPr>
            <a:xfrm>
              <a:off x="5584475" y="2144200"/>
              <a:ext cx="861925" cy="608700"/>
            </a:xfrm>
            <a:custGeom>
              <a:avLst/>
              <a:gdLst/>
              <a:ahLst/>
              <a:cxnLst/>
              <a:rect l="l" t="t" r="r" b="b"/>
              <a:pathLst>
                <a:path w="34477" h="24348" extrusionOk="0">
                  <a:moveTo>
                    <a:pt x="29971" y="0"/>
                  </a:moveTo>
                  <a:lnTo>
                    <a:pt x="26197" y="1006"/>
                  </a:lnTo>
                  <a:lnTo>
                    <a:pt x="24032" y="1577"/>
                  </a:lnTo>
                  <a:lnTo>
                    <a:pt x="21479" y="2258"/>
                  </a:lnTo>
                  <a:cubicBezTo>
                    <a:pt x="21386" y="2278"/>
                    <a:pt x="20432" y="2532"/>
                    <a:pt x="18955" y="2949"/>
                  </a:cubicBezTo>
                  <a:cubicBezTo>
                    <a:pt x="18833" y="2990"/>
                    <a:pt x="18711" y="3020"/>
                    <a:pt x="18580" y="3061"/>
                  </a:cubicBezTo>
                  <a:cubicBezTo>
                    <a:pt x="17096" y="3488"/>
                    <a:pt x="15153" y="4057"/>
                    <a:pt x="13027" y="4738"/>
                  </a:cubicBezTo>
                  <a:cubicBezTo>
                    <a:pt x="12683" y="4850"/>
                    <a:pt x="12326" y="4963"/>
                    <a:pt x="11970" y="5075"/>
                  </a:cubicBezTo>
                  <a:cubicBezTo>
                    <a:pt x="11186" y="5329"/>
                    <a:pt x="10374" y="5605"/>
                    <a:pt x="9558" y="5878"/>
                  </a:cubicBezTo>
                  <a:cubicBezTo>
                    <a:pt x="5624" y="7220"/>
                    <a:pt x="2492" y="8460"/>
                    <a:pt x="0" y="9693"/>
                  </a:cubicBezTo>
                  <a:cubicBezTo>
                    <a:pt x="3774" y="14289"/>
                    <a:pt x="6793" y="19566"/>
                    <a:pt x="10242" y="24347"/>
                  </a:cubicBezTo>
                  <a:cubicBezTo>
                    <a:pt x="12285" y="23513"/>
                    <a:pt x="14928" y="22578"/>
                    <a:pt x="17808" y="21640"/>
                  </a:cubicBezTo>
                  <a:cubicBezTo>
                    <a:pt x="19456" y="21103"/>
                    <a:pt x="21194" y="20574"/>
                    <a:pt x="22934" y="20076"/>
                  </a:cubicBezTo>
                  <a:cubicBezTo>
                    <a:pt x="23949" y="19781"/>
                    <a:pt x="24977" y="19495"/>
                    <a:pt x="25995" y="19231"/>
                  </a:cubicBezTo>
                  <a:lnTo>
                    <a:pt x="29473" y="18306"/>
                  </a:lnTo>
                  <a:lnTo>
                    <a:pt x="34476" y="16974"/>
                  </a:lnTo>
                  <a:lnTo>
                    <a:pt x="31801" y="6886"/>
                  </a:lnTo>
                  <a:lnTo>
                    <a:pt x="30530" y="2136"/>
                  </a:lnTo>
                  <a:lnTo>
                    <a:pt x="30205" y="884"/>
                  </a:lnTo>
                  <a:lnTo>
                    <a:pt x="29971"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469;p80">
              <a:extLst>
                <a:ext uri="{FF2B5EF4-FFF2-40B4-BE49-F238E27FC236}">
                  <a16:creationId xmlns:a16="http://schemas.microsoft.com/office/drawing/2014/main" id="{BCF0E873-8604-0725-A9ED-BBED4ACC17A3}"/>
                </a:ext>
              </a:extLst>
            </p:cNvPr>
            <p:cNvSpPr/>
            <p:nvPr/>
          </p:nvSpPr>
          <p:spPr>
            <a:xfrm>
              <a:off x="5910125" y="2183625"/>
              <a:ext cx="693650" cy="466275"/>
            </a:xfrm>
            <a:custGeom>
              <a:avLst/>
              <a:gdLst/>
              <a:ahLst/>
              <a:cxnLst/>
              <a:rect l="l" t="t" r="r" b="b"/>
              <a:pathLst>
                <a:path w="27746" h="18651" extrusionOk="0">
                  <a:moveTo>
                    <a:pt x="11006" y="0"/>
                  </a:moveTo>
                  <a:lnTo>
                    <a:pt x="10303" y="183"/>
                  </a:lnTo>
                  <a:lnTo>
                    <a:pt x="8453" y="681"/>
                  </a:lnTo>
                  <a:cubicBezTo>
                    <a:pt x="8360" y="701"/>
                    <a:pt x="7406" y="955"/>
                    <a:pt x="5929" y="1382"/>
                  </a:cubicBezTo>
                  <a:cubicBezTo>
                    <a:pt x="5807" y="1413"/>
                    <a:pt x="5685" y="1443"/>
                    <a:pt x="5554" y="1484"/>
                  </a:cubicBezTo>
                  <a:cubicBezTo>
                    <a:pt x="4070" y="1911"/>
                    <a:pt x="2127" y="2480"/>
                    <a:pt x="1" y="3161"/>
                  </a:cubicBezTo>
                  <a:cubicBezTo>
                    <a:pt x="1648" y="5675"/>
                    <a:pt x="4201" y="8919"/>
                    <a:pt x="7821" y="11797"/>
                  </a:cubicBezTo>
                  <a:cubicBezTo>
                    <a:pt x="8065" y="11989"/>
                    <a:pt x="8309" y="12172"/>
                    <a:pt x="8565" y="12365"/>
                  </a:cubicBezTo>
                  <a:cubicBezTo>
                    <a:pt x="10030" y="13464"/>
                    <a:pt x="11655" y="14501"/>
                    <a:pt x="13457" y="15406"/>
                  </a:cubicBezTo>
                  <a:cubicBezTo>
                    <a:pt x="14401" y="15885"/>
                    <a:pt x="15400" y="16322"/>
                    <a:pt x="16447" y="16729"/>
                  </a:cubicBezTo>
                  <a:cubicBezTo>
                    <a:pt x="18836" y="17635"/>
                    <a:pt x="21489" y="18316"/>
                    <a:pt x="24418" y="18650"/>
                  </a:cubicBezTo>
                  <a:cubicBezTo>
                    <a:pt x="24653" y="17247"/>
                    <a:pt x="24928" y="15804"/>
                    <a:pt x="25202" y="14359"/>
                  </a:cubicBezTo>
                  <a:cubicBezTo>
                    <a:pt x="25417" y="13322"/>
                    <a:pt x="25629" y="12285"/>
                    <a:pt x="25854" y="11257"/>
                  </a:cubicBezTo>
                  <a:lnTo>
                    <a:pt x="26627" y="7737"/>
                  </a:lnTo>
                  <a:lnTo>
                    <a:pt x="27745" y="2685"/>
                  </a:lnTo>
                  <a:lnTo>
                    <a:pt x="18499" y="649"/>
                  </a:lnTo>
                  <a:lnTo>
                    <a:pt x="17504" y="559"/>
                  </a:lnTo>
                  <a:lnTo>
                    <a:pt x="11006"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470;p80">
              <a:extLst>
                <a:ext uri="{FF2B5EF4-FFF2-40B4-BE49-F238E27FC236}">
                  <a16:creationId xmlns:a16="http://schemas.microsoft.com/office/drawing/2014/main" id="{527DB9D0-1B64-506A-B649-DD5A48387791}"/>
                </a:ext>
              </a:extLst>
            </p:cNvPr>
            <p:cNvSpPr/>
            <p:nvPr/>
          </p:nvSpPr>
          <p:spPr>
            <a:xfrm>
              <a:off x="5274550" y="3289850"/>
              <a:ext cx="555800" cy="268750"/>
            </a:xfrm>
            <a:custGeom>
              <a:avLst/>
              <a:gdLst/>
              <a:ahLst/>
              <a:cxnLst/>
              <a:rect l="l" t="t" r="r" b="b"/>
              <a:pathLst>
                <a:path w="22232" h="10750" extrusionOk="0">
                  <a:moveTo>
                    <a:pt x="22231" y="0"/>
                  </a:moveTo>
                  <a:lnTo>
                    <a:pt x="7577" y="427"/>
                  </a:lnTo>
                  <a:cubicBezTo>
                    <a:pt x="7577" y="427"/>
                    <a:pt x="7576" y="427"/>
                    <a:pt x="7574" y="427"/>
                  </a:cubicBezTo>
                  <a:cubicBezTo>
                    <a:pt x="7444" y="427"/>
                    <a:pt x="2230" y="477"/>
                    <a:pt x="1" y="8460"/>
                  </a:cubicBezTo>
                  <a:lnTo>
                    <a:pt x="21804" y="10749"/>
                  </a:lnTo>
                  <a:lnTo>
                    <a:pt x="22231" y="0"/>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471;p80">
              <a:extLst>
                <a:ext uri="{FF2B5EF4-FFF2-40B4-BE49-F238E27FC236}">
                  <a16:creationId xmlns:a16="http://schemas.microsoft.com/office/drawing/2014/main" id="{5CC568C2-B6A8-FE55-A470-5664511799C0}"/>
                </a:ext>
              </a:extLst>
            </p:cNvPr>
            <p:cNvSpPr/>
            <p:nvPr/>
          </p:nvSpPr>
          <p:spPr>
            <a:xfrm>
              <a:off x="5274550" y="3468325"/>
              <a:ext cx="548650" cy="90275"/>
            </a:xfrm>
            <a:custGeom>
              <a:avLst/>
              <a:gdLst/>
              <a:ahLst/>
              <a:cxnLst/>
              <a:rect l="l" t="t" r="r" b="b"/>
              <a:pathLst>
                <a:path w="21946" h="3611" extrusionOk="0">
                  <a:moveTo>
                    <a:pt x="21946" y="0"/>
                  </a:moveTo>
                  <a:lnTo>
                    <a:pt x="367" y="152"/>
                  </a:lnTo>
                  <a:lnTo>
                    <a:pt x="1" y="1321"/>
                  </a:lnTo>
                  <a:lnTo>
                    <a:pt x="21804" y="3610"/>
                  </a:lnTo>
                  <a:lnTo>
                    <a:pt x="2194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472;p80">
              <a:extLst>
                <a:ext uri="{FF2B5EF4-FFF2-40B4-BE49-F238E27FC236}">
                  <a16:creationId xmlns:a16="http://schemas.microsoft.com/office/drawing/2014/main" id="{2E0413F0-4A69-FF66-42F6-6BB7B42762B3}"/>
                </a:ext>
              </a:extLst>
            </p:cNvPr>
            <p:cNvSpPr/>
            <p:nvPr/>
          </p:nvSpPr>
          <p:spPr>
            <a:xfrm>
              <a:off x="5354100" y="3353775"/>
              <a:ext cx="60825" cy="133475"/>
            </a:xfrm>
            <a:custGeom>
              <a:avLst/>
              <a:gdLst/>
              <a:ahLst/>
              <a:cxnLst/>
              <a:rect l="l" t="t" r="r" b="b"/>
              <a:pathLst>
                <a:path w="2433" h="5339" extrusionOk="0">
                  <a:moveTo>
                    <a:pt x="274" y="0"/>
                  </a:moveTo>
                  <a:cubicBezTo>
                    <a:pt x="132" y="0"/>
                    <a:pt x="0" y="158"/>
                    <a:pt x="123" y="279"/>
                  </a:cubicBezTo>
                  <a:cubicBezTo>
                    <a:pt x="1373" y="1571"/>
                    <a:pt x="2066" y="3340"/>
                    <a:pt x="1973" y="5141"/>
                  </a:cubicBezTo>
                  <a:cubicBezTo>
                    <a:pt x="1968" y="5269"/>
                    <a:pt x="2074" y="5338"/>
                    <a:pt x="2173" y="5338"/>
                  </a:cubicBezTo>
                  <a:cubicBezTo>
                    <a:pt x="2256" y="5338"/>
                    <a:pt x="2335" y="5289"/>
                    <a:pt x="2340" y="5183"/>
                  </a:cubicBezTo>
                  <a:cubicBezTo>
                    <a:pt x="2432" y="3291"/>
                    <a:pt x="1729" y="1409"/>
                    <a:pt x="406" y="57"/>
                  </a:cubicBezTo>
                  <a:cubicBezTo>
                    <a:pt x="367" y="17"/>
                    <a:pt x="320" y="0"/>
                    <a:pt x="2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473;p80">
              <a:extLst>
                <a:ext uri="{FF2B5EF4-FFF2-40B4-BE49-F238E27FC236}">
                  <a16:creationId xmlns:a16="http://schemas.microsoft.com/office/drawing/2014/main" id="{3E6F308E-ADEE-0933-7CC7-D17AEA62F59A}"/>
                </a:ext>
              </a:extLst>
            </p:cNvPr>
            <p:cNvSpPr/>
            <p:nvPr/>
          </p:nvSpPr>
          <p:spPr>
            <a:xfrm>
              <a:off x="5696800" y="3356400"/>
              <a:ext cx="128975" cy="145150"/>
            </a:xfrm>
            <a:custGeom>
              <a:avLst/>
              <a:gdLst/>
              <a:ahLst/>
              <a:cxnLst/>
              <a:rect l="l" t="t" r="r" b="b"/>
              <a:pathLst>
                <a:path w="5159" h="5806" extrusionOk="0">
                  <a:moveTo>
                    <a:pt x="4924" y="0"/>
                  </a:moveTo>
                  <a:cubicBezTo>
                    <a:pt x="4899" y="0"/>
                    <a:pt x="4872" y="7"/>
                    <a:pt x="4843" y="23"/>
                  </a:cubicBezTo>
                  <a:cubicBezTo>
                    <a:pt x="2666" y="1263"/>
                    <a:pt x="958" y="3225"/>
                    <a:pt x="52" y="5566"/>
                  </a:cubicBezTo>
                  <a:cubicBezTo>
                    <a:pt x="0" y="5703"/>
                    <a:pt x="120" y="5806"/>
                    <a:pt x="234" y="5806"/>
                  </a:cubicBezTo>
                  <a:cubicBezTo>
                    <a:pt x="297" y="5806"/>
                    <a:pt x="359" y="5774"/>
                    <a:pt x="389" y="5698"/>
                  </a:cubicBezTo>
                  <a:cubicBezTo>
                    <a:pt x="1263" y="3450"/>
                    <a:pt x="2900" y="1549"/>
                    <a:pt x="4985" y="357"/>
                  </a:cubicBezTo>
                  <a:cubicBezTo>
                    <a:pt x="5159" y="261"/>
                    <a:pt x="5079" y="0"/>
                    <a:pt x="49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474;p80">
              <a:extLst>
                <a:ext uri="{FF2B5EF4-FFF2-40B4-BE49-F238E27FC236}">
                  <a16:creationId xmlns:a16="http://schemas.microsoft.com/office/drawing/2014/main" id="{1AB0AA27-D5DC-76CF-4B54-22A211377736}"/>
                </a:ext>
              </a:extLst>
            </p:cNvPr>
            <p:cNvSpPr/>
            <p:nvPr/>
          </p:nvSpPr>
          <p:spPr>
            <a:xfrm>
              <a:off x="5926425" y="1731475"/>
              <a:ext cx="700225" cy="786500"/>
            </a:xfrm>
            <a:custGeom>
              <a:avLst/>
              <a:gdLst/>
              <a:ahLst/>
              <a:cxnLst/>
              <a:rect l="l" t="t" r="r" b="b"/>
              <a:pathLst>
                <a:path w="28009" h="31460" extrusionOk="0">
                  <a:moveTo>
                    <a:pt x="14584" y="1"/>
                  </a:moveTo>
                  <a:cubicBezTo>
                    <a:pt x="14179" y="1"/>
                    <a:pt x="13778" y="12"/>
                    <a:pt x="13383" y="34"/>
                  </a:cubicBezTo>
                  <a:cubicBezTo>
                    <a:pt x="13161" y="44"/>
                    <a:pt x="12956" y="63"/>
                    <a:pt x="12744" y="85"/>
                  </a:cubicBezTo>
                  <a:cubicBezTo>
                    <a:pt x="10811" y="247"/>
                    <a:pt x="7403" y="837"/>
                    <a:pt x="6388" y="2902"/>
                  </a:cubicBezTo>
                  <a:cubicBezTo>
                    <a:pt x="5216" y="5250"/>
                    <a:pt x="5197" y="9116"/>
                    <a:pt x="5268" y="11008"/>
                  </a:cubicBezTo>
                  <a:cubicBezTo>
                    <a:pt x="5277" y="11262"/>
                    <a:pt x="5290" y="11474"/>
                    <a:pt x="5299" y="11657"/>
                  </a:cubicBezTo>
                  <a:lnTo>
                    <a:pt x="1506" y="17964"/>
                  </a:lnTo>
                  <a:lnTo>
                    <a:pt x="945" y="18909"/>
                  </a:lnTo>
                  <a:lnTo>
                    <a:pt x="0" y="20476"/>
                  </a:lnTo>
                  <a:lnTo>
                    <a:pt x="652" y="21176"/>
                  </a:lnTo>
                  <a:cubicBezTo>
                    <a:pt x="9346" y="30554"/>
                    <a:pt x="23788" y="31376"/>
                    <a:pt x="24398" y="31408"/>
                  </a:cubicBezTo>
                  <a:lnTo>
                    <a:pt x="25375" y="31459"/>
                  </a:lnTo>
                  <a:lnTo>
                    <a:pt x="25680" y="30534"/>
                  </a:lnTo>
                  <a:cubicBezTo>
                    <a:pt x="25841" y="30024"/>
                    <a:pt x="26005" y="29475"/>
                    <a:pt x="26158" y="28874"/>
                  </a:cubicBezTo>
                  <a:cubicBezTo>
                    <a:pt x="26249" y="28530"/>
                    <a:pt x="26329" y="28164"/>
                    <a:pt x="26412" y="27788"/>
                  </a:cubicBezTo>
                  <a:cubicBezTo>
                    <a:pt x="27357" y="23639"/>
                    <a:pt x="28008" y="17891"/>
                    <a:pt x="27755" y="12909"/>
                  </a:cubicBezTo>
                  <a:cubicBezTo>
                    <a:pt x="27562" y="9248"/>
                    <a:pt x="26891" y="6004"/>
                    <a:pt x="25487" y="4101"/>
                  </a:cubicBezTo>
                  <a:cubicBezTo>
                    <a:pt x="24511" y="2758"/>
                    <a:pt x="22995" y="1782"/>
                    <a:pt x="21245" y="1123"/>
                  </a:cubicBezTo>
                  <a:cubicBezTo>
                    <a:pt x="19204" y="347"/>
                    <a:pt x="16833" y="1"/>
                    <a:pt x="14584" y="1"/>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475;p80">
              <a:extLst>
                <a:ext uri="{FF2B5EF4-FFF2-40B4-BE49-F238E27FC236}">
                  <a16:creationId xmlns:a16="http://schemas.microsoft.com/office/drawing/2014/main" id="{6DA32786-A4C5-9094-B010-70F7CD40A852}"/>
                </a:ext>
              </a:extLst>
            </p:cNvPr>
            <p:cNvSpPr/>
            <p:nvPr/>
          </p:nvSpPr>
          <p:spPr>
            <a:xfrm>
              <a:off x="5909650" y="792075"/>
              <a:ext cx="943025" cy="919875"/>
            </a:xfrm>
            <a:custGeom>
              <a:avLst/>
              <a:gdLst/>
              <a:ahLst/>
              <a:cxnLst/>
              <a:rect l="l" t="t" r="r" b="b"/>
              <a:pathLst>
                <a:path w="37721" h="36795" extrusionOk="0">
                  <a:moveTo>
                    <a:pt x="19634" y="0"/>
                  </a:moveTo>
                  <a:cubicBezTo>
                    <a:pt x="14372" y="0"/>
                    <a:pt x="9495" y="2344"/>
                    <a:pt x="6102" y="6185"/>
                  </a:cubicBezTo>
                  <a:cubicBezTo>
                    <a:pt x="5878" y="6439"/>
                    <a:pt x="5655" y="6703"/>
                    <a:pt x="5441" y="6978"/>
                  </a:cubicBezTo>
                  <a:cubicBezTo>
                    <a:pt x="5411" y="7008"/>
                    <a:pt x="5389" y="7039"/>
                    <a:pt x="5360" y="7078"/>
                  </a:cubicBezTo>
                  <a:cubicBezTo>
                    <a:pt x="4628" y="8016"/>
                    <a:pt x="3976" y="9043"/>
                    <a:pt x="3427" y="10120"/>
                  </a:cubicBezTo>
                  <a:cubicBezTo>
                    <a:pt x="2522" y="11911"/>
                    <a:pt x="1892" y="13883"/>
                    <a:pt x="1587" y="15987"/>
                  </a:cubicBezTo>
                  <a:cubicBezTo>
                    <a:pt x="0" y="26932"/>
                    <a:pt x="3752" y="31823"/>
                    <a:pt x="9763" y="34466"/>
                  </a:cubicBezTo>
                  <a:cubicBezTo>
                    <a:pt x="10171" y="34650"/>
                    <a:pt x="10586" y="34823"/>
                    <a:pt x="11013" y="34986"/>
                  </a:cubicBezTo>
                  <a:cubicBezTo>
                    <a:pt x="11706" y="35240"/>
                    <a:pt x="12407" y="35474"/>
                    <a:pt x="13139" y="35687"/>
                  </a:cubicBezTo>
                  <a:lnTo>
                    <a:pt x="13149" y="35687"/>
                  </a:lnTo>
                  <a:cubicBezTo>
                    <a:pt x="13251" y="35728"/>
                    <a:pt x="13363" y="35748"/>
                    <a:pt x="13476" y="35780"/>
                  </a:cubicBezTo>
                  <a:cubicBezTo>
                    <a:pt x="13556" y="35799"/>
                    <a:pt x="13637" y="35831"/>
                    <a:pt x="13720" y="35850"/>
                  </a:cubicBezTo>
                  <a:cubicBezTo>
                    <a:pt x="13954" y="35911"/>
                    <a:pt x="14176" y="35972"/>
                    <a:pt x="14411" y="36024"/>
                  </a:cubicBezTo>
                  <a:cubicBezTo>
                    <a:pt x="15236" y="36226"/>
                    <a:pt x="16068" y="36380"/>
                    <a:pt x="16932" y="36512"/>
                  </a:cubicBezTo>
                  <a:cubicBezTo>
                    <a:pt x="18255" y="36695"/>
                    <a:pt x="19546" y="36795"/>
                    <a:pt x="20808" y="36795"/>
                  </a:cubicBezTo>
                  <a:cubicBezTo>
                    <a:pt x="25445" y="36795"/>
                    <a:pt x="29553" y="35870"/>
                    <a:pt x="32594" y="32790"/>
                  </a:cubicBezTo>
                  <a:cubicBezTo>
                    <a:pt x="33419" y="31955"/>
                    <a:pt x="34161" y="30969"/>
                    <a:pt x="34811" y="29790"/>
                  </a:cubicBezTo>
                  <a:cubicBezTo>
                    <a:pt x="36043" y="27603"/>
                    <a:pt x="36946" y="24774"/>
                    <a:pt x="37466" y="21164"/>
                  </a:cubicBezTo>
                  <a:cubicBezTo>
                    <a:pt x="37679" y="19680"/>
                    <a:pt x="37720" y="18216"/>
                    <a:pt x="37598" y="16793"/>
                  </a:cubicBezTo>
                  <a:lnTo>
                    <a:pt x="37588" y="16793"/>
                  </a:lnTo>
                  <a:cubicBezTo>
                    <a:pt x="37588" y="16720"/>
                    <a:pt x="37579" y="16649"/>
                    <a:pt x="37579" y="16588"/>
                  </a:cubicBezTo>
                  <a:cubicBezTo>
                    <a:pt x="37405" y="14840"/>
                    <a:pt x="36988" y="13141"/>
                    <a:pt x="36368" y="11555"/>
                  </a:cubicBezTo>
                  <a:cubicBezTo>
                    <a:pt x="36043" y="10720"/>
                    <a:pt x="35655" y="9917"/>
                    <a:pt x="35218" y="9143"/>
                  </a:cubicBezTo>
                  <a:cubicBezTo>
                    <a:pt x="34781" y="8382"/>
                    <a:pt x="34283" y="7640"/>
                    <a:pt x="33744" y="6947"/>
                  </a:cubicBezTo>
                  <a:cubicBezTo>
                    <a:pt x="33317" y="6388"/>
                    <a:pt x="32848" y="5858"/>
                    <a:pt x="32360" y="5350"/>
                  </a:cubicBezTo>
                  <a:cubicBezTo>
                    <a:pt x="29697" y="2646"/>
                    <a:pt x="26187" y="764"/>
                    <a:pt x="22180" y="183"/>
                  </a:cubicBezTo>
                  <a:cubicBezTo>
                    <a:pt x="21324" y="60"/>
                    <a:pt x="20474" y="0"/>
                    <a:pt x="1963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476;p80">
              <a:extLst>
                <a:ext uri="{FF2B5EF4-FFF2-40B4-BE49-F238E27FC236}">
                  <a16:creationId xmlns:a16="http://schemas.microsoft.com/office/drawing/2014/main" id="{555FC920-6AA2-83E6-FB66-E4EEC60D9351}"/>
                </a:ext>
              </a:extLst>
            </p:cNvPr>
            <p:cNvSpPr/>
            <p:nvPr/>
          </p:nvSpPr>
          <p:spPr>
            <a:xfrm>
              <a:off x="5926175" y="625525"/>
              <a:ext cx="1045975" cy="630875"/>
            </a:xfrm>
            <a:custGeom>
              <a:avLst/>
              <a:gdLst/>
              <a:ahLst/>
              <a:cxnLst/>
              <a:rect l="l" t="t" r="r" b="b"/>
              <a:pathLst>
                <a:path w="41839" h="25235" extrusionOk="0">
                  <a:moveTo>
                    <a:pt x="14684" y="0"/>
                  </a:moveTo>
                  <a:cubicBezTo>
                    <a:pt x="13785" y="0"/>
                    <a:pt x="12899" y="205"/>
                    <a:pt x="12122" y="663"/>
                  </a:cubicBezTo>
                  <a:cubicBezTo>
                    <a:pt x="10464" y="1639"/>
                    <a:pt x="9590" y="3938"/>
                    <a:pt x="10516" y="5625"/>
                  </a:cubicBezTo>
                  <a:cubicBezTo>
                    <a:pt x="9418" y="4923"/>
                    <a:pt x="8121" y="4568"/>
                    <a:pt x="6824" y="4568"/>
                  </a:cubicBezTo>
                  <a:cubicBezTo>
                    <a:pt x="5679" y="4568"/>
                    <a:pt x="4536" y="4844"/>
                    <a:pt x="3530" y="5403"/>
                  </a:cubicBezTo>
                  <a:cubicBezTo>
                    <a:pt x="1394" y="6591"/>
                    <a:pt x="1" y="9003"/>
                    <a:pt x="40" y="11444"/>
                  </a:cubicBezTo>
                  <a:cubicBezTo>
                    <a:pt x="71" y="13518"/>
                    <a:pt x="1128" y="15532"/>
                    <a:pt x="2766" y="16782"/>
                  </a:cubicBezTo>
                  <a:cubicBezTo>
                    <a:pt x="3315" y="15705"/>
                    <a:pt x="3967" y="14678"/>
                    <a:pt x="4699" y="13740"/>
                  </a:cubicBezTo>
                  <a:cubicBezTo>
                    <a:pt x="5963" y="14351"/>
                    <a:pt x="7361" y="14647"/>
                    <a:pt x="8762" y="14647"/>
                  </a:cubicBezTo>
                  <a:cubicBezTo>
                    <a:pt x="11071" y="14647"/>
                    <a:pt x="13389" y="13843"/>
                    <a:pt x="15124" y="12317"/>
                  </a:cubicBezTo>
                  <a:lnTo>
                    <a:pt x="15124" y="12317"/>
                  </a:lnTo>
                  <a:cubicBezTo>
                    <a:pt x="14106" y="14199"/>
                    <a:pt x="14848" y="16833"/>
                    <a:pt x="16698" y="17921"/>
                  </a:cubicBezTo>
                  <a:cubicBezTo>
                    <a:pt x="17395" y="18329"/>
                    <a:pt x="18189" y="18513"/>
                    <a:pt x="18995" y="18513"/>
                  </a:cubicBezTo>
                  <a:cubicBezTo>
                    <a:pt x="20082" y="18513"/>
                    <a:pt x="21191" y="18178"/>
                    <a:pt x="22119" y="17607"/>
                  </a:cubicBezTo>
                  <a:cubicBezTo>
                    <a:pt x="23737" y="16608"/>
                    <a:pt x="24897" y="14993"/>
                    <a:pt x="25790" y="13313"/>
                  </a:cubicBezTo>
                  <a:lnTo>
                    <a:pt x="25790" y="13313"/>
                  </a:lnTo>
                  <a:cubicBezTo>
                    <a:pt x="25578" y="19640"/>
                    <a:pt x="34069" y="25234"/>
                    <a:pt x="34069" y="25234"/>
                  </a:cubicBezTo>
                  <a:cubicBezTo>
                    <a:pt x="35162" y="23467"/>
                    <a:pt x="36880" y="23455"/>
                    <a:pt x="36926" y="23455"/>
                  </a:cubicBezTo>
                  <a:cubicBezTo>
                    <a:pt x="36927" y="23455"/>
                    <a:pt x="36927" y="23455"/>
                    <a:pt x="36927" y="23455"/>
                  </a:cubicBezTo>
                  <a:lnTo>
                    <a:pt x="36937" y="23455"/>
                  </a:lnTo>
                  <a:cubicBezTo>
                    <a:pt x="37049" y="23444"/>
                    <a:pt x="37162" y="23438"/>
                    <a:pt x="37275" y="23438"/>
                  </a:cubicBezTo>
                  <a:cubicBezTo>
                    <a:pt x="37694" y="23438"/>
                    <a:pt x="38114" y="23513"/>
                    <a:pt x="38514" y="23657"/>
                  </a:cubicBezTo>
                  <a:cubicBezTo>
                    <a:pt x="39673" y="22925"/>
                    <a:pt x="40691" y="21929"/>
                    <a:pt x="41240" y="20677"/>
                  </a:cubicBezTo>
                  <a:cubicBezTo>
                    <a:pt x="41809" y="19415"/>
                    <a:pt x="41838" y="17870"/>
                    <a:pt x="41128" y="16691"/>
                  </a:cubicBezTo>
                  <a:cubicBezTo>
                    <a:pt x="40547" y="15720"/>
                    <a:pt x="39438" y="15060"/>
                    <a:pt x="38333" y="15060"/>
                  </a:cubicBezTo>
                  <a:cubicBezTo>
                    <a:pt x="38082" y="15060"/>
                    <a:pt x="37832" y="15094"/>
                    <a:pt x="37589" y="15166"/>
                  </a:cubicBezTo>
                  <a:cubicBezTo>
                    <a:pt x="38350" y="14707"/>
                    <a:pt x="39144" y="14241"/>
                    <a:pt x="39702" y="13548"/>
                  </a:cubicBezTo>
                  <a:cubicBezTo>
                    <a:pt x="40264" y="12857"/>
                    <a:pt x="40547" y="11871"/>
                    <a:pt x="40191" y="11046"/>
                  </a:cubicBezTo>
                  <a:cubicBezTo>
                    <a:pt x="39927" y="10426"/>
                    <a:pt x="39288" y="9989"/>
                    <a:pt x="38616" y="9947"/>
                  </a:cubicBezTo>
                  <a:cubicBezTo>
                    <a:pt x="38583" y="9946"/>
                    <a:pt x="38550" y="9945"/>
                    <a:pt x="38516" y="9945"/>
                  </a:cubicBezTo>
                  <a:cubicBezTo>
                    <a:pt x="37867" y="9945"/>
                    <a:pt x="37235" y="10303"/>
                    <a:pt x="36908" y="10853"/>
                  </a:cubicBezTo>
                  <a:cubicBezTo>
                    <a:pt x="37284" y="10140"/>
                    <a:pt x="37650" y="9379"/>
                    <a:pt x="37628" y="8566"/>
                  </a:cubicBezTo>
                  <a:cubicBezTo>
                    <a:pt x="37608" y="7760"/>
                    <a:pt x="37030" y="6906"/>
                    <a:pt x="36224" y="6867"/>
                  </a:cubicBezTo>
                  <a:cubicBezTo>
                    <a:pt x="36210" y="6867"/>
                    <a:pt x="36196" y="6866"/>
                    <a:pt x="36181" y="6866"/>
                  </a:cubicBezTo>
                  <a:cubicBezTo>
                    <a:pt x="35600" y="6866"/>
                    <a:pt x="35070" y="7297"/>
                    <a:pt x="34792" y="7802"/>
                  </a:cubicBezTo>
                  <a:cubicBezTo>
                    <a:pt x="34496" y="8332"/>
                    <a:pt x="34425" y="8952"/>
                    <a:pt x="34345" y="9552"/>
                  </a:cubicBezTo>
                  <a:cubicBezTo>
                    <a:pt x="33430" y="7975"/>
                    <a:pt x="32514" y="6389"/>
                    <a:pt x="31262" y="5066"/>
                  </a:cubicBezTo>
                  <a:cubicBezTo>
                    <a:pt x="30013" y="3745"/>
                    <a:pt x="28385" y="2696"/>
                    <a:pt x="26583" y="2474"/>
                  </a:cubicBezTo>
                  <a:cubicBezTo>
                    <a:pt x="26381" y="2450"/>
                    <a:pt x="26177" y="2438"/>
                    <a:pt x="25972" y="2438"/>
                  </a:cubicBezTo>
                  <a:cubicBezTo>
                    <a:pt x="24346" y="2438"/>
                    <a:pt x="22697" y="3188"/>
                    <a:pt x="21875" y="4578"/>
                  </a:cubicBezTo>
                  <a:cubicBezTo>
                    <a:pt x="20716" y="3042"/>
                    <a:pt x="19373" y="1588"/>
                    <a:pt x="17655" y="724"/>
                  </a:cubicBezTo>
                  <a:cubicBezTo>
                    <a:pt x="16741" y="264"/>
                    <a:pt x="15705" y="0"/>
                    <a:pt x="14684"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477;p80">
              <a:extLst>
                <a:ext uri="{FF2B5EF4-FFF2-40B4-BE49-F238E27FC236}">
                  <a16:creationId xmlns:a16="http://schemas.microsoft.com/office/drawing/2014/main" id="{E9282C35-4039-BC34-5A78-9BEB09C0CABE}"/>
                </a:ext>
              </a:extLst>
            </p:cNvPr>
            <p:cNvSpPr/>
            <p:nvPr/>
          </p:nvSpPr>
          <p:spPr>
            <a:xfrm>
              <a:off x="6485250" y="1347600"/>
              <a:ext cx="185625" cy="168825"/>
            </a:xfrm>
            <a:custGeom>
              <a:avLst/>
              <a:gdLst/>
              <a:ahLst/>
              <a:cxnLst/>
              <a:rect l="l" t="t" r="r" b="b"/>
              <a:pathLst>
                <a:path w="7425" h="6753" extrusionOk="0">
                  <a:moveTo>
                    <a:pt x="3633" y="1"/>
                  </a:moveTo>
                  <a:cubicBezTo>
                    <a:pt x="2021" y="1"/>
                    <a:pt x="613" y="1123"/>
                    <a:pt x="327" y="2736"/>
                  </a:cubicBezTo>
                  <a:cubicBezTo>
                    <a:pt x="0" y="4567"/>
                    <a:pt x="1262" y="6336"/>
                    <a:pt x="3122" y="6693"/>
                  </a:cubicBezTo>
                  <a:cubicBezTo>
                    <a:pt x="3340" y="6733"/>
                    <a:pt x="3557" y="6753"/>
                    <a:pt x="3771" y="6753"/>
                  </a:cubicBezTo>
                  <a:cubicBezTo>
                    <a:pt x="5389" y="6753"/>
                    <a:pt x="6811" y="5635"/>
                    <a:pt x="7100" y="4018"/>
                  </a:cubicBezTo>
                  <a:cubicBezTo>
                    <a:pt x="7425" y="2187"/>
                    <a:pt x="6163" y="417"/>
                    <a:pt x="4293" y="63"/>
                  </a:cubicBezTo>
                  <a:cubicBezTo>
                    <a:pt x="4071" y="21"/>
                    <a:pt x="3850" y="1"/>
                    <a:pt x="3633"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478;p80">
              <a:extLst>
                <a:ext uri="{FF2B5EF4-FFF2-40B4-BE49-F238E27FC236}">
                  <a16:creationId xmlns:a16="http://schemas.microsoft.com/office/drawing/2014/main" id="{BE4352F5-4DBC-77BF-1B9B-78D86259DD37}"/>
                </a:ext>
              </a:extLst>
            </p:cNvPr>
            <p:cNvSpPr/>
            <p:nvPr/>
          </p:nvSpPr>
          <p:spPr>
            <a:xfrm>
              <a:off x="5968350" y="1289650"/>
              <a:ext cx="185400" cy="168800"/>
            </a:xfrm>
            <a:custGeom>
              <a:avLst/>
              <a:gdLst/>
              <a:ahLst/>
              <a:cxnLst/>
              <a:rect l="l" t="t" r="r" b="b"/>
              <a:pathLst>
                <a:path w="7416" h="6752" extrusionOk="0">
                  <a:moveTo>
                    <a:pt x="3633" y="0"/>
                  </a:moveTo>
                  <a:cubicBezTo>
                    <a:pt x="2019" y="0"/>
                    <a:pt x="605" y="1122"/>
                    <a:pt x="327" y="2735"/>
                  </a:cubicBezTo>
                  <a:cubicBezTo>
                    <a:pt x="0" y="4566"/>
                    <a:pt x="1252" y="6336"/>
                    <a:pt x="3124" y="6692"/>
                  </a:cubicBezTo>
                  <a:cubicBezTo>
                    <a:pt x="3343" y="6732"/>
                    <a:pt x="3559" y="6752"/>
                    <a:pt x="3773" y="6752"/>
                  </a:cubicBezTo>
                  <a:cubicBezTo>
                    <a:pt x="5389" y="6752"/>
                    <a:pt x="6810" y="5634"/>
                    <a:pt x="7091" y="4017"/>
                  </a:cubicBezTo>
                  <a:cubicBezTo>
                    <a:pt x="7415" y="2186"/>
                    <a:pt x="6163" y="417"/>
                    <a:pt x="4294" y="63"/>
                  </a:cubicBezTo>
                  <a:cubicBezTo>
                    <a:pt x="4071" y="20"/>
                    <a:pt x="3850" y="0"/>
                    <a:pt x="363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479;p80">
              <a:extLst>
                <a:ext uri="{FF2B5EF4-FFF2-40B4-BE49-F238E27FC236}">
                  <a16:creationId xmlns:a16="http://schemas.microsoft.com/office/drawing/2014/main" id="{B2B48F78-C195-553F-4D8B-9E97F596C4EF}"/>
                </a:ext>
              </a:extLst>
            </p:cNvPr>
            <p:cNvSpPr/>
            <p:nvPr/>
          </p:nvSpPr>
          <p:spPr>
            <a:xfrm>
              <a:off x="6208400" y="1684225"/>
              <a:ext cx="230125" cy="122100"/>
            </a:xfrm>
            <a:custGeom>
              <a:avLst/>
              <a:gdLst/>
              <a:ahLst/>
              <a:cxnLst/>
              <a:rect l="l" t="t" r="r" b="b"/>
              <a:pathLst>
                <a:path w="9205" h="4884" extrusionOk="0">
                  <a:moveTo>
                    <a:pt x="1189" y="1"/>
                  </a:moveTo>
                  <a:lnTo>
                    <a:pt x="418" y="1822"/>
                  </a:lnTo>
                  <a:lnTo>
                    <a:pt x="0" y="2788"/>
                  </a:lnTo>
                  <a:cubicBezTo>
                    <a:pt x="0" y="2788"/>
                    <a:pt x="823" y="4233"/>
                    <a:pt x="4413" y="4751"/>
                  </a:cubicBezTo>
                  <a:cubicBezTo>
                    <a:pt x="4628" y="4782"/>
                    <a:pt x="4821" y="4802"/>
                    <a:pt x="5014" y="4821"/>
                  </a:cubicBezTo>
                  <a:lnTo>
                    <a:pt x="5023" y="4821"/>
                  </a:lnTo>
                  <a:cubicBezTo>
                    <a:pt x="5449" y="4865"/>
                    <a:pt x="5836" y="4883"/>
                    <a:pt x="6187" y="4883"/>
                  </a:cubicBezTo>
                  <a:cubicBezTo>
                    <a:pt x="7742" y="4883"/>
                    <a:pt x="8596" y="4517"/>
                    <a:pt x="8970" y="4294"/>
                  </a:cubicBezTo>
                  <a:cubicBezTo>
                    <a:pt x="9131" y="4192"/>
                    <a:pt x="9204" y="4121"/>
                    <a:pt x="9204" y="4121"/>
                  </a:cubicBezTo>
                  <a:lnTo>
                    <a:pt x="8980" y="2137"/>
                  </a:lnTo>
                  <a:lnTo>
                    <a:pt x="8848" y="1109"/>
                  </a:lnTo>
                  <a:cubicBezTo>
                    <a:pt x="7586" y="1109"/>
                    <a:pt x="6295" y="1009"/>
                    <a:pt x="4982" y="816"/>
                  </a:cubicBezTo>
                  <a:cubicBezTo>
                    <a:pt x="4118" y="694"/>
                    <a:pt x="3286" y="530"/>
                    <a:pt x="2461" y="338"/>
                  </a:cubicBezTo>
                  <a:cubicBezTo>
                    <a:pt x="2226" y="286"/>
                    <a:pt x="2004" y="225"/>
                    <a:pt x="1770" y="164"/>
                  </a:cubicBezTo>
                  <a:cubicBezTo>
                    <a:pt x="1687" y="145"/>
                    <a:pt x="1606" y="113"/>
                    <a:pt x="1516" y="94"/>
                  </a:cubicBezTo>
                  <a:cubicBezTo>
                    <a:pt x="1413" y="62"/>
                    <a:pt x="1301" y="33"/>
                    <a:pt x="1189" y="1"/>
                  </a:cubicBezTo>
                  <a:close/>
                </a:path>
              </a:pathLst>
            </a:custGeom>
            <a:solidFill>
              <a:srgbClr val="FD9B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480;p80">
              <a:extLst>
                <a:ext uri="{FF2B5EF4-FFF2-40B4-BE49-F238E27FC236}">
                  <a16:creationId xmlns:a16="http://schemas.microsoft.com/office/drawing/2014/main" id="{EEDA2E41-ED27-0597-6B5B-73A988094293}"/>
                </a:ext>
              </a:extLst>
            </p:cNvPr>
            <p:cNvSpPr/>
            <p:nvPr/>
          </p:nvSpPr>
          <p:spPr>
            <a:xfrm>
              <a:off x="6208400" y="1684225"/>
              <a:ext cx="221225" cy="82625"/>
            </a:xfrm>
            <a:custGeom>
              <a:avLst/>
              <a:gdLst/>
              <a:ahLst/>
              <a:cxnLst/>
              <a:rect l="l" t="t" r="r" b="b"/>
              <a:pathLst>
                <a:path w="8849" h="3305" extrusionOk="0">
                  <a:moveTo>
                    <a:pt x="1189" y="1"/>
                  </a:moveTo>
                  <a:lnTo>
                    <a:pt x="0" y="2788"/>
                  </a:lnTo>
                  <a:cubicBezTo>
                    <a:pt x="995" y="3158"/>
                    <a:pt x="1954" y="3305"/>
                    <a:pt x="2851" y="3305"/>
                  </a:cubicBezTo>
                  <a:cubicBezTo>
                    <a:pt x="6318" y="3305"/>
                    <a:pt x="8848" y="1109"/>
                    <a:pt x="8848" y="1109"/>
                  </a:cubicBezTo>
                  <a:cubicBezTo>
                    <a:pt x="7586" y="1109"/>
                    <a:pt x="6295" y="1009"/>
                    <a:pt x="4982" y="816"/>
                  </a:cubicBezTo>
                  <a:cubicBezTo>
                    <a:pt x="3671" y="633"/>
                    <a:pt x="2400" y="357"/>
                    <a:pt x="119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481;p80">
              <a:extLst>
                <a:ext uri="{FF2B5EF4-FFF2-40B4-BE49-F238E27FC236}">
                  <a16:creationId xmlns:a16="http://schemas.microsoft.com/office/drawing/2014/main" id="{8C2B629B-16A3-F874-C29F-D8FD6208B0C9}"/>
                </a:ext>
              </a:extLst>
            </p:cNvPr>
            <p:cNvSpPr/>
            <p:nvPr/>
          </p:nvSpPr>
          <p:spPr>
            <a:xfrm>
              <a:off x="6744075" y="1211475"/>
              <a:ext cx="220200" cy="327050"/>
            </a:xfrm>
            <a:custGeom>
              <a:avLst/>
              <a:gdLst/>
              <a:ahLst/>
              <a:cxnLst/>
              <a:rect l="l" t="t" r="r" b="b"/>
              <a:pathLst>
                <a:path w="8808" h="13082" extrusionOk="0">
                  <a:moveTo>
                    <a:pt x="4559" y="0"/>
                  </a:moveTo>
                  <a:cubicBezTo>
                    <a:pt x="4446" y="0"/>
                    <a:pt x="4333" y="6"/>
                    <a:pt x="4221" y="17"/>
                  </a:cubicBezTo>
                  <a:lnTo>
                    <a:pt x="4150" y="17"/>
                  </a:lnTo>
                  <a:cubicBezTo>
                    <a:pt x="4009" y="26"/>
                    <a:pt x="3865" y="56"/>
                    <a:pt x="3723" y="88"/>
                  </a:cubicBezTo>
                  <a:cubicBezTo>
                    <a:pt x="2747" y="310"/>
                    <a:pt x="1873" y="942"/>
                    <a:pt x="1353" y="1796"/>
                  </a:cubicBezTo>
                  <a:lnTo>
                    <a:pt x="1" y="12545"/>
                  </a:lnTo>
                  <a:cubicBezTo>
                    <a:pt x="357" y="12728"/>
                    <a:pt x="733" y="12860"/>
                    <a:pt x="1119" y="12953"/>
                  </a:cubicBezTo>
                  <a:cubicBezTo>
                    <a:pt x="1231" y="12972"/>
                    <a:pt x="1334" y="12992"/>
                    <a:pt x="1434" y="13014"/>
                  </a:cubicBezTo>
                  <a:cubicBezTo>
                    <a:pt x="1711" y="13059"/>
                    <a:pt x="1993" y="13081"/>
                    <a:pt x="2277" y="13081"/>
                  </a:cubicBezTo>
                  <a:cubicBezTo>
                    <a:pt x="3768" y="13081"/>
                    <a:pt x="5293" y="12473"/>
                    <a:pt x="6388" y="11447"/>
                  </a:cubicBezTo>
                  <a:cubicBezTo>
                    <a:pt x="8056" y="9860"/>
                    <a:pt x="8807" y="7461"/>
                    <a:pt x="8717" y="5162"/>
                  </a:cubicBezTo>
                  <a:cubicBezTo>
                    <a:pt x="8656" y="3636"/>
                    <a:pt x="8178" y="2008"/>
                    <a:pt x="7069" y="993"/>
                  </a:cubicBezTo>
                  <a:cubicBezTo>
                    <a:pt x="7018" y="932"/>
                    <a:pt x="6957" y="891"/>
                    <a:pt x="6906" y="839"/>
                  </a:cubicBezTo>
                  <a:cubicBezTo>
                    <a:pt x="6803" y="759"/>
                    <a:pt x="6703" y="688"/>
                    <a:pt x="6601" y="615"/>
                  </a:cubicBezTo>
                  <a:cubicBezTo>
                    <a:pt x="6347" y="454"/>
                    <a:pt x="6083" y="322"/>
                    <a:pt x="5798" y="219"/>
                  </a:cubicBezTo>
                  <a:cubicBezTo>
                    <a:pt x="5398" y="75"/>
                    <a:pt x="4978" y="0"/>
                    <a:pt x="455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482;p80">
              <a:extLst>
                <a:ext uri="{FF2B5EF4-FFF2-40B4-BE49-F238E27FC236}">
                  <a16:creationId xmlns:a16="http://schemas.microsoft.com/office/drawing/2014/main" id="{628F4E8C-3E48-171D-4015-D9F1CE823FBF}"/>
                </a:ext>
              </a:extLst>
            </p:cNvPr>
            <p:cNvSpPr/>
            <p:nvPr/>
          </p:nvSpPr>
          <p:spPr>
            <a:xfrm>
              <a:off x="6212175" y="1408925"/>
              <a:ext cx="214875" cy="117325"/>
            </a:xfrm>
            <a:custGeom>
              <a:avLst/>
              <a:gdLst/>
              <a:ahLst/>
              <a:cxnLst/>
              <a:rect l="l" t="t" r="r" b="b"/>
              <a:pathLst>
                <a:path w="8595" h="4693" extrusionOk="0">
                  <a:moveTo>
                    <a:pt x="8382" y="0"/>
                  </a:moveTo>
                  <a:cubicBezTo>
                    <a:pt x="8054" y="48"/>
                    <a:pt x="5523" y="393"/>
                    <a:pt x="2510" y="393"/>
                  </a:cubicBezTo>
                  <a:cubicBezTo>
                    <a:pt x="1697" y="393"/>
                    <a:pt x="850" y="368"/>
                    <a:pt x="1" y="305"/>
                  </a:cubicBezTo>
                  <a:lnTo>
                    <a:pt x="1" y="417"/>
                  </a:lnTo>
                  <a:cubicBezTo>
                    <a:pt x="23" y="893"/>
                    <a:pt x="184" y="2868"/>
                    <a:pt x="1670" y="3957"/>
                  </a:cubicBezTo>
                  <a:cubicBezTo>
                    <a:pt x="2273" y="4396"/>
                    <a:pt x="3103" y="4692"/>
                    <a:pt x="4218" y="4692"/>
                  </a:cubicBezTo>
                  <a:cubicBezTo>
                    <a:pt x="4286" y="4692"/>
                    <a:pt x="4355" y="4691"/>
                    <a:pt x="4426" y="4689"/>
                  </a:cubicBezTo>
                  <a:cubicBezTo>
                    <a:pt x="6276" y="4616"/>
                    <a:pt x="7284" y="3813"/>
                    <a:pt x="7811" y="2887"/>
                  </a:cubicBezTo>
                  <a:cubicBezTo>
                    <a:pt x="8595" y="1565"/>
                    <a:pt x="8421" y="0"/>
                    <a:pt x="842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483;p80">
              <a:extLst>
                <a:ext uri="{FF2B5EF4-FFF2-40B4-BE49-F238E27FC236}">
                  <a16:creationId xmlns:a16="http://schemas.microsoft.com/office/drawing/2014/main" id="{28132704-3123-D4D4-36EF-A1F6FA987AF9}"/>
                </a:ext>
              </a:extLst>
            </p:cNvPr>
            <p:cNvSpPr/>
            <p:nvPr/>
          </p:nvSpPr>
          <p:spPr>
            <a:xfrm>
              <a:off x="6060950" y="1023200"/>
              <a:ext cx="141850" cy="47025"/>
            </a:xfrm>
            <a:custGeom>
              <a:avLst/>
              <a:gdLst/>
              <a:ahLst/>
              <a:cxnLst/>
              <a:rect l="l" t="t" r="r" b="b"/>
              <a:pathLst>
                <a:path w="5674" h="1881" extrusionOk="0">
                  <a:moveTo>
                    <a:pt x="3896" y="0"/>
                  </a:moveTo>
                  <a:cubicBezTo>
                    <a:pt x="2648" y="0"/>
                    <a:pt x="0" y="949"/>
                    <a:pt x="79" y="1761"/>
                  </a:cubicBezTo>
                  <a:cubicBezTo>
                    <a:pt x="89" y="1849"/>
                    <a:pt x="351" y="1880"/>
                    <a:pt x="739" y="1880"/>
                  </a:cubicBezTo>
                  <a:cubicBezTo>
                    <a:pt x="1590" y="1880"/>
                    <a:pt x="3051" y="1733"/>
                    <a:pt x="3833" y="1719"/>
                  </a:cubicBezTo>
                  <a:cubicBezTo>
                    <a:pt x="3926" y="1717"/>
                    <a:pt x="4019" y="1716"/>
                    <a:pt x="4111" y="1716"/>
                  </a:cubicBezTo>
                  <a:cubicBezTo>
                    <a:pt x="4222" y="1716"/>
                    <a:pt x="4332" y="1717"/>
                    <a:pt x="4438" y="1717"/>
                  </a:cubicBezTo>
                  <a:cubicBezTo>
                    <a:pt x="5062" y="1717"/>
                    <a:pt x="5576" y="1688"/>
                    <a:pt x="5622" y="1292"/>
                  </a:cubicBezTo>
                  <a:cubicBezTo>
                    <a:pt x="5674" y="762"/>
                    <a:pt x="4973" y="20"/>
                    <a:pt x="3955" y="1"/>
                  </a:cubicBezTo>
                  <a:cubicBezTo>
                    <a:pt x="3936" y="0"/>
                    <a:pt x="3916" y="0"/>
                    <a:pt x="3896"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484;p80">
              <a:extLst>
                <a:ext uri="{FF2B5EF4-FFF2-40B4-BE49-F238E27FC236}">
                  <a16:creationId xmlns:a16="http://schemas.microsoft.com/office/drawing/2014/main" id="{FAE3FF7E-EB5E-57FC-9D63-552796BCF30A}"/>
                </a:ext>
              </a:extLst>
            </p:cNvPr>
            <p:cNvSpPr/>
            <p:nvPr/>
          </p:nvSpPr>
          <p:spPr>
            <a:xfrm>
              <a:off x="6487000" y="1089700"/>
              <a:ext cx="137875" cy="79100"/>
            </a:xfrm>
            <a:custGeom>
              <a:avLst/>
              <a:gdLst/>
              <a:ahLst/>
              <a:cxnLst/>
              <a:rect l="l" t="t" r="r" b="b"/>
              <a:pathLst>
                <a:path w="5515" h="3164" extrusionOk="0">
                  <a:moveTo>
                    <a:pt x="1463" y="0"/>
                  </a:moveTo>
                  <a:cubicBezTo>
                    <a:pt x="783" y="0"/>
                    <a:pt x="225" y="351"/>
                    <a:pt x="123" y="738"/>
                  </a:cubicBezTo>
                  <a:cubicBezTo>
                    <a:pt x="1" y="1246"/>
                    <a:pt x="845" y="1439"/>
                    <a:pt x="1648" y="1764"/>
                  </a:cubicBezTo>
                  <a:cubicBezTo>
                    <a:pt x="2607" y="2150"/>
                    <a:pt x="4591" y="3163"/>
                    <a:pt x="5055" y="3163"/>
                  </a:cubicBezTo>
                  <a:cubicBezTo>
                    <a:pt x="5104" y="3163"/>
                    <a:pt x="5136" y="3152"/>
                    <a:pt x="5149" y="3128"/>
                  </a:cubicBezTo>
                  <a:cubicBezTo>
                    <a:pt x="5515" y="2386"/>
                    <a:pt x="3296" y="514"/>
                    <a:pt x="2137" y="116"/>
                  </a:cubicBezTo>
                  <a:cubicBezTo>
                    <a:pt x="1907" y="36"/>
                    <a:pt x="1679" y="0"/>
                    <a:pt x="1463"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485;p80">
              <a:extLst>
                <a:ext uri="{FF2B5EF4-FFF2-40B4-BE49-F238E27FC236}">
                  <a16:creationId xmlns:a16="http://schemas.microsoft.com/office/drawing/2014/main" id="{01F40246-9794-BF93-DEF0-1F92444DBA7D}"/>
                </a:ext>
              </a:extLst>
            </p:cNvPr>
            <p:cNvSpPr/>
            <p:nvPr/>
          </p:nvSpPr>
          <p:spPr>
            <a:xfrm>
              <a:off x="6311100" y="1093025"/>
              <a:ext cx="375775" cy="349050"/>
            </a:xfrm>
            <a:custGeom>
              <a:avLst/>
              <a:gdLst/>
              <a:ahLst/>
              <a:cxnLst/>
              <a:rect l="l" t="t" r="r" b="b"/>
              <a:pathLst>
                <a:path w="15031" h="13962" extrusionOk="0">
                  <a:moveTo>
                    <a:pt x="7522" y="734"/>
                  </a:moveTo>
                  <a:cubicBezTo>
                    <a:pt x="7859" y="734"/>
                    <a:pt x="8200" y="761"/>
                    <a:pt x="8543" y="818"/>
                  </a:cubicBezTo>
                  <a:cubicBezTo>
                    <a:pt x="11940" y="1386"/>
                    <a:pt x="14237" y="4611"/>
                    <a:pt x="13678" y="8008"/>
                  </a:cubicBezTo>
                  <a:cubicBezTo>
                    <a:pt x="13167" y="11063"/>
                    <a:pt x="10510" y="13227"/>
                    <a:pt x="7509" y="13227"/>
                  </a:cubicBezTo>
                  <a:cubicBezTo>
                    <a:pt x="7172" y="13227"/>
                    <a:pt x="6831" y="13200"/>
                    <a:pt x="6488" y="13144"/>
                  </a:cubicBezTo>
                  <a:cubicBezTo>
                    <a:pt x="3102" y="12575"/>
                    <a:pt x="793" y="9351"/>
                    <a:pt x="1352" y="5953"/>
                  </a:cubicBezTo>
                  <a:cubicBezTo>
                    <a:pt x="1866" y="2901"/>
                    <a:pt x="4522" y="734"/>
                    <a:pt x="7522" y="734"/>
                  </a:cubicBezTo>
                  <a:close/>
                  <a:moveTo>
                    <a:pt x="7516" y="0"/>
                  </a:moveTo>
                  <a:cubicBezTo>
                    <a:pt x="4162" y="0"/>
                    <a:pt x="1198" y="2424"/>
                    <a:pt x="630" y="5841"/>
                  </a:cubicBezTo>
                  <a:cubicBezTo>
                    <a:pt x="0" y="9636"/>
                    <a:pt x="2573" y="13236"/>
                    <a:pt x="6378" y="13866"/>
                  </a:cubicBezTo>
                  <a:cubicBezTo>
                    <a:pt x="6763" y="13930"/>
                    <a:pt x="7146" y="13961"/>
                    <a:pt x="7524" y="13961"/>
                  </a:cubicBezTo>
                  <a:cubicBezTo>
                    <a:pt x="10871" y="13961"/>
                    <a:pt x="13835" y="11538"/>
                    <a:pt x="14401" y="8130"/>
                  </a:cubicBezTo>
                  <a:cubicBezTo>
                    <a:pt x="15030" y="4328"/>
                    <a:pt x="12458" y="727"/>
                    <a:pt x="8665" y="95"/>
                  </a:cubicBezTo>
                  <a:cubicBezTo>
                    <a:pt x="8279" y="31"/>
                    <a:pt x="7895" y="0"/>
                    <a:pt x="75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486;p80">
              <a:extLst>
                <a:ext uri="{FF2B5EF4-FFF2-40B4-BE49-F238E27FC236}">
                  <a16:creationId xmlns:a16="http://schemas.microsoft.com/office/drawing/2014/main" id="{F9B6D0AF-AB89-1E6A-FE9D-E288CA2B563B}"/>
                </a:ext>
              </a:extLst>
            </p:cNvPr>
            <p:cNvSpPr/>
            <p:nvPr/>
          </p:nvSpPr>
          <p:spPr>
            <a:xfrm>
              <a:off x="5952850" y="1033525"/>
              <a:ext cx="375850" cy="349050"/>
            </a:xfrm>
            <a:custGeom>
              <a:avLst/>
              <a:gdLst/>
              <a:ahLst/>
              <a:cxnLst/>
              <a:rect l="l" t="t" r="r" b="b"/>
              <a:pathLst>
                <a:path w="15034" h="13962" extrusionOk="0">
                  <a:moveTo>
                    <a:pt x="7523" y="734"/>
                  </a:moveTo>
                  <a:cubicBezTo>
                    <a:pt x="7859" y="734"/>
                    <a:pt x="8200" y="762"/>
                    <a:pt x="8543" y="818"/>
                  </a:cubicBezTo>
                  <a:cubicBezTo>
                    <a:pt x="11941" y="1387"/>
                    <a:pt x="14240" y="4611"/>
                    <a:pt x="13678" y="8009"/>
                  </a:cubicBezTo>
                  <a:cubicBezTo>
                    <a:pt x="13168" y="11048"/>
                    <a:pt x="10524" y="13220"/>
                    <a:pt x="7531" y="13220"/>
                  </a:cubicBezTo>
                  <a:cubicBezTo>
                    <a:pt x="7191" y="13220"/>
                    <a:pt x="6847" y="13192"/>
                    <a:pt x="6500" y="13134"/>
                  </a:cubicBezTo>
                  <a:cubicBezTo>
                    <a:pt x="3103" y="12575"/>
                    <a:pt x="794" y="9351"/>
                    <a:pt x="1365" y="5953"/>
                  </a:cubicBezTo>
                  <a:cubicBezTo>
                    <a:pt x="1867" y="2901"/>
                    <a:pt x="4524" y="734"/>
                    <a:pt x="7523" y="734"/>
                  </a:cubicBezTo>
                  <a:close/>
                  <a:moveTo>
                    <a:pt x="7516" y="1"/>
                  </a:moveTo>
                  <a:cubicBezTo>
                    <a:pt x="4162" y="1"/>
                    <a:pt x="1198" y="2423"/>
                    <a:pt x="632" y="5831"/>
                  </a:cubicBezTo>
                  <a:cubicBezTo>
                    <a:pt x="0" y="9637"/>
                    <a:pt x="2573" y="13237"/>
                    <a:pt x="6378" y="13866"/>
                  </a:cubicBezTo>
                  <a:cubicBezTo>
                    <a:pt x="6763" y="13930"/>
                    <a:pt x="7146" y="13961"/>
                    <a:pt x="7524" y="13961"/>
                  </a:cubicBezTo>
                  <a:cubicBezTo>
                    <a:pt x="10871" y="13961"/>
                    <a:pt x="13835" y="11538"/>
                    <a:pt x="14401" y="8121"/>
                  </a:cubicBezTo>
                  <a:cubicBezTo>
                    <a:pt x="15033" y="4328"/>
                    <a:pt x="12458" y="728"/>
                    <a:pt x="8665" y="96"/>
                  </a:cubicBezTo>
                  <a:cubicBezTo>
                    <a:pt x="8279" y="32"/>
                    <a:pt x="7895" y="1"/>
                    <a:pt x="751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487;p80">
              <a:extLst>
                <a:ext uri="{FF2B5EF4-FFF2-40B4-BE49-F238E27FC236}">
                  <a16:creationId xmlns:a16="http://schemas.microsoft.com/office/drawing/2014/main" id="{0AD5A264-CCDC-B72A-D2F3-7A9A14CAE6D8}"/>
                </a:ext>
              </a:extLst>
            </p:cNvPr>
            <p:cNvSpPr/>
            <p:nvPr/>
          </p:nvSpPr>
          <p:spPr>
            <a:xfrm>
              <a:off x="6302425" y="1226100"/>
              <a:ext cx="35100" cy="23400"/>
            </a:xfrm>
            <a:custGeom>
              <a:avLst/>
              <a:gdLst/>
              <a:ahLst/>
              <a:cxnLst/>
              <a:rect l="l" t="t" r="r" b="b"/>
              <a:pathLst>
                <a:path w="1404" h="936" extrusionOk="0">
                  <a:moveTo>
                    <a:pt x="123" y="0"/>
                  </a:moveTo>
                  <a:lnTo>
                    <a:pt x="1" y="723"/>
                  </a:lnTo>
                  <a:lnTo>
                    <a:pt x="1282" y="935"/>
                  </a:lnTo>
                  <a:lnTo>
                    <a:pt x="1404" y="213"/>
                  </a:lnTo>
                  <a:lnTo>
                    <a:pt x="123" y="0"/>
                  </a:ln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488;p80">
              <a:extLst>
                <a:ext uri="{FF2B5EF4-FFF2-40B4-BE49-F238E27FC236}">
                  <a16:creationId xmlns:a16="http://schemas.microsoft.com/office/drawing/2014/main" id="{730AEFB7-3C9D-6A27-42A4-A852541C7C2F}"/>
                </a:ext>
              </a:extLst>
            </p:cNvPr>
            <p:cNvSpPr/>
            <p:nvPr/>
          </p:nvSpPr>
          <p:spPr>
            <a:xfrm>
              <a:off x="6651525" y="1240625"/>
              <a:ext cx="135775" cy="63225"/>
            </a:xfrm>
            <a:custGeom>
              <a:avLst/>
              <a:gdLst/>
              <a:ahLst/>
              <a:cxnLst/>
              <a:rect l="l" t="t" r="r" b="b"/>
              <a:pathLst>
                <a:path w="5431" h="2529" extrusionOk="0">
                  <a:moveTo>
                    <a:pt x="5026" y="1"/>
                  </a:moveTo>
                  <a:cubicBezTo>
                    <a:pt x="4896" y="1"/>
                    <a:pt x="4768" y="66"/>
                    <a:pt x="4699" y="181"/>
                  </a:cubicBezTo>
                  <a:lnTo>
                    <a:pt x="113" y="1972"/>
                  </a:lnTo>
                  <a:cubicBezTo>
                    <a:pt x="0" y="2146"/>
                    <a:pt x="61" y="2378"/>
                    <a:pt x="235" y="2480"/>
                  </a:cubicBezTo>
                  <a:cubicBezTo>
                    <a:pt x="276" y="2500"/>
                    <a:pt x="315" y="2522"/>
                    <a:pt x="366" y="2522"/>
                  </a:cubicBezTo>
                  <a:cubicBezTo>
                    <a:pt x="388" y="2526"/>
                    <a:pt x="410" y="2528"/>
                    <a:pt x="432" y="2528"/>
                  </a:cubicBezTo>
                  <a:cubicBezTo>
                    <a:pt x="554" y="2528"/>
                    <a:pt x="674" y="2460"/>
                    <a:pt x="742" y="2348"/>
                  </a:cubicBezTo>
                  <a:lnTo>
                    <a:pt x="5331" y="559"/>
                  </a:lnTo>
                  <a:cubicBezTo>
                    <a:pt x="5431" y="386"/>
                    <a:pt x="5380" y="161"/>
                    <a:pt x="5209" y="49"/>
                  </a:cubicBezTo>
                  <a:cubicBezTo>
                    <a:pt x="5152" y="16"/>
                    <a:pt x="5089" y="1"/>
                    <a:pt x="502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489;p80">
              <a:extLst>
                <a:ext uri="{FF2B5EF4-FFF2-40B4-BE49-F238E27FC236}">
                  <a16:creationId xmlns:a16="http://schemas.microsoft.com/office/drawing/2014/main" id="{2FD3099A-9DD3-262B-82D0-4BF1905F4C84}"/>
                </a:ext>
              </a:extLst>
            </p:cNvPr>
            <p:cNvSpPr/>
            <p:nvPr/>
          </p:nvSpPr>
          <p:spPr>
            <a:xfrm>
              <a:off x="6043400" y="968775"/>
              <a:ext cx="275" cy="275"/>
            </a:xfrm>
            <a:custGeom>
              <a:avLst/>
              <a:gdLst/>
              <a:ahLst/>
              <a:cxnLst/>
              <a:rect l="l" t="t" r="r" b="b"/>
              <a:pathLst>
                <a:path w="11" h="11" extrusionOk="0">
                  <a:moveTo>
                    <a:pt x="0" y="1"/>
                  </a:moveTo>
                  <a:lnTo>
                    <a:pt x="10" y="10"/>
                  </a:lnTo>
                  <a:cubicBezTo>
                    <a:pt x="10" y="10"/>
                    <a:pt x="10" y="1"/>
                    <a:pt x="0" y="1"/>
                  </a:cubicBez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490;p80">
              <a:extLst>
                <a:ext uri="{FF2B5EF4-FFF2-40B4-BE49-F238E27FC236}">
                  <a16:creationId xmlns:a16="http://schemas.microsoft.com/office/drawing/2014/main" id="{D2BC414D-A01E-E92A-9F37-BDB002459D81}"/>
                </a:ext>
              </a:extLst>
            </p:cNvPr>
            <p:cNvSpPr/>
            <p:nvPr/>
          </p:nvSpPr>
          <p:spPr>
            <a:xfrm>
              <a:off x="6849100" y="1206750"/>
              <a:ext cx="5100" cy="1075"/>
            </a:xfrm>
            <a:custGeom>
              <a:avLst/>
              <a:gdLst/>
              <a:ahLst/>
              <a:cxnLst/>
              <a:rect l="l" t="t" r="r" b="b"/>
              <a:pathLst>
                <a:path w="204" h="43" extrusionOk="0">
                  <a:moveTo>
                    <a:pt x="1" y="1"/>
                  </a:moveTo>
                  <a:lnTo>
                    <a:pt x="133" y="28"/>
                  </a:lnTo>
                  <a:lnTo>
                    <a:pt x="133" y="28"/>
                  </a:lnTo>
                  <a:cubicBezTo>
                    <a:pt x="90" y="18"/>
                    <a:pt x="45" y="7"/>
                    <a:pt x="1" y="1"/>
                  </a:cubicBezTo>
                  <a:close/>
                  <a:moveTo>
                    <a:pt x="133" y="28"/>
                  </a:moveTo>
                  <a:cubicBezTo>
                    <a:pt x="157" y="33"/>
                    <a:pt x="181" y="39"/>
                    <a:pt x="203" y="42"/>
                  </a:cubicBezTo>
                  <a:lnTo>
                    <a:pt x="133" y="28"/>
                  </a:ln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491;p80">
              <a:extLst>
                <a:ext uri="{FF2B5EF4-FFF2-40B4-BE49-F238E27FC236}">
                  <a16:creationId xmlns:a16="http://schemas.microsoft.com/office/drawing/2014/main" id="{3174587C-3F41-0817-9D02-89BF5E0D4EE6}"/>
                </a:ext>
              </a:extLst>
            </p:cNvPr>
            <p:cNvSpPr/>
            <p:nvPr/>
          </p:nvSpPr>
          <p:spPr>
            <a:xfrm>
              <a:off x="6117600" y="785825"/>
              <a:ext cx="450825" cy="217325"/>
            </a:xfrm>
            <a:custGeom>
              <a:avLst/>
              <a:gdLst/>
              <a:ahLst/>
              <a:cxnLst/>
              <a:rect l="l" t="t" r="r" b="b"/>
              <a:pathLst>
                <a:path w="18033" h="8693" extrusionOk="0">
                  <a:moveTo>
                    <a:pt x="2280" y="0"/>
                  </a:moveTo>
                  <a:cubicBezTo>
                    <a:pt x="1585" y="0"/>
                    <a:pt x="878" y="369"/>
                    <a:pt x="479" y="995"/>
                  </a:cubicBezTo>
                  <a:cubicBezTo>
                    <a:pt x="0" y="1746"/>
                    <a:pt x="0" y="2784"/>
                    <a:pt x="469" y="3628"/>
                  </a:cubicBezTo>
                  <a:cubicBezTo>
                    <a:pt x="886" y="4360"/>
                    <a:pt x="1597" y="4919"/>
                    <a:pt x="2502" y="5215"/>
                  </a:cubicBezTo>
                  <a:cubicBezTo>
                    <a:pt x="3013" y="5383"/>
                    <a:pt x="3580" y="5466"/>
                    <a:pt x="4212" y="5466"/>
                  </a:cubicBezTo>
                  <a:cubicBezTo>
                    <a:pt x="4462" y="5466"/>
                    <a:pt x="4723" y="5453"/>
                    <a:pt x="4994" y="5427"/>
                  </a:cubicBezTo>
                  <a:cubicBezTo>
                    <a:pt x="6966" y="5234"/>
                    <a:pt x="8858" y="4441"/>
                    <a:pt x="10383" y="3179"/>
                  </a:cubicBezTo>
                  <a:lnTo>
                    <a:pt x="10383" y="3179"/>
                  </a:lnTo>
                  <a:cubicBezTo>
                    <a:pt x="10181" y="4024"/>
                    <a:pt x="10100" y="4990"/>
                    <a:pt x="10374" y="5937"/>
                  </a:cubicBezTo>
                  <a:cubicBezTo>
                    <a:pt x="10811" y="7533"/>
                    <a:pt x="12195" y="8693"/>
                    <a:pt x="13659" y="8693"/>
                  </a:cubicBezTo>
                  <a:lnTo>
                    <a:pt x="13669" y="8693"/>
                  </a:lnTo>
                  <a:cubicBezTo>
                    <a:pt x="14574" y="8693"/>
                    <a:pt x="15509" y="8275"/>
                    <a:pt x="16293" y="7502"/>
                  </a:cubicBezTo>
                  <a:cubicBezTo>
                    <a:pt x="16974" y="6840"/>
                    <a:pt x="17462" y="6037"/>
                    <a:pt x="17930" y="5266"/>
                  </a:cubicBezTo>
                  <a:cubicBezTo>
                    <a:pt x="18033" y="5093"/>
                    <a:pt x="17972" y="4868"/>
                    <a:pt x="17808" y="4766"/>
                  </a:cubicBezTo>
                  <a:cubicBezTo>
                    <a:pt x="17749" y="4728"/>
                    <a:pt x="17684" y="4710"/>
                    <a:pt x="17620" y="4710"/>
                  </a:cubicBezTo>
                  <a:cubicBezTo>
                    <a:pt x="17496" y="4710"/>
                    <a:pt x="17375" y="4775"/>
                    <a:pt x="17301" y="4888"/>
                  </a:cubicBezTo>
                  <a:cubicBezTo>
                    <a:pt x="16864" y="5620"/>
                    <a:pt x="16405" y="6394"/>
                    <a:pt x="15795" y="6984"/>
                  </a:cubicBezTo>
                  <a:cubicBezTo>
                    <a:pt x="15409" y="7350"/>
                    <a:pt x="14645" y="7970"/>
                    <a:pt x="13659" y="7970"/>
                  </a:cubicBezTo>
                  <a:cubicBezTo>
                    <a:pt x="12531" y="7961"/>
                    <a:pt x="11421" y="7004"/>
                    <a:pt x="11077" y="5742"/>
                  </a:cubicBezTo>
                  <a:cubicBezTo>
                    <a:pt x="10689" y="4370"/>
                    <a:pt x="11138" y="2935"/>
                    <a:pt x="11584" y="1981"/>
                  </a:cubicBezTo>
                  <a:cubicBezTo>
                    <a:pt x="11655" y="1817"/>
                    <a:pt x="11604" y="1624"/>
                    <a:pt x="11453" y="1522"/>
                  </a:cubicBezTo>
                  <a:cubicBezTo>
                    <a:pt x="11391" y="1482"/>
                    <a:pt x="11323" y="1463"/>
                    <a:pt x="11254" y="1463"/>
                  </a:cubicBezTo>
                  <a:cubicBezTo>
                    <a:pt x="11151" y="1463"/>
                    <a:pt x="11048" y="1507"/>
                    <a:pt x="10974" y="1593"/>
                  </a:cubicBezTo>
                  <a:cubicBezTo>
                    <a:pt x="9449" y="3343"/>
                    <a:pt x="7242" y="4482"/>
                    <a:pt x="4923" y="4705"/>
                  </a:cubicBezTo>
                  <a:cubicBezTo>
                    <a:pt x="4677" y="4728"/>
                    <a:pt x="4442" y="4740"/>
                    <a:pt x="4217" y="4740"/>
                  </a:cubicBezTo>
                  <a:cubicBezTo>
                    <a:pt x="3661" y="4740"/>
                    <a:pt x="3168" y="4667"/>
                    <a:pt x="2727" y="4522"/>
                  </a:cubicBezTo>
                  <a:cubicBezTo>
                    <a:pt x="2014" y="4290"/>
                    <a:pt x="1426" y="3831"/>
                    <a:pt x="1109" y="3272"/>
                  </a:cubicBezTo>
                  <a:cubicBezTo>
                    <a:pt x="774" y="2662"/>
                    <a:pt x="764" y="1910"/>
                    <a:pt x="1099" y="1390"/>
                  </a:cubicBezTo>
                  <a:cubicBezTo>
                    <a:pt x="1353" y="976"/>
                    <a:pt x="1831" y="730"/>
                    <a:pt x="2282" y="730"/>
                  </a:cubicBezTo>
                  <a:cubicBezTo>
                    <a:pt x="2430" y="730"/>
                    <a:pt x="2574" y="756"/>
                    <a:pt x="2707" y="812"/>
                  </a:cubicBezTo>
                  <a:cubicBezTo>
                    <a:pt x="2752" y="831"/>
                    <a:pt x="2799" y="841"/>
                    <a:pt x="2846" y="841"/>
                  </a:cubicBezTo>
                  <a:cubicBezTo>
                    <a:pt x="2987" y="841"/>
                    <a:pt x="3123" y="754"/>
                    <a:pt x="3183" y="616"/>
                  </a:cubicBezTo>
                  <a:cubicBezTo>
                    <a:pt x="3256" y="433"/>
                    <a:pt x="3173" y="221"/>
                    <a:pt x="2990" y="140"/>
                  </a:cubicBezTo>
                  <a:cubicBezTo>
                    <a:pt x="2764" y="45"/>
                    <a:pt x="2523" y="0"/>
                    <a:pt x="2280"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492;p80">
              <a:extLst>
                <a:ext uri="{FF2B5EF4-FFF2-40B4-BE49-F238E27FC236}">
                  <a16:creationId xmlns:a16="http://schemas.microsoft.com/office/drawing/2014/main" id="{790E51AC-7588-5144-F765-11C3F7D6F0C0}"/>
                </a:ext>
              </a:extLst>
            </p:cNvPr>
            <p:cNvSpPr/>
            <p:nvPr/>
          </p:nvSpPr>
          <p:spPr>
            <a:xfrm>
              <a:off x="6690450" y="869050"/>
              <a:ext cx="204450" cy="316375"/>
            </a:xfrm>
            <a:custGeom>
              <a:avLst/>
              <a:gdLst/>
              <a:ahLst/>
              <a:cxnLst/>
              <a:rect l="l" t="t" r="r" b="b"/>
              <a:pathLst>
                <a:path w="8178" h="12655" extrusionOk="0">
                  <a:moveTo>
                    <a:pt x="1891" y="0"/>
                  </a:moveTo>
                  <a:cubicBezTo>
                    <a:pt x="1234" y="0"/>
                    <a:pt x="585" y="467"/>
                    <a:pt x="274" y="1163"/>
                  </a:cubicBezTo>
                  <a:cubicBezTo>
                    <a:pt x="0" y="1783"/>
                    <a:pt x="0" y="2454"/>
                    <a:pt x="0" y="3055"/>
                  </a:cubicBezTo>
                  <a:cubicBezTo>
                    <a:pt x="0" y="3257"/>
                    <a:pt x="162" y="3421"/>
                    <a:pt x="367" y="3421"/>
                  </a:cubicBezTo>
                  <a:cubicBezTo>
                    <a:pt x="569" y="3421"/>
                    <a:pt x="733" y="3257"/>
                    <a:pt x="733" y="3055"/>
                  </a:cubicBezTo>
                  <a:cubicBezTo>
                    <a:pt x="733" y="2506"/>
                    <a:pt x="733" y="1937"/>
                    <a:pt x="945" y="1459"/>
                  </a:cubicBezTo>
                  <a:cubicBezTo>
                    <a:pt x="1102" y="1086"/>
                    <a:pt x="1473" y="724"/>
                    <a:pt x="1880" y="724"/>
                  </a:cubicBezTo>
                  <a:cubicBezTo>
                    <a:pt x="1897" y="724"/>
                    <a:pt x="1914" y="725"/>
                    <a:pt x="1931" y="726"/>
                  </a:cubicBezTo>
                  <a:cubicBezTo>
                    <a:pt x="2400" y="765"/>
                    <a:pt x="2737" y="1254"/>
                    <a:pt x="2807" y="1693"/>
                  </a:cubicBezTo>
                  <a:cubicBezTo>
                    <a:pt x="2907" y="2252"/>
                    <a:pt x="2746" y="2852"/>
                    <a:pt x="2593" y="3389"/>
                  </a:cubicBezTo>
                  <a:cubicBezTo>
                    <a:pt x="2554" y="3543"/>
                    <a:pt x="2615" y="3707"/>
                    <a:pt x="2737" y="3787"/>
                  </a:cubicBezTo>
                  <a:cubicBezTo>
                    <a:pt x="2803" y="3832"/>
                    <a:pt x="2876" y="3855"/>
                    <a:pt x="2949" y="3855"/>
                  </a:cubicBezTo>
                  <a:cubicBezTo>
                    <a:pt x="3023" y="3855"/>
                    <a:pt x="3097" y="3832"/>
                    <a:pt x="3164" y="3787"/>
                  </a:cubicBezTo>
                  <a:cubicBezTo>
                    <a:pt x="3569" y="3492"/>
                    <a:pt x="3916" y="3318"/>
                    <a:pt x="4230" y="3267"/>
                  </a:cubicBezTo>
                  <a:cubicBezTo>
                    <a:pt x="4306" y="3255"/>
                    <a:pt x="4381" y="3249"/>
                    <a:pt x="4455" y="3249"/>
                  </a:cubicBezTo>
                  <a:cubicBezTo>
                    <a:pt x="4747" y="3249"/>
                    <a:pt x="5014" y="3344"/>
                    <a:pt x="5177" y="3523"/>
                  </a:cubicBezTo>
                  <a:cubicBezTo>
                    <a:pt x="5544" y="3909"/>
                    <a:pt x="5380" y="4651"/>
                    <a:pt x="4972" y="5049"/>
                  </a:cubicBezTo>
                  <a:cubicBezTo>
                    <a:pt x="4494" y="5537"/>
                    <a:pt x="3762" y="5749"/>
                    <a:pt x="3122" y="5933"/>
                  </a:cubicBezTo>
                  <a:cubicBezTo>
                    <a:pt x="2939" y="5984"/>
                    <a:pt x="2827" y="6167"/>
                    <a:pt x="2859" y="6350"/>
                  </a:cubicBezTo>
                  <a:cubicBezTo>
                    <a:pt x="2895" y="6529"/>
                    <a:pt x="3047" y="6647"/>
                    <a:pt x="3224" y="6647"/>
                  </a:cubicBezTo>
                  <a:cubicBezTo>
                    <a:pt x="3237" y="6647"/>
                    <a:pt x="3250" y="6647"/>
                    <a:pt x="3264" y="6645"/>
                  </a:cubicBezTo>
                  <a:cubicBezTo>
                    <a:pt x="3403" y="6627"/>
                    <a:pt x="3543" y="6618"/>
                    <a:pt x="3683" y="6618"/>
                  </a:cubicBezTo>
                  <a:cubicBezTo>
                    <a:pt x="4876" y="6618"/>
                    <a:pt x="6074" y="7263"/>
                    <a:pt x="6703" y="8283"/>
                  </a:cubicBezTo>
                  <a:cubicBezTo>
                    <a:pt x="7403" y="9411"/>
                    <a:pt x="7374" y="10978"/>
                    <a:pt x="6630" y="12086"/>
                  </a:cubicBezTo>
                  <a:cubicBezTo>
                    <a:pt x="6520" y="12249"/>
                    <a:pt x="6569" y="12481"/>
                    <a:pt x="6732" y="12593"/>
                  </a:cubicBezTo>
                  <a:cubicBezTo>
                    <a:pt x="6793" y="12635"/>
                    <a:pt x="6864" y="12654"/>
                    <a:pt x="6935" y="12654"/>
                  </a:cubicBezTo>
                  <a:cubicBezTo>
                    <a:pt x="7057" y="12654"/>
                    <a:pt x="7169" y="12593"/>
                    <a:pt x="7240" y="12493"/>
                  </a:cubicBezTo>
                  <a:cubicBezTo>
                    <a:pt x="8145" y="11129"/>
                    <a:pt x="8177" y="9289"/>
                    <a:pt x="7323" y="7895"/>
                  </a:cubicBezTo>
                  <a:cubicBezTo>
                    <a:pt x="6764" y="6989"/>
                    <a:pt x="5858" y="6340"/>
                    <a:pt x="4850" y="6055"/>
                  </a:cubicBezTo>
                  <a:cubicBezTo>
                    <a:pt x="5085" y="5923"/>
                    <a:pt x="5299" y="5759"/>
                    <a:pt x="5492" y="5566"/>
                  </a:cubicBezTo>
                  <a:cubicBezTo>
                    <a:pt x="6141" y="4915"/>
                    <a:pt x="6376" y="3736"/>
                    <a:pt x="5705" y="3023"/>
                  </a:cubicBezTo>
                  <a:cubicBezTo>
                    <a:pt x="5398" y="2700"/>
                    <a:pt x="4935" y="2519"/>
                    <a:pt x="4443" y="2519"/>
                  </a:cubicBezTo>
                  <a:cubicBezTo>
                    <a:pt x="4333" y="2519"/>
                    <a:pt x="4220" y="2528"/>
                    <a:pt x="4108" y="2547"/>
                  </a:cubicBezTo>
                  <a:cubicBezTo>
                    <a:pt x="3896" y="2586"/>
                    <a:pt x="3691" y="2657"/>
                    <a:pt x="3498" y="2740"/>
                  </a:cubicBezTo>
                  <a:cubicBezTo>
                    <a:pt x="3569" y="2364"/>
                    <a:pt x="3601" y="1966"/>
                    <a:pt x="3530" y="1571"/>
                  </a:cubicBezTo>
                  <a:cubicBezTo>
                    <a:pt x="3396" y="839"/>
                    <a:pt x="2827" y="65"/>
                    <a:pt x="1992" y="4"/>
                  </a:cubicBezTo>
                  <a:cubicBezTo>
                    <a:pt x="1958" y="1"/>
                    <a:pt x="1924" y="0"/>
                    <a:pt x="1891"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493;p80">
              <a:extLst>
                <a:ext uri="{FF2B5EF4-FFF2-40B4-BE49-F238E27FC236}">
                  <a16:creationId xmlns:a16="http://schemas.microsoft.com/office/drawing/2014/main" id="{F1D989C5-ABAC-9E89-4565-CE8CB4DE3DD4}"/>
                </a:ext>
              </a:extLst>
            </p:cNvPr>
            <p:cNvSpPr/>
            <p:nvPr/>
          </p:nvSpPr>
          <p:spPr>
            <a:xfrm>
              <a:off x="6565125" y="1825625"/>
              <a:ext cx="551925" cy="629800"/>
            </a:xfrm>
            <a:custGeom>
              <a:avLst/>
              <a:gdLst/>
              <a:ahLst/>
              <a:cxnLst/>
              <a:rect l="l" t="t" r="r" b="b"/>
              <a:pathLst>
                <a:path w="22077" h="25192" extrusionOk="0">
                  <a:moveTo>
                    <a:pt x="649" y="0"/>
                  </a:moveTo>
                  <a:lnTo>
                    <a:pt x="649" y="0"/>
                  </a:lnTo>
                  <a:cubicBezTo>
                    <a:pt x="874" y="3681"/>
                    <a:pt x="781" y="7403"/>
                    <a:pt x="0" y="11157"/>
                  </a:cubicBezTo>
                  <a:cubicBezTo>
                    <a:pt x="2643" y="11889"/>
                    <a:pt x="4992" y="13546"/>
                    <a:pt x="6568" y="15936"/>
                  </a:cubicBezTo>
                  <a:lnTo>
                    <a:pt x="13485" y="25191"/>
                  </a:lnTo>
                  <a:lnTo>
                    <a:pt x="22077" y="19761"/>
                  </a:lnTo>
                  <a:lnTo>
                    <a:pt x="15792" y="9866"/>
                  </a:lnTo>
                  <a:cubicBezTo>
                    <a:pt x="12275" y="4516"/>
                    <a:pt x="6761" y="1018"/>
                    <a:pt x="64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494;p80">
              <a:extLst>
                <a:ext uri="{FF2B5EF4-FFF2-40B4-BE49-F238E27FC236}">
                  <a16:creationId xmlns:a16="http://schemas.microsoft.com/office/drawing/2014/main" id="{A6EE8BB4-281F-B0DB-6D07-65DABC835343}"/>
                </a:ext>
              </a:extLst>
            </p:cNvPr>
            <p:cNvSpPr/>
            <p:nvPr/>
          </p:nvSpPr>
          <p:spPr>
            <a:xfrm>
              <a:off x="6315175" y="1768325"/>
              <a:ext cx="468850" cy="401275"/>
            </a:xfrm>
            <a:custGeom>
              <a:avLst/>
              <a:gdLst/>
              <a:ahLst/>
              <a:cxnLst/>
              <a:rect l="l" t="t" r="r" b="b"/>
              <a:pathLst>
                <a:path w="18754" h="16051" extrusionOk="0">
                  <a:moveTo>
                    <a:pt x="7192" y="0"/>
                  </a:moveTo>
                  <a:cubicBezTo>
                    <a:pt x="4247" y="0"/>
                    <a:pt x="1562" y="1969"/>
                    <a:pt x="784" y="4945"/>
                  </a:cubicBezTo>
                  <a:cubicBezTo>
                    <a:pt x="1" y="7947"/>
                    <a:pt x="1394" y="10998"/>
                    <a:pt x="3986" y="12421"/>
                  </a:cubicBezTo>
                  <a:cubicBezTo>
                    <a:pt x="4465" y="12685"/>
                    <a:pt x="4973" y="12900"/>
                    <a:pt x="5522" y="13041"/>
                  </a:cubicBezTo>
                  <a:lnTo>
                    <a:pt x="8778" y="13886"/>
                  </a:lnTo>
                  <a:cubicBezTo>
                    <a:pt x="9652" y="14120"/>
                    <a:pt x="10486" y="14425"/>
                    <a:pt x="11280" y="14811"/>
                  </a:cubicBezTo>
                  <a:cubicBezTo>
                    <a:pt x="11614" y="14965"/>
                    <a:pt x="11929" y="15136"/>
                    <a:pt x="12244" y="15319"/>
                  </a:cubicBezTo>
                  <a:cubicBezTo>
                    <a:pt x="12632" y="15543"/>
                    <a:pt x="13008" y="15787"/>
                    <a:pt x="13364" y="16051"/>
                  </a:cubicBezTo>
                  <a:cubicBezTo>
                    <a:pt x="15805" y="12158"/>
                    <a:pt x="17462" y="8008"/>
                    <a:pt x="18753" y="3766"/>
                  </a:cubicBezTo>
                  <a:cubicBezTo>
                    <a:pt x="18133" y="3410"/>
                    <a:pt x="17504" y="3085"/>
                    <a:pt x="16852" y="2780"/>
                  </a:cubicBezTo>
                  <a:cubicBezTo>
                    <a:pt x="16515" y="2617"/>
                    <a:pt x="16181" y="2465"/>
                    <a:pt x="15844" y="2334"/>
                  </a:cubicBezTo>
                  <a:cubicBezTo>
                    <a:pt x="14645" y="1823"/>
                    <a:pt x="13403" y="1396"/>
                    <a:pt x="12134" y="1062"/>
                  </a:cubicBezTo>
                  <a:lnTo>
                    <a:pt x="10496" y="635"/>
                  </a:lnTo>
                  <a:lnTo>
                    <a:pt x="8878" y="217"/>
                  </a:lnTo>
                  <a:cubicBezTo>
                    <a:pt x="8314" y="70"/>
                    <a:pt x="7748" y="0"/>
                    <a:pt x="719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495;p80">
              <a:extLst>
                <a:ext uri="{FF2B5EF4-FFF2-40B4-BE49-F238E27FC236}">
                  <a16:creationId xmlns:a16="http://schemas.microsoft.com/office/drawing/2014/main" id="{F6B97C5E-E58E-3CC2-FB0F-C398AD393AF6}"/>
                </a:ext>
              </a:extLst>
            </p:cNvPr>
            <p:cNvSpPr/>
            <p:nvPr/>
          </p:nvSpPr>
          <p:spPr>
            <a:xfrm>
              <a:off x="6871425" y="2289375"/>
              <a:ext cx="511075" cy="544625"/>
            </a:xfrm>
            <a:custGeom>
              <a:avLst/>
              <a:gdLst/>
              <a:ahLst/>
              <a:cxnLst/>
              <a:rect l="l" t="t" r="r" b="b"/>
              <a:pathLst>
                <a:path w="20443" h="21785" extrusionOk="0">
                  <a:moveTo>
                    <a:pt x="9044" y="0"/>
                  </a:moveTo>
                  <a:lnTo>
                    <a:pt x="521" y="5553"/>
                  </a:lnTo>
                  <a:lnTo>
                    <a:pt x="2920" y="9234"/>
                  </a:lnTo>
                  <a:cubicBezTo>
                    <a:pt x="2647" y="10342"/>
                    <a:pt x="1944" y="12734"/>
                    <a:pt x="633" y="13932"/>
                  </a:cubicBezTo>
                  <a:cubicBezTo>
                    <a:pt x="267" y="14279"/>
                    <a:pt x="52" y="14735"/>
                    <a:pt x="23" y="15235"/>
                  </a:cubicBezTo>
                  <a:cubicBezTo>
                    <a:pt x="1" y="15733"/>
                    <a:pt x="184" y="16212"/>
                    <a:pt x="511" y="16578"/>
                  </a:cubicBezTo>
                  <a:cubicBezTo>
                    <a:pt x="855" y="16944"/>
                    <a:pt x="1314" y="17156"/>
                    <a:pt x="1812" y="17188"/>
                  </a:cubicBezTo>
                  <a:cubicBezTo>
                    <a:pt x="1837" y="17189"/>
                    <a:pt x="1862" y="17190"/>
                    <a:pt x="1888" y="17190"/>
                  </a:cubicBezTo>
                  <a:cubicBezTo>
                    <a:pt x="2358" y="17190"/>
                    <a:pt x="2807" y="17017"/>
                    <a:pt x="3154" y="16700"/>
                  </a:cubicBezTo>
                  <a:cubicBezTo>
                    <a:pt x="3957" y="15946"/>
                    <a:pt x="4670" y="14950"/>
                    <a:pt x="5271" y="13729"/>
                  </a:cubicBezTo>
                  <a:cubicBezTo>
                    <a:pt x="5341" y="13588"/>
                    <a:pt x="5432" y="13476"/>
                    <a:pt x="5566" y="13393"/>
                  </a:cubicBezTo>
                  <a:cubicBezTo>
                    <a:pt x="5706" y="13302"/>
                    <a:pt x="5863" y="13259"/>
                    <a:pt x="6020" y="13259"/>
                  </a:cubicBezTo>
                  <a:cubicBezTo>
                    <a:pt x="6249" y="13259"/>
                    <a:pt x="6478" y="13352"/>
                    <a:pt x="6652" y="13527"/>
                  </a:cubicBezTo>
                  <a:cubicBezTo>
                    <a:pt x="6999" y="13881"/>
                    <a:pt x="7233" y="14308"/>
                    <a:pt x="7284" y="14410"/>
                  </a:cubicBezTo>
                  <a:lnTo>
                    <a:pt x="8951" y="20532"/>
                  </a:lnTo>
                  <a:cubicBezTo>
                    <a:pt x="9063" y="20971"/>
                    <a:pt x="9349" y="21337"/>
                    <a:pt x="9744" y="21560"/>
                  </a:cubicBezTo>
                  <a:cubicBezTo>
                    <a:pt x="9999" y="21708"/>
                    <a:pt x="10286" y="21785"/>
                    <a:pt x="10577" y="21785"/>
                  </a:cubicBezTo>
                  <a:cubicBezTo>
                    <a:pt x="10727" y="21785"/>
                    <a:pt x="10878" y="21764"/>
                    <a:pt x="11026" y="21723"/>
                  </a:cubicBezTo>
                  <a:cubicBezTo>
                    <a:pt x="11931" y="21479"/>
                    <a:pt x="12461" y="20544"/>
                    <a:pt x="12227" y="19648"/>
                  </a:cubicBezTo>
                  <a:lnTo>
                    <a:pt x="10303" y="13903"/>
                  </a:lnTo>
                  <a:lnTo>
                    <a:pt x="10303" y="13903"/>
                  </a:lnTo>
                  <a:cubicBezTo>
                    <a:pt x="11280" y="15184"/>
                    <a:pt x="13537" y="18396"/>
                    <a:pt x="14687" y="19922"/>
                  </a:cubicBezTo>
                  <a:cubicBezTo>
                    <a:pt x="14992" y="20300"/>
                    <a:pt x="15429" y="20532"/>
                    <a:pt x="15907" y="20564"/>
                  </a:cubicBezTo>
                  <a:cubicBezTo>
                    <a:pt x="15943" y="20566"/>
                    <a:pt x="15978" y="20567"/>
                    <a:pt x="16013" y="20567"/>
                  </a:cubicBezTo>
                  <a:cubicBezTo>
                    <a:pt x="16454" y="20567"/>
                    <a:pt x="16880" y="20397"/>
                    <a:pt x="17199" y="20085"/>
                  </a:cubicBezTo>
                  <a:cubicBezTo>
                    <a:pt x="17819" y="19485"/>
                    <a:pt x="17860" y="18469"/>
                    <a:pt x="17311" y="17767"/>
                  </a:cubicBezTo>
                  <a:lnTo>
                    <a:pt x="12734" y="12082"/>
                  </a:lnTo>
                  <a:lnTo>
                    <a:pt x="17504" y="16312"/>
                  </a:lnTo>
                  <a:cubicBezTo>
                    <a:pt x="17794" y="16543"/>
                    <a:pt x="18155" y="16673"/>
                    <a:pt x="18529" y="16673"/>
                  </a:cubicBezTo>
                  <a:cubicBezTo>
                    <a:pt x="18601" y="16673"/>
                    <a:pt x="18674" y="16668"/>
                    <a:pt x="18746" y="16658"/>
                  </a:cubicBezTo>
                  <a:cubicBezTo>
                    <a:pt x="19193" y="16607"/>
                    <a:pt x="19600" y="16373"/>
                    <a:pt x="19874" y="16017"/>
                  </a:cubicBezTo>
                  <a:cubicBezTo>
                    <a:pt x="20442" y="15284"/>
                    <a:pt x="20311" y="14218"/>
                    <a:pt x="19578" y="13637"/>
                  </a:cubicBezTo>
                  <a:cubicBezTo>
                    <a:pt x="18124" y="12458"/>
                    <a:pt x="15978" y="10688"/>
                    <a:pt x="14921" y="9793"/>
                  </a:cubicBezTo>
                  <a:lnTo>
                    <a:pt x="14921" y="9793"/>
                  </a:lnTo>
                  <a:lnTo>
                    <a:pt x="18531" y="9946"/>
                  </a:lnTo>
                  <a:cubicBezTo>
                    <a:pt x="18558" y="9947"/>
                    <a:pt x="18584" y="9948"/>
                    <a:pt x="18610" y="9948"/>
                  </a:cubicBezTo>
                  <a:cubicBezTo>
                    <a:pt x="19039" y="9948"/>
                    <a:pt x="19436" y="9797"/>
                    <a:pt x="19752" y="9509"/>
                  </a:cubicBezTo>
                  <a:cubicBezTo>
                    <a:pt x="20089" y="9204"/>
                    <a:pt x="20281" y="8787"/>
                    <a:pt x="20301" y="8328"/>
                  </a:cubicBezTo>
                  <a:cubicBezTo>
                    <a:pt x="20342" y="7403"/>
                    <a:pt x="19620" y="6610"/>
                    <a:pt x="18685" y="6558"/>
                  </a:cubicBezTo>
                  <a:cubicBezTo>
                    <a:pt x="18685" y="6558"/>
                    <a:pt x="18024" y="6539"/>
                    <a:pt x="17169" y="6497"/>
                  </a:cubicBezTo>
                  <a:cubicBezTo>
                    <a:pt x="16305" y="6458"/>
                    <a:pt x="15246" y="6417"/>
                    <a:pt x="14414" y="6388"/>
                  </a:cubicBezTo>
                  <a:cubicBezTo>
                    <a:pt x="13803" y="6356"/>
                    <a:pt x="13223" y="6122"/>
                    <a:pt x="12766" y="5726"/>
                  </a:cubicBezTo>
                  <a:lnTo>
                    <a:pt x="9044"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496;p80">
              <a:extLst>
                <a:ext uri="{FF2B5EF4-FFF2-40B4-BE49-F238E27FC236}">
                  <a16:creationId xmlns:a16="http://schemas.microsoft.com/office/drawing/2014/main" id="{022A80A9-EE9B-D24E-79CB-908D739935B2}"/>
                </a:ext>
              </a:extLst>
            </p:cNvPr>
            <p:cNvSpPr/>
            <p:nvPr/>
          </p:nvSpPr>
          <p:spPr>
            <a:xfrm>
              <a:off x="6067500" y="579775"/>
              <a:ext cx="1021125" cy="486175"/>
            </a:xfrm>
            <a:custGeom>
              <a:avLst/>
              <a:gdLst/>
              <a:ahLst/>
              <a:cxnLst/>
              <a:rect l="l" t="t" r="r" b="b"/>
              <a:pathLst>
                <a:path w="40845" h="19447" extrusionOk="0">
                  <a:moveTo>
                    <a:pt x="1821" y="1"/>
                  </a:moveTo>
                  <a:lnTo>
                    <a:pt x="1" y="4863"/>
                  </a:lnTo>
                  <a:lnTo>
                    <a:pt x="18062" y="19446"/>
                  </a:lnTo>
                  <a:lnTo>
                    <a:pt x="39746" y="18897"/>
                  </a:lnTo>
                  <a:lnTo>
                    <a:pt x="40845" y="15104"/>
                  </a:lnTo>
                  <a:lnTo>
                    <a:pt x="19620" y="14950"/>
                  </a:lnTo>
                  <a:lnTo>
                    <a:pt x="182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497;p80">
              <a:extLst>
                <a:ext uri="{FF2B5EF4-FFF2-40B4-BE49-F238E27FC236}">
                  <a16:creationId xmlns:a16="http://schemas.microsoft.com/office/drawing/2014/main" id="{34E3C1B6-8F0A-440B-711F-B50BF63C08D3}"/>
                </a:ext>
              </a:extLst>
            </p:cNvPr>
            <p:cNvSpPr/>
            <p:nvPr/>
          </p:nvSpPr>
          <p:spPr>
            <a:xfrm>
              <a:off x="6195400" y="433100"/>
              <a:ext cx="758750" cy="523250"/>
            </a:xfrm>
            <a:custGeom>
              <a:avLst/>
              <a:gdLst/>
              <a:ahLst/>
              <a:cxnLst/>
              <a:rect l="l" t="t" r="r" b="b"/>
              <a:pathLst>
                <a:path w="30350" h="20930" extrusionOk="0">
                  <a:moveTo>
                    <a:pt x="22265" y="0"/>
                  </a:moveTo>
                  <a:cubicBezTo>
                    <a:pt x="21967" y="0"/>
                    <a:pt x="21663" y="56"/>
                    <a:pt x="21367" y="173"/>
                  </a:cubicBezTo>
                  <a:lnTo>
                    <a:pt x="0" y="8623"/>
                  </a:lnTo>
                  <a:lnTo>
                    <a:pt x="14504" y="20808"/>
                  </a:lnTo>
                  <a:lnTo>
                    <a:pt x="30349" y="20930"/>
                  </a:lnTo>
                  <a:lnTo>
                    <a:pt x="24623" y="1760"/>
                  </a:lnTo>
                  <a:cubicBezTo>
                    <a:pt x="24298" y="683"/>
                    <a:pt x="23314" y="0"/>
                    <a:pt x="222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498;p80">
              <a:extLst>
                <a:ext uri="{FF2B5EF4-FFF2-40B4-BE49-F238E27FC236}">
                  <a16:creationId xmlns:a16="http://schemas.microsoft.com/office/drawing/2014/main" id="{D47F72C6-41A9-249E-AB73-751F801082B3}"/>
                </a:ext>
              </a:extLst>
            </p:cNvPr>
            <p:cNvSpPr/>
            <p:nvPr/>
          </p:nvSpPr>
          <p:spPr>
            <a:xfrm>
              <a:off x="6514775" y="947175"/>
              <a:ext cx="448525" cy="128950"/>
            </a:xfrm>
            <a:custGeom>
              <a:avLst/>
              <a:gdLst/>
              <a:ahLst/>
              <a:cxnLst/>
              <a:rect l="l" t="t" r="r" b="b"/>
              <a:pathLst>
                <a:path w="17941" h="5158" extrusionOk="0">
                  <a:moveTo>
                    <a:pt x="17562" y="1"/>
                  </a:moveTo>
                  <a:lnTo>
                    <a:pt x="1526" y="184"/>
                  </a:lnTo>
                  <a:cubicBezTo>
                    <a:pt x="1362" y="184"/>
                    <a:pt x="1221" y="296"/>
                    <a:pt x="1179" y="447"/>
                  </a:cubicBezTo>
                  <a:lnTo>
                    <a:pt x="49" y="4699"/>
                  </a:lnTo>
                  <a:cubicBezTo>
                    <a:pt x="0" y="4892"/>
                    <a:pt x="122" y="5097"/>
                    <a:pt x="315" y="5146"/>
                  </a:cubicBezTo>
                  <a:cubicBezTo>
                    <a:pt x="345" y="5146"/>
                    <a:pt x="376" y="5158"/>
                    <a:pt x="406" y="5158"/>
                  </a:cubicBezTo>
                  <a:cubicBezTo>
                    <a:pt x="569" y="5158"/>
                    <a:pt x="711" y="5046"/>
                    <a:pt x="752" y="4882"/>
                  </a:cubicBezTo>
                  <a:lnTo>
                    <a:pt x="1809" y="906"/>
                  </a:lnTo>
                  <a:lnTo>
                    <a:pt x="17574" y="733"/>
                  </a:lnTo>
                  <a:cubicBezTo>
                    <a:pt x="17777" y="723"/>
                    <a:pt x="17940" y="560"/>
                    <a:pt x="17940" y="357"/>
                  </a:cubicBezTo>
                  <a:cubicBezTo>
                    <a:pt x="17928" y="164"/>
                    <a:pt x="17767" y="1"/>
                    <a:pt x="17574" y="1"/>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499;p80">
              <a:extLst>
                <a:ext uri="{FF2B5EF4-FFF2-40B4-BE49-F238E27FC236}">
                  <a16:creationId xmlns:a16="http://schemas.microsoft.com/office/drawing/2014/main" id="{98B80DBB-2FF0-013A-4999-1D46D7EFA867}"/>
                </a:ext>
              </a:extLst>
            </p:cNvPr>
            <p:cNvSpPr/>
            <p:nvPr/>
          </p:nvSpPr>
          <p:spPr>
            <a:xfrm>
              <a:off x="6185275" y="639650"/>
              <a:ext cx="378025" cy="330200"/>
            </a:xfrm>
            <a:custGeom>
              <a:avLst/>
              <a:gdLst/>
              <a:ahLst/>
              <a:cxnLst/>
              <a:rect l="l" t="t" r="r" b="b"/>
              <a:pathLst>
                <a:path w="15121" h="13208" extrusionOk="0">
                  <a:moveTo>
                    <a:pt x="408" y="0"/>
                  </a:moveTo>
                  <a:cubicBezTo>
                    <a:pt x="306" y="0"/>
                    <a:pt x="205" y="44"/>
                    <a:pt x="132" y="129"/>
                  </a:cubicBezTo>
                  <a:cubicBezTo>
                    <a:pt x="0" y="281"/>
                    <a:pt x="10" y="505"/>
                    <a:pt x="161" y="637"/>
                  </a:cubicBezTo>
                  <a:lnTo>
                    <a:pt x="14472" y="13114"/>
                  </a:lnTo>
                  <a:cubicBezTo>
                    <a:pt x="14542" y="13175"/>
                    <a:pt x="14623" y="13207"/>
                    <a:pt x="14716" y="13207"/>
                  </a:cubicBezTo>
                  <a:cubicBezTo>
                    <a:pt x="14816" y="13207"/>
                    <a:pt x="14918" y="13166"/>
                    <a:pt x="14989" y="13085"/>
                  </a:cubicBezTo>
                  <a:cubicBezTo>
                    <a:pt x="15121" y="12931"/>
                    <a:pt x="15101" y="12699"/>
                    <a:pt x="14950" y="12565"/>
                  </a:cubicBezTo>
                  <a:lnTo>
                    <a:pt x="640" y="88"/>
                  </a:lnTo>
                  <a:cubicBezTo>
                    <a:pt x="572" y="29"/>
                    <a:pt x="490" y="0"/>
                    <a:pt x="408"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500;p80">
              <a:extLst>
                <a:ext uri="{FF2B5EF4-FFF2-40B4-BE49-F238E27FC236}">
                  <a16:creationId xmlns:a16="http://schemas.microsoft.com/office/drawing/2014/main" id="{E5E106C7-559C-6C54-91EF-E49557D53AB7}"/>
                </a:ext>
              </a:extLst>
            </p:cNvPr>
            <p:cNvSpPr/>
            <p:nvPr/>
          </p:nvSpPr>
          <p:spPr>
            <a:xfrm>
              <a:off x="6514475" y="459625"/>
              <a:ext cx="261675" cy="503325"/>
            </a:xfrm>
            <a:custGeom>
              <a:avLst/>
              <a:gdLst/>
              <a:ahLst/>
              <a:cxnLst/>
              <a:rect l="l" t="t" r="r" b="b"/>
              <a:pathLst>
                <a:path w="10467" h="20133" extrusionOk="0">
                  <a:moveTo>
                    <a:pt x="10063" y="0"/>
                  </a:moveTo>
                  <a:cubicBezTo>
                    <a:pt x="9930" y="0"/>
                    <a:pt x="9801" y="70"/>
                    <a:pt x="9734" y="191"/>
                  </a:cubicBezTo>
                  <a:lnTo>
                    <a:pt x="93" y="18465"/>
                  </a:lnTo>
                  <a:cubicBezTo>
                    <a:pt x="0" y="18648"/>
                    <a:pt x="73" y="18863"/>
                    <a:pt x="244" y="18963"/>
                  </a:cubicBezTo>
                  <a:cubicBezTo>
                    <a:pt x="299" y="18991"/>
                    <a:pt x="357" y="19004"/>
                    <a:pt x="414" y="19004"/>
                  </a:cubicBezTo>
                  <a:cubicBezTo>
                    <a:pt x="546" y="19004"/>
                    <a:pt x="673" y="18933"/>
                    <a:pt x="745" y="18812"/>
                  </a:cubicBezTo>
                  <a:lnTo>
                    <a:pt x="8311" y="4462"/>
                  </a:lnTo>
                  <a:lnTo>
                    <a:pt x="3247" y="19644"/>
                  </a:lnTo>
                  <a:cubicBezTo>
                    <a:pt x="3185" y="19839"/>
                    <a:pt x="3286" y="20042"/>
                    <a:pt x="3478" y="20113"/>
                  </a:cubicBezTo>
                  <a:cubicBezTo>
                    <a:pt x="3510" y="20123"/>
                    <a:pt x="3552" y="20132"/>
                    <a:pt x="3591" y="20132"/>
                  </a:cubicBezTo>
                  <a:cubicBezTo>
                    <a:pt x="3744" y="20132"/>
                    <a:pt x="3886" y="20032"/>
                    <a:pt x="3937" y="19878"/>
                  </a:cubicBezTo>
                  <a:lnTo>
                    <a:pt x="10405" y="474"/>
                  </a:lnTo>
                  <a:cubicBezTo>
                    <a:pt x="10466" y="301"/>
                    <a:pt x="10374" y="108"/>
                    <a:pt x="10203" y="28"/>
                  </a:cubicBezTo>
                  <a:cubicBezTo>
                    <a:pt x="10157" y="9"/>
                    <a:pt x="10110" y="0"/>
                    <a:pt x="10063"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501;p80">
              <a:extLst>
                <a:ext uri="{FF2B5EF4-FFF2-40B4-BE49-F238E27FC236}">
                  <a16:creationId xmlns:a16="http://schemas.microsoft.com/office/drawing/2014/main" id="{8B2CCBE8-AD71-5930-3930-BCF028910BC3}"/>
                </a:ext>
              </a:extLst>
            </p:cNvPr>
            <p:cNvSpPr/>
            <p:nvPr/>
          </p:nvSpPr>
          <p:spPr>
            <a:xfrm>
              <a:off x="6183975" y="1281875"/>
              <a:ext cx="133175" cy="106350"/>
            </a:xfrm>
            <a:custGeom>
              <a:avLst/>
              <a:gdLst/>
              <a:ahLst/>
              <a:cxnLst/>
              <a:rect l="l" t="t" r="r" b="b"/>
              <a:pathLst>
                <a:path w="5327" h="4254" extrusionOk="0">
                  <a:moveTo>
                    <a:pt x="4001" y="1"/>
                  </a:moveTo>
                  <a:cubicBezTo>
                    <a:pt x="3875" y="1"/>
                    <a:pt x="3747" y="38"/>
                    <a:pt x="3630" y="117"/>
                  </a:cubicBezTo>
                  <a:cubicBezTo>
                    <a:pt x="2298" y="1074"/>
                    <a:pt x="1" y="3290"/>
                    <a:pt x="2583" y="4084"/>
                  </a:cubicBezTo>
                  <a:cubicBezTo>
                    <a:pt x="2964" y="4200"/>
                    <a:pt x="3284" y="4253"/>
                    <a:pt x="3553" y="4253"/>
                  </a:cubicBezTo>
                  <a:cubicBezTo>
                    <a:pt x="5326" y="4253"/>
                    <a:pt x="4867" y="1958"/>
                    <a:pt x="4638" y="545"/>
                  </a:cubicBezTo>
                  <a:cubicBezTo>
                    <a:pt x="4588" y="215"/>
                    <a:pt x="4304" y="1"/>
                    <a:pt x="4001"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502;p80">
              <a:extLst>
                <a:ext uri="{FF2B5EF4-FFF2-40B4-BE49-F238E27FC236}">
                  <a16:creationId xmlns:a16="http://schemas.microsoft.com/office/drawing/2014/main" id="{9DFDB880-28F6-C7F9-83DB-44ED4EC1ACD2}"/>
                </a:ext>
              </a:extLst>
            </p:cNvPr>
            <p:cNvSpPr/>
            <p:nvPr/>
          </p:nvSpPr>
          <p:spPr>
            <a:xfrm>
              <a:off x="6098325" y="1169725"/>
              <a:ext cx="83925" cy="75725"/>
            </a:xfrm>
            <a:custGeom>
              <a:avLst/>
              <a:gdLst/>
              <a:ahLst/>
              <a:cxnLst/>
              <a:rect l="l" t="t" r="r" b="b"/>
              <a:pathLst>
                <a:path w="3357" h="3029" extrusionOk="0">
                  <a:moveTo>
                    <a:pt x="1667" y="1"/>
                  </a:moveTo>
                  <a:cubicBezTo>
                    <a:pt x="1305" y="1"/>
                    <a:pt x="941" y="132"/>
                    <a:pt x="659" y="405"/>
                  </a:cubicBezTo>
                  <a:cubicBezTo>
                    <a:pt x="49" y="984"/>
                    <a:pt x="0" y="1919"/>
                    <a:pt x="569" y="2561"/>
                  </a:cubicBezTo>
                  <a:cubicBezTo>
                    <a:pt x="868" y="2871"/>
                    <a:pt x="1263" y="3029"/>
                    <a:pt x="1659" y="3029"/>
                  </a:cubicBezTo>
                  <a:cubicBezTo>
                    <a:pt x="2029" y="3029"/>
                    <a:pt x="2400" y="2891"/>
                    <a:pt x="2695" y="2612"/>
                  </a:cubicBezTo>
                  <a:cubicBezTo>
                    <a:pt x="3324" y="2063"/>
                    <a:pt x="3356" y="1096"/>
                    <a:pt x="2775" y="486"/>
                  </a:cubicBezTo>
                  <a:cubicBezTo>
                    <a:pt x="2484" y="168"/>
                    <a:pt x="2076" y="1"/>
                    <a:pt x="1667"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503;p80">
              <a:extLst>
                <a:ext uri="{FF2B5EF4-FFF2-40B4-BE49-F238E27FC236}">
                  <a16:creationId xmlns:a16="http://schemas.microsoft.com/office/drawing/2014/main" id="{F071983D-68CB-5253-212E-267899900F9D}"/>
                </a:ext>
              </a:extLst>
            </p:cNvPr>
            <p:cNvSpPr/>
            <p:nvPr/>
          </p:nvSpPr>
          <p:spPr>
            <a:xfrm>
              <a:off x="6433925" y="1229725"/>
              <a:ext cx="83925" cy="75725"/>
            </a:xfrm>
            <a:custGeom>
              <a:avLst/>
              <a:gdLst/>
              <a:ahLst/>
              <a:cxnLst/>
              <a:rect l="l" t="t" r="r" b="b"/>
              <a:pathLst>
                <a:path w="3357" h="3029" extrusionOk="0">
                  <a:moveTo>
                    <a:pt x="1668" y="0"/>
                  </a:moveTo>
                  <a:cubicBezTo>
                    <a:pt x="1305" y="0"/>
                    <a:pt x="942" y="132"/>
                    <a:pt x="659" y="405"/>
                  </a:cubicBezTo>
                  <a:cubicBezTo>
                    <a:pt x="49" y="983"/>
                    <a:pt x="0" y="1920"/>
                    <a:pt x="569" y="2560"/>
                  </a:cubicBezTo>
                  <a:cubicBezTo>
                    <a:pt x="869" y="2871"/>
                    <a:pt x="1264" y="3029"/>
                    <a:pt x="1661" y="3029"/>
                  </a:cubicBezTo>
                  <a:cubicBezTo>
                    <a:pt x="2030" y="3029"/>
                    <a:pt x="2401" y="2891"/>
                    <a:pt x="2695" y="2611"/>
                  </a:cubicBezTo>
                  <a:cubicBezTo>
                    <a:pt x="3325" y="2062"/>
                    <a:pt x="3356" y="1095"/>
                    <a:pt x="2776" y="485"/>
                  </a:cubicBezTo>
                  <a:cubicBezTo>
                    <a:pt x="2485" y="167"/>
                    <a:pt x="2076" y="0"/>
                    <a:pt x="166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37387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additive="base">
                                        <p:cTn id="2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31010" y="3035584"/>
            <a:ext cx="5234156" cy="238271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101" name="Table 100">
            <a:extLst>
              <a:ext uri="{FF2B5EF4-FFF2-40B4-BE49-F238E27FC236}">
                <a16:creationId xmlns:a16="http://schemas.microsoft.com/office/drawing/2014/main" id="{FFBB7EA4-0688-C625-D088-68624567F20A}"/>
              </a:ext>
            </a:extLst>
          </p:cNvPr>
          <p:cNvGraphicFramePr>
            <a:graphicFrameLocks noGrp="1"/>
          </p:cNvGraphicFramePr>
          <p:nvPr>
            <p:extLst>
              <p:ext uri="{D42A27DB-BD31-4B8C-83A1-F6EECF244321}">
                <p14:modId xmlns:p14="http://schemas.microsoft.com/office/powerpoint/2010/main" val="4215958596"/>
              </p:ext>
            </p:extLst>
          </p:nvPr>
        </p:nvGraphicFramePr>
        <p:xfrm>
          <a:off x="683457" y="1094978"/>
          <a:ext cx="7441208" cy="3476717"/>
        </p:xfrm>
        <a:graphic>
          <a:graphicData uri="http://schemas.openxmlformats.org/drawingml/2006/table">
            <a:tbl>
              <a:tblPr firstRow="1" firstCol="1" bandRow="1"/>
              <a:tblGrid>
                <a:gridCol w="1028228">
                  <a:extLst>
                    <a:ext uri="{9D8B030D-6E8A-4147-A177-3AD203B41FA5}">
                      <a16:colId xmlns:a16="http://schemas.microsoft.com/office/drawing/2014/main" val="480084623"/>
                    </a:ext>
                  </a:extLst>
                </a:gridCol>
                <a:gridCol w="3475411">
                  <a:extLst>
                    <a:ext uri="{9D8B030D-6E8A-4147-A177-3AD203B41FA5}">
                      <a16:colId xmlns:a16="http://schemas.microsoft.com/office/drawing/2014/main" val="2526193611"/>
                    </a:ext>
                  </a:extLst>
                </a:gridCol>
                <a:gridCol w="1906177">
                  <a:extLst>
                    <a:ext uri="{9D8B030D-6E8A-4147-A177-3AD203B41FA5}">
                      <a16:colId xmlns:a16="http://schemas.microsoft.com/office/drawing/2014/main" val="4094600626"/>
                    </a:ext>
                  </a:extLst>
                </a:gridCol>
                <a:gridCol w="1031392">
                  <a:extLst>
                    <a:ext uri="{9D8B030D-6E8A-4147-A177-3AD203B41FA5}">
                      <a16:colId xmlns:a16="http://schemas.microsoft.com/office/drawing/2014/main" val="3021320475"/>
                    </a:ext>
                  </a:extLst>
                </a:gridCol>
              </a:tblGrid>
              <a:tr h="1043015">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Các biểu hiện</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Nhân vật Thanh</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Nhân vật Nga</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60000"/>
                        <a:lumOff val="40000"/>
                      </a:schemeClr>
                    </a:solidFill>
                  </a:tcPr>
                </a:tc>
                <a:tc>
                  <a:txBody>
                    <a:bodyPr/>
                    <a:lstStyle/>
                    <a:p>
                      <a:pPr algn="ctr">
                        <a:lnSpc>
                          <a:spcPct val="100000"/>
                        </a:lnSpc>
                      </a:pPr>
                      <a:r>
                        <a:rPr lang="vi-VN" sz="2000" b="1">
                          <a:effectLst/>
                          <a:latin typeface="Times New Roman" panose="02020603050405020304" pitchFamily="18" charset="0"/>
                          <a:ea typeface="Times New Roman" panose="02020603050405020304" pitchFamily="18" charset="0"/>
                          <a:cs typeface="Times New Roman" panose="02020603050405020304" pitchFamily="18" charset="0"/>
                        </a:rPr>
                        <a:t>Phân tích</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60000"/>
                        <a:lumOff val="40000"/>
                      </a:schemeClr>
                    </a:solidFill>
                  </a:tcPr>
                </a:tc>
                <a:extLst>
                  <a:ext uri="{0D108BD9-81ED-4DB2-BD59-A6C34878D82A}">
                    <a16:rowId xmlns:a16="http://schemas.microsoft.com/office/drawing/2014/main" val="3676436836"/>
                  </a:ext>
                </a:extLst>
              </a:tr>
              <a:tr h="347672">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Lời nói</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5617172"/>
                  </a:ext>
                </a:extLst>
              </a:tr>
              <a:tr h="347672">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Cử chỉ</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en-US" sz="20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en-US"/>
                    </a:p>
                  </a:txBody>
                  <a:tcPr/>
                </a:tc>
                <a:extLst>
                  <a:ext uri="{0D108BD9-81ED-4DB2-BD59-A6C34878D82A}">
                    <a16:rowId xmlns:a16="http://schemas.microsoft.com/office/drawing/2014/main" val="2235916575"/>
                  </a:ext>
                </a:extLst>
              </a:tr>
              <a:tr h="1043015">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Suy nghĩ, cảm xúc</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en-US" sz="2000">
                          <a:effectLst/>
                          <a:latin typeface="Times New Roman" panose="02020603050405020304" pitchFamily="18" charset="0"/>
                          <a:ea typeface="SimSun" panose="02010600030101010101" pitchFamily="2" charset="-122"/>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ct val="100000"/>
                        </a:lnSpc>
                      </a:pP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en-US"/>
                    </a:p>
                  </a:txBody>
                  <a:tcPr/>
                </a:tc>
                <a:extLst>
                  <a:ext uri="{0D108BD9-81ED-4DB2-BD59-A6C34878D82A}">
                    <a16:rowId xmlns:a16="http://schemas.microsoft.com/office/drawing/2014/main" val="1890131754"/>
                  </a:ext>
                </a:extLst>
              </a:tr>
              <a:tr h="695343">
                <a:tc gridSpan="4">
                  <a:txBody>
                    <a:bodyPr/>
                    <a:lstStyle/>
                    <a:p>
                      <a:pPr algn="just">
                        <a:lnSpc>
                          <a:spcPct val="100000"/>
                        </a:lnSpc>
                      </a:pPr>
                      <a:r>
                        <a:rPr lang="en-US" sz="2000" b="0" i="1">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vi-VN" sz="2000" b="0" i="1">
                          <a:effectLst/>
                          <a:latin typeface="Times New Roman" panose="02020603050405020304" pitchFamily="18" charset="0"/>
                          <a:ea typeface="Times New Roman" panose="02020603050405020304" pitchFamily="18" charset="0"/>
                          <a:cs typeface="Times New Roman" panose="02020603050405020304" pitchFamily="18" charset="0"/>
                        </a:rPr>
                        <a:t> xét về cách xây dựng nhân vật của Thạch Lam: </a:t>
                      </a:r>
                      <a:endParaRPr lang="en-US" sz="2000" b="0" i="1">
                        <a:effectLst/>
                        <a:latin typeface=".VnTime"/>
                        <a:ea typeface="Times New Roman" panose="02020603050405020304" pitchFamily="18" charset="0"/>
                        <a:cs typeface="Times New Roman" panose="02020603050405020304" pitchFamily="18" charset="0"/>
                      </a:endParaRPr>
                    </a:p>
                    <a:p>
                      <a:pPr algn="just">
                        <a:lnSpc>
                          <a:spcPct val="100000"/>
                        </a:lnSpc>
                      </a:pPr>
                      <a:r>
                        <a:rPr lang="vi-VN" sz="2000" b="0" i="1">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b="0" i="1">
                        <a:effectLst/>
                        <a:latin typeface=".VnTime"/>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68045921"/>
                  </a:ext>
                </a:extLst>
              </a:tr>
            </a:tbl>
          </a:graphicData>
        </a:graphic>
      </p:graphicFrame>
      <p:grpSp>
        <p:nvGrpSpPr>
          <p:cNvPr id="149" name="Google Shape;3455;p80">
            <a:extLst>
              <a:ext uri="{FF2B5EF4-FFF2-40B4-BE49-F238E27FC236}">
                <a16:creationId xmlns:a16="http://schemas.microsoft.com/office/drawing/2014/main" id="{7D1406FE-2D37-1A7A-739A-08EDEDEF3CA4}"/>
              </a:ext>
            </a:extLst>
          </p:cNvPr>
          <p:cNvGrpSpPr/>
          <p:nvPr/>
        </p:nvGrpSpPr>
        <p:grpSpPr>
          <a:xfrm>
            <a:off x="7727581" y="2778315"/>
            <a:ext cx="1544732" cy="2365185"/>
            <a:chOff x="5253675" y="433100"/>
            <a:chExt cx="2128825" cy="3286400"/>
          </a:xfrm>
        </p:grpSpPr>
        <p:sp>
          <p:nvSpPr>
            <p:cNvPr id="150" name="Google Shape;3456;p80">
              <a:extLst>
                <a:ext uri="{FF2B5EF4-FFF2-40B4-BE49-F238E27FC236}">
                  <a16:creationId xmlns:a16="http://schemas.microsoft.com/office/drawing/2014/main" id="{05B6B34D-E1A2-DB0F-1258-540AA4B5C8D4}"/>
                </a:ext>
              </a:extLst>
            </p:cNvPr>
            <p:cNvSpPr/>
            <p:nvPr/>
          </p:nvSpPr>
          <p:spPr>
            <a:xfrm>
              <a:off x="5504900" y="1377375"/>
              <a:ext cx="535475" cy="651150"/>
            </a:xfrm>
            <a:custGeom>
              <a:avLst/>
              <a:gdLst/>
              <a:ahLst/>
              <a:cxnLst/>
              <a:rect l="l" t="t" r="r" b="b"/>
              <a:pathLst>
                <a:path w="21419" h="26046" extrusionOk="0">
                  <a:moveTo>
                    <a:pt x="8958" y="0"/>
                  </a:moveTo>
                  <a:lnTo>
                    <a:pt x="0" y="4821"/>
                  </a:lnTo>
                  <a:lnTo>
                    <a:pt x="5573" y="15133"/>
                  </a:lnTo>
                  <a:cubicBezTo>
                    <a:pt x="8704" y="20718"/>
                    <a:pt x="13952" y="24601"/>
                    <a:pt x="19973" y="26046"/>
                  </a:cubicBezTo>
                  <a:cubicBezTo>
                    <a:pt x="20015" y="22353"/>
                    <a:pt x="20369" y="18643"/>
                    <a:pt x="21418" y="14960"/>
                  </a:cubicBezTo>
                  <a:cubicBezTo>
                    <a:pt x="18824" y="14044"/>
                    <a:pt x="16598" y="12224"/>
                    <a:pt x="15204" y="9734"/>
                  </a:cubicBezTo>
                  <a:lnTo>
                    <a:pt x="8958"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3457;p80">
              <a:extLst>
                <a:ext uri="{FF2B5EF4-FFF2-40B4-BE49-F238E27FC236}">
                  <a16:creationId xmlns:a16="http://schemas.microsoft.com/office/drawing/2014/main" id="{CFC4AD15-B9EE-2159-8DD3-EB64FDB85B37}"/>
                </a:ext>
              </a:extLst>
            </p:cNvPr>
            <p:cNvSpPr/>
            <p:nvPr/>
          </p:nvSpPr>
          <p:spPr>
            <a:xfrm>
              <a:off x="5949050" y="1716525"/>
              <a:ext cx="425400" cy="351200"/>
            </a:xfrm>
            <a:custGeom>
              <a:avLst/>
              <a:gdLst/>
              <a:ahLst/>
              <a:cxnLst/>
              <a:rect l="l" t="t" r="r" b="b"/>
              <a:pathLst>
                <a:path w="17016" h="14048" extrusionOk="0">
                  <a:moveTo>
                    <a:pt x="1729" y="0"/>
                  </a:moveTo>
                  <a:cubicBezTo>
                    <a:pt x="467" y="4425"/>
                    <a:pt x="40" y="8870"/>
                    <a:pt x="1" y="13302"/>
                  </a:cubicBezTo>
                  <a:cubicBezTo>
                    <a:pt x="682" y="13466"/>
                    <a:pt x="1382" y="13607"/>
                    <a:pt x="2095" y="13710"/>
                  </a:cubicBezTo>
                  <a:cubicBezTo>
                    <a:pt x="2451" y="13771"/>
                    <a:pt x="2827" y="13822"/>
                    <a:pt x="3193" y="13864"/>
                  </a:cubicBezTo>
                  <a:cubicBezTo>
                    <a:pt x="4212" y="13984"/>
                    <a:pt x="5251" y="14047"/>
                    <a:pt x="6298" y="14047"/>
                  </a:cubicBezTo>
                  <a:cubicBezTo>
                    <a:pt x="6568" y="14047"/>
                    <a:pt x="6838" y="14043"/>
                    <a:pt x="7109" y="14035"/>
                  </a:cubicBezTo>
                  <a:lnTo>
                    <a:pt x="8798" y="13995"/>
                  </a:lnTo>
                  <a:lnTo>
                    <a:pt x="10465" y="13944"/>
                  </a:lnTo>
                  <a:cubicBezTo>
                    <a:pt x="14126" y="13842"/>
                    <a:pt x="17016" y="10791"/>
                    <a:pt x="16913" y="7130"/>
                  </a:cubicBezTo>
                  <a:cubicBezTo>
                    <a:pt x="16820" y="4040"/>
                    <a:pt x="14624" y="1496"/>
                    <a:pt x="11746" y="854"/>
                  </a:cubicBezTo>
                  <a:cubicBezTo>
                    <a:pt x="11290" y="749"/>
                    <a:pt x="10817" y="689"/>
                    <a:pt x="10328" y="689"/>
                  </a:cubicBezTo>
                  <a:cubicBezTo>
                    <a:pt x="10252" y="689"/>
                    <a:pt x="10175" y="690"/>
                    <a:pt x="10098" y="693"/>
                  </a:cubicBezTo>
                  <a:lnTo>
                    <a:pt x="6733" y="784"/>
                  </a:lnTo>
                  <a:cubicBezTo>
                    <a:pt x="6578" y="789"/>
                    <a:pt x="6423" y="792"/>
                    <a:pt x="6270" y="792"/>
                  </a:cubicBezTo>
                  <a:cubicBezTo>
                    <a:pt x="5525" y="792"/>
                    <a:pt x="4796" y="728"/>
                    <a:pt x="4079" y="600"/>
                  </a:cubicBezTo>
                  <a:cubicBezTo>
                    <a:pt x="3713" y="549"/>
                    <a:pt x="3357" y="469"/>
                    <a:pt x="3001" y="388"/>
                  </a:cubicBezTo>
                  <a:cubicBezTo>
                    <a:pt x="2574" y="276"/>
                    <a:pt x="2146" y="144"/>
                    <a:pt x="1729"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3458;p80">
              <a:extLst>
                <a:ext uri="{FF2B5EF4-FFF2-40B4-BE49-F238E27FC236}">
                  <a16:creationId xmlns:a16="http://schemas.microsoft.com/office/drawing/2014/main" id="{060697DA-1D9A-91E6-EE77-DD530249838C}"/>
                </a:ext>
              </a:extLst>
            </p:cNvPr>
            <p:cNvSpPr/>
            <p:nvPr/>
          </p:nvSpPr>
          <p:spPr>
            <a:xfrm>
              <a:off x="5253675" y="983325"/>
              <a:ext cx="521750" cy="545875"/>
            </a:xfrm>
            <a:custGeom>
              <a:avLst/>
              <a:gdLst/>
              <a:ahLst/>
              <a:cxnLst/>
              <a:rect l="l" t="t" r="r" b="b"/>
              <a:pathLst>
                <a:path w="20870" h="21835" extrusionOk="0">
                  <a:moveTo>
                    <a:pt x="10618" y="0"/>
                  </a:moveTo>
                  <a:cubicBezTo>
                    <a:pt x="10513" y="0"/>
                    <a:pt x="10408" y="10"/>
                    <a:pt x="10303" y="29"/>
                  </a:cubicBezTo>
                  <a:cubicBezTo>
                    <a:pt x="9388" y="212"/>
                    <a:pt x="8788" y="1108"/>
                    <a:pt x="8961" y="2023"/>
                  </a:cubicBezTo>
                  <a:lnTo>
                    <a:pt x="10477" y="7891"/>
                  </a:lnTo>
                  <a:cubicBezTo>
                    <a:pt x="9591" y="6538"/>
                    <a:pt x="7567" y="3173"/>
                    <a:pt x="6530" y="1576"/>
                  </a:cubicBezTo>
                  <a:cubicBezTo>
                    <a:pt x="6254" y="1169"/>
                    <a:pt x="5827" y="915"/>
                    <a:pt x="5351" y="844"/>
                  </a:cubicBezTo>
                  <a:cubicBezTo>
                    <a:pt x="5279" y="835"/>
                    <a:pt x="5207" y="830"/>
                    <a:pt x="5136" y="830"/>
                  </a:cubicBezTo>
                  <a:cubicBezTo>
                    <a:pt x="4739" y="830"/>
                    <a:pt x="4348" y="971"/>
                    <a:pt x="4038" y="1230"/>
                  </a:cubicBezTo>
                  <a:cubicBezTo>
                    <a:pt x="3376" y="1779"/>
                    <a:pt x="3254" y="2797"/>
                    <a:pt x="3752" y="3529"/>
                  </a:cubicBezTo>
                  <a:lnTo>
                    <a:pt x="7914" y="9528"/>
                  </a:lnTo>
                  <a:lnTo>
                    <a:pt x="3459" y="4971"/>
                  </a:lnTo>
                  <a:cubicBezTo>
                    <a:pt x="3151" y="4684"/>
                    <a:pt x="2745" y="4533"/>
                    <a:pt x="2325" y="4533"/>
                  </a:cubicBezTo>
                  <a:cubicBezTo>
                    <a:pt x="2300" y="4533"/>
                    <a:pt x="2274" y="4533"/>
                    <a:pt x="2249" y="4535"/>
                  </a:cubicBezTo>
                  <a:cubicBezTo>
                    <a:pt x="1790" y="4566"/>
                    <a:pt x="1372" y="4759"/>
                    <a:pt x="1080" y="5093"/>
                  </a:cubicBezTo>
                  <a:cubicBezTo>
                    <a:pt x="447" y="5787"/>
                    <a:pt x="508" y="6863"/>
                    <a:pt x="1202" y="7495"/>
                  </a:cubicBezTo>
                  <a:cubicBezTo>
                    <a:pt x="2564" y="8777"/>
                    <a:pt x="4577" y="10688"/>
                    <a:pt x="5573" y="11654"/>
                  </a:cubicBezTo>
                  <a:lnTo>
                    <a:pt x="1983" y="11247"/>
                  </a:lnTo>
                  <a:cubicBezTo>
                    <a:pt x="1916" y="11239"/>
                    <a:pt x="1850" y="11235"/>
                    <a:pt x="1784" y="11235"/>
                  </a:cubicBezTo>
                  <a:cubicBezTo>
                    <a:pt x="1405" y="11235"/>
                    <a:pt x="1036" y="11360"/>
                    <a:pt x="733" y="11603"/>
                  </a:cubicBezTo>
                  <a:cubicBezTo>
                    <a:pt x="377" y="11876"/>
                    <a:pt x="152" y="12284"/>
                    <a:pt x="103" y="12731"/>
                  </a:cubicBezTo>
                  <a:cubicBezTo>
                    <a:pt x="1" y="13658"/>
                    <a:pt x="662" y="14500"/>
                    <a:pt x="1597" y="14613"/>
                  </a:cubicBezTo>
                  <a:cubicBezTo>
                    <a:pt x="1597" y="14613"/>
                    <a:pt x="2249" y="14683"/>
                    <a:pt x="3103" y="14786"/>
                  </a:cubicBezTo>
                  <a:cubicBezTo>
                    <a:pt x="3957" y="14879"/>
                    <a:pt x="5014" y="15001"/>
                    <a:pt x="5839" y="15091"/>
                  </a:cubicBezTo>
                  <a:cubicBezTo>
                    <a:pt x="6449" y="15162"/>
                    <a:pt x="7008" y="15438"/>
                    <a:pt x="7435" y="15865"/>
                  </a:cubicBezTo>
                  <a:lnTo>
                    <a:pt x="10740" y="21835"/>
                  </a:lnTo>
                  <a:lnTo>
                    <a:pt x="19639" y="16912"/>
                  </a:lnTo>
                  <a:lnTo>
                    <a:pt x="17513" y="13068"/>
                  </a:lnTo>
                  <a:cubicBezTo>
                    <a:pt x="17848" y="11979"/>
                    <a:pt x="18724" y="9641"/>
                    <a:pt x="20118" y="8533"/>
                  </a:cubicBezTo>
                  <a:cubicBezTo>
                    <a:pt x="20513" y="8227"/>
                    <a:pt x="20757" y="7778"/>
                    <a:pt x="20818" y="7280"/>
                  </a:cubicBezTo>
                  <a:cubicBezTo>
                    <a:pt x="20869" y="6782"/>
                    <a:pt x="20728" y="6304"/>
                    <a:pt x="20423" y="5909"/>
                  </a:cubicBezTo>
                  <a:cubicBezTo>
                    <a:pt x="20118" y="5521"/>
                    <a:pt x="19669" y="5267"/>
                    <a:pt x="19171" y="5216"/>
                  </a:cubicBezTo>
                  <a:cubicBezTo>
                    <a:pt x="19097" y="5206"/>
                    <a:pt x="19023" y="5202"/>
                    <a:pt x="18949" y="5202"/>
                  </a:cubicBezTo>
                  <a:cubicBezTo>
                    <a:pt x="18537" y="5202"/>
                    <a:pt x="18135" y="5345"/>
                    <a:pt x="17799" y="5604"/>
                  </a:cubicBezTo>
                  <a:cubicBezTo>
                    <a:pt x="16945" y="6294"/>
                    <a:pt x="16161" y="7239"/>
                    <a:pt x="15480" y="8420"/>
                  </a:cubicBezTo>
                  <a:cubicBezTo>
                    <a:pt x="15407" y="8552"/>
                    <a:pt x="15297" y="8655"/>
                    <a:pt x="15163" y="8725"/>
                  </a:cubicBezTo>
                  <a:cubicBezTo>
                    <a:pt x="15035" y="8795"/>
                    <a:pt x="14893" y="8829"/>
                    <a:pt x="14752" y="8829"/>
                  </a:cubicBezTo>
                  <a:cubicBezTo>
                    <a:pt x="14503" y="8829"/>
                    <a:pt x="14255" y="8723"/>
                    <a:pt x="14087" y="8520"/>
                  </a:cubicBezTo>
                  <a:cubicBezTo>
                    <a:pt x="13772" y="8135"/>
                    <a:pt x="13567" y="7698"/>
                    <a:pt x="13515" y="7595"/>
                  </a:cubicBezTo>
                  <a:lnTo>
                    <a:pt x="12295" y="1371"/>
                  </a:lnTo>
                  <a:cubicBezTo>
                    <a:pt x="12205" y="925"/>
                    <a:pt x="11951" y="539"/>
                    <a:pt x="11575" y="283"/>
                  </a:cubicBezTo>
                  <a:cubicBezTo>
                    <a:pt x="11287" y="97"/>
                    <a:pt x="10954" y="0"/>
                    <a:pt x="1061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3459;p80">
              <a:extLst>
                <a:ext uri="{FF2B5EF4-FFF2-40B4-BE49-F238E27FC236}">
                  <a16:creationId xmlns:a16="http://schemas.microsoft.com/office/drawing/2014/main" id="{283A5447-4C4D-7191-4977-206B7DC33D30}"/>
                </a:ext>
              </a:extLst>
            </p:cNvPr>
            <p:cNvSpPr/>
            <p:nvPr/>
          </p:nvSpPr>
          <p:spPr>
            <a:xfrm>
              <a:off x="6687150" y="3059725"/>
              <a:ext cx="281700" cy="405025"/>
            </a:xfrm>
            <a:custGeom>
              <a:avLst/>
              <a:gdLst/>
              <a:ahLst/>
              <a:cxnLst/>
              <a:rect l="l" t="t" r="r" b="b"/>
              <a:pathLst>
                <a:path w="11268" h="16201" extrusionOk="0">
                  <a:moveTo>
                    <a:pt x="4982" y="1"/>
                  </a:moveTo>
                  <a:cubicBezTo>
                    <a:pt x="3274" y="4629"/>
                    <a:pt x="1841" y="9295"/>
                    <a:pt x="1" y="13833"/>
                  </a:cubicBezTo>
                  <a:lnTo>
                    <a:pt x="4982" y="16200"/>
                  </a:lnTo>
                  <a:lnTo>
                    <a:pt x="11267" y="2991"/>
                  </a:lnTo>
                  <a:lnTo>
                    <a:pt x="4982"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3460;p80">
              <a:extLst>
                <a:ext uri="{FF2B5EF4-FFF2-40B4-BE49-F238E27FC236}">
                  <a16:creationId xmlns:a16="http://schemas.microsoft.com/office/drawing/2014/main" id="{03E18009-7D03-598B-6AAB-467CA889CB64}"/>
                </a:ext>
              </a:extLst>
            </p:cNvPr>
            <p:cNvSpPr/>
            <p:nvPr/>
          </p:nvSpPr>
          <p:spPr>
            <a:xfrm>
              <a:off x="6086350" y="2822250"/>
              <a:ext cx="725375" cy="583300"/>
            </a:xfrm>
            <a:custGeom>
              <a:avLst/>
              <a:gdLst/>
              <a:ahLst/>
              <a:cxnLst/>
              <a:rect l="l" t="t" r="r" b="b"/>
              <a:pathLst>
                <a:path w="29015" h="23332" extrusionOk="0">
                  <a:moveTo>
                    <a:pt x="14819" y="0"/>
                  </a:moveTo>
                  <a:lnTo>
                    <a:pt x="14819" y="0"/>
                  </a:lnTo>
                  <a:cubicBezTo>
                    <a:pt x="9966" y="733"/>
                    <a:pt x="4902" y="947"/>
                    <a:pt x="62" y="1985"/>
                  </a:cubicBezTo>
                  <a:cubicBezTo>
                    <a:pt x="1" y="6368"/>
                    <a:pt x="813" y="9031"/>
                    <a:pt x="2625" y="11045"/>
                  </a:cubicBezTo>
                  <a:cubicBezTo>
                    <a:pt x="3742" y="12297"/>
                    <a:pt x="5666" y="14015"/>
                    <a:pt x="14289" y="18511"/>
                  </a:cubicBezTo>
                  <a:cubicBezTo>
                    <a:pt x="18448" y="20667"/>
                    <a:pt x="22251" y="22487"/>
                    <a:pt x="22405" y="22558"/>
                  </a:cubicBezTo>
                  <a:lnTo>
                    <a:pt x="24033" y="23332"/>
                  </a:lnTo>
                  <a:cubicBezTo>
                    <a:pt x="25873" y="18794"/>
                    <a:pt x="27306" y="14128"/>
                    <a:pt x="29014" y="9500"/>
                  </a:cubicBezTo>
                  <a:lnTo>
                    <a:pt x="28699" y="9346"/>
                  </a:lnTo>
                  <a:cubicBezTo>
                    <a:pt x="23635" y="6937"/>
                    <a:pt x="17574" y="3784"/>
                    <a:pt x="14684" y="1995"/>
                  </a:cubicBezTo>
                  <a:cubicBezTo>
                    <a:pt x="14697" y="1426"/>
                    <a:pt x="14745" y="755"/>
                    <a:pt x="1481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3461;p80">
              <a:extLst>
                <a:ext uri="{FF2B5EF4-FFF2-40B4-BE49-F238E27FC236}">
                  <a16:creationId xmlns:a16="http://schemas.microsoft.com/office/drawing/2014/main" id="{E6EF2EDF-D405-E396-9FD2-0E0E9E4C8009}"/>
                </a:ext>
              </a:extLst>
            </p:cNvPr>
            <p:cNvSpPr/>
            <p:nvPr/>
          </p:nvSpPr>
          <p:spPr>
            <a:xfrm>
              <a:off x="6046925" y="2156150"/>
              <a:ext cx="556850" cy="777250"/>
            </a:xfrm>
            <a:custGeom>
              <a:avLst/>
              <a:gdLst/>
              <a:ahLst/>
              <a:cxnLst/>
              <a:rect l="l" t="t" r="r" b="b"/>
              <a:pathLst>
                <a:path w="22274" h="31090" extrusionOk="0">
                  <a:moveTo>
                    <a:pt x="5117" y="1"/>
                  </a:moveTo>
                  <a:lnTo>
                    <a:pt x="4831" y="1282"/>
                  </a:lnTo>
                  <a:lnTo>
                    <a:pt x="4272" y="3823"/>
                  </a:lnTo>
                  <a:lnTo>
                    <a:pt x="3794" y="6010"/>
                  </a:lnTo>
                  <a:lnTo>
                    <a:pt x="3235" y="8583"/>
                  </a:lnTo>
                  <a:cubicBezTo>
                    <a:pt x="3215" y="8685"/>
                    <a:pt x="3001" y="9642"/>
                    <a:pt x="2696" y="11155"/>
                  </a:cubicBezTo>
                  <a:cubicBezTo>
                    <a:pt x="2666" y="11268"/>
                    <a:pt x="2644" y="11399"/>
                    <a:pt x="2625" y="11521"/>
                  </a:cubicBezTo>
                  <a:cubicBezTo>
                    <a:pt x="2532" y="11948"/>
                    <a:pt x="2452" y="12407"/>
                    <a:pt x="2349" y="12896"/>
                  </a:cubicBezTo>
                  <a:cubicBezTo>
                    <a:pt x="2105" y="14167"/>
                    <a:pt x="1832" y="15641"/>
                    <a:pt x="1568" y="17228"/>
                  </a:cubicBezTo>
                  <a:cubicBezTo>
                    <a:pt x="1507" y="17594"/>
                    <a:pt x="1446" y="17960"/>
                    <a:pt x="1385" y="18336"/>
                  </a:cubicBezTo>
                  <a:cubicBezTo>
                    <a:pt x="1263" y="19078"/>
                    <a:pt x="1141" y="19842"/>
                    <a:pt x="1019" y="20625"/>
                  </a:cubicBezTo>
                  <a:cubicBezTo>
                    <a:pt x="1007" y="20696"/>
                    <a:pt x="997" y="20767"/>
                    <a:pt x="987" y="20838"/>
                  </a:cubicBezTo>
                  <a:cubicBezTo>
                    <a:pt x="377" y="24958"/>
                    <a:pt x="52" y="28302"/>
                    <a:pt x="1" y="31089"/>
                  </a:cubicBezTo>
                  <a:cubicBezTo>
                    <a:pt x="5817" y="29839"/>
                    <a:pt x="11890" y="29573"/>
                    <a:pt x="17706" y="28700"/>
                  </a:cubicBezTo>
                  <a:cubicBezTo>
                    <a:pt x="17909" y="26503"/>
                    <a:pt x="18287" y="23716"/>
                    <a:pt x="18785" y="20726"/>
                  </a:cubicBezTo>
                  <a:cubicBezTo>
                    <a:pt x="18836" y="20411"/>
                    <a:pt x="18885" y="20076"/>
                    <a:pt x="18946" y="19749"/>
                  </a:cubicBezTo>
                  <a:cubicBezTo>
                    <a:pt x="19181" y="18346"/>
                    <a:pt x="19456" y="16903"/>
                    <a:pt x="19730" y="15458"/>
                  </a:cubicBezTo>
                  <a:cubicBezTo>
                    <a:pt x="19945" y="14421"/>
                    <a:pt x="20157" y="13384"/>
                    <a:pt x="20382" y="12356"/>
                  </a:cubicBezTo>
                  <a:lnTo>
                    <a:pt x="21155" y="8836"/>
                  </a:lnTo>
                  <a:lnTo>
                    <a:pt x="22273" y="3784"/>
                  </a:lnTo>
                  <a:lnTo>
                    <a:pt x="13027" y="1748"/>
                  </a:lnTo>
                  <a:lnTo>
                    <a:pt x="12073" y="1536"/>
                  </a:lnTo>
                  <a:lnTo>
                    <a:pt x="12002" y="1514"/>
                  </a:lnTo>
                  <a:lnTo>
                    <a:pt x="7597" y="550"/>
                  </a:lnTo>
                  <a:lnTo>
                    <a:pt x="7272" y="477"/>
                  </a:lnTo>
                  <a:lnTo>
                    <a:pt x="6010" y="203"/>
                  </a:lnTo>
                  <a:lnTo>
                    <a:pt x="5117" y="1"/>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3462;p80">
              <a:extLst>
                <a:ext uri="{FF2B5EF4-FFF2-40B4-BE49-F238E27FC236}">
                  <a16:creationId xmlns:a16="http://schemas.microsoft.com/office/drawing/2014/main" id="{1D03B24D-722D-14C3-F9D6-138C840CBF5D}"/>
                </a:ext>
              </a:extLst>
            </p:cNvPr>
            <p:cNvSpPr/>
            <p:nvPr/>
          </p:nvSpPr>
          <p:spPr>
            <a:xfrm>
              <a:off x="6742075" y="3128625"/>
              <a:ext cx="454300" cy="590875"/>
            </a:xfrm>
            <a:custGeom>
              <a:avLst/>
              <a:gdLst/>
              <a:ahLst/>
              <a:cxnLst/>
              <a:rect l="l" t="t" r="r" b="b"/>
              <a:pathLst>
                <a:path w="18172" h="23635" extrusionOk="0">
                  <a:moveTo>
                    <a:pt x="8807" y="1"/>
                  </a:moveTo>
                  <a:lnTo>
                    <a:pt x="2490" y="13222"/>
                  </a:lnTo>
                  <a:cubicBezTo>
                    <a:pt x="2490" y="13222"/>
                    <a:pt x="0" y="17931"/>
                    <a:pt x="6151" y="23635"/>
                  </a:cubicBezTo>
                  <a:lnTo>
                    <a:pt x="18172" y="5300"/>
                  </a:lnTo>
                  <a:lnTo>
                    <a:pt x="8807"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3463;p80">
              <a:extLst>
                <a:ext uri="{FF2B5EF4-FFF2-40B4-BE49-F238E27FC236}">
                  <a16:creationId xmlns:a16="http://schemas.microsoft.com/office/drawing/2014/main" id="{A630B06D-EFDE-2B6B-6B05-31B96B01CF81}"/>
                </a:ext>
              </a:extLst>
            </p:cNvPr>
            <p:cNvSpPr/>
            <p:nvPr/>
          </p:nvSpPr>
          <p:spPr>
            <a:xfrm>
              <a:off x="6874000" y="3216850"/>
              <a:ext cx="322375" cy="502650"/>
            </a:xfrm>
            <a:custGeom>
              <a:avLst/>
              <a:gdLst/>
              <a:ahLst/>
              <a:cxnLst/>
              <a:rect l="l" t="t" r="r" b="b"/>
              <a:pathLst>
                <a:path w="12895" h="20106" extrusionOk="0">
                  <a:moveTo>
                    <a:pt x="9754" y="1"/>
                  </a:moveTo>
                  <a:lnTo>
                    <a:pt x="0" y="19242"/>
                  </a:lnTo>
                  <a:lnTo>
                    <a:pt x="874" y="20106"/>
                  </a:lnTo>
                  <a:lnTo>
                    <a:pt x="12895" y="1771"/>
                  </a:lnTo>
                  <a:lnTo>
                    <a:pt x="975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3464;p80">
              <a:extLst>
                <a:ext uri="{FF2B5EF4-FFF2-40B4-BE49-F238E27FC236}">
                  <a16:creationId xmlns:a16="http://schemas.microsoft.com/office/drawing/2014/main" id="{620B371C-60B2-9485-3D60-B2963435D089}"/>
                </a:ext>
              </a:extLst>
            </p:cNvPr>
            <p:cNvSpPr/>
            <p:nvPr/>
          </p:nvSpPr>
          <p:spPr>
            <a:xfrm>
              <a:off x="6801775" y="3565500"/>
              <a:ext cx="145475" cy="31350"/>
            </a:xfrm>
            <a:custGeom>
              <a:avLst/>
              <a:gdLst/>
              <a:ahLst/>
              <a:cxnLst/>
              <a:rect l="l" t="t" r="r" b="b"/>
              <a:pathLst>
                <a:path w="5819" h="1254" extrusionOk="0">
                  <a:moveTo>
                    <a:pt x="2187" y="0"/>
                  </a:moveTo>
                  <a:cubicBezTo>
                    <a:pt x="1519" y="0"/>
                    <a:pt x="850" y="96"/>
                    <a:pt x="205" y="292"/>
                  </a:cubicBezTo>
                  <a:cubicBezTo>
                    <a:pt x="0" y="357"/>
                    <a:pt x="42" y="658"/>
                    <a:pt x="219" y="658"/>
                  </a:cubicBezTo>
                  <a:cubicBezTo>
                    <a:pt x="237" y="658"/>
                    <a:pt x="255" y="655"/>
                    <a:pt x="275" y="648"/>
                  </a:cubicBezTo>
                  <a:cubicBezTo>
                    <a:pt x="897" y="461"/>
                    <a:pt x="1541" y="368"/>
                    <a:pt x="2185" y="368"/>
                  </a:cubicBezTo>
                  <a:cubicBezTo>
                    <a:pt x="3320" y="368"/>
                    <a:pt x="4452" y="658"/>
                    <a:pt x="5452" y="1229"/>
                  </a:cubicBezTo>
                  <a:cubicBezTo>
                    <a:pt x="5483" y="1246"/>
                    <a:pt x="5514" y="1254"/>
                    <a:pt x="5543" y="1254"/>
                  </a:cubicBezTo>
                  <a:cubicBezTo>
                    <a:pt x="5705" y="1254"/>
                    <a:pt x="5819" y="1028"/>
                    <a:pt x="5645" y="924"/>
                  </a:cubicBezTo>
                  <a:cubicBezTo>
                    <a:pt x="4598" y="315"/>
                    <a:pt x="3395" y="0"/>
                    <a:pt x="21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3465;p80">
              <a:extLst>
                <a:ext uri="{FF2B5EF4-FFF2-40B4-BE49-F238E27FC236}">
                  <a16:creationId xmlns:a16="http://schemas.microsoft.com/office/drawing/2014/main" id="{9D50841A-4F34-B751-7B4A-9BFA85BEDCBF}"/>
                </a:ext>
              </a:extLst>
            </p:cNvPr>
            <p:cNvSpPr/>
            <p:nvPr/>
          </p:nvSpPr>
          <p:spPr>
            <a:xfrm>
              <a:off x="7016350" y="3166450"/>
              <a:ext cx="78125" cy="175475"/>
            </a:xfrm>
            <a:custGeom>
              <a:avLst/>
              <a:gdLst/>
              <a:ahLst/>
              <a:cxnLst/>
              <a:rect l="l" t="t" r="r" b="b"/>
              <a:pathLst>
                <a:path w="3125" h="7019" extrusionOk="0">
                  <a:moveTo>
                    <a:pt x="169" y="1"/>
                  </a:moveTo>
                  <a:cubicBezTo>
                    <a:pt x="83" y="1"/>
                    <a:pt x="1" y="55"/>
                    <a:pt x="1" y="167"/>
                  </a:cubicBezTo>
                  <a:cubicBezTo>
                    <a:pt x="103" y="2669"/>
                    <a:pt x="1070" y="5088"/>
                    <a:pt x="2737" y="6960"/>
                  </a:cubicBezTo>
                  <a:cubicBezTo>
                    <a:pt x="2774" y="7001"/>
                    <a:pt x="2818" y="7019"/>
                    <a:pt x="2862" y="7019"/>
                  </a:cubicBezTo>
                  <a:cubicBezTo>
                    <a:pt x="2997" y="7019"/>
                    <a:pt x="3125" y="6847"/>
                    <a:pt x="3003" y="6716"/>
                  </a:cubicBezTo>
                  <a:cubicBezTo>
                    <a:pt x="1416" y="4914"/>
                    <a:pt x="460" y="2586"/>
                    <a:pt x="367" y="186"/>
                  </a:cubicBezTo>
                  <a:cubicBezTo>
                    <a:pt x="362" y="64"/>
                    <a:pt x="263" y="1"/>
                    <a:pt x="16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3466;p80">
              <a:extLst>
                <a:ext uri="{FF2B5EF4-FFF2-40B4-BE49-F238E27FC236}">
                  <a16:creationId xmlns:a16="http://schemas.microsoft.com/office/drawing/2014/main" id="{C9AE97CD-A930-4D4E-4096-9A92D43D116C}"/>
                </a:ext>
              </a:extLst>
            </p:cNvPr>
            <p:cNvSpPr/>
            <p:nvPr/>
          </p:nvSpPr>
          <p:spPr>
            <a:xfrm>
              <a:off x="5458100" y="3124300"/>
              <a:ext cx="369925" cy="185650"/>
            </a:xfrm>
            <a:custGeom>
              <a:avLst/>
              <a:gdLst/>
              <a:ahLst/>
              <a:cxnLst/>
              <a:rect l="l" t="t" r="r" b="b"/>
              <a:pathLst>
                <a:path w="14797" h="7426" extrusionOk="0">
                  <a:moveTo>
                    <a:pt x="14584" y="0"/>
                  </a:moveTo>
                  <a:cubicBezTo>
                    <a:pt x="9671" y="601"/>
                    <a:pt x="4872" y="1465"/>
                    <a:pt x="0" y="1914"/>
                  </a:cubicBezTo>
                  <a:lnTo>
                    <a:pt x="174" y="7425"/>
                  </a:lnTo>
                  <a:lnTo>
                    <a:pt x="14796" y="6957"/>
                  </a:lnTo>
                  <a:lnTo>
                    <a:pt x="14584"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3467;p80">
              <a:extLst>
                <a:ext uri="{FF2B5EF4-FFF2-40B4-BE49-F238E27FC236}">
                  <a16:creationId xmlns:a16="http://schemas.microsoft.com/office/drawing/2014/main" id="{2ABF6901-1115-5E26-EA74-BB34FE51CE5B}"/>
                </a:ext>
              </a:extLst>
            </p:cNvPr>
            <p:cNvSpPr/>
            <p:nvPr/>
          </p:nvSpPr>
          <p:spPr>
            <a:xfrm>
              <a:off x="5453275" y="2394875"/>
              <a:ext cx="417775" cy="777275"/>
            </a:xfrm>
            <a:custGeom>
              <a:avLst/>
              <a:gdLst/>
              <a:ahLst/>
              <a:cxnLst/>
              <a:rect l="l" t="t" r="r" b="b"/>
              <a:pathLst>
                <a:path w="16711" h="31091" extrusionOk="0">
                  <a:moveTo>
                    <a:pt x="8177" y="0"/>
                  </a:moveTo>
                  <a:cubicBezTo>
                    <a:pt x="4250" y="1953"/>
                    <a:pt x="2258" y="3896"/>
                    <a:pt x="1302" y="6417"/>
                  </a:cubicBezTo>
                  <a:cubicBezTo>
                    <a:pt x="701" y="7994"/>
                    <a:pt x="62" y="10496"/>
                    <a:pt x="20" y="20217"/>
                  </a:cubicBezTo>
                  <a:cubicBezTo>
                    <a:pt x="1" y="24896"/>
                    <a:pt x="132" y="29107"/>
                    <a:pt x="132" y="29290"/>
                  </a:cubicBezTo>
                  <a:lnTo>
                    <a:pt x="193" y="31091"/>
                  </a:lnTo>
                  <a:cubicBezTo>
                    <a:pt x="5065" y="30642"/>
                    <a:pt x="9864" y="29778"/>
                    <a:pt x="14777" y="29177"/>
                  </a:cubicBezTo>
                  <a:lnTo>
                    <a:pt x="14767" y="28821"/>
                  </a:lnTo>
                  <a:cubicBezTo>
                    <a:pt x="14584" y="23219"/>
                    <a:pt x="14604" y="16395"/>
                    <a:pt x="14867" y="12997"/>
                  </a:cubicBezTo>
                  <a:cubicBezTo>
                    <a:pt x="15387" y="12753"/>
                    <a:pt x="16007" y="12490"/>
                    <a:pt x="16710" y="12204"/>
                  </a:cubicBezTo>
                  <a:cubicBezTo>
                    <a:pt x="13830" y="8218"/>
                    <a:pt x="11318" y="3825"/>
                    <a:pt x="8177"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3468;p80">
              <a:extLst>
                <a:ext uri="{FF2B5EF4-FFF2-40B4-BE49-F238E27FC236}">
                  <a16:creationId xmlns:a16="http://schemas.microsoft.com/office/drawing/2014/main" id="{8231B863-83FF-9B21-43F8-2832B7527C93}"/>
                </a:ext>
              </a:extLst>
            </p:cNvPr>
            <p:cNvSpPr/>
            <p:nvPr/>
          </p:nvSpPr>
          <p:spPr>
            <a:xfrm>
              <a:off x="5584475" y="2144200"/>
              <a:ext cx="861925" cy="608700"/>
            </a:xfrm>
            <a:custGeom>
              <a:avLst/>
              <a:gdLst/>
              <a:ahLst/>
              <a:cxnLst/>
              <a:rect l="l" t="t" r="r" b="b"/>
              <a:pathLst>
                <a:path w="34477" h="24348" extrusionOk="0">
                  <a:moveTo>
                    <a:pt x="29971" y="0"/>
                  </a:moveTo>
                  <a:lnTo>
                    <a:pt x="26197" y="1006"/>
                  </a:lnTo>
                  <a:lnTo>
                    <a:pt x="24032" y="1577"/>
                  </a:lnTo>
                  <a:lnTo>
                    <a:pt x="21479" y="2258"/>
                  </a:lnTo>
                  <a:cubicBezTo>
                    <a:pt x="21386" y="2278"/>
                    <a:pt x="20432" y="2532"/>
                    <a:pt x="18955" y="2949"/>
                  </a:cubicBezTo>
                  <a:cubicBezTo>
                    <a:pt x="18833" y="2990"/>
                    <a:pt x="18711" y="3020"/>
                    <a:pt x="18580" y="3061"/>
                  </a:cubicBezTo>
                  <a:cubicBezTo>
                    <a:pt x="17096" y="3488"/>
                    <a:pt x="15153" y="4057"/>
                    <a:pt x="13027" y="4738"/>
                  </a:cubicBezTo>
                  <a:cubicBezTo>
                    <a:pt x="12683" y="4850"/>
                    <a:pt x="12326" y="4963"/>
                    <a:pt x="11970" y="5075"/>
                  </a:cubicBezTo>
                  <a:cubicBezTo>
                    <a:pt x="11186" y="5329"/>
                    <a:pt x="10374" y="5605"/>
                    <a:pt x="9558" y="5878"/>
                  </a:cubicBezTo>
                  <a:cubicBezTo>
                    <a:pt x="5624" y="7220"/>
                    <a:pt x="2492" y="8460"/>
                    <a:pt x="0" y="9693"/>
                  </a:cubicBezTo>
                  <a:cubicBezTo>
                    <a:pt x="3774" y="14289"/>
                    <a:pt x="6793" y="19566"/>
                    <a:pt x="10242" y="24347"/>
                  </a:cubicBezTo>
                  <a:cubicBezTo>
                    <a:pt x="12285" y="23513"/>
                    <a:pt x="14928" y="22578"/>
                    <a:pt x="17808" y="21640"/>
                  </a:cubicBezTo>
                  <a:cubicBezTo>
                    <a:pt x="19456" y="21103"/>
                    <a:pt x="21194" y="20574"/>
                    <a:pt x="22934" y="20076"/>
                  </a:cubicBezTo>
                  <a:cubicBezTo>
                    <a:pt x="23949" y="19781"/>
                    <a:pt x="24977" y="19495"/>
                    <a:pt x="25995" y="19231"/>
                  </a:cubicBezTo>
                  <a:lnTo>
                    <a:pt x="29473" y="18306"/>
                  </a:lnTo>
                  <a:lnTo>
                    <a:pt x="34476" y="16974"/>
                  </a:lnTo>
                  <a:lnTo>
                    <a:pt x="31801" y="6886"/>
                  </a:lnTo>
                  <a:lnTo>
                    <a:pt x="30530" y="2136"/>
                  </a:lnTo>
                  <a:lnTo>
                    <a:pt x="30205" y="884"/>
                  </a:lnTo>
                  <a:lnTo>
                    <a:pt x="29971"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3469;p80">
              <a:extLst>
                <a:ext uri="{FF2B5EF4-FFF2-40B4-BE49-F238E27FC236}">
                  <a16:creationId xmlns:a16="http://schemas.microsoft.com/office/drawing/2014/main" id="{CFD0C80C-9FC4-6912-4154-4C54072942E2}"/>
                </a:ext>
              </a:extLst>
            </p:cNvPr>
            <p:cNvSpPr/>
            <p:nvPr/>
          </p:nvSpPr>
          <p:spPr>
            <a:xfrm>
              <a:off x="5910125" y="2183625"/>
              <a:ext cx="693650" cy="466275"/>
            </a:xfrm>
            <a:custGeom>
              <a:avLst/>
              <a:gdLst/>
              <a:ahLst/>
              <a:cxnLst/>
              <a:rect l="l" t="t" r="r" b="b"/>
              <a:pathLst>
                <a:path w="27746" h="18651" extrusionOk="0">
                  <a:moveTo>
                    <a:pt x="11006" y="0"/>
                  </a:moveTo>
                  <a:lnTo>
                    <a:pt x="10303" y="183"/>
                  </a:lnTo>
                  <a:lnTo>
                    <a:pt x="8453" y="681"/>
                  </a:lnTo>
                  <a:cubicBezTo>
                    <a:pt x="8360" y="701"/>
                    <a:pt x="7406" y="955"/>
                    <a:pt x="5929" y="1382"/>
                  </a:cubicBezTo>
                  <a:cubicBezTo>
                    <a:pt x="5807" y="1413"/>
                    <a:pt x="5685" y="1443"/>
                    <a:pt x="5554" y="1484"/>
                  </a:cubicBezTo>
                  <a:cubicBezTo>
                    <a:pt x="4070" y="1911"/>
                    <a:pt x="2127" y="2480"/>
                    <a:pt x="1" y="3161"/>
                  </a:cubicBezTo>
                  <a:cubicBezTo>
                    <a:pt x="1648" y="5675"/>
                    <a:pt x="4201" y="8919"/>
                    <a:pt x="7821" y="11797"/>
                  </a:cubicBezTo>
                  <a:cubicBezTo>
                    <a:pt x="8065" y="11989"/>
                    <a:pt x="8309" y="12172"/>
                    <a:pt x="8565" y="12365"/>
                  </a:cubicBezTo>
                  <a:cubicBezTo>
                    <a:pt x="10030" y="13464"/>
                    <a:pt x="11655" y="14501"/>
                    <a:pt x="13457" y="15406"/>
                  </a:cubicBezTo>
                  <a:cubicBezTo>
                    <a:pt x="14401" y="15885"/>
                    <a:pt x="15400" y="16322"/>
                    <a:pt x="16447" y="16729"/>
                  </a:cubicBezTo>
                  <a:cubicBezTo>
                    <a:pt x="18836" y="17635"/>
                    <a:pt x="21489" y="18316"/>
                    <a:pt x="24418" y="18650"/>
                  </a:cubicBezTo>
                  <a:cubicBezTo>
                    <a:pt x="24653" y="17247"/>
                    <a:pt x="24928" y="15804"/>
                    <a:pt x="25202" y="14359"/>
                  </a:cubicBezTo>
                  <a:cubicBezTo>
                    <a:pt x="25417" y="13322"/>
                    <a:pt x="25629" y="12285"/>
                    <a:pt x="25854" y="11257"/>
                  </a:cubicBezTo>
                  <a:lnTo>
                    <a:pt x="26627" y="7737"/>
                  </a:lnTo>
                  <a:lnTo>
                    <a:pt x="27745" y="2685"/>
                  </a:lnTo>
                  <a:lnTo>
                    <a:pt x="18499" y="649"/>
                  </a:lnTo>
                  <a:lnTo>
                    <a:pt x="17504" y="559"/>
                  </a:lnTo>
                  <a:lnTo>
                    <a:pt x="11006"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3470;p80">
              <a:extLst>
                <a:ext uri="{FF2B5EF4-FFF2-40B4-BE49-F238E27FC236}">
                  <a16:creationId xmlns:a16="http://schemas.microsoft.com/office/drawing/2014/main" id="{44DF3714-FF9A-3158-A589-D13475FE0885}"/>
                </a:ext>
              </a:extLst>
            </p:cNvPr>
            <p:cNvSpPr/>
            <p:nvPr/>
          </p:nvSpPr>
          <p:spPr>
            <a:xfrm>
              <a:off x="5274550" y="3289850"/>
              <a:ext cx="555800" cy="268750"/>
            </a:xfrm>
            <a:custGeom>
              <a:avLst/>
              <a:gdLst/>
              <a:ahLst/>
              <a:cxnLst/>
              <a:rect l="l" t="t" r="r" b="b"/>
              <a:pathLst>
                <a:path w="22232" h="10750" extrusionOk="0">
                  <a:moveTo>
                    <a:pt x="22231" y="0"/>
                  </a:moveTo>
                  <a:lnTo>
                    <a:pt x="7577" y="427"/>
                  </a:lnTo>
                  <a:cubicBezTo>
                    <a:pt x="7577" y="427"/>
                    <a:pt x="7576" y="427"/>
                    <a:pt x="7574" y="427"/>
                  </a:cubicBezTo>
                  <a:cubicBezTo>
                    <a:pt x="7444" y="427"/>
                    <a:pt x="2230" y="477"/>
                    <a:pt x="1" y="8460"/>
                  </a:cubicBezTo>
                  <a:lnTo>
                    <a:pt x="21804" y="10749"/>
                  </a:lnTo>
                  <a:lnTo>
                    <a:pt x="22231" y="0"/>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3471;p80">
              <a:extLst>
                <a:ext uri="{FF2B5EF4-FFF2-40B4-BE49-F238E27FC236}">
                  <a16:creationId xmlns:a16="http://schemas.microsoft.com/office/drawing/2014/main" id="{EAE48B92-4E21-5B89-30C2-620B6EC390E1}"/>
                </a:ext>
              </a:extLst>
            </p:cNvPr>
            <p:cNvSpPr/>
            <p:nvPr/>
          </p:nvSpPr>
          <p:spPr>
            <a:xfrm>
              <a:off x="5274550" y="3468325"/>
              <a:ext cx="548650" cy="90275"/>
            </a:xfrm>
            <a:custGeom>
              <a:avLst/>
              <a:gdLst/>
              <a:ahLst/>
              <a:cxnLst/>
              <a:rect l="l" t="t" r="r" b="b"/>
              <a:pathLst>
                <a:path w="21946" h="3611" extrusionOk="0">
                  <a:moveTo>
                    <a:pt x="21946" y="0"/>
                  </a:moveTo>
                  <a:lnTo>
                    <a:pt x="367" y="152"/>
                  </a:lnTo>
                  <a:lnTo>
                    <a:pt x="1" y="1321"/>
                  </a:lnTo>
                  <a:lnTo>
                    <a:pt x="21804" y="3610"/>
                  </a:lnTo>
                  <a:lnTo>
                    <a:pt x="2194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3472;p80">
              <a:extLst>
                <a:ext uri="{FF2B5EF4-FFF2-40B4-BE49-F238E27FC236}">
                  <a16:creationId xmlns:a16="http://schemas.microsoft.com/office/drawing/2014/main" id="{EB83332A-59AD-7F85-3C4A-2DBFD0BD63A6}"/>
                </a:ext>
              </a:extLst>
            </p:cNvPr>
            <p:cNvSpPr/>
            <p:nvPr/>
          </p:nvSpPr>
          <p:spPr>
            <a:xfrm>
              <a:off x="5354100" y="3353775"/>
              <a:ext cx="60825" cy="133475"/>
            </a:xfrm>
            <a:custGeom>
              <a:avLst/>
              <a:gdLst/>
              <a:ahLst/>
              <a:cxnLst/>
              <a:rect l="l" t="t" r="r" b="b"/>
              <a:pathLst>
                <a:path w="2433" h="5339" extrusionOk="0">
                  <a:moveTo>
                    <a:pt x="274" y="0"/>
                  </a:moveTo>
                  <a:cubicBezTo>
                    <a:pt x="132" y="0"/>
                    <a:pt x="0" y="158"/>
                    <a:pt x="123" y="279"/>
                  </a:cubicBezTo>
                  <a:cubicBezTo>
                    <a:pt x="1373" y="1571"/>
                    <a:pt x="2066" y="3340"/>
                    <a:pt x="1973" y="5141"/>
                  </a:cubicBezTo>
                  <a:cubicBezTo>
                    <a:pt x="1968" y="5269"/>
                    <a:pt x="2074" y="5338"/>
                    <a:pt x="2173" y="5338"/>
                  </a:cubicBezTo>
                  <a:cubicBezTo>
                    <a:pt x="2256" y="5338"/>
                    <a:pt x="2335" y="5289"/>
                    <a:pt x="2340" y="5183"/>
                  </a:cubicBezTo>
                  <a:cubicBezTo>
                    <a:pt x="2432" y="3291"/>
                    <a:pt x="1729" y="1409"/>
                    <a:pt x="406" y="57"/>
                  </a:cubicBezTo>
                  <a:cubicBezTo>
                    <a:pt x="367" y="17"/>
                    <a:pt x="320" y="0"/>
                    <a:pt x="2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3473;p80">
              <a:extLst>
                <a:ext uri="{FF2B5EF4-FFF2-40B4-BE49-F238E27FC236}">
                  <a16:creationId xmlns:a16="http://schemas.microsoft.com/office/drawing/2014/main" id="{34546F90-73B0-9970-CD71-BC60204B3B5C}"/>
                </a:ext>
              </a:extLst>
            </p:cNvPr>
            <p:cNvSpPr/>
            <p:nvPr/>
          </p:nvSpPr>
          <p:spPr>
            <a:xfrm>
              <a:off x="5696800" y="3356400"/>
              <a:ext cx="128975" cy="145150"/>
            </a:xfrm>
            <a:custGeom>
              <a:avLst/>
              <a:gdLst/>
              <a:ahLst/>
              <a:cxnLst/>
              <a:rect l="l" t="t" r="r" b="b"/>
              <a:pathLst>
                <a:path w="5159" h="5806" extrusionOk="0">
                  <a:moveTo>
                    <a:pt x="4924" y="0"/>
                  </a:moveTo>
                  <a:cubicBezTo>
                    <a:pt x="4899" y="0"/>
                    <a:pt x="4872" y="7"/>
                    <a:pt x="4843" y="23"/>
                  </a:cubicBezTo>
                  <a:cubicBezTo>
                    <a:pt x="2666" y="1263"/>
                    <a:pt x="958" y="3225"/>
                    <a:pt x="52" y="5566"/>
                  </a:cubicBezTo>
                  <a:cubicBezTo>
                    <a:pt x="0" y="5703"/>
                    <a:pt x="120" y="5806"/>
                    <a:pt x="234" y="5806"/>
                  </a:cubicBezTo>
                  <a:cubicBezTo>
                    <a:pt x="297" y="5806"/>
                    <a:pt x="359" y="5774"/>
                    <a:pt x="389" y="5698"/>
                  </a:cubicBezTo>
                  <a:cubicBezTo>
                    <a:pt x="1263" y="3450"/>
                    <a:pt x="2900" y="1549"/>
                    <a:pt x="4985" y="357"/>
                  </a:cubicBezTo>
                  <a:cubicBezTo>
                    <a:pt x="5159" y="261"/>
                    <a:pt x="5079" y="0"/>
                    <a:pt x="49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8" name="Google Shape;3474;p80">
              <a:extLst>
                <a:ext uri="{FF2B5EF4-FFF2-40B4-BE49-F238E27FC236}">
                  <a16:creationId xmlns:a16="http://schemas.microsoft.com/office/drawing/2014/main" id="{CCFEBB25-C287-A23F-944C-803832FDD745}"/>
                </a:ext>
              </a:extLst>
            </p:cNvPr>
            <p:cNvSpPr/>
            <p:nvPr/>
          </p:nvSpPr>
          <p:spPr>
            <a:xfrm>
              <a:off x="5926425" y="1731475"/>
              <a:ext cx="700225" cy="786500"/>
            </a:xfrm>
            <a:custGeom>
              <a:avLst/>
              <a:gdLst/>
              <a:ahLst/>
              <a:cxnLst/>
              <a:rect l="l" t="t" r="r" b="b"/>
              <a:pathLst>
                <a:path w="28009" h="31460" extrusionOk="0">
                  <a:moveTo>
                    <a:pt x="14584" y="1"/>
                  </a:moveTo>
                  <a:cubicBezTo>
                    <a:pt x="14179" y="1"/>
                    <a:pt x="13778" y="12"/>
                    <a:pt x="13383" y="34"/>
                  </a:cubicBezTo>
                  <a:cubicBezTo>
                    <a:pt x="13161" y="44"/>
                    <a:pt x="12956" y="63"/>
                    <a:pt x="12744" y="85"/>
                  </a:cubicBezTo>
                  <a:cubicBezTo>
                    <a:pt x="10811" y="247"/>
                    <a:pt x="7403" y="837"/>
                    <a:pt x="6388" y="2902"/>
                  </a:cubicBezTo>
                  <a:cubicBezTo>
                    <a:pt x="5216" y="5250"/>
                    <a:pt x="5197" y="9116"/>
                    <a:pt x="5268" y="11008"/>
                  </a:cubicBezTo>
                  <a:cubicBezTo>
                    <a:pt x="5277" y="11262"/>
                    <a:pt x="5290" y="11474"/>
                    <a:pt x="5299" y="11657"/>
                  </a:cubicBezTo>
                  <a:lnTo>
                    <a:pt x="1506" y="17964"/>
                  </a:lnTo>
                  <a:lnTo>
                    <a:pt x="945" y="18909"/>
                  </a:lnTo>
                  <a:lnTo>
                    <a:pt x="0" y="20476"/>
                  </a:lnTo>
                  <a:lnTo>
                    <a:pt x="652" y="21176"/>
                  </a:lnTo>
                  <a:cubicBezTo>
                    <a:pt x="9346" y="30554"/>
                    <a:pt x="23788" y="31376"/>
                    <a:pt x="24398" y="31408"/>
                  </a:cubicBezTo>
                  <a:lnTo>
                    <a:pt x="25375" y="31459"/>
                  </a:lnTo>
                  <a:lnTo>
                    <a:pt x="25680" y="30534"/>
                  </a:lnTo>
                  <a:cubicBezTo>
                    <a:pt x="25841" y="30024"/>
                    <a:pt x="26005" y="29475"/>
                    <a:pt x="26158" y="28874"/>
                  </a:cubicBezTo>
                  <a:cubicBezTo>
                    <a:pt x="26249" y="28530"/>
                    <a:pt x="26329" y="28164"/>
                    <a:pt x="26412" y="27788"/>
                  </a:cubicBezTo>
                  <a:cubicBezTo>
                    <a:pt x="27357" y="23639"/>
                    <a:pt x="28008" y="17891"/>
                    <a:pt x="27755" y="12909"/>
                  </a:cubicBezTo>
                  <a:cubicBezTo>
                    <a:pt x="27562" y="9248"/>
                    <a:pt x="26891" y="6004"/>
                    <a:pt x="25487" y="4101"/>
                  </a:cubicBezTo>
                  <a:cubicBezTo>
                    <a:pt x="24511" y="2758"/>
                    <a:pt x="22995" y="1782"/>
                    <a:pt x="21245" y="1123"/>
                  </a:cubicBezTo>
                  <a:cubicBezTo>
                    <a:pt x="19204" y="347"/>
                    <a:pt x="16833" y="1"/>
                    <a:pt x="14584" y="1"/>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9" name="Google Shape;3475;p80">
              <a:extLst>
                <a:ext uri="{FF2B5EF4-FFF2-40B4-BE49-F238E27FC236}">
                  <a16:creationId xmlns:a16="http://schemas.microsoft.com/office/drawing/2014/main" id="{3C6C0098-314C-82E8-8D73-B04681D148B9}"/>
                </a:ext>
              </a:extLst>
            </p:cNvPr>
            <p:cNvSpPr/>
            <p:nvPr/>
          </p:nvSpPr>
          <p:spPr>
            <a:xfrm>
              <a:off x="5909650" y="792075"/>
              <a:ext cx="943025" cy="919875"/>
            </a:xfrm>
            <a:custGeom>
              <a:avLst/>
              <a:gdLst/>
              <a:ahLst/>
              <a:cxnLst/>
              <a:rect l="l" t="t" r="r" b="b"/>
              <a:pathLst>
                <a:path w="37721" h="36795" extrusionOk="0">
                  <a:moveTo>
                    <a:pt x="19634" y="0"/>
                  </a:moveTo>
                  <a:cubicBezTo>
                    <a:pt x="14372" y="0"/>
                    <a:pt x="9495" y="2344"/>
                    <a:pt x="6102" y="6185"/>
                  </a:cubicBezTo>
                  <a:cubicBezTo>
                    <a:pt x="5878" y="6439"/>
                    <a:pt x="5655" y="6703"/>
                    <a:pt x="5441" y="6978"/>
                  </a:cubicBezTo>
                  <a:cubicBezTo>
                    <a:pt x="5411" y="7008"/>
                    <a:pt x="5389" y="7039"/>
                    <a:pt x="5360" y="7078"/>
                  </a:cubicBezTo>
                  <a:cubicBezTo>
                    <a:pt x="4628" y="8016"/>
                    <a:pt x="3976" y="9043"/>
                    <a:pt x="3427" y="10120"/>
                  </a:cubicBezTo>
                  <a:cubicBezTo>
                    <a:pt x="2522" y="11911"/>
                    <a:pt x="1892" y="13883"/>
                    <a:pt x="1587" y="15987"/>
                  </a:cubicBezTo>
                  <a:cubicBezTo>
                    <a:pt x="0" y="26932"/>
                    <a:pt x="3752" y="31823"/>
                    <a:pt x="9763" y="34466"/>
                  </a:cubicBezTo>
                  <a:cubicBezTo>
                    <a:pt x="10171" y="34650"/>
                    <a:pt x="10586" y="34823"/>
                    <a:pt x="11013" y="34986"/>
                  </a:cubicBezTo>
                  <a:cubicBezTo>
                    <a:pt x="11706" y="35240"/>
                    <a:pt x="12407" y="35474"/>
                    <a:pt x="13139" y="35687"/>
                  </a:cubicBezTo>
                  <a:lnTo>
                    <a:pt x="13149" y="35687"/>
                  </a:lnTo>
                  <a:cubicBezTo>
                    <a:pt x="13251" y="35728"/>
                    <a:pt x="13363" y="35748"/>
                    <a:pt x="13476" y="35780"/>
                  </a:cubicBezTo>
                  <a:cubicBezTo>
                    <a:pt x="13556" y="35799"/>
                    <a:pt x="13637" y="35831"/>
                    <a:pt x="13720" y="35850"/>
                  </a:cubicBezTo>
                  <a:cubicBezTo>
                    <a:pt x="13954" y="35911"/>
                    <a:pt x="14176" y="35972"/>
                    <a:pt x="14411" y="36024"/>
                  </a:cubicBezTo>
                  <a:cubicBezTo>
                    <a:pt x="15236" y="36226"/>
                    <a:pt x="16068" y="36380"/>
                    <a:pt x="16932" y="36512"/>
                  </a:cubicBezTo>
                  <a:cubicBezTo>
                    <a:pt x="18255" y="36695"/>
                    <a:pt x="19546" y="36795"/>
                    <a:pt x="20808" y="36795"/>
                  </a:cubicBezTo>
                  <a:cubicBezTo>
                    <a:pt x="25445" y="36795"/>
                    <a:pt x="29553" y="35870"/>
                    <a:pt x="32594" y="32790"/>
                  </a:cubicBezTo>
                  <a:cubicBezTo>
                    <a:pt x="33419" y="31955"/>
                    <a:pt x="34161" y="30969"/>
                    <a:pt x="34811" y="29790"/>
                  </a:cubicBezTo>
                  <a:cubicBezTo>
                    <a:pt x="36043" y="27603"/>
                    <a:pt x="36946" y="24774"/>
                    <a:pt x="37466" y="21164"/>
                  </a:cubicBezTo>
                  <a:cubicBezTo>
                    <a:pt x="37679" y="19680"/>
                    <a:pt x="37720" y="18216"/>
                    <a:pt x="37598" y="16793"/>
                  </a:cubicBezTo>
                  <a:lnTo>
                    <a:pt x="37588" y="16793"/>
                  </a:lnTo>
                  <a:cubicBezTo>
                    <a:pt x="37588" y="16720"/>
                    <a:pt x="37579" y="16649"/>
                    <a:pt x="37579" y="16588"/>
                  </a:cubicBezTo>
                  <a:cubicBezTo>
                    <a:pt x="37405" y="14840"/>
                    <a:pt x="36988" y="13141"/>
                    <a:pt x="36368" y="11555"/>
                  </a:cubicBezTo>
                  <a:cubicBezTo>
                    <a:pt x="36043" y="10720"/>
                    <a:pt x="35655" y="9917"/>
                    <a:pt x="35218" y="9143"/>
                  </a:cubicBezTo>
                  <a:cubicBezTo>
                    <a:pt x="34781" y="8382"/>
                    <a:pt x="34283" y="7640"/>
                    <a:pt x="33744" y="6947"/>
                  </a:cubicBezTo>
                  <a:cubicBezTo>
                    <a:pt x="33317" y="6388"/>
                    <a:pt x="32848" y="5858"/>
                    <a:pt x="32360" y="5350"/>
                  </a:cubicBezTo>
                  <a:cubicBezTo>
                    <a:pt x="29697" y="2646"/>
                    <a:pt x="26187" y="764"/>
                    <a:pt x="22180" y="183"/>
                  </a:cubicBezTo>
                  <a:cubicBezTo>
                    <a:pt x="21324" y="60"/>
                    <a:pt x="20474" y="0"/>
                    <a:pt x="1963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3476;p80">
              <a:extLst>
                <a:ext uri="{FF2B5EF4-FFF2-40B4-BE49-F238E27FC236}">
                  <a16:creationId xmlns:a16="http://schemas.microsoft.com/office/drawing/2014/main" id="{8AEAA5D2-3158-2082-C33E-5D4B54B118F4}"/>
                </a:ext>
              </a:extLst>
            </p:cNvPr>
            <p:cNvSpPr/>
            <p:nvPr/>
          </p:nvSpPr>
          <p:spPr>
            <a:xfrm>
              <a:off x="5926175" y="625525"/>
              <a:ext cx="1045975" cy="630875"/>
            </a:xfrm>
            <a:custGeom>
              <a:avLst/>
              <a:gdLst/>
              <a:ahLst/>
              <a:cxnLst/>
              <a:rect l="l" t="t" r="r" b="b"/>
              <a:pathLst>
                <a:path w="41839" h="25235" extrusionOk="0">
                  <a:moveTo>
                    <a:pt x="14684" y="0"/>
                  </a:moveTo>
                  <a:cubicBezTo>
                    <a:pt x="13785" y="0"/>
                    <a:pt x="12899" y="205"/>
                    <a:pt x="12122" y="663"/>
                  </a:cubicBezTo>
                  <a:cubicBezTo>
                    <a:pt x="10464" y="1639"/>
                    <a:pt x="9590" y="3938"/>
                    <a:pt x="10516" y="5625"/>
                  </a:cubicBezTo>
                  <a:cubicBezTo>
                    <a:pt x="9418" y="4923"/>
                    <a:pt x="8121" y="4568"/>
                    <a:pt x="6824" y="4568"/>
                  </a:cubicBezTo>
                  <a:cubicBezTo>
                    <a:pt x="5679" y="4568"/>
                    <a:pt x="4536" y="4844"/>
                    <a:pt x="3530" y="5403"/>
                  </a:cubicBezTo>
                  <a:cubicBezTo>
                    <a:pt x="1394" y="6591"/>
                    <a:pt x="1" y="9003"/>
                    <a:pt x="40" y="11444"/>
                  </a:cubicBezTo>
                  <a:cubicBezTo>
                    <a:pt x="71" y="13518"/>
                    <a:pt x="1128" y="15532"/>
                    <a:pt x="2766" y="16782"/>
                  </a:cubicBezTo>
                  <a:cubicBezTo>
                    <a:pt x="3315" y="15705"/>
                    <a:pt x="3967" y="14678"/>
                    <a:pt x="4699" y="13740"/>
                  </a:cubicBezTo>
                  <a:cubicBezTo>
                    <a:pt x="5963" y="14351"/>
                    <a:pt x="7361" y="14647"/>
                    <a:pt x="8762" y="14647"/>
                  </a:cubicBezTo>
                  <a:cubicBezTo>
                    <a:pt x="11071" y="14647"/>
                    <a:pt x="13389" y="13843"/>
                    <a:pt x="15124" y="12317"/>
                  </a:cubicBezTo>
                  <a:lnTo>
                    <a:pt x="15124" y="12317"/>
                  </a:lnTo>
                  <a:cubicBezTo>
                    <a:pt x="14106" y="14199"/>
                    <a:pt x="14848" y="16833"/>
                    <a:pt x="16698" y="17921"/>
                  </a:cubicBezTo>
                  <a:cubicBezTo>
                    <a:pt x="17395" y="18329"/>
                    <a:pt x="18189" y="18513"/>
                    <a:pt x="18995" y="18513"/>
                  </a:cubicBezTo>
                  <a:cubicBezTo>
                    <a:pt x="20082" y="18513"/>
                    <a:pt x="21191" y="18178"/>
                    <a:pt x="22119" y="17607"/>
                  </a:cubicBezTo>
                  <a:cubicBezTo>
                    <a:pt x="23737" y="16608"/>
                    <a:pt x="24897" y="14993"/>
                    <a:pt x="25790" y="13313"/>
                  </a:cubicBezTo>
                  <a:lnTo>
                    <a:pt x="25790" y="13313"/>
                  </a:lnTo>
                  <a:cubicBezTo>
                    <a:pt x="25578" y="19640"/>
                    <a:pt x="34069" y="25234"/>
                    <a:pt x="34069" y="25234"/>
                  </a:cubicBezTo>
                  <a:cubicBezTo>
                    <a:pt x="35162" y="23467"/>
                    <a:pt x="36880" y="23455"/>
                    <a:pt x="36926" y="23455"/>
                  </a:cubicBezTo>
                  <a:cubicBezTo>
                    <a:pt x="36927" y="23455"/>
                    <a:pt x="36927" y="23455"/>
                    <a:pt x="36927" y="23455"/>
                  </a:cubicBezTo>
                  <a:lnTo>
                    <a:pt x="36937" y="23455"/>
                  </a:lnTo>
                  <a:cubicBezTo>
                    <a:pt x="37049" y="23444"/>
                    <a:pt x="37162" y="23438"/>
                    <a:pt x="37275" y="23438"/>
                  </a:cubicBezTo>
                  <a:cubicBezTo>
                    <a:pt x="37694" y="23438"/>
                    <a:pt x="38114" y="23513"/>
                    <a:pt x="38514" y="23657"/>
                  </a:cubicBezTo>
                  <a:cubicBezTo>
                    <a:pt x="39673" y="22925"/>
                    <a:pt x="40691" y="21929"/>
                    <a:pt x="41240" y="20677"/>
                  </a:cubicBezTo>
                  <a:cubicBezTo>
                    <a:pt x="41809" y="19415"/>
                    <a:pt x="41838" y="17870"/>
                    <a:pt x="41128" y="16691"/>
                  </a:cubicBezTo>
                  <a:cubicBezTo>
                    <a:pt x="40547" y="15720"/>
                    <a:pt x="39438" y="15060"/>
                    <a:pt x="38333" y="15060"/>
                  </a:cubicBezTo>
                  <a:cubicBezTo>
                    <a:pt x="38082" y="15060"/>
                    <a:pt x="37832" y="15094"/>
                    <a:pt x="37589" y="15166"/>
                  </a:cubicBezTo>
                  <a:cubicBezTo>
                    <a:pt x="38350" y="14707"/>
                    <a:pt x="39144" y="14241"/>
                    <a:pt x="39702" y="13548"/>
                  </a:cubicBezTo>
                  <a:cubicBezTo>
                    <a:pt x="40264" y="12857"/>
                    <a:pt x="40547" y="11871"/>
                    <a:pt x="40191" y="11046"/>
                  </a:cubicBezTo>
                  <a:cubicBezTo>
                    <a:pt x="39927" y="10426"/>
                    <a:pt x="39288" y="9989"/>
                    <a:pt x="38616" y="9947"/>
                  </a:cubicBezTo>
                  <a:cubicBezTo>
                    <a:pt x="38583" y="9946"/>
                    <a:pt x="38550" y="9945"/>
                    <a:pt x="38516" y="9945"/>
                  </a:cubicBezTo>
                  <a:cubicBezTo>
                    <a:pt x="37867" y="9945"/>
                    <a:pt x="37235" y="10303"/>
                    <a:pt x="36908" y="10853"/>
                  </a:cubicBezTo>
                  <a:cubicBezTo>
                    <a:pt x="37284" y="10140"/>
                    <a:pt x="37650" y="9379"/>
                    <a:pt x="37628" y="8566"/>
                  </a:cubicBezTo>
                  <a:cubicBezTo>
                    <a:pt x="37608" y="7760"/>
                    <a:pt x="37030" y="6906"/>
                    <a:pt x="36224" y="6867"/>
                  </a:cubicBezTo>
                  <a:cubicBezTo>
                    <a:pt x="36210" y="6867"/>
                    <a:pt x="36196" y="6866"/>
                    <a:pt x="36181" y="6866"/>
                  </a:cubicBezTo>
                  <a:cubicBezTo>
                    <a:pt x="35600" y="6866"/>
                    <a:pt x="35070" y="7297"/>
                    <a:pt x="34792" y="7802"/>
                  </a:cubicBezTo>
                  <a:cubicBezTo>
                    <a:pt x="34496" y="8332"/>
                    <a:pt x="34425" y="8952"/>
                    <a:pt x="34345" y="9552"/>
                  </a:cubicBezTo>
                  <a:cubicBezTo>
                    <a:pt x="33430" y="7975"/>
                    <a:pt x="32514" y="6389"/>
                    <a:pt x="31262" y="5066"/>
                  </a:cubicBezTo>
                  <a:cubicBezTo>
                    <a:pt x="30013" y="3745"/>
                    <a:pt x="28385" y="2696"/>
                    <a:pt x="26583" y="2474"/>
                  </a:cubicBezTo>
                  <a:cubicBezTo>
                    <a:pt x="26381" y="2450"/>
                    <a:pt x="26177" y="2438"/>
                    <a:pt x="25972" y="2438"/>
                  </a:cubicBezTo>
                  <a:cubicBezTo>
                    <a:pt x="24346" y="2438"/>
                    <a:pt x="22697" y="3188"/>
                    <a:pt x="21875" y="4578"/>
                  </a:cubicBezTo>
                  <a:cubicBezTo>
                    <a:pt x="20716" y="3042"/>
                    <a:pt x="19373" y="1588"/>
                    <a:pt x="17655" y="724"/>
                  </a:cubicBezTo>
                  <a:cubicBezTo>
                    <a:pt x="16741" y="264"/>
                    <a:pt x="15705" y="0"/>
                    <a:pt x="14684"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3477;p80">
              <a:extLst>
                <a:ext uri="{FF2B5EF4-FFF2-40B4-BE49-F238E27FC236}">
                  <a16:creationId xmlns:a16="http://schemas.microsoft.com/office/drawing/2014/main" id="{90F1ECA0-9BB0-55EF-1799-CA03761447AD}"/>
                </a:ext>
              </a:extLst>
            </p:cNvPr>
            <p:cNvSpPr/>
            <p:nvPr/>
          </p:nvSpPr>
          <p:spPr>
            <a:xfrm>
              <a:off x="6485250" y="1347600"/>
              <a:ext cx="185625" cy="168825"/>
            </a:xfrm>
            <a:custGeom>
              <a:avLst/>
              <a:gdLst/>
              <a:ahLst/>
              <a:cxnLst/>
              <a:rect l="l" t="t" r="r" b="b"/>
              <a:pathLst>
                <a:path w="7425" h="6753" extrusionOk="0">
                  <a:moveTo>
                    <a:pt x="3633" y="1"/>
                  </a:moveTo>
                  <a:cubicBezTo>
                    <a:pt x="2021" y="1"/>
                    <a:pt x="613" y="1123"/>
                    <a:pt x="327" y="2736"/>
                  </a:cubicBezTo>
                  <a:cubicBezTo>
                    <a:pt x="0" y="4567"/>
                    <a:pt x="1262" y="6336"/>
                    <a:pt x="3122" y="6693"/>
                  </a:cubicBezTo>
                  <a:cubicBezTo>
                    <a:pt x="3340" y="6733"/>
                    <a:pt x="3557" y="6753"/>
                    <a:pt x="3771" y="6753"/>
                  </a:cubicBezTo>
                  <a:cubicBezTo>
                    <a:pt x="5389" y="6753"/>
                    <a:pt x="6811" y="5635"/>
                    <a:pt x="7100" y="4018"/>
                  </a:cubicBezTo>
                  <a:cubicBezTo>
                    <a:pt x="7425" y="2187"/>
                    <a:pt x="6163" y="417"/>
                    <a:pt x="4293" y="63"/>
                  </a:cubicBezTo>
                  <a:cubicBezTo>
                    <a:pt x="4071" y="21"/>
                    <a:pt x="3850" y="1"/>
                    <a:pt x="3633"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3478;p80">
              <a:extLst>
                <a:ext uri="{FF2B5EF4-FFF2-40B4-BE49-F238E27FC236}">
                  <a16:creationId xmlns:a16="http://schemas.microsoft.com/office/drawing/2014/main" id="{1E74ED07-B055-2691-ACCF-1B204F4884AA}"/>
                </a:ext>
              </a:extLst>
            </p:cNvPr>
            <p:cNvSpPr/>
            <p:nvPr/>
          </p:nvSpPr>
          <p:spPr>
            <a:xfrm>
              <a:off x="5968350" y="1289650"/>
              <a:ext cx="185400" cy="168800"/>
            </a:xfrm>
            <a:custGeom>
              <a:avLst/>
              <a:gdLst/>
              <a:ahLst/>
              <a:cxnLst/>
              <a:rect l="l" t="t" r="r" b="b"/>
              <a:pathLst>
                <a:path w="7416" h="6752" extrusionOk="0">
                  <a:moveTo>
                    <a:pt x="3633" y="0"/>
                  </a:moveTo>
                  <a:cubicBezTo>
                    <a:pt x="2019" y="0"/>
                    <a:pt x="605" y="1122"/>
                    <a:pt x="327" y="2735"/>
                  </a:cubicBezTo>
                  <a:cubicBezTo>
                    <a:pt x="0" y="4566"/>
                    <a:pt x="1252" y="6336"/>
                    <a:pt x="3124" y="6692"/>
                  </a:cubicBezTo>
                  <a:cubicBezTo>
                    <a:pt x="3343" y="6732"/>
                    <a:pt x="3559" y="6752"/>
                    <a:pt x="3773" y="6752"/>
                  </a:cubicBezTo>
                  <a:cubicBezTo>
                    <a:pt x="5389" y="6752"/>
                    <a:pt x="6810" y="5634"/>
                    <a:pt x="7091" y="4017"/>
                  </a:cubicBezTo>
                  <a:cubicBezTo>
                    <a:pt x="7415" y="2186"/>
                    <a:pt x="6163" y="417"/>
                    <a:pt x="4294" y="63"/>
                  </a:cubicBezTo>
                  <a:cubicBezTo>
                    <a:pt x="4071" y="20"/>
                    <a:pt x="3850" y="0"/>
                    <a:pt x="363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3479;p80">
              <a:extLst>
                <a:ext uri="{FF2B5EF4-FFF2-40B4-BE49-F238E27FC236}">
                  <a16:creationId xmlns:a16="http://schemas.microsoft.com/office/drawing/2014/main" id="{DD4FD2B8-C421-E64E-E5BA-99F70AEBC132}"/>
                </a:ext>
              </a:extLst>
            </p:cNvPr>
            <p:cNvSpPr/>
            <p:nvPr/>
          </p:nvSpPr>
          <p:spPr>
            <a:xfrm>
              <a:off x="6208400" y="1684225"/>
              <a:ext cx="230125" cy="122100"/>
            </a:xfrm>
            <a:custGeom>
              <a:avLst/>
              <a:gdLst/>
              <a:ahLst/>
              <a:cxnLst/>
              <a:rect l="l" t="t" r="r" b="b"/>
              <a:pathLst>
                <a:path w="9205" h="4884" extrusionOk="0">
                  <a:moveTo>
                    <a:pt x="1189" y="1"/>
                  </a:moveTo>
                  <a:lnTo>
                    <a:pt x="418" y="1822"/>
                  </a:lnTo>
                  <a:lnTo>
                    <a:pt x="0" y="2788"/>
                  </a:lnTo>
                  <a:cubicBezTo>
                    <a:pt x="0" y="2788"/>
                    <a:pt x="823" y="4233"/>
                    <a:pt x="4413" y="4751"/>
                  </a:cubicBezTo>
                  <a:cubicBezTo>
                    <a:pt x="4628" y="4782"/>
                    <a:pt x="4821" y="4802"/>
                    <a:pt x="5014" y="4821"/>
                  </a:cubicBezTo>
                  <a:lnTo>
                    <a:pt x="5023" y="4821"/>
                  </a:lnTo>
                  <a:cubicBezTo>
                    <a:pt x="5449" y="4865"/>
                    <a:pt x="5836" y="4883"/>
                    <a:pt x="6187" y="4883"/>
                  </a:cubicBezTo>
                  <a:cubicBezTo>
                    <a:pt x="7742" y="4883"/>
                    <a:pt x="8596" y="4517"/>
                    <a:pt x="8970" y="4294"/>
                  </a:cubicBezTo>
                  <a:cubicBezTo>
                    <a:pt x="9131" y="4192"/>
                    <a:pt x="9204" y="4121"/>
                    <a:pt x="9204" y="4121"/>
                  </a:cubicBezTo>
                  <a:lnTo>
                    <a:pt x="8980" y="2137"/>
                  </a:lnTo>
                  <a:lnTo>
                    <a:pt x="8848" y="1109"/>
                  </a:lnTo>
                  <a:cubicBezTo>
                    <a:pt x="7586" y="1109"/>
                    <a:pt x="6295" y="1009"/>
                    <a:pt x="4982" y="816"/>
                  </a:cubicBezTo>
                  <a:cubicBezTo>
                    <a:pt x="4118" y="694"/>
                    <a:pt x="3286" y="530"/>
                    <a:pt x="2461" y="338"/>
                  </a:cubicBezTo>
                  <a:cubicBezTo>
                    <a:pt x="2226" y="286"/>
                    <a:pt x="2004" y="225"/>
                    <a:pt x="1770" y="164"/>
                  </a:cubicBezTo>
                  <a:cubicBezTo>
                    <a:pt x="1687" y="145"/>
                    <a:pt x="1606" y="113"/>
                    <a:pt x="1516" y="94"/>
                  </a:cubicBezTo>
                  <a:cubicBezTo>
                    <a:pt x="1413" y="62"/>
                    <a:pt x="1301" y="33"/>
                    <a:pt x="1189" y="1"/>
                  </a:cubicBezTo>
                  <a:close/>
                </a:path>
              </a:pathLst>
            </a:custGeom>
            <a:solidFill>
              <a:srgbClr val="FD9B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3480;p80">
              <a:extLst>
                <a:ext uri="{FF2B5EF4-FFF2-40B4-BE49-F238E27FC236}">
                  <a16:creationId xmlns:a16="http://schemas.microsoft.com/office/drawing/2014/main" id="{08763DEC-FB40-5128-10E2-CB5D882C6D52}"/>
                </a:ext>
              </a:extLst>
            </p:cNvPr>
            <p:cNvSpPr/>
            <p:nvPr/>
          </p:nvSpPr>
          <p:spPr>
            <a:xfrm>
              <a:off x="6208400" y="1684225"/>
              <a:ext cx="221225" cy="82625"/>
            </a:xfrm>
            <a:custGeom>
              <a:avLst/>
              <a:gdLst/>
              <a:ahLst/>
              <a:cxnLst/>
              <a:rect l="l" t="t" r="r" b="b"/>
              <a:pathLst>
                <a:path w="8849" h="3305" extrusionOk="0">
                  <a:moveTo>
                    <a:pt x="1189" y="1"/>
                  </a:moveTo>
                  <a:lnTo>
                    <a:pt x="0" y="2788"/>
                  </a:lnTo>
                  <a:cubicBezTo>
                    <a:pt x="995" y="3158"/>
                    <a:pt x="1954" y="3305"/>
                    <a:pt x="2851" y="3305"/>
                  </a:cubicBezTo>
                  <a:cubicBezTo>
                    <a:pt x="6318" y="3305"/>
                    <a:pt x="8848" y="1109"/>
                    <a:pt x="8848" y="1109"/>
                  </a:cubicBezTo>
                  <a:cubicBezTo>
                    <a:pt x="7586" y="1109"/>
                    <a:pt x="6295" y="1009"/>
                    <a:pt x="4982" y="816"/>
                  </a:cubicBezTo>
                  <a:cubicBezTo>
                    <a:pt x="3671" y="633"/>
                    <a:pt x="2400" y="357"/>
                    <a:pt x="119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3481;p80">
              <a:extLst>
                <a:ext uri="{FF2B5EF4-FFF2-40B4-BE49-F238E27FC236}">
                  <a16:creationId xmlns:a16="http://schemas.microsoft.com/office/drawing/2014/main" id="{B55A43DC-2792-05C5-5B65-D2EA412E24C1}"/>
                </a:ext>
              </a:extLst>
            </p:cNvPr>
            <p:cNvSpPr/>
            <p:nvPr/>
          </p:nvSpPr>
          <p:spPr>
            <a:xfrm>
              <a:off x="6744075" y="1211475"/>
              <a:ext cx="220200" cy="327050"/>
            </a:xfrm>
            <a:custGeom>
              <a:avLst/>
              <a:gdLst/>
              <a:ahLst/>
              <a:cxnLst/>
              <a:rect l="l" t="t" r="r" b="b"/>
              <a:pathLst>
                <a:path w="8808" h="13082" extrusionOk="0">
                  <a:moveTo>
                    <a:pt x="4559" y="0"/>
                  </a:moveTo>
                  <a:cubicBezTo>
                    <a:pt x="4446" y="0"/>
                    <a:pt x="4333" y="6"/>
                    <a:pt x="4221" y="17"/>
                  </a:cubicBezTo>
                  <a:lnTo>
                    <a:pt x="4150" y="17"/>
                  </a:lnTo>
                  <a:cubicBezTo>
                    <a:pt x="4009" y="26"/>
                    <a:pt x="3865" y="56"/>
                    <a:pt x="3723" y="88"/>
                  </a:cubicBezTo>
                  <a:cubicBezTo>
                    <a:pt x="2747" y="310"/>
                    <a:pt x="1873" y="942"/>
                    <a:pt x="1353" y="1796"/>
                  </a:cubicBezTo>
                  <a:lnTo>
                    <a:pt x="1" y="12545"/>
                  </a:lnTo>
                  <a:cubicBezTo>
                    <a:pt x="357" y="12728"/>
                    <a:pt x="733" y="12860"/>
                    <a:pt x="1119" y="12953"/>
                  </a:cubicBezTo>
                  <a:cubicBezTo>
                    <a:pt x="1231" y="12972"/>
                    <a:pt x="1334" y="12992"/>
                    <a:pt x="1434" y="13014"/>
                  </a:cubicBezTo>
                  <a:cubicBezTo>
                    <a:pt x="1711" y="13059"/>
                    <a:pt x="1993" y="13081"/>
                    <a:pt x="2277" y="13081"/>
                  </a:cubicBezTo>
                  <a:cubicBezTo>
                    <a:pt x="3768" y="13081"/>
                    <a:pt x="5293" y="12473"/>
                    <a:pt x="6388" y="11447"/>
                  </a:cubicBezTo>
                  <a:cubicBezTo>
                    <a:pt x="8056" y="9860"/>
                    <a:pt x="8807" y="7461"/>
                    <a:pt x="8717" y="5162"/>
                  </a:cubicBezTo>
                  <a:cubicBezTo>
                    <a:pt x="8656" y="3636"/>
                    <a:pt x="8178" y="2008"/>
                    <a:pt x="7069" y="993"/>
                  </a:cubicBezTo>
                  <a:cubicBezTo>
                    <a:pt x="7018" y="932"/>
                    <a:pt x="6957" y="891"/>
                    <a:pt x="6906" y="839"/>
                  </a:cubicBezTo>
                  <a:cubicBezTo>
                    <a:pt x="6803" y="759"/>
                    <a:pt x="6703" y="688"/>
                    <a:pt x="6601" y="615"/>
                  </a:cubicBezTo>
                  <a:cubicBezTo>
                    <a:pt x="6347" y="454"/>
                    <a:pt x="6083" y="322"/>
                    <a:pt x="5798" y="219"/>
                  </a:cubicBezTo>
                  <a:cubicBezTo>
                    <a:pt x="5398" y="75"/>
                    <a:pt x="4978" y="0"/>
                    <a:pt x="455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3482;p80">
              <a:extLst>
                <a:ext uri="{FF2B5EF4-FFF2-40B4-BE49-F238E27FC236}">
                  <a16:creationId xmlns:a16="http://schemas.microsoft.com/office/drawing/2014/main" id="{152AB4F0-BB1F-14C0-0CEC-91B93C14DF45}"/>
                </a:ext>
              </a:extLst>
            </p:cNvPr>
            <p:cNvSpPr/>
            <p:nvPr/>
          </p:nvSpPr>
          <p:spPr>
            <a:xfrm>
              <a:off x="6212175" y="1408925"/>
              <a:ext cx="214875" cy="117325"/>
            </a:xfrm>
            <a:custGeom>
              <a:avLst/>
              <a:gdLst/>
              <a:ahLst/>
              <a:cxnLst/>
              <a:rect l="l" t="t" r="r" b="b"/>
              <a:pathLst>
                <a:path w="8595" h="4693" extrusionOk="0">
                  <a:moveTo>
                    <a:pt x="8382" y="0"/>
                  </a:moveTo>
                  <a:cubicBezTo>
                    <a:pt x="8054" y="48"/>
                    <a:pt x="5523" y="393"/>
                    <a:pt x="2510" y="393"/>
                  </a:cubicBezTo>
                  <a:cubicBezTo>
                    <a:pt x="1697" y="393"/>
                    <a:pt x="850" y="368"/>
                    <a:pt x="1" y="305"/>
                  </a:cubicBezTo>
                  <a:lnTo>
                    <a:pt x="1" y="417"/>
                  </a:lnTo>
                  <a:cubicBezTo>
                    <a:pt x="23" y="893"/>
                    <a:pt x="184" y="2868"/>
                    <a:pt x="1670" y="3957"/>
                  </a:cubicBezTo>
                  <a:cubicBezTo>
                    <a:pt x="2273" y="4396"/>
                    <a:pt x="3103" y="4692"/>
                    <a:pt x="4218" y="4692"/>
                  </a:cubicBezTo>
                  <a:cubicBezTo>
                    <a:pt x="4286" y="4692"/>
                    <a:pt x="4355" y="4691"/>
                    <a:pt x="4426" y="4689"/>
                  </a:cubicBezTo>
                  <a:cubicBezTo>
                    <a:pt x="6276" y="4616"/>
                    <a:pt x="7284" y="3813"/>
                    <a:pt x="7811" y="2887"/>
                  </a:cubicBezTo>
                  <a:cubicBezTo>
                    <a:pt x="8595" y="1565"/>
                    <a:pt x="8421" y="0"/>
                    <a:pt x="842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7" name="Google Shape;3483;p80">
              <a:extLst>
                <a:ext uri="{FF2B5EF4-FFF2-40B4-BE49-F238E27FC236}">
                  <a16:creationId xmlns:a16="http://schemas.microsoft.com/office/drawing/2014/main" id="{6550ED2B-95EC-F879-CC97-1E460953C6E2}"/>
                </a:ext>
              </a:extLst>
            </p:cNvPr>
            <p:cNvSpPr/>
            <p:nvPr/>
          </p:nvSpPr>
          <p:spPr>
            <a:xfrm>
              <a:off x="6060950" y="1023200"/>
              <a:ext cx="141850" cy="47025"/>
            </a:xfrm>
            <a:custGeom>
              <a:avLst/>
              <a:gdLst/>
              <a:ahLst/>
              <a:cxnLst/>
              <a:rect l="l" t="t" r="r" b="b"/>
              <a:pathLst>
                <a:path w="5674" h="1881" extrusionOk="0">
                  <a:moveTo>
                    <a:pt x="3896" y="0"/>
                  </a:moveTo>
                  <a:cubicBezTo>
                    <a:pt x="2648" y="0"/>
                    <a:pt x="0" y="949"/>
                    <a:pt x="79" y="1761"/>
                  </a:cubicBezTo>
                  <a:cubicBezTo>
                    <a:pt x="89" y="1849"/>
                    <a:pt x="351" y="1880"/>
                    <a:pt x="739" y="1880"/>
                  </a:cubicBezTo>
                  <a:cubicBezTo>
                    <a:pt x="1590" y="1880"/>
                    <a:pt x="3051" y="1733"/>
                    <a:pt x="3833" y="1719"/>
                  </a:cubicBezTo>
                  <a:cubicBezTo>
                    <a:pt x="3926" y="1717"/>
                    <a:pt x="4019" y="1716"/>
                    <a:pt x="4111" y="1716"/>
                  </a:cubicBezTo>
                  <a:cubicBezTo>
                    <a:pt x="4222" y="1716"/>
                    <a:pt x="4332" y="1717"/>
                    <a:pt x="4438" y="1717"/>
                  </a:cubicBezTo>
                  <a:cubicBezTo>
                    <a:pt x="5062" y="1717"/>
                    <a:pt x="5576" y="1688"/>
                    <a:pt x="5622" y="1292"/>
                  </a:cubicBezTo>
                  <a:cubicBezTo>
                    <a:pt x="5674" y="762"/>
                    <a:pt x="4973" y="20"/>
                    <a:pt x="3955" y="1"/>
                  </a:cubicBezTo>
                  <a:cubicBezTo>
                    <a:pt x="3936" y="0"/>
                    <a:pt x="3916" y="0"/>
                    <a:pt x="3896"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8" name="Google Shape;3484;p80">
              <a:extLst>
                <a:ext uri="{FF2B5EF4-FFF2-40B4-BE49-F238E27FC236}">
                  <a16:creationId xmlns:a16="http://schemas.microsoft.com/office/drawing/2014/main" id="{B78902A8-44D6-67D8-14B5-B6CBAAF2AA8B}"/>
                </a:ext>
              </a:extLst>
            </p:cNvPr>
            <p:cNvSpPr/>
            <p:nvPr/>
          </p:nvSpPr>
          <p:spPr>
            <a:xfrm>
              <a:off x="6487000" y="1089700"/>
              <a:ext cx="137875" cy="79100"/>
            </a:xfrm>
            <a:custGeom>
              <a:avLst/>
              <a:gdLst/>
              <a:ahLst/>
              <a:cxnLst/>
              <a:rect l="l" t="t" r="r" b="b"/>
              <a:pathLst>
                <a:path w="5515" h="3164" extrusionOk="0">
                  <a:moveTo>
                    <a:pt x="1463" y="0"/>
                  </a:moveTo>
                  <a:cubicBezTo>
                    <a:pt x="783" y="0"/>
                    <a:pt x="225" y="351"/>
                    <a:pt x="123" y="738"/>
                  </a:cubicBezTo>
                  <a:cubicBezTo>
                    <a:pt x="1" y="1246"/>
                    <a:pt x="845" y="1439"/>
                    <a:pt x="1648" y="1764"/>
                  </a:cubicBezTo>
                  <a:cubicBezTo>
                    <a:pt x="2607" y="2150"/>
                    <a:pt x="4591" y="3163"/>
                    <a:pt x="5055" y="3163"/>
                  </a:cubicBezTo>
                  <a:cubicBezTo>
                    <a:pt x="5104" y="3163"/>
                    <a:pt x="5136" y="3152"/>
                    <a:pt x="5149" y="3128"/>
                  </a:cubicBezTo>
                  <a:cubicBezTo>
                    <a:pt x="5515" y="2386"/>
                    <a:pt x="3296" y="514"/>
                    <a:pt x="2137" y="116"/>
                  </a:cubicBezTo>
                  <a:cubicBezTo>
                    <a:pt x="1907" y="36"/>
                    <a:pt x="1679" y="0"/>
                    <a:pt x="1463"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3485;p80">
              <a:extLst>
                <a:ext uri="{FF2B5EF4-FFF2-40B4-BE49-F238E27FC236}">
                  <a16:creationId xmlns:a16="http://schemas.microsoft.com/office/drawing/2014/main" id="{14832B01-57AE-6CE5-A608-8C9B74FEB5BF}"/>
                </a:ext>
              </a:extLst>
            </p:cNvPr>
            <p:cNvSpPr/>
            <p:nvPr/>
          </p:nvSpPr>
          <p:spPr>
            <a:xfrm>
              <a:off x="6311100" y="1093025"/>
              <a:ext cx="375775" cy="349050"/>
            </a:xfrm>
            <a:custGeom>
              <a:avLst/>
              <a:gdLst/>
              <a:ahLst/>
              <a:cxnLst/>
              <a:rect l="l" t="t" r="r" b="b"/>
              <a:pathLst>
                <a:path w="15031" h="13962" extrusionOk="0">
                  <a:moveTo>
                    <a:pt x="7522" y="734"/>
                  </a:moveTo>
                  <a:cubicBezTo>
                    <a:pt x="7859" y="734"/>
                    <a:pt x="8200" y="761"/>
                    <a:pt x="8543" y="818"/>
                  </a:cubicBezTo>
                  <a:cubicBezTo>
                    <a:pt x="11940" y="1386"/>
                    <a:pt x="14237" y="4611"/>
                    <a:pt x="13678" y="8008"/>
                  </a:cubicBezTo>
                  <a:cubicBezTo>
                    <a:pt x="13167" y="11063"/>
                    <a:pt x="10510" y="13227"/>
                    <a:pt x="7509" y="13227"/>
                  </a:cubicBezTo>
                  <a:cubicBezTo>
                    <a:pt x="7172" y="13227"/>
                    <a:pt x="6831" y="13200"/>
                    <a:pt x="6488" y="13144"/>
                  </a:cubicBezTo>
                  <a:cubicBezTo>
                    <a:pt x="3102" y="12575"/>
                    <a:pt x="793" y="9351"/>
                    <a:pt x="1352" y="5953"/>
                  </a:cubicBezTo>
                  <a:cubicBezTo>
                    <a:pt x="1866" y="2901"/>
                    <a:pt x="4522" y="734"/>
                    <a:pt x="7522" y="734"/>
                  </a:cubicBezTo>
                  <a:close/>
                  <a:moveTo>
                    <a:pt x="7516" y="0"/>
                  </a:moveTo>
                  <a:cubicBezTo>
                    <a:pt x="4162" y="0"/>
                    <a:pt x="1198" y="2424"/>
                    <a:pt x="630" y="5841"/>
                  </a:cubicBezTo>
                  <a:cubicBezTo>
                    <a:pt x="0" y="9636"/>
                    <a:pt x="2573" y="13236"/>
                    <a:pt x="6378" y="13866"/>
                  </a:cubicBezTo>
                  <a:cubicBezTo>
                    <a:pt x="6763" y="13930"/>
                    <a:pt x="7146" y="13961"/>
                    <a:pt x="7524" y="13961"/>
                  </a:cubicBezTo>
                  <a:cubicBezTo>
                    <a:pt x="10871" y="13961"/>
                    <a:pt x="13835" y="11538"/>
                    <a:pt x="14401" y="8130"/>
                  </a:cubicBezTo>
                  <a:cubicBezTo>
                    <a:pt x="15030" y="4328"/>
                    <a:pt x="12458" y="727"/>
                    <a:pt x="8665" y="95"/>
                  </a:cubicBezTo>
                  <a:cubicBezTo>
                    <a:pt x="8279" y="31"/>
                    <a:pt x="7895" y="0"/>
                    <a:pt x="75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3486;p80">
              <a:extLst>
                <a:ext uri="{FF2B5EF4-FFF2-40B4-BE49-F238E27FC236}">
                  <a16:creationId xmlns:a16="http://schemas.microsoft.com/office/drawing/2014/main" id="{386C0C43-334E-FFB5-9342-0FDF5228C1FD}"/>
                </a:ext>
              </a:extLst>
            </p:cNvPr>
            <p:cNvSpPr/>
            <p:nvPr/>
          </p:nvSpPr>
          <p:spPr>
            <a:xfrm>
              <a:off x="5952850" y="1033525"/>
              <a:ext cx="375850" cy="349050"/>
            </a:xfrm>
            <a:custGeom>
              <a:avLst/>
              <a:gdLst/>
              <a:ahLst/>
              <a:cxnLst/>
              <a:rect l="l" t="t" r="r" b="b"/>
              <a:pathLst>
                <a:path w="15034" h="13962" extrusionOk="0">
                  <a:moveTo>
                    <a:pt x="7523" y="734"/>
                  </a:moveTo>
                  <a:cubicBezTo>
                    <a:pt x="7859" y="734"/>
                    <a:pt x="8200" y="762"/>
                    <a:pt x="8543" y="818"/>
                  </a:cubicBezTo>
                  <a:cubicBezTo>
                    <a:pt x="11941" y="1387"/>
                    <a:pt x="14240" y="4611"/>
                    <a:pt x="13678" y="8009"/>
                  </a:cubicBezTo>
                  <a:cubicBezTo>
                    <a:pt x="13168" y="11048"/>
                    <a:pt x="10524" y="13220"/>
                    <a:pt x="7531" y="13220"/>
                  </a:cubicBezTo>
                  <a:cubicBezTo>
                    <a:pt x="7191" y="13220"/>
                    <a:pt x="6847" y="13192"/>
                    <a:pt x="6500" y="13134"/>
                  </a:cubicBezTo>
                  <a:cubicBezTo>
                    <a:pt x="3103" y="12575"/>
                    <a:pt x="794" y="9351"/>
                    <a:pt x="1365" y="5953"/>
                  </a:cubicBezTo>
                  <a:cubicBezTo>
                    <a:pt x="1867" y="2901"/>
                    <a:pt x="4524" y="734"/>
                    <a:pt x="7523" y="734"/>
                  </a:cubicBezTo>
                  <a:close/>
                  <a:moveTo>
                    <a:pt x="7516" y="1"/>
                  </a:moveTo>
                  <a:cubicBezTo>
                    <a:pt x="4162" y="1"/>
                    <a:pt x="1198" y="2423"/>
                    <a:pt x="632" y="5831"/>
                  </a:cubicBezTo>
                  <a:cubicBezTo>
                    <a:pt x="0" y="9637"/>
                    <a:pt x="2573" y="13237"/>
                    <a:pt x="6378" y="13866"/>
                  </a:cubicBezTo>
                  <a:cubicBezTo>
                    <a:pt x="6763" y="13930"/>
                    <a:pt x="7146" y="13961"/>
                    <a:pt x="7524" y="13961"/>
                  </a:cubicBezTo>
                  <a:cubicBezTo>
                    <a:pt x="10871" y="13961"/>
                    <a:pt x="13835" y="11538"/>
                    <a:pt x="14401" y="8121"/>
                  </a:cubicBezTo>
                  <a:cubicBezTo>
                    <a:pt x="15033" y="4328"/>
                    <a:pt x="12458" y="728"/>
                    <a:pt x="8665" y="96"/>
                  </a:cubicBezTo>
                  <a:cubicBezTo>
                    <a:pt x="8279" y="32"/>
                    <a:pt x="7895" y="1"/>
                    <a:pt x="751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3487;p80">
              <a:extLst>
                <a:ext uri="{FF2B5EF4-FFF2-40B4-BE49-F238E27FC236}">
                  <a16:creationId xmlns:a16="http://schemas.microsoft.com/office/drawing/2014/main" id="{D9174FA4-04F7-18A9-1D2A-F8757E0749D4}"/>
                </a:ext>
              </a:extLst>
            </p:cNvPr>
            <p:cNvSpPr/>
            <p:nvPr/>
          </p:nvSpPr>
          <p:spPr>
            <a:xfrm>
              <a:off x="6302425" y="1226100"/>
              <a:ext cx="35100" cy="23400"/>
            </a:xfrm>
            <a:custGeom>
              <a:avLst/>
              <a:gdLst/>
              <a:ahLst/>
              <a:cxnLst/>
              <a:rect l="l" t="t" r="r" b="b"/>
              <a:pathLst>
                <a:path w="1404" h="936" extrusionOk="0">
                  <a:moveTo>
                    <a:pt x="123" y="0"/>
                  </a:moveTo>
                  <a:lnTo>
                    <a:pt x="1" y="723"/>
                  </a:lnTo>
                  <a:lnTo>
                    <a:pt x="1282" y="935"/>
                  </a:lnTo>
                  <a:lnTo>
                    <a:pt x="1404" y="213"/>
                  </a:lnTo>
                  <a:lnTo>
                    <a:pt x="123" y="0"/>
                  </a:ln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3488;p80">
              <a:extLst>
                <a:ext uri="{FF2B5EF4-FFF2-40B4-BE49-F238E27FC236}">
                  <a16:creationId xmlns:a16="http://schemas.microsoft.com/office/drawing/2014/main" id="{97DD029A-D6F8-93BE-75A6-2D66745FE0F8}"/>
                </a:ext>
              </a:extLst>
            </p:cNvPr>
            <p:cNvSpPr/>
            <p:nvPr/>
          </p:nvSpPr>
          <p:spPr>
            <a:xfrm>
              <a:off x="6651525" y="1240625"/>
              <a:ext cx="135775" cy="63225"/>
            </a:xfrm>
            <a:custGeom>
              <a:avLst/>
              <a:gdLst/>
              <a:ahLst/>
              <a:cxnLst/>
              <a:rect l="l" t="t" r="r" b="b"/>
              <a:pathLst>
                <a:path w="5431" h="2529" extrusionOk="0">
                  <a:moveTo>
                    <a:pt x="5026" y="1"/>
                  </a:moveTo>
                  <a:cubicBezTo>
                    <a:pt x="4896" y="1"/>
                    <a:pt x="4768" y="66"/>
                    <a:pt x="4699" y="181"/>
                  </a:cubicBezTo>
                  <a:lnTo>
                    <a:pt x="113" y="1972"/>
                  </a:lnTo>
                  <a:cubicBezTo>
                    <a:pt x="0" y="2146"/>
                    <a:pt x="61" y="2378"/>
                    <a:pt x="235" y="2480"/>
                  </a:cubicBezTo>
                  <a:cubicBezTo>
                    <a:pt x="276" y="2500"/>
                    <a:pt x="315" y="2522"/>
                    <a:pt x="366" y="2522"/>
                  </a:cubicBezTo>
                  <a:cubicBezTo>
                    <a:pt x="388" y="2526"/>
                    <a:pt x="410" y="2528"/>
                    <a:pt x="432" y="2528"/>
                  </a:cubicBezTo>
                  <a:cubicBezTo>
                    <a:pt x="554" y="2528"/>
                    <a:pt x="674" y="2460"/>
                    <a:pt x="742" y="2348"/>
                  </a:cubicBezTo>
                  <a:lnTo>
                    <a:pt x="5331" y="559"/>
                  </a:lnTo>
                  <a:cubicBezTo>
                    <a:pt x="5431" y="386"/>
                    <a:pt x="5380" y="161"/>
                    <a:pt x="5209" y="49"/>
                  </a:cubicBezTo>
                  <a:cubicBezTo>
                    <a:pt x="5152" y="16"/>
                    <a:pt x="5089" y="1"/>
                    <a:pt x="502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3489;p80">
              <a:extLst>
                <a:ext uri="{FF2B5EF4-FFF2-40B4-BE49-F238E27FC236}">
                  <a16:creationId xmlns:a16="http://schemas.microsoft.com/office/drawing/2014/main" id="{1686F903-A973-1688-9571-5495A8E38134}"/>
                </a:ext>
              </a:extLst>
            </p:cNvPr>
            <p:cNvSpPr/>
            <p:nvPr/>
          </p:nvSpPr>
          <p:spPr>
            <a:xfrm>
              <a:off x="6043400" y="968775"/>
              <a:ext cx="275" cy="275"/>
            </a:xfrm>
            <a:custGeom>
              <a:avLst/>
              <a:gdLst/>
              <a:ahLst/>
              <a:cxnLst/>
              <a:rect l="l" t="t" r="r" b="b"/>
              <a:pathLst>
                <a:path w="11" h="11" extrusionOk="0">
                  <a:moveTo>
                    <a:pt x="0" y="1"/>
                  </a:moveTo>
                  <a:lnTo>
                    <a:pt x="10" y="10"/>
                  </a:lnTo>
                  <a:cubicBezTo>
                    <a:pt x="10" y="10"/>
                    <a:pt x="10" y="1"/>
                    <a:pt x="0" y="1"/>
                  </a:cubicBez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3490;p80">
              <a:extLst>
                <a:ext uri="{FF2B5EF4-FFF2-40B4-BE49-F238E27FC236}">
                  <a16:creationId xmlns:a16="http://schemas.microsoft.com/office/drawing/2014/main" id="{4ACEA199-2F8B-1D7A-D8EF-4CC8ECC13ABE}"/>
                </a:ext>
              </a:extLst>
            </p:cNvPr>
            <p:cNvSpPr/>
            <p:nvPr/>
          </p:nvSpPr>
          <p:spPr>
            <a:xfrm>
              <a:off x="6849100" y="1206750"/>
              <a:ext cx="5100" cy="1075"/>
            </a:xfrm>
            <a:custGeom>
              <a:avLst/>
              <a:gdLst/>
              <a:ahLst/>
              <a:cxnLst/>
              <a:rect l="l" t="t" r="r" b="b"/>
              <a:pathLst>
                <a:path w="204" h="43" extrusionOk="0">
                  <a:moveTo>
                    <a:pt x="1" y="1"/>
                  </a:moveTo>
                  <a:lnTo>
                    <a:pt x="133" y="28"/>
                  </a:lnTo>
                  <a:lnTo>
                    <a:pt x="133" y="28"/>
                  </a:lnTo>
                  <a:cubicBezTo>
                    <a:pt x="90" y="18"/>
                    <a:pt x="45" y="7"/>
                    <a:pt x="1" y="1"/>
                  </a:cubicBezTo>
                  <a:close/>
                  <a:moveTo>
                    <a:pt x="133" y="28"/>
                  </a:moveTo>
                  <a:cubicBezTo>
                    <a:pt x="157" y="33"/>
                    <a:pt x="181" y="39"/>
                    <a:pt x="203" y="42"/>
                  </a:cubicBezTo>
                  <a:lnTo>
                    <a:pt x="133" y="28"/>
                  </a:ln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3491;p80">
              <a:extLst>
                <a:ext uri="{FF2B5EF4-FFF2-40B4-BE49-F238E27FC236}">
                  <a16:creationId xmlns:a16="http://schemas.microsoft.com/office/drawing/2014/main" id="{1B5B2DB4-0992-9559-91A0-79B62588B406}"/>
                </a:ext>
              </a:extLst>
            </p:cNvPr>
            <p:cNvSpPr/>
            <p:nvPr/>
          </p:nvSpPr>
          <p:spPr>
            <a:xfrm>
              <a:off x="6117600" y="785825"/>
              <a:ext cx="450825" cy="217325"/>
            </a:xfrm>
            <a:custGeom>
              <a:avLst/>
              <a:gdLst/>
              <a:ahLst/>
              <a:cxnLst/>
              <a:rect l="l" t="t" r="r" b="b"/>
              <a:pathLst>
                <a:path w="18033" h="8693" extrusionOk="0">
                  <a:moveTo>
                    <a:pt x="2280" y="0"/>
                  </a:moveTo>
                  <a:cubicBezTo>
                    <a:pt x="1585" y="0"/>
                    <a:pt x="878" y="369"/>
                    <a:pt x="479" y="995"/>
                  </a:cubicBezTo>
                  <a:cubicBezTo>
                    <a:pt x="0" y="1746"/>
                    <a:pt x="0" y="2784"/>
                    <a:pt x="469" y="3628"/>
                  </a:cubicBezTo>
                  <a:cubicBezTo>
                    <a:pt x="886" y="4360"/>
                    <a:pt x="1597" y="4919"/>
                    <a:pt x="2502" y="5215"/>
                  </a:cubicBezTo>
                  <a:cubicBezTo>
                    <a:pt x="3013" y="5383"/>
                    <a:pt x="3580" y="5466"/>
                    <a:pt x="4212" y="5466"/>
                  </a:cubicBezTo>
                  <a:cubicBezTo>
                    <a:pt x="4462" y="5466"/>
                    <a:pt x="4723" y="5453"/>
                    <a:pt x="4994" y="5427"/>
                  </a:cubicBezTo>
                  <a:cubicBezTo>
                    <a:pt x="6966" y="5234"/>
                    <a:pt x="8858" y="4441"/>
                    <a:pt x="10383" y="3179"/>
                  </a:cubicBezTo>
                  <a:lnTo>
                    <a:pt x="10383" y="3179"/>
                  </a:lnTo>
                  <a:cubicBezTo>
                    <a:pt x="10181" y="4024"/>
                    <a:pt x="10100" y="4990"/>
                    <a:pt x="10374" y="5937"/>
                  </a:cubicBezTo>
                  <a:cubicBezTo>
                    <a:pt x="10811" y="7533"/>
                    <a:pt x="12195" y="8693"/>
                    <a:pt x="13659" y="8693"/>
                  </a:cubicBezTo>
                  <a:lnTo>
                    <a:pt x="13669" y="8693"/>
                  </a:lnTo>
                  <a:cubicBezTo>
                    <a:pt x="14574" y="8693"/>
                    <a:pt x="15509" y="8275"/>
                    <a:pt x="16293" y="7502"/>
                  </a:cubicBezTo>
                  <a:cubicBezTo>
                    <a:pt x="16974" y="6840"/>
                    <a:pt x="17462" y="6037"/>
                    <a:pt x="17930" y="5266"/>
                  </a:cubicBezTo>
                  <a:cubicBezTo>
                    <a:pt x="18033" y="5093"/>
                    <a:pt x="17972" y="4868"/>
                    <a:pt x="17808" y="4766"/>
                  </a:cubicBezTo>
                  <a:cubicBezTo>
                    <a:pt x="17749" y="4728"/>
                    <a:pt x="17684" y="4710"/>
                    <a:pt x="17620" y="4710"/>
                  </a:cubicBezTo>
                  <a:cubicBezTo>
                    <a:pt x="17496" y="4710"/>
                    <a:pt x="17375" y="4775"/>
                    <a:pt x="17301" y="4888"/>
                  </a:cubicBezTo>
                  <a:cubicBezTo>
                    <a:pt x="16864" y="5620"/>
                    <a:pt x="16405" y="6394"/>
                    <a:pt x="15795" y="6984"/>
                  </a:cubicBezTo>
                  <a:cubicBezTo>
                    <a:pt x="15409" y="7350"/>
                    <a:pt x="14645" y="7970"/>
                    <a:pt x="13659" y="7970"/>
                  </a:cubicBezTo>
                  <a:cubicBezTo>
                    <a:pt x="12531" y="7961"/>
                    <a:pt x="11421" y="7004"/>
                    <a:pt x="11077" y="5742"/>
                  </a:cubicBezTo>
                  <a:cubicBezTo>
                    <a:pt x="10689" y="4370"/>
                    <a:pt x="11138" y="2935"/>
                    <a:pt x="11584" y="1981"/>
                  </a:cubicBezTo>
                  <a:cubicBezTo>
                    <a:pt x="11655" y="1817"/>
                    <a:pt x="11604" y="1624"/>
                    <a:pt x="11453" y="1522"/>
                  </a:cubicBezTo>
                  <a:cubicBezTo>
                    <a:pt x="11391" y="1482"/>
                    <a:pt x="11323" y="1463"/>
                    <a:pt x="11254" y="1463"/>
                  </a:cubicBezTo>
                  <a:cubicBezTo>
                    <a:pt x="11151" y="1463"/>
                    <a:pt x="11048" y="1507"/>
                    <a:pt x="10974" y="1593"/>
                  </a:cubicBezTo>
                  <a:cubicBezTo>
                    <a:pt x="9449" y="3343"/>
                    <a:pt x="7242" y="4482"/>
                    <a:pt x="4923" y="4705"/>
                  </a:cubicBezTo>
                  <a:cubicBezTo>
                    <a:pt x="4677" y="4728"/>
                    <a:pt x="4442" y="4740"/>
                    <a:pt x="4217" y="4740"/>
                  </a:cubicBezTo>
                  <a:cubicBezTo>
                    <a:pt x="3661" y="4740"/>
                    <a:pt x="3168" y="4667"/>
                    <a:pt x="2727" y="4522"/>
                  </a:cubicBezTo>
                  <a:cubicBezTo>
                    <a:pt x="2014" y="4290"/>
                    <a:pt x="1426" y="3831"/>
                    <a:pt x="1109" y="3272"/>
                  </a:cubicBezTo>
                  <a:cubicBezTo>
                    <a:pt x="774" y="2662"/>
                    <a:pt x="764" y="1910"/>
                    <a:pt x="1099" y="1390"/>
                  </a:cubicBezTo>
                  <a:cubicBezTo>
                    <a:pt x="1353" y="976"/>
                    <a:pt x="1831" y="730"/>
                    <a:pt x="2282" y="730"/>
                  </a:cubicBezTo>
                  <a:cubicBezTo>
                    <a:pt x="2430" y="730"/>
                    <a:pt x="2574" y="756"/>
                    <a:pt x="2707" y="812"/>
                  </a:cubicBezTo>
                  <a:cubicBezTo>
                    <a:pt x="2752" y="831"/>
                    <a:pt x="2799" y="841"/>
                    <a:pt x="2846" y="841"/>
                  </a:cubicBezTo>
                  <a:cubicBezTo>
                    <a:pt x="2987" y="841"/>
                    <a:pt x="3123" y="754"/>
                    <a:pt x="3183" y="616"/>
                  </a:cubicBezTo>
                  <a:cubicBezTo>
                    <a:pt x="3256" y="433"/>
                    <a:pt x="3173" y="221"/>
                    <a:pt x="2990" y="140"/>
                  </a:cubicBezTo>
                  <a:cubicBezTo>
                    <a:pt x="2764" y="45"/>
                    <a:pt x="2523" y="0"/>
                    <a:pt x="2280"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3492;p80">
              <a:extLst>
                <a:ext uri="{FF2B5EF4-FFF2-40B4-BE49-F238E27FC236}">
                  <a16:creationId xmlns:a16="http://schemas.microsoft.com/office/drawing/2014/main" id="{EF59D890-DE47-69C7-32AE-61F65A42BBE0}"/>
                </a:ext>
              </a:extLst>
            </p:cNvPr>
            <p:cNvSpPr/>
            <p:nvPr/>
          </p:nvSpPr>
          <p:spPr>
            <a:xfrm>
              <a:off x="6690450" y="869050"/>
              <a:ext cx="204450" cy="316375"/>
            </a:xfrm>
            <a:custGeom>
              <a:avLst/>
              <a:gdLst/>
              <a:ahLst/>
              <a:cxnLst/>
              <a:rect l="l" t="t" r="r" b="b"/>
              <a:pathLst>
                <a:path w="8178" h="12655" extrusionOk="0">
                  <a:moveTo>
                    <a:pt x="1891" y="0"/>
                  </a:moveTo>
                  <a:cubicBezTo>
                    <a:pt x="1234" y="0"/>
                    <a:pt x="585" y="467"/>
                    <a:pt x="274" y="1163"/>
                  </a:cubicBezTo>
                  <a:cubicBezTo>
                    <a:pt x="0" y="1783"/>
                    <a:pt x="0" y="2454"/>
                    <a:pt x="0" y="3055"/>
                  </a:cubicBezTo>
                  <a:cubicBezTo>
                    <a:pt x="0" y="3257"/>
                    <a:pt x="162" y="3421"/>
                    <a:pt x="367" y="3421"/>
                  </a:cubicBezTo>
                  <a:cubicBezTo>
                    <a:pt x="569" y="3421"/>
                    <a:pt x="733" y="3257"/>
                    <a:pt x="733" y="3055"/>
                  </a:cubicBezTo>
                  <a:cubicBezTo>
                    <a:pt x="733" y="2506"/>
                    <a:pt x="733" y="1937"/>
                    <a:pt x="945" y="1459"/>
                  </a:cubicBezTo>
                  <a:cubicBezTo>
                    <a:pt x="1102" y="1086"/>
                    <a:pt x="1473" y="724"/>
                    <a:pt x="1880" y="724"/>
                  </a:cubicBezTo>
                  <a:cubicBezTo>
                    <a:pt x="1897" y="724"/>
                    <a:pt x="1914" y="725"/>
                    <a:pt x="1931" y="726"/>
                  </a:cubicBezTo>
                  <a:cubicBezTo>
                    <a:pt x="2400" y="765"/>
                    <a:pt x="2737" y="1254"/>
                    <a:pt x="2807" y="1693"/>
                  </a:cubicBezTo>
                  <a:cubicBezTo>
                    <a:pt x="2907" y="2252"/>
                    <a:pt x="2746" y="2852"/>
                    <a:pt x="2593" y="3389"/>
                  </a:cubicBezTo>
                  <a:cubicBezTo>
                    <a:pt x="2554" y="3543"/>
                    <a:pt x="2615" y="3707"/>
                    <a:pt x="2737" y="3787"/>
                  </a:cubicBezTo>
                  <a:cubicBezTo>
                    <a:pt x="2803" y="3832"/>
                    <a:pt x="2876" y="3855"/>
                    <a:pt x="2949" y="3855"/>
                  </a:cubicBezTo>
                  <a:cubicBezTo>
                    <a:pt x="3023" y="3855"/>
                    <a:pt x="3097" y="3832"/>
                    <a:pt x="3164" y="3787"/>
                  </a:cubicBezTo>
                  <a:cubicBezTo>
                    <a:pt x="3569" y="3492"/>
                    <a:pt x="3916" y="3318"/>
                    <a:pt x="4230" y="3267"/>
                  </a:cubicBezTo>
                  <a:cubicBezTo>
                    <a:pt x="4306" y="3255"/>
                    <a:pt x="4381" y="3249"/>
                    <a:pt x="4455" y="3249"/>
                  </a:cubicBezTo>
                  <a:cubicBezTo>
                    <a:pt x="4747" y="3249"/>
                    <a:pt x="5014" y="3344"/>
                    <a:pt x="5177" y="3523"/>
                  </a:cubicBezTo>
                  <a:cubicBezTo>
                    <a:pt x="5544" y="3909"/>
                    <a:pt x="5380" y="4651"/>
                    <a:pt x="4972" y="5049"/>
                  </a:cubicBezTo>
                  <a:cubicBezTo>
                    <a:pt x="4494" y="5537"/>
                    <a:pt x="3762" y="5749"/>
                    <a:pt x="3122" y="5933"/>
                  </a:cubicBezTo>
                  <a:cubicBezTo>
                    <a:pt x="2939" y="5984"/>
                    <a:pt x="2827" y="6167"/>
                    <a:pt x="2859" y="6350"/>
                  </a:cubicBezTo>
                  <a:cubicBezTo>
                    <a:pt x="2895" y="6529"/>
                    <a:pt x="3047" y="6647"/>
                    <a:pt x="3224" y="6647"/>
                  </a:cubicBezTo>
                  <a:cubicBezTo>
                    <a:pt x="3237" y="6647"/>
                    <a:pt x="3250" y="6647"/>
                    <a:pt x="3264" y="6645"/>
                  </a:cubicBezTo>
                  <a:cubicBezTo>
                    <a:pt x="3403" y="6627"/>
                    <a:pt x="3543" y="6618"/>
                    <a:pt x="3683" y="6618"/>
                  </a:cubicBezTo>
                  <a:cubicBezTo>
                    <a:pt x="4876" y="6618"/>
                    <a:pt x="6074" y="7263"/>
                    <a:pt x="6703" y="8283"/>
                  </a:cubicBezTo>
                  <a:cubicBezTo>
                    <a:pt x="7403" y="9411"/>
                    <a:pt x="7374" y="10978"/>
                    <a:pt x="6630" y="12086"/>
                  </a:cubicBezTo>
                  <a:cubicBezTo>
                    <a:pt x="6520" y="12249"/>
                    <a:pt x="6569" y="12481"/>
                    <a:pt x="6732" y="12593"/>
                  </a:cubicBezTo>
                  <a:cubicBezTo>
                    <a:pt x="6793" y="12635"/>
                    <a:pt x="6864" y="12654"/>
                    <a:pt x="6935" y="12654"/>
                  </a:cubicBezTo>
                  <a:cubicBezTo>
                    <a:pt x="7057" y="12654"/>
                    <a:pt x="7169" y="12593"/>
                    <a:pt x="7240" y="12493"/>
                  </a:cubicBezTo>
                  <a:cubicBezTo>
                    <a:pt x="8145" y="11129"/>
                    <a:pt x="8177" y="9289"/>
                    <a:pt x="7323" y="7895"/>
                  </a:cubicBezTo>
                  <a:cubicBezTo>
                    <a:pt x="6764" y="6989"/>
                    <a:pt x="5858" y="6340"/>
                    <a:pt x="4850" y="6055"/>
                  </a:cubicBezTo>
                  <a:cubicBezTo>
                    <a:pt x="5085" y="5923"/>
                    <a:pt x="5299" y="5759"/>
                    <a:pt x="5492" y="5566"/>
                  </a:cubicBezTo>
                  <a:cubicBezTo>
                    <a:pt x="6141" y="4915"/>
                    <a:pt x="6376" y="3736"/>
                    <a:pt x="5705" y="3023"/>
                  </a:cubicBezTo>
                  <a:cubicBezTo>
                    <a:pt x="5398" y="2700"/>
                    <a:pt x="4935" y="2519"/>
                    <a:pt x="4443" y="2519"/>
                  </a:cubicBezTo>
                  <a:cubicBezTo>
                    <a:pt x="4333" y="2519"/>
                    <a:pt x="4220" y="2528"/>
                    <a:pt x="4108" y="2547"/>
                  </a:cubicBezTo>
                  <a:cubicBezTo>
                    <a:pt x="3896" y="2586"/>
                    <a:pt x="3691" y="2657"/>
                    <a:pt x="3498" y="2740"/>
                  </a:cubicBezTo>
                  <a:cubicBezTo>
                    <a:pt x="3569" y="2364"/>
                    <a:pt x="3601" y="1966"/>
                    <a:pt x="3530" y="1571"/>
                  </a:cubicBezTo>
                  <a:cubicBezTo>
                    <a:pt x="3396" y="839"/>
                    <a:pt x="2827" y="65"/>
                    <a:pt x="1992" y="4"/>
                  </a:cubicBezTo>
                  <a:cubicBezTo>
                    <a:pt x="1958" y="1"/>
                    <a:pt x="1924" y="0"/>
                    <a:pt x="1891"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3493;p80">
              <a:extLst>
                <a:ext uri="{FF2B5EF4-FFF2-40B4-BE49-F238E27FC236}">
                  <a16:creationId xmlns:a16="http://schemas.microsoft.com/office/drawing/2014/main" id="{983A3BEA-1AA1-7423-31F1-182612F449E0}"/>
                </a:ext>
              </a:extLst>
            </p:cNvPr>
            <p:cNvSpPr/>
            <p:nvPr/>
          </p:nvSpPr>
          <p:spPr>
            <a:xfrm>
              <a:off x="6565125" y="1825625"/>
              <a:ext cx="551925" cy="629800"/>
            </a:xfrm>
            <a:custGeom>
              <a:avLst/>
              <a:gdLst/>
              <a:ahLst/>
              <a:cxnLst/>
              <a:rect l="l" t="t" r="r" b="b"/>
              <a:pathLst>
                <a:path w="22077" h="25192" extrusionOk="0">
                  <a:moveTo>
                    <a:pt x="649" y="0"/>
                  </a:moveTo>
                  <a:lnTo>
                    <a:pt x="649" y="0"/>
                  </a:lnTo>
                  <a:cubicBezTo>
                    <a:pt x="874" y="3681"/>
                    <a:pt x="781" y="7403"/>
                    <a:pt x="0" y="11157"/>
                  </a:cubicBezTo>
                  <a:cubicBezTo>
                    <a:pt x="2643" y="11889"/>
                    <a:pt x="4992" y="13546"/>
                    <a:pt x="6568" y="15936"/>
                  </a:cubicBezTo>
                  <a:lnTo>
                    <a:pt x="13485" y="25191"/>
                  </a:lnTo>
                  <a:lnTo>
                    <a:pt x="22077" y="19761"/>
                  </a:lnTo>
                  <a:lnTo>
                    <a:pt x="15792" y="9866"/>
                  </a:lnTo>
                  <a:cubicBezTo>
                    <a:pt x="12275" y="4516"/>
                    <a:pt x="6761" y="1018"/>
                    <a:pt x="64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3494;p80">
              <a:extLst>
                <a:ext uri="{FF2B5EF4-FFF2-40B4-BE49-F238E27FC236}">
                  <a16:creationId xmlns:a16="http://schemas.microsoft.com/office/drawing/2014/main" id="{76A03E34-1396-0A75-6CC2-57CDE399E82E}"/>
                </a:ext>
              </a:extLst>
            </p:cNvPr>
            <p:cNvSpPr/>
            <p:nvPr/>
          </p:nvSpPr>
          <p:spPr>
            <a:xfrm>
              <a:off x="6315175" y="1768325"/>
              <a:ext cx="468850" cy="401275"/>
            </a:xfrm>
            <a:custGeom>
              <a:avLst/>
              <a:gdLst/>
              <a:ahLst/>
              <a:cxnLst/>
              <a:rect l="l" t="t" r="r" b="b"/>
              <a:pathLst>
                <a:path w="18754" h="16051" extrusionOk="0">
                  <a:moveTo>
                    <a:pt x="7192" y="0"/>
                  </a:moveTo>
                  <a:cubicBezTo>
                    <a:pt x="4247" y="0"/>
                    <a:pt x="1562" y="1969"/>
                    <a:pt x="784" y="4945"/>
                  </a:cubicBezTo>
                  <a:cubicBezTo>
                    <a:pt x="1" y="7947"/>
                    <a:pt x="1394" y="10998"/>
                    <a:pt x="3986" y="12421"/>
                  </a:cubicBezTo>
                  <a:cubicBezTo>
                    <a:pt x="4465" y="12685"/>
                    <a:pt x="4973" y="12900"/>
                    <a:pt x="5522" y="13041"/>
                  </a:cubicBezTo>
                  <a:lnTo>
                    <a:pt x="8778" y="13886"/>
                  </a:lnTo>
                  <a:cubicBezTo>
                    <a:pt x="9652" y="14120"/>
                    <a:pt x="10486" y="14425"/>
                    <a:pt x="11280" y="14811"/>
                  </a:cubicBezTo>
                  <a:cubicBezTo>
                    <a:pt x="11614" y="14965"/>
                    <a:pt x="11929" y="15136"/>
                    <a:pt x="12244" y="15319"/>
                  </a:cubicBezTo>
                  <a:cubicBezTo>
                    <a:pt x="12632" y="15543"/>
                    <a:pt x="13008" y="15787"/>
                    <a:pt x="13364" y="16051"/>
                  </a:cubicBezTo>
                  <a:cubicBezTo>
                    <a:pt x="15805" y="12158"/>
                    <a:pt x="17462" y="8008"/>
                    <a:pt x="18753" y="3766"/>
                  </a:cubicBezTo>
                  <a:cubicBezTo>
                    <a:pt x="18133" y="3410"/>
                    <a:pt x="17504" y="3085"/>
                    <a:pt x="16852" y="2780"/>
                  </a:cubicBezTo>
                  <a:cubicBezTo>
                    <a:pt x="16515" y="2617"/>
                    <a:pt x="16181" y="2465"/>
                    <a:pt x="15844" y="2334"/>
                  </a:cubicBezTo>
                  <a:cubicBezTo>
                    <a:pt x="14645" y="1823"/>
                    <a:pt x="13403" y="1396"/>
                    <a:pt x="12134" y="1062"/>
                  </a:cubicBezTo>
                  <a:lnTo>
                    <a:pt x="10496" y="635"/>
                  </a:lnTo>
                  <a:lnTo>
                    <a:pt x="8878" y="217"/>
                  </a:lnTo>
                  <a:cubicBezTo>
                    <a:pt x="8314" y="70"/>
                    <a:pt x="7748" y="0"/>
                    <a:pt x="719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3495;p80">
              <a:extLst>
                <a:ext uri="{FF2B5EF4-FFF2-40B4-BE49-F238E27FC236}">
                  <a16:creationId xmlns:a16="http://schemas.microsoft.com/office/drawing/2014/main" id="{05B17C0E-804D-BCFF-532A-63247F1E8FB5}"/>
                </a:ext>
              </a:extLst>
            </p:cNvPr>
            <p:cNvSpPr/>
            <p:nvPr/>
          </p:nvSpPr>
          <p:spPr>
            <a:xfrm>
              <a:off x="6871425" y="2289375"/>
              <a:ext cx="511075" cy="544625"/>
            </a:xfrm>
            <a:custGeom>
              <a:avLst/>
              <a:gdLst/>
              <a:ahLst/>
              <a:cxnLst/>
              <a:rect l="l" t="t" r="r" b="b"/>
              <a:pathLst>
                <a:path w="20443" h="21785" extrusionOk="0">
                  <a:moveTo>
                    <a:pt x="9044" y="0"/>
                  </a:moveTo>
                  <a:lnTo>
                    <a:pt x="521" y="5553"/>
                  </a:lnTo>
                  <a:lnTo>
                    <a:pt x="2920" y="9234"/>
                  </a:lnTo>
                  <a:cubicBezTo>
                    <a:pt x="2647" y="10342"/>
                    <a:pt x="1944" y="12734"/>
                    <a:pt x="633" y="13932"/>
                  </a:cubicBezTo>
                  <a:cubicBezTo>
                    <a:pt x="267" y="14279"/>
                    <a:pt x="52" y="14735"/>
                    <a:pt x="23" y="15235"/>
                  </a:cubicBezTo>
                  <a:cubicBezTo>
                    <a:pt x="1" y="15733"/>
                    <a:pt x="184" y="16212"/>
                    <a:pt x="511" y="16578"/>
                  </a:cubicBezTo>
                  <a:cubicBezTo>
                    <a:pt x="855" y="16944"/>
                    <a:pt x="1314" y="17156"/>
                    <a:pt x="1812" y="17188"/>
                  </a:cubicBezTo>
                  <a:cubicBezTo>
                    <a:pt x="1837" y="17189"/>
                    <a:pt x="1862" y="17190"/>
                    <a:pt x="1888" y="17190"/>
                  </a:cubicBezTo>
                  <a:cubicBezTo>
                    <a:pt x="2358" y="17190"/>
                    <a:pt x="2807" y="17017"/>
                    <a:pt x="3154" y="16700"/>
                  </a:cubicBezTo>
                  <a:cubicBezTo>
                    <a:pt x="3957" y="15946"/>
                    <a:pt x="4670" y="14950"/>
                    <a:pt x="5271" y="13729"/>
                  </a:cubicBezTo>
                  <a:cubicBezTo>
                    <a:pt x="5341" y="13588"/>
                    <a:pt x="5432" y="13476"/>
                    <a:pt x="5566" y="13393"/>
                  </a:cubicBezTo>
                  <a:cubicBezTo>
                    <a:pt x="5706" y="13302"/>
                    <a:pt x="5863" y="13259"/>
                    <a:pt x="6020" y="13259"/>
                  </a:cubicBezTo>
                  <a:cubicBezTo>
                    <a:pt x="6249" y="13259"/>
                    <a:pt x="6478" y="13352"/>
                    <a:pt x="6652" y="13527"/>
                  </a:cubicBezTo>
                  <a:cubicBezTo>
                    <a:pt x="6999" y="13881"/>
                    <a:pt x="7233" y="14308"/>
                    <a:pt x="7284" y="14410"/>
                  </a:cubicBezTo>
                  <a:lnTo>
                    <a:pt x="8951" y="20532"/>
                  </a:lnTo>
                  <a:cubicBezTo>
                    <a:pt x="9063" y="20971"/>
                    <a:pt x="9349" y="21337"/>
                    <a:pt x="9744" y="21560"/>
                  </a:cubicBezTo>
                  <a:cubicBezTo>
                    <a:pt x="9999" y="21708"/>
                    <a:pt x="10286" y="21785"/>
                    <a:pt x="10577" y="21785"/>
                  </a:cubicBezTo>
                  <a:cubicBezTo>
                    <a:pt x="10727" y="21785"/>
                    <a:pt x="10878" y="21764"/>
                    <a:pt x="11026" y="21723"/>
                  </a:cubicBezTo>
                  <a:cubicBezTo>
                    <a:pt x="11931" y="21479"/>
                    <a:pt x="12461" y="20544"/>
                    <a:pt x="12227" y="19648"/>
                  </a:cubicBezTo>
                  <a:lnTo>
                    <a:pt x="10303" y="13903"/>
                  </a:lnTo>
                  <a:lnTo>
                    <a:pt x="10303" y="13903"/>
                  </a:lnTo>
                  <a:cubicBezTo>
                    <a:pt x="11280" y="15184"/>
                    <a:pt x="13537" y="18396"/>
                    <a:pt x="14687" y="19922"/>
                  </a:cubicBezTo>
                  <a:cubicBezTo>
                    <a:pt x="14992" y="20300"/>
                    <a:pt x="15429" y="20532"/>
                    <a:pt x="15907" y="20564"/>
                  </a:cubicBezTo>
                  <a:cubicBezTo>
                    <a:pt x="15943" y="20566"/>
                    <a:pt x="15978" y="20567"/>
                    <a:pt x="16013" y="20567"/>
                  </a:cubicBezTo>
                  <a:cubicBezTo>
                    <a:pt x="16454" y="20567"/>
                    <a:pt x="16880" y="20397"/>
                    <a:pt x="17199" y="20085"/>
                  </a:cubicBezTo>
                  <a:cubicBezTo>
                    <a:pt x="17819" y="19485"/>
                    <a:pt x="17860" y="18469"/>
                    <a:pt x="17311" y="17767"/>
                  </a:cubicBezTo>
                  <a:lnTo>
                    <a:pt x="12734" y="12082"/>
                  </a:lnTo>
                  <a:lnTo>
                    <a:pt x="17504" y="16312"/>
                  </a:lnTo>
                  <a:cubicBezTo>
                    <a:pt x="17794" y="16543"/>
                    <a:pt x="18155" y="16673"/>
                    <a:pt x="18529" y="16673"/>
                  </a:cubicBezTo>
                  <a:cubicBezTo>
                    <a:pt x="18601" y="16673"/>
                    <a:pt x="18674" y="16668"/>
                    <a:pt x="18746" y="16658"/>
                  </a:cubicBezTo>
                  <a:cubicBezTo>
                    <a:pt x="19193" y="16607"/>
                    <a:pt x="19600" y="16373"/>
                    <a:pt x="19874" y="16017"/>
                  </a:cubicBezTo>
                  <a:cubicBezTo>
                    <a:pt x="20442" y="15284"/>
                    <a:pt x="20311" y="14218"/>
                    <a:pt x="19578" y="13637"/>
                  </a:cubicBezTo>
                  <a:cubicBezTo>
                    <a:pt x="18124" y="12458"/>
                    <a:pt x="15978" y="10688"/>
                    <a:pt x="14921" y="9793"/>
                  </a:cubicBezTo>
                  <a:lnTo>
                    <a:pt x="14921" y="9793"/>
                  </a:lnTo>
                  <a:lnTo>
                    <a:pt x="18531" y="9946"/>
                  </a:lnTo>
                  <a:cubicBezTo>
                    <a:pt x="18558" y="9947"/>
                    <a:pt x="18584" y="9948"/>
                    <a:pt x="18610" y="9948"/>
                  </a:cubicBezTo>
                  <a:cubicBezTo>
                    <a:pt x="19039" y="9948"/>
                    <a:pt x="19436" y="9797"/>
                    <a:pt x="19752" y="9509"/>
                  </a:cubicBezTo>
                  <a:cubicBezTo>
                    <a:pt x="20089" y="9204"/>
                    <a:pt x="20281" y="8787"/>
                    <a:pt x="20301" y="8328"/>
                  </a:cubicBezTo>
                  <a:cubicBezTo>
                    <a:pt x="20342" y="7403"/>
                    <a:pt x="19620" y="6610"/>
                    <a:pt x="18685" y="6558"/>
                  </a:cubicBezTo>
                  <a:cubicBezTo>
                    <a:pt x="18685" y="6558"/>
                    <a:pt x="18024" y="6539"/>
                    <a:pt x="17169" y="6497"/>
                  </a:cubicBezTo>
                  <a:cubicBezTo>
                    <a:pt x="16305" y="6458"/>
                    <a:pt x="15246" y="6417"/>
                    <a:pt x="14414" y="6388"/>
                  </a:cubicBezTo>
                  <a:cubicBezTo>
                    <a:pt x="13803" y="6356"/>
                    <a:pt x="13223" y="6122"/>
                    <a:pt x="12766" y="5726"/>
                  </a:cubicBezTo>
                  <a:lnTo>
                    <a:pt x="9044"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3496;p80">
              <a:extLst>
                <a:ext uri="{FF2B5EF4-FFF2-40B4-BE49-F238E27FC236}">
                  <a16:creationId xmlns:a16="http://schemas.microsoft.com/office/drawing/2014/main" id="{3CF2BADB-951F-DEB3-3736-A82AD08F5BED}"/>
                </a:ext>
              </a:extLst>
            </p:cNvPr>
            <p:cNvSpPr/>
            <p:nvPr/>
          </p:nvSpPr>
          <p:spPr>
            <a:xfrm>
              <a:off x="6067500" y="579775"/>
              <a:ext cx="1021125" cy="486175"/>
            </a:xfrm>
            <a:custGeom>
              <a:avLst/>
              <a:gdLst/>
              <a:ahLst/>
              <a:cxnLst/>
              <a:rect l="l" t="t" r="r" b="b"/>
              <a:pathLst>
                <a:path w="40845" h="19447" extrusionOk="0">
                  <a:moveTo>
                    <a:pt x="1821" y="1"/>
                  </a:moveTo>
                  <a:lnTo>
                    <a:pt x="1" y="4863"/>
                  </a:lnTo>
                  <a:lnTo>
                    <a:pt x="18062" y="19446"/>
                  </a:lnTo>
                  <a:lnTo>
                    <a:pt x="39746" y="18897"/>
                  </a:lnTo>
                  <a:lnTo>
                    <a:pt x="40845" y="15104"/>
                  </a:lnTo>
                  <a:lnTo>
                    <a:pt x="19620" y="14950"/>
                  </a:lnTo>
                  <a:lnTo>
                    <a:pt x="182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3497;p80">
              <a:extLst>
                <a:ext uri="{FF2B5EF4-FFF2-40B4-BE49-F238E27FC236}">
                  <a16:creationId xmlns:a16="http://schemas.microsoft.com/office/drawing/2014/main" id="{089FFEF8-1016-A1EC-BAA4-DFBBFC398B8A}"/>
                </a:ext>
              </a:extLst>
            </p:cNvPr>
            <p:cNvSpPr/>
            <p:nvPr/>
          </p:nvSpPr>
          <p:spPr>
            <a:xfrm>
              <a:off x="6195400" y="433100"/>
              <a:ext cx="758750" cy="523250"/>
            </a:xfrm>
            <a:custGeom>
              <a:avLst/>
              <a:gdLst/>
              <a:ahLst/>
              <a:cxnLst/>
              <a:rect l="l" t="t" r="r" b="b"/>
              <a:pathLst>
                <a:path w="30350" h="20930" extrusionOk="0">
                  <a:moveTo>
                    <a:pt x="22265" y="0"/>
                  </a:moveTo>
                  <a:cubicBezTo>
                    <a:pt x="21967" y="0"/>
                    <a:pt x="21663" y="56"/>
                    <a:pt x="21367" y="173"/>
                  </a:cubicBezTo>
                  <a:lnTo>
                    <a:pt x="0" y="8623"/>
                  </a:lnTo>
                  <a:lnTo>
                    <a:pt x="14504" y="20808"/>
                  </a:lnTo>
                  <a:lnTo>
                    <a:pt x="30349" y="20930"/>
                  </a:lnTo>
                  <a:lnTo>
                    <a:pt x="24623" y="1760"/>
                  </a:lnTo>
                  <a:cubicBezTo>
                    <a:pt x="24298" y="683"/>
                    <a:pt x="23314" y="0"/>
                    <a:pt x="222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3498;p80">
              <a:extLst>
                <a:ext uri="{FF2B5EF4-FFF2-40B4-BE49-F238E27FC236}">
                  <a16:creationId xmlns:a16="http://schemas.microsoft.com/office/drawing/2014/main" id="{FA3A673B-7793-5F56-104D-7B8BA03A74E8}"/>
                </a:ext>
              </a:extLst>
            </p:cNvPr>
            <p:cNvSpPr/>
            <p:nvPr/>
          </p:nvSpPr>
          <p:spPr>
            <a:xfrm>
              <a:off x="6514775" y="947175"/>
              <a:ext cx="448525" cy="128950"/>
            </a:xfrm>
            <a:custGeom>
              <a:avLst/>
              <a:gdLst/>
              <a:ahLst/>
              <a:cxnLst/>
              <a:rect l="l" t="t" r="r" b="b"/>
              <a:pathLst>
                <a:path w="17941" h="5158" extrusionOk="0">
                  <a:moveTo>
                    <a:pt x="17562" y="1"/>
                  </a:moveTo>
                  <a:lnTo>
                    <a:pt x="1526" y="184"/>
                  </a:lnTo>
                  <a:cubicBezTo>
                    <a:pt x="1362" y="184"/>
                    <a:pt x="1221" y="296"/>
                    <a:pt x="1179" y="447"/>
                  </a:cubicBezTo>
                  <a:lnTo>
                    <a:pt x="49" y="4699"/>
                  </a:lnTo>
                  <a:cubicBezTo>
                    <a:pt x="0" y="4892"/>
                    <a:pt x="122" y="5097"/>
                    <a:pt x="315" y="5146"/>
                  </a:cubicBezTo>
                  <a:cubicBezTo>
                    <a:pt x="345" y="5146"/>
                    <a:pt x="376" y="5158"/>
                    <a:pt x="406" y="5158"/>
                  </a:cubicBezTo>
                  <a:cubicBezTo>
                    <a:pt x="569" y="5158"/>
                    <a:pt x="711" y="5046"/>
                    <a:pt x="752" y="4882"/>
                  </a:cubicBezTo>
                  <a:lnTo>
                    <a:pt x="1809" y="906"/>
                  </a:lnTo>
                  <a:lnTo>
                    <a:pt x="17574" y="733"/>
                  </a:lnTo>
                  <a:cubicBezTo>
                    <a:pt x="17777" y="723"/>
                    <a:pt x="17940" y="560"/>
                    <a:pt x="17940" y="357"/>
                  </a:cubicBezTo>
                  <a:cubicBezTo>
                    <a:pt x="17928" y="164"/>
                    <a:pt x="17767" y="1"/>
                    <a:pt x="17574" y="1"/>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3499;p80">
              <a:extLst>
                <a:ext uri="{FF2B5EF4-FFF2-40B4-BE49-F238E27FC236}">
                  <a16:creationId xmlns:a16="http://schemas.microsoft.com/office/drawing/2014/main" id="{0E42CDB4-9C9E-34E4-39B5-3FB5608F28C0}"/>
                </a:ext>
              </a:extLst>
            </p:cNvPr>
            <p:cNvSpPr/>
            <p:nvPr/>
          </p:nvSpPr>
          <p:spPr>
            <a:xfrm>
              <a:off x="6185275" y="639650"/>
              <a:ext cx="378025" cy="330200"/>
            </a:xfrm>
            <a:custGeom>
              <a:avLst/>
              <a:gdLst/>
              <a:ahLst/>
              <a:cxnLst/>
              <a:rect l="l" t="t" r="r" b="b"/>
              <a:pathLst>
                <a:path w="15121" h="13208" extrusionOk="0">
                  <a:moveTo>
                    <a:pt x="408" y="0"/>
                  </a:moveTo>
                  <a:cubicBezTo>
                    <a:pt x="306" y="0"/>
                    <a:pt x="205" y="44"/>
                    <a:pt x="132" y="129"/>
                  </a:cubicBezTo>
                  <a:cubicBezTo>
                    <a:pt x="0" y="281"/>
                    <a:pt x="10" y="505"/>
                    <a:pt x="161" y="637"/>
                  </a:cubicBezTo>
                  <a:lnTo>
                    <a:pt x="14472" y="13114"/>
                  </a:lnTo>
                  <a:cubicBezTo>
                    <a:pt x="14542" y="13175"/>
                    <a:pt x="14623" y="13207"/>
                    <a:pt x="14716" y="13207"/>
                  </a:cubicBezTo>
                  <a:cubicBezTo>
                    <a:pt x="14816" y="13207"/>
                    <a:pt x="14918" y="13166"/>
                    <a:pt x="14989" y="13085"/>
                  </a:cubicBezTo>
                  <a:cubicBezTo>
                    <a:pt x="15121" y="12931"/>
                    <a:pt x="15101" y="12699"/>
                    <a:pt x="14950" y="12565"/>
                  </a:cubicBezTo>
                  <a:lnTo>
                    <a:pt x="640" y="88"/>
                  </a:lnTo>
                  <a:cubicBezTo>
                    <a:pt x="572" y="29"/>
                    <a:pt x="490" y="0"/>
                    <a:pt x="408"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3500;p80">
              <a:extLst>
                <a:ext uri="{FF2B5EF4-FFF2-40B4-BE49-F238E27FC236}">
                  <a16:creationId xmlns:a16="http://schemas.microsoft.com/office/drawing/2014/main" id="{A00A6979-AA8B-AC5E-4725-201E99AF2969}"/>
                </a:ext>
              </a:extLst>
            </p:cNvPr>
            <p:cNvSpPr/>
            <p:nvPr/>
          </p:nvSpPr>
          <p:spPr>
            <a:xfrm>
              <a:off x="6514475" y="459625"/>
              <a:ext cx="261675" cy="503325"/>
            </a:xfrm>
            <a:custGeom>
              <a:avLst/>
              <a:gdLst/>
              <a:ahLst/>
              <a:cxnLst/>
              <a:rect l="l" t="t" r="r" b="b"/>
              <a:pathLst>
                <a:path w="10467" h="20133" extrusionOk="0">
                  <a:moveTo>
                    <a:pt x="10063" y="0"/>
                  </a:moveTo>
                  <a:cubicBezTo>
                    <a:pt x="9930" y="0"/>
                    <a:pt x="9801" y="70"/>
                    <a:pt x="9734" y="191"/>
                  </a:cubicBezTo>
                  <a:lnTo>
                    <a:pt x="93" y="18465"/>
                  </a:lnTo>
                  <a:cubicBezTo>
                    <a:pt x="0" y="18648"/>
                    <a:pt x="73" y="18863"/>
                    <a:pt x="244" y="18963"/>
                  </a:cubicBezTo>
                  <a:cubicBezTo>
                    <a:pt x="299" y="18991"/>
                    <a:pt x="357" y="19004"/>
                    <a:pt x="414" y="19004"/>
                  </a:cubicBezTo>
                  <a:cubicBezTo>
                    <a:pt x="546" y="19004"/>
                    <a:pt x="673" y="18933"/>
                    <a:pt x="745" y="18812"/>
                  </a:cubicBezTo>
                  <a:lnTo>
                    <a:pt x="8311" y="4462"/>
                  </a:lnTo>
                  <a:lnTo>
                    <a:pt x="3247" y="19644"/>
                  </a:lnTo>
                  <a:cubicBezTo>
                    <a:pt x="3185" y="19839"/>
                    <a:pt x="3286" y="20042"/>
                    <a:pt x="3478" y="20113"/>
                  </a:cubicBezTo>
                  <a:cubicBezTo>
                    <a:pt x="3510" y="20123"/>
                    <a:pt x="3552" y="20132"/>
                    <a:pt x="3591" y="20132"/>
                  </a:cubicBezTo>
                  <a:cubicBezTo>
                    <a:pt x="3744" y="20132"/>
                    <a:pt x="3886" y="20032"/>
                    <a:pt x="3937" y="19878"/>
                  </a:cubicBezTo>
                  <a:lnTo>
                    <a:pt x="10405" y="474"/>
                  </a:lnTo>
                  <a:cubicBezTo>
                    <a:pt x="10466" y="301"/>
                    <a:pt x="10374" y="108"/>
                    <a:pt x="10203" y="28"/>
                  </a:cubicBezTo>
                  <a:cubicBezTo>
                    <a:pt x="10157" y="9"/>
                    <a:pt x="10110" y="0"/>
                    <a:pt x="10063"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3501;p80">
              <a:extLst>
                <a:ext uri="{FF2B5EF4-FFF2-40B4-BE49-F238E27FC236}">
                  <a16:creationId xmlns:a16="http://schemas.microsoft.com/office/drawing/2014/main" id="{E8C18ADE-8814-0A89-9FE2-E159D8DD7228}"/>
                </a:ext>
              </a:extLst>
            </p:cNvPr>
            <p:cNvSpPr/>
            <p:nvPr/>
          </p:nvSpPr>
          <p:spPr>
            <a:xfrm>
              <a:off x="6183975" y="1281875"/>
              <a:ext cx="133175" cy="106350"/>
            </a:xfrm>
            <a:custGeom>
              <a:avLst/>
              <a:gdLst/>
              <a:ahLst/>
              <a:cxnLst/>
              <a:rect l="l" t="t" r="r" b="b"/>
              <a:pathLst>
                <a:path w="5327" h="4254" extrusionOk="0">
                  <a:moveTo>
                    <a:pt x="4001" y="1"/>
                  </a:moveTo>
                  <a:cubicBezTo>
                    <a:pt x="3875" y="1"/>
                    <a:pt x="3747" y="38"/>
                    <a:pt x="3630" y="117"/>
                  </a:cubicBezTo>
                  <a:cubicBezTo>
                    <a:pt x="2298" y="1074"/>
                    <a:pt x="1" y="3290"/>
                    <a:pt x="2583" y="4084"/>
                  </a:cubicBezTo>
                  <a:cubicBezTo>
                    <a:pt x="2964" y="4200"/>
                    <a:pt x="3284" y="4253"/>
                    <a:pt x="3553" y="4253"/>
                  </a:cubicBezTo>
                  <a:cubicBezTo>
                    <a:pt x="5326" y="4253"/>
                    <a:pt x="4867" y="1958"/>
                    <a:pt x="4638" y="545"/>
                  </a:cubicBezTo>
                  <a:cubicBezTo>
                    <a:pt x="4588" y="215"/>
                    <a:pt x="4304" y="1"/>
                    <a:pt x="4001"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3502;p80">
              <a:extLst>
                <a:ext uri="{FF2B5EF4-FFF2-40B4-BE49-F238E27FC236}">
                  <a16:creationId xmlns:a16="http://schemas.microsoft.com/office/drawing/2014/main" id="{3E5B22E7-C2B4-0872-C001-A31EE8077BA9}"/>
                </a:ext>
              </a:extLst>
            </p:cNvPr>
            <p:cNvSpPr/>
            <p:nvPr/>
          </p:nvSpPr>
          <p:spPr>
            <a:xfrm>
              <a:off x="6098325" y="1169725"/>
              <a:ext cx="83925" cy="75725"/>
            </a:xfrm>
            <a:custGeom>
              <a:avLst/>
              <a:gdLst/>
              <a:ahLst/>
              <a:cxnLst/>
              <a:rect l="l" t="t" r="r" b="b"/>
              <a:pathLst>
                <a:path w="3357" h="3029" extrusionOk="0">
                  <a:moveTo>
                    <a:pt x="1667" y="1"/>
                  </a:moveTo>
                  <a:cubicBezTo>
                    <a:pt x="1305" y="1"/>
                    <a:pt x="941" y="132"/>
                    <a:pt x="659" y="405"/>
                  </a:cubicBezTo>
                  <a:cubicBezTo>
                    <a:pt x="49" y="984"/>
                    <a:pt x="0" y="1919"/>
                    <a:pt x="569" y="2561"/>
                  </a:cubicBezTo>
                  <a:cubicBezTo>
                    <a:pt x="868" y="2871"/>
                    <a:pt x="1263" y="3029"/>
                    <a:pt x="1659" y="3029"/>
                  </a:cubicBezTo>
                  <a:cubicBezTo>
                    <a:pt x="2029" y="3029"/>
                    <a:pt x="2400" y="2891"/>
                    <a:pt x="2695" y="2612"/>
                  </a:cubicBezTo>
                  <a:cubicBezTo>
                    <a:pt x="3324" y="2063"/>
                    <a:pt x="3356" y="1096"/>
                    <a:pt x="2775" y="486"/>
                  </a:cubicBezTo>
                  <a:cubicBezTo>
                    <a:pt x="2484" y="168"/>
                    <a:pt x="2076" y="1"/>
                    <a:pt x="1667"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3503;p80">
              <a:extLst>
                <a:ext uri="{FF2B5EF4-FFF2-40B4-BE49-F238E27FC236}">
                  <a16:creationId xmlns:a16="http://schemas.microsoft.com/office/drawing/2014/main" id="{0AC37252-6954-03F6-8D87-66EB778EE6C5}"/>
                </a:ext>
              </a:extLst>
            </p:cNvPr>
            <p:cNvSpPr/>
            <p:nvPr/>
          </p:nvSpPr>
          <p:spPr>
            <a:xfrm>
              <a:off x="6433925" y="1229725"/>
              <a:ext cx="83925" cy="75725"/>
            </a:xfrm>
            <a:custGeom>
              <a:avLst/>
              <a:gdLst/>
              <a:ahLst/>
              <a:cxnLst/>
              <a:rect l="l" t="t" r="r" b="b"/>
              <a:pathLst>
                <a:path w="3357" h="3029" extrusionOk="0">
                  <a:moveTo>
                    <a:pt x="1668" y="0"/>
                  </a:moveTo>
                  <a:cubicBezTo>
                    <a:pt x="1305" y="0"/>
                    <a:pt x="942" y="132"/>
                    <a:pt x="659" y="405"/>
                  </a:cubicBezTo>
                  <a:cubicBezTo>
                    <a:pt x="49" y="983"/>
                    <a:pt x="0" y="1920"/>
                    <a:pt x="569" y="2560"/>
                  </a:cubicBezTo>
                  <a:cubicBezTo>
                    <a:pt x="869" y="2871"/>
                    <a:pt x="1264" y="3029"/>
                    <a:pt x="1661" y="3029"/>
                  </a:cubicBezTo>
                  <a:cubicBezTo>
                    <a:pt x="2030" y="3029"/>
                    <a:pt x="2401" y="2891"/>
                    <a:pt x="2695" y="2611"/>
                  </a:cubicBezTo>
                  <a:cubicBezTo>
                    <a:pt x="3325" y="2062"/>
                    <a:pt x="3356" y="1095"/>
                    <a:pt x="2776" y="485"/>
                  </a:cubicBezTo>
                  <a:cubicBezTo>
                    <a:pt x="2485" y="167"/>
                    <a:pt x="2076" y="0"/>
                    <a:pt x="166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569720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9"/>
                                        </p:tgtEl>
                                        <p:attrNameLst>
                                          <p:attrName>style.visibility</p:attrName>
                                        </p:attrNameLst>
                                      </p:cBhvr>
                                      <p:to>
                                        <p:strVal val="visible"/>
                                      </p:to>
                                    </p:set>
                                    <p:anim calcmode="lin" valueType="num">
                                      <p:cBhvr additive="base">
                                        <p:cTn id="7" dur="500" fill="hold"/>
                                        <p:tgtEl>
                                          <p:spTgt spid="149"/>
                                        </p:tgtEl>
                                        <p:attrNameLst>
                                          <p:attrName>ppt_x</p:attrName>
                                        </p:attrNameLst>
                                      </p:cBhvr>
                                      <p:tavLst>
                                        <p:tav tm="0">
                                          <p:val>
                                            <p:strVal val="#ppt_x"/>
                                          </p:val>
                                        </p:tav>
                                        <p:tav tm="100000">
                                          <p:val>
                                            <p:strVal val="#ppt_x"/>
                                          </p:val>
                                        </p:tav>
                                      </p:tavLst>
                                    </p:anim>
                                    <p:anim calcmode="lin" valueType="num">
                                      <p:cBhvr additive="base">
                                        <p:cTn id="8" dur="500" fill="hold"/>
                                        <p:tgtEl>
                                          <p:spTgt spid="14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01"/>
                                        </p:tgtEl>
                                        <p:attrNameLst>
                                          <p:attrName>style.visibility</p:attrName>
                                        </p:attrNameLst>
                                      </p:cBhvr>
                                      <p:to>
                                        <p:strVal val="visible"/>
                                      </p:to>
                                    </p:set>
                                    <p:anim calcmode="lin" valueType="num">
                                      <p:cBhvr>
                                        <p:cTn id="13" dur="500" fill="hold"/>
                                        <p:tgtEl>
                                          <p:spTgt spid="101"/>
                                        </p:tgtEl>
                                        <p:attrNameLst>
                                          <p:attrName>ppt_w</p:attrName>
                                        </p:attrNameLst>
                                      </p:cBhvr>
                                      <p:tavLst>
                                        <p:tav tm="0">
                                          <p:val>
                                            <p:fltVal val="0"/>
                                          </p:val>
                                        </p:tav>
                                        <p:tav tm="100000">
                                          <p:val>
                                            <p:strVal val="#ppt_w"/>
                                          </p:val>
                                        </p:tav>
                                      </p:tavLst>
                                    </p:anim>
                                    <p:anim calcmode="lin" valueType="num">
                                      <p:cBhvr>
                                        <p:cTn id="14" dur="500" fill="hold"/>
                                        <p:tgtEl>
                                          <p:spTgt spid="101"/>
                                        </p:tgtEl>
                                        <p:attrNameLst>
                                          <p:attrName>ppt_h</p:attrName>
                                        </p:attrNameLst>
                                      </p:cBhvr>
                                      <p:tavLst>
                                        <p:tav tm="0">
                                          <p:val>
                                            <p:fltVal val="0"/>
                                          </p:val>
                                        </p:tav>
                                        <p:tav tm="100000">
                                          <p:val>
                                            <p:strVal val="#ppt_h"/>
                                          </p:val>
                                        </p:tav>
                                      </p:tavLst>
                                    </p:anim>
                                    <p:animEffect transition="in" filter="fade">
                                      <p:cBhvr>
                                        <p:cTn id="15"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051208" y="201524"/>
            <a:ext cx="3430747"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Hoạt</a:t>
            </a:r>
            <a:r>
              <a:rPr kumimoji="0" lang="en-US" sz="2800" b="1" i="0" u="none" strike="noStrike" kern="0" cap="none" spc="0" normalizeH="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động khởi động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1767700" y="55408"/>
            <a:ext cx="908322" cy="815451"/>
          </a:xfrm>
          <a:prstGeom prst="rect">
            <a:avLst/>
          </a:prstGeom>
        </p:spPr>
      </p:pic>
      <p:pic>
        <p:nvPicPr>
          <p:cNvPr id="2" name="Picture 1" descr="A picture containing plant&#10;&#10;Description automatically generated">
            <a:extLst>
              <a:ext uri="{FF2B5EF4-FFF2-40B4-BE49-F238E27FC236}">
                <a16:creationId xmlns:a16="http://schemas.microsoft.com/office/drawing/2014/main" id="{CA24FBC4-579C-8011-8BE4-BAA04AB427C2}"/>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6067764" y="-944737"/>
            <a:ext cx="3795903" cy="3287252"/>
          </a:xfrm>
          <a:prstGeom prst="rect">
            <a:avLst/>
          </a:prstGeom>
        </p:spPr>
      </p:pic>
      <p:grpSp>
        <p:nvGrpSpPr>
          <p:cNvPr id="5" name="组合 2">
            <a:extLst>
              <a:ext uri="{FF2B5EF4-FFF2-40B4-BE49-F238E27FC236}">
                <a16:creationId xmlns:a16="http://schemas.microsoft.com/office/drawing/2014/main" id="{26E94E0B-C14E-2B86-BE85-2648AD79A947}"/>
              </a:ext>
            </a:extLst>
          </p:cNvPr>
          <p:cNvGrpSpPr/>
          <p:nvPr/>
        </p:nvGrpSpPr>
        <p:grpSpPr>
          <a:xfrm flipH="1">
            <a:off x="4093163" y="956191"/>
            <a:ext cx="3795901" cy="3065827"/>
            <a:chOff x="-558688" y="0"/>
            <a:chExt cx="9107943" cy="6858000"/>
          </a:xfrm>
        </p:grpSpPr>
        <p:pic>
          <p:nvPicPr>
            <p:cNvPr id="6" name="图片 3">
              <a:extLst>
                <a:ext uri="{FF2B5EF4-FFF2-40B4-BE49-F238E27FC236}">
                  <a16:creationId xmlns:a16="http://schemas.microsoft.com/office/drawing/2014/main" id="{F9EA77FD-A680-D3F3-72B1-BA754D34F810}"/>
                </a:ext>
              </a:extLst>
            </p:cNvPr>
            <p:cNvPicPr>
              <a:picLocks noChangeAspect="1"/>
            </p:cNvPicPr>
            <p:nvPr/>
          </p:nvPicPr>
          <p:blipFill>
            <a:blip r:embed="rId6" cstate="print">
              <a:extLst>
                <a:ext uri="{BEBA8EAE-BF5A-486C-A8C5-ECC9F3942E4B}">
                  <a14:imgProps xmlns:a14="http://schemas.microsoft.com/office/drawing/2010/main">
                    <a14:imgLayer r:embed="rId7">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9" name="图片 4">
              <a:extLst>
                <a:ext uri="{FF2B5EF4-FFF2-40B4-BE49-F238E27FC236}">
                  <a16:creationId xmlns:a16="http://schemas.microsoft.com/office/drawing/2014/main" id="{7461CEB4-B675-7C62-B53A-6787E5FDC3E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10" name="TextBox 9">
            <a:extLst>
              <a:ext uri="{FF2B5EF4-FFF2-40B4-BE49-F238E27FC236}">
                <a16:creationId xmlns:a16="http://schemas.microsoft.com/office/drawing/2014/main" id="{E6410019-1600-398B-63F7-9BDA6F0607EC}"/>
              </a:ext>
            </a:extLst>
          </p:cNvPr>
          <p:cNvSpPr txBox="1"/>
          <p:nvPr/>
        </p:nvSpPr>
        <p:spPr>
          <a:xfrm>
            <a:off x="4476434" y="1319742"/>
            <a:ext cx="3175660" cy="2246769"/>
          </a:xfrm>
          <a:prstGeom prst="rect">
            <a:avLst/>
          </a:prstGeom>
          <a:noFill/>
        </p:spPr>
        <p:txBody>
          <a:bodyPr wrap="square">
            <a:spAutoFit/>
          </a:bodyPr>
          <a:lstStyle/>
          <a:p>
            <a:pPr algn="ctr">
              <a:buClrTx/>
              <a:buFontTx/>
              <a:buNone/>
            </a:pPr>
            <a:r>
              <a:rPr lang="en-US" sz="2000" i="1">
                <a:latin typeface="Times New Roman" panose="02020603050405020304" pitchFamily="18" charset="0"/>
                <a:cs typeface="Times New Roman" panose="02020603050405020304" pitchFamily="18" charset="0"/>
              </a:rPr>
              <a:t>Với cảnh vật </a:t>
            </a:r>
          </a:p>
          <a:p>
            <a:pPr algn="ctr">
              <a:buClrTx/>
              <a:buFontTx/>
              <a:buNone/>
            </a:pPr>
            <a:r>
              <a:rPr lang="en-US" sz="2000" i="1">
                <a:latin typeface="Times New Roman" panose="02020603050405020304" pitchFamily="18" charset="0"/>
                <a:cs typeface="Times New Roman" panose="02020603050405020304" pitchFamily="18" charset="0"/>
              </a:rPr>
              <a:t>xung quanh và với những người thân yêu, kỉ niệm nào mỗi khi nhớ lại, bạn thấy thật ấm áp, dễ chịu? Nếu được yêu cầu kể lại, bạn </a:t>
            </a:r>
          </a:p>
          <a:p>
            <a:pPr algn="ctr">
              <a:buClrTx/>
              <a:buFontTx/>
              <a:buNone/>
            </a:pPr>
            <a:r>
              <a:rPr lang="en-US" sz="2000" i="1">
                <a:latin typeface="Times New Roman" panose="02020603050405020304" pitchFamily="18" charset="0"/>
                <a:cs typeface="Times New Roman" panose="02020603050405020304" pitchFamily="18" charset="0"/>
              </a:rPr>
              <a:t>sẽ kể như thế nào?</a:t>
            </a:r>
            <a:endParaRPr lang="en-US" sz="3600" kern="120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1" name="图片 2">
            <a:extLst>
              <a:ext uri="{FF2B5EF4-FFF2-40B4-BE49-F238E27FC236}">
                <a16:creationId xmlns:a16="http://schemas.microsoft.com/office/drawing/2014/main" id="{77E634AF-F376-7181-504E-7C8E0751C12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44870" y="1355478"/>
            <a:ext cx="4547419" cy="4538215"/>
          </a:xfrm>
          <a:prstGeom prst="rect">
            <a:avLst/>
          </a:prstGeom>
        </p:spPr>
      </p:pic>
    </p:spTree>
    <p:extLst>
      <p:ext uri="{BB962C8B-B14F-4D97-AF65-F5344CB8AC3E}">
        <p14:creationId xmlns:p14="http://schemas.microsoft.com/office/powerpoint/2010/main" val="4097255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ppt_x"/>
                                          </p:val>
                                        </p:tav>
                                        <p:tav tm="100000">
                                          <p:val>
                                            <p:strVal val="#ppt_x"/>
                                          </p:val>
                                        </p:tav>
                                      </p:tavLst>
                                    </p:anim>
                                    <p:anim calcmode="lin" valueType="num">
                                      <p:cBhvr additive="base">
                                        <p:cTn id="1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31010" y="3035584"/>
            <a:ext cx="5234156" cy="238271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 name="Google Shape;1686;p45">
            <a:extLst>
              <a:ext uri="{FF2B5EF4-FFF2-40B4-BE49-F238E27FC236}">
                <a16:creationId xmlns:a16="http://schemas.microsoft.com/office/drawing/2014/main" id="{C1A9A445-8E53-DDA0-2D0E-76345F320A40}"/>
              </a:ext>
            </a:extLst>
          </p:cNvPr>
          <p:cNvGrpSpPr/>
          <p:nvPr/>
        </p:nvGrpSpPr>
        <p:grpSpPr>
          <a:xfrm>
            <a:off x="7681469" y="2771750"/>
            <a:ext cx="1681729" cy="2227998"/>
            <a:chOff x="547725" y="1932812"/>
            <a:chExt cx="1834945" cy="2142788"/>
          </a:xfrm>
        </p:grpSpPr>
        <p:sp>
          <p:nvSpPr>
            <p:cNvPr id="109" name="Google Shape;1687;p45">
              <a:extLst>
                <a:ext uri="{FF2B5EF4-FFF2-40B4-BE49-F238E27FC236}">
                  <a16:creationId xmlns:a16="http://schemas.microsoft.com/office/drawing/2014/main" id="{007B46A4-1C94-B60B-E3EB-10B665B1B6F0}"/>
                </a:ext>
              </a:extLst>
            </p:cNvPr>
            <p:cNvSpPr/>
            <p:nvPr/>
          </p:nvSpPr>
          <p:spPr>
            <a:xfrm>
              <a:off x="957938" y="2543834"/>
              <a:ext cx="188476" cy="141902"/>
            </a:xfrm>
            <a:custGeom>
              <a:avLst/>
              <a:gdLst/>
              <a:ahLst/>
              <a:cxnLst/>
              <a:rect l="l" t="t" r="r" b="b"/>
              <a:pathLst>
                <a:path w="2618" h="1971" extrusionOk="0">
                  <a:moveTo>
                    <a:pt x="1318" y="1"/>
                  </a:moveTo>
                  <a:cubicBezTo>
                    <a:pt x="1147" y="1"/>
                    <a:pt x="973" y="34"/>
                    <a:pt x="808" y="104"/>
                  </a:cubicBezTo>
                  <a:cubicBezTo>
                    <a:pt x="237" y="341"/>
                    <a:pt x="0" y="932"/>
                    <a:pt x="279" y="1420"/>
                  </a:cubicBezTo>
                  <a:cubicBezTo>
                    <a:pt x="473" y="1769"/>
                    <a:pt x="882" y="1971"/>
                    <a:pt x="1308" y="1971"/>
                  </a:cubicBezTo>
                  <a:cubicBezTo>
                    <a:pt x="1477" y="1971"/>
                    <a:pt x="1648" y="1939"/>
                    <a:pt x="1810" y="1872"/>
                  </a:cubicBezTo>
                  <a:cubicBezTo>
                    <a:pt x="2373" y="1628"/>
                    <a:pt x="2617" y="1037"/>
                    <a:pt x="2338" y="550"/>
                  </a:cubicBezTo>
                  <a:cubicBezTo>
                    <a:pt x="2146" y="202"/>
                    <a:pt x="1741" y="1"/>
                    <a:pt x="1318"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688;p45">
              <a:extLst>
                <a:ext uri="{FF2B5EF4-FFF2-40B4-BE49-F238E27FC236}">
                  <a16:creationId xmlns:a16="http://schemas.microsoft.com/office/drawing/2014/main" id="{C040DD31-C088-C4FD-B20E-66DC814DF5CD}"/>
                </a:ext>
              </a:extLst>
            </p:cNvPr>
            <p:cNvSpPr/>
            <p:nvPr/>
          </p:nvSpPr>
          <p:spPr>
            <a:xfrm>
              <a:off x="1933293" y="3790931"/>
              <a:ext cx="292146" cy="238015"/>
            </a:xfrm>
            <a:custGeom>
              <a:avLst/>
              <a:gdLst/>
              <a:ahLst/>
              <a:cxnLst/>
              <a:rect l="l" t="t" r="r" b="b"/>
              <a:pathLst>
                <a:path w="4058" h="3306" extrusionOk="0">
                  <a:moveTo>
                    <a:pt x="3435" y="1"/>
                  </a:moveTo>
                  <a:cubicBezTo>
                    <a:pt x="3114" y="1"/>
                    <a:pt x="2657" y="133"/>
                    <a:pt x="2227" y="290"/>
                  </a:cubicBezTo>
                  <a:cubicBezTo>
                    <a:pt x="1623" y="512"/>
                    <a:pt x="1080" y="776"/>
                    <a:pt x="1080" y="776"/>
                  </a:cubicBezTo>
                  <a:lnTo>
                    <a:pt x="1" y="2057"/>
                  </a:lnTo>
                  <a:cubicBezTo>
                    <a:pt x="1" y="2057"/>
                    <a:pt x="43" y="2864"/>
                    <a:pt x="313" y="3184"/>
                  </a:cubicBezTo>
                  <a:cubicBezTo>
                    <a:pt x="377" y="3259"/>
                    <a:pt x="456" y="3305"/>
                    <a:pt x="551" y="3305"/>
                  </a:cubicBezTo>
                  <a:cubicBezTo>
                    <a:pt x="590" y="3305"/>
                    <a:pt x="631" y="3298"/>
                    <a:pt x="676" y="3281"/>
                  </a:cubicBezTo>
                  <a:cubicBezTo>
                    <a:pt x="1273" y="3072"/>
                    <a:pt x="4057" y="965"/>
                    <a:pt x="3869" y="242"/>
                  </a:cubicBezTo>
                  <a:cubicBezTo>
                    <a:pt x="3849" y="172"/>
                    <a:pt x="3814" y="123"/>
                    <a:pt x="3758" y="81"/>
                  </a:cubicBezTo>
                  <a:cubicBezTo>
                    <a:pt x="3684" y="25"/>
                    <a:pt x="3571" y="1"/>
                    <a:pt x="3435"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689;p45">
              <a:extLst>
                <a:ext uri="{FF2B5EF4-FFF2-40B4-BE49-F238E27FC236}">
                  <a16:creationId xmlns:a16="http://schemas.microsoft.com/office/drawing/2014/main" id="{312B0E48-1FA8-BF4C-7B3E-FA22951E0CA2}"/>
                </a:ext>
              </a:extLst>
            </p:cNvPr>
            <p:cNvSpPr/>
            <p:nvPr/>
          </p:nvSpPr>
          <p:spPr>
            <a:xfrm>
              <a:off x="1955826" y="3796763"/>
              <a:ext cx="269612" cy="232184"/>
            </a:xfrm>
            <a:custGeom>
              <a:avLst/>
              <a:gdLst/>
              <a:ahLst/>
              <a:cxnLst/>
              <a:rect l="l" t="t" r="r" b="b"/>
              <a:pathLst>
                <a:path w="3745" h="3225" extrusionOk="0">
                  <a:moveTo>
                    <a:pt x="3445" y="0"/>
                  </a:moveTo>
                  <a:cubicBezTo>
                    <a:pt x="3070" y="598"/>
                    <a:pt x="2019" y="1998"/>
                    <a:pt x="0" y="3103"/>
                  </a:cubicBezTo>
                  <a:cubicBezTo>
                    <a:pt x="64" y="3178"/>
                    <a:pt x="143" y="3224"/>
                    <a:pt x="238" y="3224"/>
                  </a:cubicBezTo>
                  <a:cubicBezTo>
                    <a:pt x="277" y="3224"/>
                    <a:pt x="318" y="3217"/>
                    <a:pt x="363" y="3200"/>
                  </a:cubicBezTo>
                  <a:cubicBezTo>
                    <a:pt x="960" y="2991"/>
                    <a:pt x="3744" y="884"/>
                    <a:pt x="3556" y="161"/>
                  </a:cubicBezTo>
                  <a:cubicBezTo>
                    <a:pt x="3536" y="91"/>
                    <a:pt x="3501" y="42"/>
                    <a:pt x="3445"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690;p45">
              <a:extLst>
                <a:ext uri="{FF2B5EF4-FFF2-40B4-BE49-F238E27FC236}">
                  <a16:creationId xmlns:a16="http://schemas.microsoft.com/office/drawing/2014/main" id="{CD141E41-5E79-FD06-74FD-AB6740B1C49E}"/>
                </a:ext>
              </a:extLst>
            </p:cNvPr>
            <p:cNvSpPr/>
            <p:nvPr/>
          </p:nvSpPr>
          <p:spPr>
            <a:xfrm>
              <a:off x="2033506" y="3824049"/>
              <a:ext cx="23470" cy="61628"/>
            </a:xfrm>
            <a:custGeom>
              <a:avLst/>
              <a:gdLst/>
              <a:ahLst/>
              <a:cxnLst/>
              <a:rect l="l" t="t" r="r" b="b"/>
              <a:pathLst>
                <a:path w="326" h="856" extrusionOk="0">
                  <a:moveTo>
                    <a:pt x="214" y="0"/>
                  </a:moveTo>
                  <a:cubicBezTo>
                    <a:pt x="169" y="0"/>
                    <a:pt x="123" y="26"/>
                    <a:pt x="105" y="81"/>
                  </a:cubicBezTo>
                  <a:cubicBezTo>
                    <a:pt x="35" y="309"/>
                    <a:pt x="0" y="547"/>
                    <a:pt x="70" y="775"/>
                  </a:cubicBezTo>
                  <a:cubicBezTo>
                    <a:pt x="88" y="832"/>
                    <a:pt x="128" y="855"/>
                    <a:pt x="170" y="855"/>
                  </a:cubicBezTo>
                  <a:cubicBezTo>
                    <a:pt x="242" y="855"/>
                    <a:pt x="319" y="785"/>
                    <a:pt x="292" y="692"/>
                  </a:cubicBezTo>
                  <a:cubicBezTo>
                    <a:pt x="237" y="498"/>
                    <a:pt x="279" y="309"/>
                    <a:pt x="314" y="122"/>
                  </a:cubicBezTo>
                  <a:cubicBezTo>
                    <a:pt x="325" y="43"/>
                    <a:pt x="271" y="0"/>
                    <a:pt x="214"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691;p45">
              <a:extLst>
                <a:ext uri="{FF2B5EF4-FFF2-40B4-BE49-F238E27FC236}">
                  <a16:creationId xmlns:a16="http://schemas.microsoft.com/office/drawing/2014/main" id="{81ECC677-692F-DC99-78B5-BB2D11DB975E}"/>
                </a:ext>
              </a:extLst>
            </p:cNvPr>
            <p:cNvSpPr/>
            <p:nvPr/>
          </p:nvSpPr>
          <p:spPr>
            <a:xfrm>
              <a:off x="2064031" y="3813034"/>
              <a:ext cx="22534" cy="61340"/>
            </a:xfrm>
            <a:custGeom>
              <a:avLst/>
              <a:gdLst/>
              <a:ahLst/>
              <a:cxnLst/>
              <a:rect l="l" t="t" r="r" b="b"/>
              <a:pathLst>
                <a:path w="313" h="852" extrusionOk="0">
                  <a:moveTo>
                    <a:pt x="190" y="1"/>
                  </a:moveTo>
                  <a:cubicBezTo>
                    <a:pt x="142" y="1"/>
                    <a:pt x="92" y="30"/>
                    <a:pt x="77" y="93"/>
                  </a:cubicBezTo>
                  <a:cubicBezTo>
                    <a:pt x="22" y="302"/>
                    <a:pt x="0" y="519"/>
                    <a:pt x="22" y="741"/>
                  </a:cubicBezTo>
                  <a:cubicBezTo>
                    <a:pt x="25" y="816"/>
                    <a:pt x="80" y="851"/>
                    <a:pt x="136" y="851"/>
                  </a:cubicBezTo>
                  <a:cubicBezTo>
                    <a:pt x="200" y="851"/>
                    <a:pt x="265" y="805"/>
                    <a:pt x="257" y="720"/>
                  </a:cubicBezTo>
                  <a:cubicBezTo>
                    <a:pt x="244" y="526"/>
                    <a:pt x="257" y="330"/>
                    <a:pt x="292" y="135"/>
                  </a:cubicBezTo>
                  <a:cubicBezTo>
                    <a:pt x="312" y="49"/>
                    <a:pt x="252" y="1"/>
                    <a:pt x="190"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692;p45">
              <a:extLst>
                <a:ext uri="{FF2B5EF4-FFF2-40B4-BE49-F238E27FC236}">
                  <a16:creationId xmlns:a16="http://schemas.microsoft.com/office/drawing/2014/main" id="{3A47FDD0-FB44-A686-7EC6-999FE7EC37FE}"/>
                </a:ext>
              </a:extLst>
            </p:cNvPr>
            <p:cNvSpPr/>
            <p:nvPr/>
          </p:nvSpPr>
          <p:spPr>
            <a:xfrm>
              <a:off x="2092180" y="3803315"/>
              <a:ext cx="19006" cy="61772"/>
            </a:xfrm>
            <a:custGeom>
              <a:avLst/>
              <a:gdLst/>
              <a:ahLst/>
              <a:cxnLst/>
              <a:rect l="l" t="t" r="r" b="b"/>
              <a:pathLst>
                <a:path w="264" h="858" extrusionOk="0">
                  <a:moveTo>
                    <a:pt x="159" y="1"/>
                  </a:moveTo>
                  <a:cubicBezTo>
                    <a:pt x="128" y="1"/>
                    <a:pt x="98" y="15"/>
                    <a:pt x="84" y="48"/>
                  </a:cubicBezTo>
                  <a:cubicBezTo>
                    <a:pt x="0" y="257"/>
                    <a:pt x="7" y="529"/>
                    <a:pt x="27" y="758"/>
                  </a:cubicBezTo>
                  <a:cubicBezTo>
                    <a:pt x="34" y="826"/>
                    <a:pt x="85" y="858"/>
                    <a:pt x="137" y="858"/>
                  </a:cubicBezTo>
                  <a:cubicBezTo>
                    <a:pt x="197" y="858"/>
                    <a:pt x="258" y="816"/>
                    <a:pt x="251" y="738"/>
                  </a:cubicBezTo>
                  <a:cubicBezTo>
                    <a:pt x="229" y="514"/>
                    <a:pt x="264" y="298"/>
                    <a:pt x="251" y="76"/>
                  </a:cubicBezTo>
                  <a:cubicBezTo>
                    <a:pt x="246" y="28"/>
                    <a:pt x="202" y="1"/>
                    <a:pt x="159"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693;p45">
              <a:extLst>
                <a:ext uri="{FF2B5EF4-FFF2-40B4-BE49-F238E27FC236}">
                  <a16:creationId xmlns:a16="http://schemas.microsoft.com/office/drawing/2014/main" id="{60C42241-3375-DF8D-7F7D-06C4D38B60E6}"/>
                </a:ext>
              </a:extLst>
            </p:cNvPr>
            <p:cNvSpPr/>
            <p:nvPr/>
          </p:nvSpPr>
          <p:spPr>
            <a:xfrm>
              <a:off x="1633228" y="3462058"/>
              <a:ext cx="392863" cy="479559"/>
            </a:xfrm>
            <a:custGeom>
              <a:avLst/>
              <a:gdLst/>
              <a:ahLst/>
              <a:cxnLst/>
              <a:rect l="l" t="t" r="r" b="b"/>
              <a:pathLst>
                <a:path w="5457" h="6661" extrusionOk="0">
                  <a:moveTo>
                    <a:pt x="1838" y="0"/>
                  </a:moveTo>
                  <a:lnTo>
                    <a:pt x="1" y="1615"/>
                  </a:lnTo>
                  <a:lnTo>
                    <a:pt x="1135" y="2964"/>
                  </a:lnTo>
                  <a:lnTo>
                    <a:pt x="1141" y="2964"/>
                  </a:lnTo>
                  <a:lnTo>
                    <a:pt x="1372" y="3243"/>
                  </a:lnTo>
                  <a:cubicBezTo>
                    <a:pt x="1372" y="3243"/>
                    <a:pt x="2075" y="4085"/>
                    <a:pt x="2776" y="4942"/>
                  </a:cubicBezTo>
                  <a:cubicBezTo>
                    <a:pt x="3473" y="5797"/>
                    <a:pt x="4169" y="6660"/>
                    <a:pt x="4169" y="6660"/>
                  </a:cubicBezTo>
                  <a:cubicBezTo>
                    <a:pt x="4725" y="6291"/>
                    <a:pt x="5072" y="5880"/>
                    <a:pt x="5457" y="5241"/>
                  </a:cubicBezTo>
                  <a:cubicBezTo>
                    <a:pt x="5457" y="5241"/>
                    <a:pt x="4879" y="4384"/>
                    <a:pt x="4294" y="3522"/>
                  </a:cubicBezTo>
                  <a:cubicBezTo>
                    <a:pt x="3710" y="2665"/>
                    <a:pt x="3118" y="1810"/>
                    <a:pt x="3118" y="1810"/>
                  </a:cubicBezTo>
                  <a:lnTo>
                    <a:pt x="2910" y="1518"/>
                  </a:lnTo>
                  <a:lnTo>
                    <a:pt x="2901" y="1503"/>
                  </a:lnTo>
                  <a:lnTo>
                    <a:pt x="1838" y="0"/>
                  </a:ln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694;p45">
              <a:extLst>
                <a:ext uri="{FF2B5EF4-FFF2-40B4-BE49-F238E27FC236}">
                  <a16:creationId xmlns:a16="http://schemas.microsoft.com/office/drawing/2014/main" id="{FA562CD6-EEE7-886D-E87D-BFD5A56C96CA}"/>
                </a:ext>
              </a:extLst>
            </p:cNvPr>
            <p:cNvSpPr/>
            <p:nvPr/>
          </p:nvSpPr>
          <p:spPr>
            <a:xfrm>
              <a:off x="906824" y="3915915"/>
              <a:ext cx="371841" cy="159685"/>
            </a:xfrm>
            <a:custGeom>
              <a:avLst/>
              <a:gdLst/>
              <a:ahLst/>
              <a:cxnLst/>
              <a:rect l="l" t="t" r="r" b="b"/>
              <a:pathLst>
                <a:path w="5165" h="2218" extrusionOk="0">
                  <a:moveTo>
                    <a:pt x="2569" y="0"/>
                  </a:moveTo>
                  <a:cubicBezTo>
                    <a:pt x="2569" y="0"/>
                    <a:pt x="1943" y="259"/>
                    <a:pt x="1310" y="607"/>
                  </a:cubicBezTo>
                  <a:cubicBezTo>
                    <a:pt x="675" y="954"/>
                    <a:pt x="42" y="1386"/>
                    <a:pt x="7" y="1727"/>
                  </a:cubicBezTo>
                  <a:cubicBezTo>
                    <a:pt x="0" y="1804"/>
                    <a:pt x="22" y="1872"/>
                    <a:pt x="64" y="1943"/>
                  </a:cubicBezTo>
                  <a:cubicBezTo>
                    <a:pt x="198" y="2141"/>
                    <a:pt x="611" y="2217"/>
                    <a:pt x="1145" y="2217"/>
                  </a:cubicBezTo>
                  <a:cubicBezTo>
                    <a:pt x="2463" y="2217"/>
                    <a:pt x="4521" y="1752"/>
                    <a:pt x="4962" y="1503"/>
                  </a:cubicBezTo>
                  <a:cubicBezTo>
                    <a:pt x="5116" y="1420"/>
                    <a:pt x="5164" y="1281"/>
                    <a:pt x="5136" y="1128"/>
                  </a:cubicBezTo>
                  <a:cubicBezTo>
                    <a:pt x="5074" y="668"/>
                    <a:pt x="4426" y="35"/>
                    <a:pt x="4426" y="35"/>
                  </a:cubicBezTo>
                  <a:lnTo>
                    <a:pt x="2569"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695;p45">
              <a:extLst>
                <a:ext uri="{FF2B5EF4-FFF2-40B4-BE49-F238E27FC236}">
                  <a16:creationId xmlns:a16="http://schemas.microsoft.com/office/drawing/2014/main" id="{27D115C6-BE6A-3B0E-136F-2E709C29A9E9}"/>
                </a:ext>
              </a:extLst>
            </p:cNvPr>
            <p:cNvSpPr/>
            <p:nvPr/>
          </p:nvSpPr>
          <p:spPr>
            <a:xfrm>
              <a:off x="906824" y="3997053"/>
              <a:ext cx="371841" cy="78547"/>
            </a:xfrm>
            <a:custGeom>
              <a:avLst/>
              <a:gdLst/>
              <a:ahLst/>
              <a:cxnLst/>
              <a:rect l="l" t="t" r="r" b="b"/>
              <a:pathLst>
                <a:path w="5165" h="1091" extrusionOk="0">
                  <a:moveTo>
                    <a:pt x="5136" y="1"/>
                  </a:moveTo>
                  <a:cubicBezTo>
                    <a:pt x="3629" y="555"/>
                    <a:pt x="2304" y="702"/>
                    <a:pt x="1332" y="702"/>
                  </a:cubicBezTo>
                  <a:cubicBezTo>
                    <a:pt x="753" y="702"/>
                    <a:pt x="299" y="649"/>
                    <a:pt x="7" y="600"/>
                  </a:cubicBezTo>
                  <a:lnTo>
                    <a:pt x="7" y="600"/>
                  </a:lnTo>
                  <a:cubicBezTo>
                    <a:pt x="0" y="677"/>
                    <a:pt x="22" y="745"/>
                    <a:pt x="64" y="816"/>
                  </a:cubicBezTo>
                  <a:cubicBezTo>
                    <a:pt x="198" y="1014"/>
                    <a:pt x="611" y="1090"/>
                    <a:pt x="1145" y="1090"/>
                  </a:cubicBezTo>
                  <a:cubicBezTo>
                    <a:pt x="2463" y="1090"/>
                    <a:pt x="4521" y="625"/>
                    <a:pt x="4962" y="376"/>
                  </a:cubicBezTo>
                  <a:cubicBezTo>
                    <a:pt x="5116" y="293"/>
                    <a:pt x="5164" y="154"/>
                    <a:pt x="5136"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696;p45">
              <a:extLst>
                <a:ext uri="{FF2B5EF4-FFF2-40B4-BE49-F238E27FC236}">
                  <a16:creationId xmlns:a16="http://schemas.microsoft.com/office/drawing/2014/main" id="{A2940DE2-525E-77D5-1337-FFBAEE9CE84C}"/>
                </a:ext>
              </a:extLst>
            </p:cNvPr>
            <p:cNvSpPr/>
            <p:nvPr/>
          </p:nvSpPr>
          <p:spPr>
            <a:xfrm>
              <a:off x="1037994" y="3928082"/>
              <a:ext cx="65153" cy="48885"/>
            </a:xfrm>
            <a:custGeom>
              <a:avLst/>
              <a:gdLst/>
              <a:ahLst/>
              <a:cxnLst/>
              <a:rect l="l" t="t" r="r" b="b"/>
              <a:pathLst>
                <a:path w="905" h="679" extrusionOk="0">
                  <a:moveTo>
                    <a:pt x="183" y="0"/>
                  </a:moveTo>
                  <a:cubicBezTo>
                    <a:pt x="75" y="0"/>
                    <a:pt x="1" y="143"/>
                    <a:pt x="121" y="207"/>
                  </a:cubicBezTo>
                  <a:cubicBezTo>
                    <a:pt x="308" y="319"/>
                    <a:pt x="490" y="431"/>
                    <a:pt x="607" y="611"/>
                  </a:cubicBezTo>
                  <a:cubicBezTo>
                    <a:pt x="638" y="659"/>
                    <a:pt x="684" y="679"/>
                    <a:pt x="728" y="679"/>
                  </a:cubicBezTo>
                  <a:cubicBezTo>
                    <a:pt x="820" y="679"/>
                    <a:pt x="905" y="592"/>
                    <a:pt x="844" y="493"/>
                  </a:cubicBezTo>
                  <a:cubicBezTo>
                    <a:pt x="705" y="257"/>
                    <a:pt x="481" y="117"/>
                    <a:pt x="239" y="13"/>
                  </a:cubicBezTo>
                  <a:cubicBezTo>
                    <a:pt x="220" y="4"/>
                    <a:pt x="201" y="0"/>
                    <a:pt x="183"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697;p45">
              <a:extLst>
                <a:ext uri="{FF2B5EF4-FFF2-40B4-BE49-F238E27FC236}">
                  <a16:creationId xmlns:a16="http://schemas.microsoft.com/office/drawing/2014/main" id="{E8DAC8EB-A917-F2E5-C86E-E8E1B4B9568F}"/>
                </a:ext>
              </a:extLst>
            </p:cNvPr>
            <p:cNvSpPr/>
            <p:nvPr/>
          </p:nvSpPr>
          <p:spPr>
            <a:xfrm>
              <a:off x="1007613" y="3943777"/>
              <a:ext cx="67025" cy="48669"/>
            </a:xfrm>
            <a:custGeom>
              <a:avLst/>
              <a:gdLst/>
              <a:ahLst/>
              <a:cxnLst/>
              <a:rect l="l" t="t" r="r" b="b"/>
              <a:pathLst>
                <a:path w="931" h="676" extrusionOk="0">
                  <a:moveTo>
                    <a:pt x="186" y="1"/>
                  </a:moveTo>
                  <a:cubicBezTo>
                    <a:pt x="72" y="1"/>
                    <a:pt x="0" y="161"/>
                    <a:pt x="125" y="226"/>
                  </a:cubicBezTo>
                  <a:cubicBezTo>
                    <a:pt x="319" y="338"/>
                    <a:pt x="486" y="470"/>
                    <a:pt x="646" y="630"/>
                  </a:cubicBezTo>
                  <a:cubicBezTo>
                    <a:pt x="675" y="662"/>
                    <a:pt x="708" y="675"/>
                    <a:pt x="739" y="675"/>
                  </a:cubicBezTo>
                  <a:cubicBezTo>
                    <a:pt x="840" y="675"/>
                    <a:pt x="930" y="544"/>
                    <a:pt x="835" y="448"/>
                  </a:cubicBezTo>
                  <a:cubicBezTo>
                    <a:pt x="661" y="268"/>
                    <a:pt x="472" y="129"/>
                    <a:pt x="250" y="17"/>
                  </a:cubicBezTo>
                  <a:cubicBezTo>
                    <a:pt x="228" y="6"/>
                    <a:pt x="206" y="1"/>
                    <a:pt x="186"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698;p45">
              <a:extLst>
                <a:ext uri="{FF2B5EF4-FFF2-40B4-BE49-F238E27FC236}">
                  <a16:creationId xmlns:a16="http://schemas.microsoft.com/office/drawing/2014/main" id="{366F1149-EC9F-1AC6-8E7C-A0A5113B2A4A}"/>
                </a:ext>
              </a:extLst>
            </p:cNvPr>
            <p:cNvSpPr/>
            <p:nvPr/>
          </p:nvSpPr>
          <p:spPr>
            <a:xfrm>
              <a:off x="982488" y="3959256"/>
              <a:ext cx="63209" cy="49749"/>
            </a:xfrm>
            <a:custGeom>
              <a:avLst/>
              <a:gdLst/>
              <a:ahLst/>
              <a:cxnLst/>
              <a:rect l="l" t="t" r="r" b="b"/>
              <a:pathLst>
                <a:path w="878" h="691" extrusionOk="0">
                  <a:moveTo>
                    <a:pt x="126" y="0"/>
                  </a:moveTo>
                  <a:cubicBezTo>
                    <a:pt x="50" y="0"/>
                    <a:pt x="0" y="102"/>
                    <a:pt x="63" y="165"/>
                  </a:cubicBezTo>
                  <a:cubicBezTo>
                    <a:pt x="237" y="339"/>
                    <a:pt x="439" y="471"/>
                    <a:pt x="613" y="651"/>
                  </a:cubicBezTo>
                  <a:cubicBezTo>
                    <a:pt x="639" y="679"/>
                    <a:pt x="669" y="691"/>
                    <a:pt x="699" y="691"/>
                  </a:cubicBezTo>
                  <a:cubicBezTo>
                    <a:pt x="793" y="691"/>
                    <a:pt x="877" y="568"/>
                    <a:pt x="786" y="477"/>
                  </a:cubicBezTo>
                  <a:cubicBezTo>
                    <a:pt x="613" y="297"/>
                    <a:pt x="397" y="88"/>
                    <a:pt x="153" y="5"/>
                  </a:cubicBezTo>
                  <a:cubicBezTo>
                    <a:pt x="144" y="2"/>
                    <a:pt x="135" y="0"/>
                    <a:pt x="126"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699;p45">
              <a:extLst>
                <a:ext uri="{FF2B5EF4-FFF2-40B4-BE49-F238E27FC236}">
                  <a16:creationId xmlns:a16="http://schemas.microsoft.com/office/drawing/2014/main" id="{55FD782D-5FF6-7F5D-74A2-5F6C572D6713}"/>
                </a:ext>
              </a:extLst>
            </p:cNvPr>
            <p:cNvSpPr/>
            <p:nvPr/>
          </p:nvSpPr>
          <p:spPr>
            <a:xfrm>
              <a:off x="1012509" y="3452555"/>
              <a:ext cx="262629" cy="478551"/>
            </a:xfrm>
            <a:custGeom>
              <a:avLst/>
              <a:gdLst/>
              <a:ahLst/>
              <a:cxnLst/>
              <a:rect l="l" t="t" r="r" b="b"/>
              <a:pathLst>
                <a:path w="3648" h="6647" extrusionOk="0">
                  <a:moveTo>
                    <a:pt x="2054" y="0"/>
                  </a:moveTo>
                  <a:cubicBezTo>
                    <a:pt x="1378" y="585"/>
                    <a:pt x="710" y="1274"/>
                    <a:pt x="301" y="2068"/>
                  </a:cubicBezTo>
                  <a:cubicBezTo>
                    <a:pt x="182" y="2303"/>
                    <a:pt x="84" y="2547"/>
                    <a:pt x="42" y="2804"/>
                  </a:cubicBezTo>
                  <a:cubicBezTo>
                    <a:pt x="0" y="3105"/>
                    <a:pt x="70" y="3389"/>
                    <a:pt x="141" y="3681"/>
                  </a:cubicBezTo>
                  <a:cubicBezTo>
                    <a:pt x="273" y="4294"/>
                    <a:pt x="433" y="4900"/>
                    <a:pt x="585" y="5504"/>
                  </a:cubicBezTo>
                  <a:cubicBezTo>
                    <a:pt x="677" y="5852"/>
                    <a:pt x="767" y="6194"/>
                    <a:pt x="857" y="6542"/>
                  </a:cubicBezTo>
                  <a:cubicBezTo>
                    <a:pt x="1207" y="6602"/>
                    <a:pt x="1564" y="6647"/>
                    <a:pt x="1922" y="6647"/>
                  </a:cubicBezTo>
                  <a:cubicBezTo>
                    <a:pt x="2096" y="6647"/>
                    <a:pt x="2270" y="6636"/>
                    <a:pt x="2444" y="6612"/>
                  </a:cubicBezTo>
                  <a:cubicBezTo>
                    <a:pt x="2569" y="6597"/>
                    <a:pt x="2694" y="6570"/>
                    <a:pt x="2819" y="6542"/>
                  </a:cubicBezTo>
                  <a:cubicBezTo>
                    <a:pt x="2848" y="6535"/>
                    <a:pt x="2973" y="6520"/>
                    <a:pt x="2993" y="6500"/>
                  </a:cubicBezTo>
                  <a:cubicBezTo>
                    <a:pt x="2993" y="6493"/>
                    <a:pt x="2986" y="6471"/>
                    <a:pt x="2986" y="6465"/>
                  </a:cubicBezTo>
                  <a:cubicBezTo>
                    <a:pt x="2993" y="6416"/>
                    <a:pt x="2965" y="6346"/>
                    <a:pt x="2958" y="6291"/>
                  </a:cubicBezTo>
                  <a:cubicBezTo>
                    <a:pt x="2938" y="6172"/>
                    <a:pt x="2916" y="6054"/>
                    <a:pt x="2896" y="5935"/>
                  </a:cubicBezTo>
                  <a:cubicBezTo>
                    <a:pt x="2798" y="5386"/>
                    <a:pt x="2707" y="4836"/>
                    <a:pt x="2624" y="4294"/>
                  </a:cubicBezTo>
                  <a:cubicBezTo>
                    <a:pt x="2576" y="4008"/>
                    <a:pt x="2527" y="3723"/>
                    <a:pt x="2499" y="3445"/>
                  </a:cubicBezTo>
                  <a:cubicBezTo>
                    <a:pt x="2492" y="3397"/>
                    <a:pt x="2485" y="3333"/>
                    <a:pt x="2499" y="3285"/>
                  </a:cubicBezTo>
                  <a:cubicBezTo>
                    <a:pt x="2520" y="3237"/>
                    <a:pt x="2569" y="3195"/>
                    <a:pt x="2597" y="3166"/>
                  </a:cubicBezTo>
                  <a:cubicBezTo>
                    <a:pt x="2756" y="3013"/>
                    <a:pt x="2903" y="2839"/>
                    <a:pt x="3070" y="2694"/>
                  </a:cubicBezTo>
                  <a:cubicBezTo>
                    <a:pt x="3250" y="2520"/>
                    <a:pt x="3446" y="2360"/>
                    <a:pt x="3648" y="2213"/>
                  </a:cubicBezTo>
                  <a:cubicBezTo>
                    <a:pt x="3105" y="1490"/>
                    <a:pt x="2555" y="758"/>
                    <a:pt x="2054"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700;p45">
              <a:extLst>
                <a:ext uri="{FF2B5EF4-FFF2-40B4-BE49-F238E27FC236}">
                  <a16:creationId xmlns:a16="http://schemas.microsoft.com/office/drawing/2014/main" id="{3BCEF63F-E2A7-DB36-C7B5-39B5DC0A4FA4}"/>
                </a:ext>
              </a:extLst>
            </p:cNvPr>
            <p:cNvSpPr/>
            <p:nvPr/>
          </p:nvSpPr>
          <p:spPr>
            <a:xfrm>
              <a:off x="547725" y="2544266"/>
              <a:ext cx="247006" cy="233480"/>
            </a:xfrm>
            <a:custGeom>
              <a:avLst/>
              <a:gdLst/>
              <a:ahLst/>
              <a:cxnLst/>
              <a:rect l="l" t="t" r="r" b="b"/>
              <a:pathLst>
                <a:path w="3431" h="3243" extrusionOk="0">
                  <a:moveTo>
                    <a:pt x="2146" y="0"/>
                  </a:moveTo>
                  <a:cubicBezTo>
                    <a:pt x="2028" y="0"/>
                    <a:pt x="1982" y="238"/>
                    <a:pt x="1982" y="482"/>
                  </a:cubicBezTo>
                  <a:cubicBezTo>
                    <a:pt x="1976" y="732"/>
                    <a:pt x="2017" y="989"/>
                    <a:pt x="2017" y="989"/>
                  </a:cubicBezTo>
                  <a:cubicBezTo>
                    <a:pt x="2017" y="989"/>
                    <a:pt x="1899" y="746"/>
                    <a:pt x="1747" y="509"/>
                  </a:cubicBezTo>
                  <a:cubicBezTo>
                    <a:pt x="1610" y="281"/>
                    <a:pt x="1450" y="67"/>
                    <a:pt x="1317" y="67"/>
                  </a:cubicBezTo>
                  <a:cubicBezTo>
                    <a:pt x="1307" y="67"/>
                    <a:pt x="1297" y="69"/>
                    <a:pt x="1288" y="71"/>
                  </a:cubicBezTo>
                  <a:cubicBezTo>
                    <a:pt x="1134" y="106"/>
                    <a:pt x="1154" y="398"/>
                    <a:pt x="1231" y="669"/>
                  </a:cubicBezTo>
                  <a:cubicBezTo>
                    <a:pt x="1301" y="948"/>
                    <a:pt x="1420" y="1205"/>
                    <a:pt x="1420" y="1205"/>
                  </a:cubicBezTo>
                  <a:cubicBezTo>
                    <a:pt x="1420" y="1205"/>
                    <a:pt x="1231" y="1010"/>
                    <a:pt x="1022" y="822"/>
                  </a:cubicBezTo>
                  <a:cubicBezTo>
                    <a:pt x="851" y="662"/>
                    <a:pt x="665" y="499"/>
                    <a:pt x="557" y="499"/>
                  </a:cubicBezTo>
                  <a:cubicBezTo>
                    <a:pt x="538" y="499"/>
                    <a:pt x="521" y="504"/>
                    <a:pt x="508" y="515"/>
                  </a:cubicBezTo>
                  <a:cubicBezTo>
                    <a:pt x="347" y="649"/>
                    <a:pt x="438" y="941"/>
                    <a:pt x="585" y="1183"/>
                  </a:cubicBezTo>
                  <a:cubicBezTo>
                    <a:pt x="723" y="1434"/>
                    <a:pt x="912" y="1636"/>
                    <a:pt x="912" y="1636"/>
                  </a:cubicBezTo>
                  <a:cubicBezTo>
                    <a:pt x="912" y="1636"/>
                    <a:pt x="758" y="1497"/>
                    <a:pt x="578" y="1379"/>
                  </a:cubicBezTo>
                  <a:cubicBezTo>
                    <a:pt x="448" y="1294"/>
                    <a:pt x="313" y="1218"/>
                    <a:pt x="208" y="1218"/>
                  </a:cubicBezTo>
                  <a:cubicBezTo>
                    <a:pt x="165" y="1218"/>
                    <a:pt x="127" y="1230"/>
                    <a:pt x="97" y="1260"/>
                  </a:cubicBezTo>
                  <a:cubicBezTo>
                    <a:pt x="0" y="1365"/>
                    <a:pt x="160" y="1657"/>
                    <a:pt x="361" y="1915"/>
                  </a:cubicBezTo>
                  <a:cubicBezTo>
                    <a:pt x="556" y="2172"/>
                    <a:pt x="787" y="2387"/>
                    <a:pt x="787" y="2387"/>
                  </a:cubicBezTo>
                  <a:cubicBezTo>
                    <a:pt x="787" y="2387"/>
                    <a:pt x="813" y="2561"/>
                    <a:pt x="912" y="2756"/>
                  </a:cubicBezTo>
                  <a:cubicBezTo>
                    <a:pt x="1009" y="2952"/>
                    <a:pt x="1182" y="3167"/>
                    <a:pt x="1446" y="3229"/>
                  </a:cubicBezTo>
                  <a:cubicBezTo>
                    <a:pt x="1483" y="3238"/>
                    <a:pt x="1521" y="3242"/>
                    <a:pt x="1561" y="3242"/>
                  </a:cubicBezTo>
                  <a:cubicBezTo>
                    <a:pt x="1802" y="3242"/>
                    <a:pt x="2093" y="3084"/>
                    <a:pt x="2338" y="2875"/>
                  </a:cubicBezTo>
                  <a:cubicBezTo>
                    <a:pt x="2624" y="2638"/>
                    <a:pt x="2859" y="2332"/>
                    <a:pt x="2916" y="2102"/>
                  </a:cubicBezTo>
                  <a:cubicBezTo>
                    <a:pt x="2916" y="2102"/>
                    <a:pt x="3061" y="1796"/>
                    <a:pt x="3186" y="1504"/>
                  </a:cubicBezTo>
                  <a:cubicBezTo>
                    <a:pt x="3312" y="1212"/>
                    <a:pt x="3430" y="919"/>
                    <a:pt x="3305" y="871"/>
                  </a:cubicBezTo>
                  <a:cubicBezTo>
                    <a:pt x="3285" y="864"/>
                    <a:pt x="3265" y="860"/>
                    <a:pt x="3244" y="860"/>
                  </a:cubicBezTo>
                  <a:cubicBezTo>
                    <a:pt x="3124" y="860"/>
                    <a:pt x="2986" y="969"/>
                    <a:pt x="2874" y="1093"/>
                  </a:cubicBezTo>
                  <a:cubicBezTo>
                    <a:pt x="2749" y="1233"/>
                    <a:pt x="2650" y="1392"/>
                    <a:pt x="2650" y="1392"/>
                  </a:cubicBezTo>
                  <a:cubicBezTo>
                    <a:pt x="2650" y="1392"/>
                    <a:pt x="2595" y="1051"/>
                    <a:pt x="2518" y="711"/>
                  </a:cubicBezTo>
                  <a:cubicBezTo>
                    <a:pt x="2442" y="370"/>
                    <a:pt x="2345" y="23"/>
                    <a:pt x="2156" y="1"/>
                  </a:cubicBezTo>
                  <a:cubicBezTo>
                    <a:pt x="2153" y="0"/>
                    <a:pt x="2150" y="0"/>
                    <a:pt x="2146"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701;p45">
              <a:extLst>
                <a:ext uri="{FF2B5EF4-FFF2-40B4-BE49-F238E27FC236}">
                  <a16:creationId xmlns:a16="http://schemas.microsoft.com/office/drawing/2014/main" id="{879B5E57-6B66-C494-2CD9-78A90652751C}"/>
                </a:ext>
              </a:extLst>
            </p:cNvPr>
            <p:cNvSpPr/>
            <p:nvPr/>
          </p:nvSpPr>
          <p:spPr>
            <a:xfrm>
              <a:off x="651322" y="2712158"/>
              <a:ext cx="478462" cy="274517"/>
            </a:xfrm>
            <a:custGeom>
              <a:avLst/>
              <a:gdLst/>
              <a:ahLst/>
              <a:cxnLst/>
              <a:rect l="l" t="t" r="r" b="b"/>
              <a:pathLst>
                <a:path w="6646" h="3813" extrusionOk="0">
                  <a:moveTo>
                    <a:pt x="1378" y="0"/>
                  </a:moveTo>
                  <a:cubicBezTo>
                    <a:pt x="1121" y="167"/>
                    <a:pt x="857" y="334"/>
                    <a:pt x="607" y="501"/>
                  </a:cubicBezTo>
                  <a:cubicBezTo>
                    <a:pt x="447" y="605"/>
                    <a:pt x="286" y="710"/>
                    <a:pt x="126" y="813"/>
                  </a:cubicBezTo>
                  <a:cubicBezTo>
                    <a:pt x="99" y="835"/>
                    <a:pt x="29" y="864"/>
                    <a:pt x="16" y="890"/>
                  </a:cubicBezTo>
                  <a:cubicBezTo>
                    <a:pt x="1" y="919"/>
                    <a:pt x="77" y="1016"/>
                    <a:pt x="91" y="1051"/>
                  </a:cubicBezTo>
                  <a:cubicBezTo>
                    <a:pt x="787" y="2226"/>
                    <a:pt x="1853" y="3382"/>
                    <a:pt x="3244" y="3674"/>
                  </a:cubicBezTo>
                  <a:cubicBezTo>
                    <a:pt x="3693" y="3769"/>
                    <a:pt x="4152" y="3813"/>
                    <a:pt x="4611" y="3813"/>
                  </a:cubicBezTo>
                  <a:cubicBezTo>
                    <a:pt x="5297" y="3813"/>
                    <a:pt x="5984" y="3716"/>
                    <a:pt x="6646" y="3549"/>
                  </a:cubicBezTo>
                  <a:cubicBezTo>
                    <a:pt x="6619" y="3472"/>
                    <a:pt x="6597" y="3389"/>
                    <a:pt x="6570" y="3305"/>
                  </a:cubicBezTo>
                  <a:cubicBezTo>
                    <a:pt x="6395" y="2727"/>
                    <a:pt x="6221" y="2149"/>
                    <a:pt x="6048" y="1580"/>
                  </a:cubicBezTo>
                  <a:cubicBezTo>
                    <a:pt x="5714" y="1684"/>
                    <a:pt x="5380" y="1767"/>
                    <a:pt x="5032" y="1815"/>
                  </a:cubicBezTo>
                  <a:cubicBezTo>
                    <a:pt x="4749" y="1855"/>
                    <a:pt x="4466" y="1876"/>
                    <a:pt x="4182" y="1876"/>
                  </a:cubicBezTo>
                  <a:cubicBezTo>
                    <a:pt x="4111" y="1876"/>
                    <a:pt x="4039" y="1875"/>
                    <a:pt x="3967" y="1872"/>
                  </a:cubicBezTo>
                  <a:cubicBezTo>
                    <a:pt x="3787" y="1866"/>
                    <a:pt x="3598" y="1851"/>
                    <a:pt x="3424" y="1809"/>
                  </a:cubicBezTo>
                  <a:cubicBezTo>
                    <a:pt x="3257" y="1760"/>
                    <a:pt x="3090" y="1684"/>
                    <a:pt x="2938" y="1600"/>
                  </a:cubicBezTo>
                  <a:cubicBezTo>
                    <a:pt x="2284" y="1231"/>
                    <a:pt x="1776" y="626"/>
                    <a:pt x="1378"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702;p45">
              <a:extLst>
                <a:ext uri="{FF2B5EF4-FFF2-40B4-BE49-F238E27FC236}">
                  <a16:creationId xmlns:a16="http://schemas.microsoft.com/office/drawing/2014/main" id="{A94AD69F-3414-3E30-EEEA-BDD52D94603A}"/>
                </a:ext>
              </a:extLst>
            </p:cNvPr>
            <p:cNvSpPr/>
            <p:nvPr/>
          </p:nvSpPr>
          <p:spPr>
            <a:xfrm>
              <a:off x="2158269" y="2349016"/>
              <a:ext cx="224401" cy="242191"/>
            </a:xfrm>
            <a:custGeom>
              <a:avLst/>
              <a:gdLst/>
              <a:ahLst/>
              <a:cxnLst/>
              <a:rect l="l" t="t" r="r" b="b"/>
              <a:pathLst>
                <a:path w="3117" h="3364" extrusionOk="0">
                  <a:moveTo>
                    <a:pt x="1676" y="0"/>
                  </a:moveTo>
                  <a:cubicBezTo>
                    <a:pt x="1502" y="0"/>
                    <a:pt x="1274" y="254"/>
                    <a:pt x="1058" y="513"/>
                  </a:cubicBezTo>
                  <a:cubicBezTo>
                    <a:pt x="946" y="660"/>
                    <a:pt x="827" y="806"/>
                    <a:pt x="752" y="918"/>
                  </a:cubicBezTo>
                  <a:cubicBezTo>
                    <a:pt x="669" y="1036"/>
                    <a:pt x="612" y="1113"/>
                    <a:pt x="612" y="1113"/>
                  </a:cubicBezTo>
                  <a:cubicBezTo>
                    <a:pt x="612" y="1113"/>
                    <a:pt x="598" y="918"/>
                    <a:pt x="543" y="715"/>
                  </a:cubicBezTo>
                  <a:cubicBezTo>
                    <a:pt x="480" y="522"/>
                    <a:pt x="383" y="326"/>
                    <a:pt x="236" y="320"/>
                  </a:cubicBezTo>
                  <a:cubicBezTo>
                    <a:pt x="91" y="320"/>
                    <a:pt x="56" y="647"/>
                    <a:pt x="42" y="994"/>
                  </a:cubicBezTo>
                  <a:cubicBezTo>
                    <a:pt x="34" y="1342"/>
                    <a:pt x="42" y="1691"/>
                    <a:pt x="42" y="1691"/>
                  </a:cubicBezTo>
                  <a:cubicBezTo>
                    <a:pt x="1" y="1948"/>
                    <a:pt x="111" y="2330"/>
                    <a:pt x="299" y="2671"/>
                  </a:cubicBezTo>
                  <a:cubicBezTo>
                    <a:pt x="493" y="3012"/>
                    <a:pt x="759" y="3304"/>
                    <a:pt x="1029" y="3352"/>
                  </a:cubicBezTo>
                  <a:cubicBezTo>
                    <a:pt x="1070" y="3360"/>
                    <a:pt x="1110" y="3364"/>
                    <a:pt x="1150" y="3364"/>
                  </a:cubicBezTo>
                  <a:cubicBezTo>
                    <a:pt x="1366" y="3364"/>
                    <a:pt x="1556" y="3257"/>
                    <a:pt x="1697" y="3144"/>
                  </a:cubicBezTo>
                  <a:cubicBezTo>
                    <a:pt x="1858" y="3005"/>
                    <a:pt x="1954" y="2860"/>
                    <a:pt x="1954" y="2860"/>
                  </a:cubicBezTo>
                  <a:cubicBezTo>
                    <a:pt x="1954" y="2860"/>
                    <a:pt x="2025" y="2838"/>
                    <a:pt x="2143" y="2796"/>
                  </a:cubicBezTo>
                  <a:cubicBezTo>
                    <a:pt x="2255" y="2755"/>
                    <a:pt x="2400" y="2693"/>
                    <a:pt x="2547" y="2616"/>
                  </a:cubicBezTo>
                  <a:cubicBezTo>
                    <a:pt x="2831" y="2476"/>
                    <a:pt x="3117" y="2282"/>
                    <a:pt x="3068" y="2142"/>
                  </a:cubicBezTo>
                  <a:cubicBezTo>
                    <a:pt x="3035" y="2041"/>
                    <a:pt x="2914" y="2010"/>
                    <a:pt x="2771" y="2010"/>
                  </a:cubicBezTo>
                  <a:cubicBezTo>
                    <a:pt x="2707" y="2010"/>
                    <a:pt x="2640" y="2016"/>
                    <a:pt x="2574" y="2025"/>
                  </a:cubicBezTo>
                  <a:cubicBezTo>
                    <a:pt x="2464" y="2038"/>
                    <a:pt x="2359" y="2058"/>
                    <a:pt x="2282" y="2073"/>
                  </a:cubicBezTo>
                  <a:cubicBezTo>
                    <a:pt x="2198" y="2093"/>
                    <a:pt x="2150" y="2108"/>
                    <a:pt x="2150" y="2108"/>
                  </a:cubicBezTo>
                  <a:cubicBezTo>
                    <a:pt x="2150" y="2108"/>
                    <a:pt x="2213" y="2080"/>
                    <a:pt x="2310" y="2038"/>
                  </a:cubicBezTo>
                  <a:cubicBezTo>
                    <a:pt x="2407" y="1990"/>
                    <a:pt x="2532" y="1926"/>
                    <a:pt x="2657" y="1843"/>
                  </a:cubicBezTo>
                  <a:cubicBezTo>
                    <a:pt x="2776" y="1766"/>
                    <a:pt x="2895" y="1669"/>
                    <a:pt x="2965" y="1572"/>
                  </a:cubicBezTo>
                  <a:cubicBezTo>
                    <a:pt x="3040" y="1467"/>
                    <a:pt x="3075" y="1363"/>
                    <a:pt x="3027" y="1258"/>
                  </a:cubicBezTo>
                  <a:cubicBezTo>
                    <a:pt x="3009" y="1221"/>
                    <a:pt x="2959" y="1206"/>
                    <a:pt x="2889" y="1206"/>
                  </a:cubicBezTo>
                  <a:cubicBezTo>
                    <a:pt x="2767" y="1206"/>
                    <a:pt x="2584" y="1251"/>
                    <a:pt x="2407" y="1300"/>
                  </a:cubicBezTo>
                  <a:cubicBezTo>
                    <a:pt x="2268" y="1342"/>
                    <a:pt x="2136" y="1384"/>
                    <a:pt x="2031" y="1419"/>
                  </a:cubicBezTo>
                  <a:cubicBezTo>
                    <a:pt x="1934" y="1454"/>
                    <a:pt x="1864" y="1474"/>
                    <a:pt x="1864" y="1474"/>
                  </a:cubicBezTo>
                  <a:cubicBezTo>
                    <a:pt x="1864" y="1474"/>
                    <a:pt x="1921" y="1432"/>
                    <a:pt x="2005" y="1357"/>
                  </a:cubicBezTo>
                  <a:cubicBezTo>
                    <a:pt x="2088" y="1280"/>
                    <a:pt x="2192" y="1181"/>
                    <a:pt x="2288" y="1071"/>
                  </a:cubicBezTo>
                  <a:cubicBezTo>
                    <a:pt x="2484" y="847"/>
                    <a:pt x="2637" y="590"/>
                    <a:pt x="2519" y="480"/>
                  </a:cubicBezTo>
                  <a:cubicBezTo>
                    <a:pt x="2491" y="457"/>
                    <a:pt x="2456" y="447"/>
                    <a:pt x="2414" y="447"/>
                  </a:cubicBezTo>
                  <a:cubicBezTo>
                    <a:pt x="2276" y="447"/>
                    <a:pt x="2072" y="557"/>
                    <a:pt x="1879" y="674"/>
                  </a:cubicBezTo>
                  <a:cubicBezTo>
                    <a:pt x="1754" y="751"/>
                    <a:pt x="1635" y="827"/>
                    <a:pt x="1545" y="889"/>
                  </a:cubicBezTo>
                  <a:cubicBezTo>
                    <a:pt x="1453" y="953"/>
                    <a:pt x="1398" y="1001"/>
                    <a:pt x="1398" y="1001"/>
                  </a:cubicBezTo>
                  <a:cubicBezTo>
                    <a:pt x="1398" y="1001"/>
                    <a:pt x="1440" y="946"/>
                    <a:pt x="1495" y="856"/>
                  </a:cubicBezTo>
                  <a:cubicBezTo>
                    <a:pt x="1545" y="772"/>
                    <a:pt x="1614" y="660"/>
                    <a:pt x="1677" y="542"/>
                  </a:cubicBezTo>
                  <a:cubicBezTo>
                    <a:pt x="1796" y="305"/>
                    <a:pt x="1864" y="54"/>
                    <a:pt x="1739" y="12"/>
                  </a:cubicBezTo>
                  <a:cubicBezTo>
                    <a:pt x="1719" y="4"/>
                    <a:pt x="1698" y="0"/>
                    <a:pt x="1676"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703;p45">
              <a:extLst>
                <a:ext uri="{FF2B5EF4-FFF2-40B4-BE49-F238E27FC236}">
                  <a16:creationId xmlns:a16="http://schemas.microsoft.com/office/drawing/2014/main" id="{062FEF9C-66EE-0978-CAF0-035629699B4C}"/>
                </a:ext>
              </a:extLst>
            </p:cNvPr>
            <p:cNvSpPr/>
            <p:nvPr/>
          </p:nvSpPr>
          <p:spPr>
            <a:xfrm>
              <a:off x="1755975" y="2490198"/>
              <a:ext cx="476446" cy="337657"/>
            </a:xfrm>
            <a:custGeom>
              <a:avLst/>
              <a:gdLst/>
              <a:ahLst/>
              <a:cxnLst/>
              <a:rect l="l" t="t" r="r" b="b"/>
              <a:pathLst>
                <a:path w="6618" h="4690" extrusionOk="0">
                  <a:moveTo>
                    <a:pt x="5630" y="0"/>
                  </a:moveTo>
                  <a:cubicBezTo>
                    <a:pt x="5630" y="0"/>
                    <a:pt x="5567" y="49"/>
                    <a:pt x="5455" y="126"/>
                  </a:cubicBezTo>
                  <a:cubicBezTo>
                    <a:pt x="5338" y="202"/>
                    <a:pt x="5171" y="321"/>
                    <a:pt x="4976" y="446"/>
                  </a:cubicBezTo>
                  <a:cubicBezTo>
                    <a:pt x="4571" y="703"/>
                    <a:pt x="4029" y="1037"/>
                    <a:pt x="3466" y="1323"/>
                  </a:cubicBezTo>
                  <a:cubicBezTo>
                    <a:pt x="3319" y="1391"/>
                    <a:pt x="3187" y="1468"/>
                    <a:pt x="3042" y="1532"/>
                  </a:cubicBezTo>
                  <a:cubicBezTo>
                    <a:pt x="2901" y="1600"/>
                    <a:pt x="2763" y="1664"/>
                    <a:pt x="2631" y="1725"/>
                  </a:cubicBezTo>
                  <a:cubicBezTo>
                    <a:pt x="2365" y="1851"/>
                    <a:pt x="2102" y="1943"/>
                    <a:pt x="1886" y="2033"/>
                  </a:cubicBezTo>
                  <a:cubicBezTo>
                    <a:pt x="1774" y="2074"/>
                    <a:pt x="1677" y="2116"/>
                    <a:pt x="1587" y="2151"/>
                  </a:cubicBezTo>
                  <a:cubicBezTo>
                    <a:pt x="1497" y="2178"/>
                    <a:pt x="1420" y="2206"/>
                    <a:pt x="1350" y="2226"/>
                  </a:cubicBezTo>
                  <a:cubicBezTo>
                    <a:pt x="1225" y="2268"/>
                    <a:pt x="1148" y="2290"/>
                    <a:pt x="1148" y="2290"/>
                  </a:cubicBezTo>
                  <a:cubicBezTo>
                    <a:pt x="1148" y="2290"/>
                    <a:pt x="1079" y="2318"/>
                    <a:pt x="968" y="2352"/>
                  </a:cubicBezTo>
                  <a:cubicBezTo>
                    <a:pt x="919" y="2367"/>
                    <a:pt x="856" y="2387"/>
                    <a:pt x="787" y="2408"/>
                  </a:cubicBezTo>
                  <a:cubicBezTo>
                    <a:pt x="717" y="2429"/>
                    <a:pt x="647" y="2444"/>
                    <a:pt x="578" y="2464"/>
                  </a:cubicBezTo>
                  <a:cubicBezTo>
                    <a:pt x="286" y="2540"/>
                    <a:pt x="1" y="2617"/>
                    <a:pt x="1" y="2617"/>
                  </a:cubicBezTo>
                  <a:lnTo>
                    <a:pt x="550" y="4690"/>
                  </a:lnTo>
                  <a:cubicBezTo>
                    <a:pt x="550" y="4690"/>
                    <a:pt x="877" y="4580"/>
                    <a:pt x="1211" y="4474"/>
                  </a:cubicBezTo>
                  <a:cubicBezTo>
                    <a:pt x="1288" y="4448"/>
                    <a:pt x="1372" y="4419"/>
                    <a:pt x="1447" y="4391"/>
                  </a:cubicBezTo>
                  <a:cubicBezTo>
                    <a:pt x="1524" y="4364"/>
                    <a:pt x="1594" y="4336"/>
                    <a:pt x="1656" y="4307"/>
                  </a:cubicBezTo>
                  <a:cubicBezTo>
                    <a:pt x="1774" y="4259"/>
                    <a:pt x="1858" y="4230"/>
                    <a:pt x="1858" y="4230"/>
                  </a:cubicBezTo>
                  <a:cubicBezTo>
                    <a:pt x="1858" y="4230"/>
                    <a:pt x="1935" y="4197"/>
                    <a:pt x="2081" y="4140"/>
                  </a:cubicBezTo>
                  <a:cubicBezTo>
                    <a:pt x="2150" y="4105"/>
                    <a:pt x="2240" y="4072"/>
                    <a:pt x="2339" y="4030"/>
                  </a:cubicBezTo>
                  <a:cubicBezTo>
                    <a:pt x="2436" y="3995"/>
                    <a:pt x="2547" y="3938"/>
                    <a:pt x="2666" y="3883"/>
                  </a:cubicBezTo>
                  <a:cubicBezTo>
                    <a:pt x="2901" y="3765"/>
                    <a:pt x="3187" y="3646"/>
                    <a:pt x="3473" y="3479"/>
                  </a:cubicBezTo>
                  <a:cubicBezTo>
                    <a:pt x="3611" y="3404"/>
                    <a:pt x="3765" y="3327"/>
                    <a:pt x="3910" y="3243"/>
                  </a:cubicBezTo>
                  <a:cubicBezTo>
                    <a:pt x="4064" y="3160"/>
                    <a:pt x="4211" y="3070"/>
                    <a:pt x="4363" y="2978"/>
                  </a:cubicBezTo>
                  <a:cubicBezTo>
                    <a:pt x="4510" y="2888"/>
                    <a:pt x="4655" y="2798"/>
                    <a:pt x="4802" y="2707"/>
                  </a:cubicBezTo>
                  <a:cubicBezTo>
                    <a:pt x="4941" y="2617"/>
                    <a:pt x="5079" y="2519"/>
                    <a:pt x="5219" y="2429"/>
                  </a:cubicBezTo>
                  <a:cubicBezTo>
                    <a:pt x="5281" y="2387"/>
                    <a:pt x="5351" y="2338"/>
                    <a:pt x="5413" y="2297"/>
                  </a:cubicBezTo>
                  <a:cubicBezTo>
                    <a:pt x="5477" y="2255"/>
                    <a:pt x="5538" y="2206"/>
                    <a:pt x="5602" y="2165"/>
                  </a:cubicBezTo>
                  <a:cubicBezTo>
                    <a:pt x="5720" y="2081"/>
                    <a:pt x="5831" y="1998"/>
                    <a:pt x="5936" y="1921"/>
                  </a:cubicBezTo>
                  <a:cubicBezTo>
                    <a:pt x="6145" y="1767"/>
                    <a:pt x="6312" y="1629"/>
                    <a:pt x="6430" y="1538"/>
                  </a:cubicBezTo>
                  <a:cubicBezTo>
                    <a:pt x="6549" y="1448"/>
                    <a:pt x="6617" y="1391"/>
                    <a:pt x="6617" y="1391"/>
                  </a:cubicBezTo>
                  <a:lnTo>
                    <a:pt x="5630" y="0"/>
                  </a:ln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704;p45">
              <a:extLst>
                <a:ext uri="{FF2B5EF4-FFF2-40B4-BE49-F238E27FC236}">
                  <a16:creationId xmlns:a16="http://schemas.microsoft.com/office/drawing/2014/main" id="{105A3F93-F38A-22E9-4BC9-EED8794606C1}"/>
                </a:ext>
              </a:extLst>
            </p:cNvPr>
            <p:cNvSpPr/>
            <p:nvPr/>
          </p:nvSpPr>
          <p:spPr>
            <a:xfrm>
              <a:off x="1061680" y="3279263"/>
              <a:ext cx="792493" cy="389277"/>
            </a:xfrm>
            <a:custGeom>
              <a:avLst/>
              <a:gdLst/>
              <a:ahLst/>
              <a:cxnLst/>
              <a:rect l="l" t="t" r="r" b="b"/>
              <a:pathLst>
                <a:path w="11008" h="5407" extrusionOk="0">
                  <a:moveTo>
                    <a:pt x="8865" y="1"/>
                  </a:moveTo>
                  <a:lnTo>
                    <a:pt x="2442" y="493"/>
                  </a:lnTo>
                  <a:lnTo>
                    <a:pt x="2227" y="724"/>
                  </a:lnTo>
                  <a:lnTo>
                    <a:pt x="396" y="2658"/>
                  </a:lnTo>
                  <a:lnTo>
                    <a:pt x="0" y="3075"/>
                  </a:lnTo>
                  <a:cubicBezTo>
                    <a:pt x="1308" y="4182"/>
                    <a:pt x="2582" y="5156"/>
                    <a:pt x="3723" y="5406"/>
                  </a:cubicBezTo>
                  <a:lnTo>
                    <a:pt x="4050" y="5052"/>
                  </a:lnTo>
                  <a:lnTo>
                    <a:pt x="5637" y="3354"/>
                  </a:lnTo>
                  <a:lnTo>
                    <a:pt x="7535" y="5136"/>
                  </a:lnTo>
                  <a:cubicBezTo>
                    <a:pt x="8962" y="4703"/>
                    <a:pt x="10159" y="4084"/>
                    <a:pt x="11007" y="3187"/>
                  </a:cubicBezTo>
                  <a:lnTo>
                    <a:pt x="8920" y="84"/>
                  </a:lnTo>
                  <a:lnTo>
                    <a:pt x="8865" y="1"/>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705;p45">
              <a:extLst>
                <a:ext uri="{FF2B5EF4-FFF2-40B4-BE49-F238E27FC236}">
                  <a16:creationId xmlns:a16="http://schemas.microsoft.com/office/drawing/2014/main" id="{13F3BEA1-EF72-B8E0-DFB6-A012E4BE4565}"/>
                </a:ext>
              </a:extLst>
            </p:cNvPr>
            <p:cNvSpPr/>
            <p:nvPr/>
          </p:nvSpPr>
          <p:spPr>
            <a:xfrm>
              <a:off x="1443888" y="3266592"/>
              <a:ext cx="64649" cy="252126"/>
            </a:xfrm>
            <a:custGeom>
              <a:avLst/>
              <a:gdLst/>
              <a:ahLst/>
              <a:cxnLst/>
              <a:rect l="l" t="t" r="r" b="b"/>
              <a:pathLst>
                <a:path w="898" h="3502" extrusionOk="0">
                  <a:moveTo>
                    <a:pt x="597" y="0"/>
                  </a:moveTo>
                  <a:cubicBezTo>
                    <a:pt x="593" y="0"/>
                    <a:pt x="589" y="1"/>
                    <a:pt x="585" y="1"/>
                  </a:cubicBezTo>
                  <a:cubicBezTo>
                    <a:pt x="543" y="10"/>
                    <a:pt x="508" y="51"/>
                    <a:pt x="515" y="100"/>
                  </a:cubicBezTo>
                  <a:cubicBezTo>
                    <a:pt x="515" y="113"/>
                    <a:pt x="723" y="1623"/>
                    <a:pt x="682" y="2014"/>
                  </a:cubicBezTo>
                  <a:cubicBezTo>
                    <a:pt x="655" y="2264"/>
                    <a:pt x="438" y="2298"/>
                    <a:pt x="334" y="2306"/>
                  </a:cubicBezTo>
                  <a:lnTo>
                    <a:pt x="181" y="168"/>
                  </a:lnTo>
                  <a:cubicBezTo>
                    <a:pt x="181" y="123"/>
                    <a:pt x="139" y="84"/>
                    <a:pt x="100" y="84"/>
                  </a:cubicBezTo>
                  <a:cubicBezTo>
                    <a:pt x="96" y="84"/>
                    <a:pt x="93" y="84"/>
                    <a:pt x="91" y="85"/>
                  </a:cubicBezTo>
                  <a:cubicBezTo>
                    <a:pt x="42" y="93"/>
                    <a:pt x="0" y="135"/>
                    <a:pt x="7" y="177"/>
                  </a:cubicBezTo>
                  <a:lnTo>
                    <a:pt x="237" y="3418"/>
                  </a:lnTo>
                  <a:cubicBezTo>
                    <a:pt x="237" y="3467"/>
                    <a:pt x="279" y="3502"/>
                    <a:pt x="321" y="3502"/>
                  </a:cubicBezTo>
                  <a:lnTo>
                    <a:pt x="328" y="3502"/>
                  </a:lnTo>
                  <a:cubicBezTo>
                    <a:pt x="376" y="3502"/>
                    <a:pt x="411" y="3460"/>
                    <a:pt x="411" y="3411"/>
                  </a:cubicBezTo>
                  <a:lnTo>
                    <a:pt x="341" y="2480"/>
                  </a:lnTo>
                  <a:cubicBezTo>
                    <a:pt x="543" y="2465"/>
                    <a:pt x="814" y="2368"/>
                    <a:pt x="849" y="2034"/>
                  </a:cubicBezTo>
                  <a:cubicBezTo>
                    <a:pt x="897" y="1616"/>
                    <a:pt x="697" y="142"/>
                    <a:pt x="688" y="78"/>
                  </a:cubicBezTo>
                  <a:cubicBezTo>
                    <a:pt x="682" y="34"/>
                    <a:pt x="641" y="0"/>
                    <a:pt x="597" y="0"/>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706;p45">
              <a:extLst>
                <a:ext uri="{FF2B5EF4-FFF2-40B4-BE49-F238E27FC236}">
                  <a16:creationId xmlns:a16="http://schemas.microsoft.com/office/drawing/2014/main" id="{CFEC345C-EDDF-003A-6C46-8591D1D94130}"/>
                </a:ext>
              </a:extLst>
            </p:cNvPr>
            <p:cNvSpPr/>
            <p:nvPr/>
          </p:nvSpPr>
          <p:spPr>
            <a:xfrm>
              <a:off x="1648778" y="3257880"/>
              <a:ext cx="96254" cy="98057"/>
            </a:xfrm>
            <a:custGeom>
              <a:avLst/>
              <a:gdLst/>
              <a:ahLst/>
              <a:cxnLst/>
              <a:rect l="l" t="t" r="r" b="b"/>
              <a:pathLst>
                <a:path w="1337" h="1362" extrusionOk="0">
                  <a:moveTo>
                    <a:pt x="100" y="1"/>
                  </a:moveTo>
                  <a:cubicBezTo>
                    <a:pt x="91" y="1"/>
                    <a:pt x="80" y="2"/>
                    <a:pt x="70" y="5"/>
                  </a:cubicBezTo>
                  <a:cubicBezTo>
                    <a:pt x="28" y="19"/>
                    <a:pt x="0" y="67"/>
                    <a:pt x="13" y="116"/>
                  </a:cubicBezTo>
                  <a:cubicBezTo>
                    <a:pt x="28" y="151"/>
                    <a:pt x="327" y="1076"/>
                    <a:pt x="828" y="1306"/>
                  </a:cubicBezTo>
                  <a:cubicBezTo>
                    <a:pt x="905" y="1348"/>
                    <a:pt x="982" y="1361"/>
                    <a:pt x="1057" y="1361"/>
                  </a:cubicBezTo>
                  <a:cubicBezTo>
                    <a:pt x="1127" y="1361"/>
                    <a:pt x="1204" y="1348"/>
                    <a:pt x="1274" y="1320"/>
                  </a:cubicBezTo>
                  <a:cubicBezTo>
                    <a:pt x="1316" y="1300"/>
                    <a:pt x="1336" y="1250"/>
                    <a:pt x="1323" y="1201"/>
                  </a:cubicBezTo>
                  <a:cubicBezTo>
                    <a:pt x="1307" y="1170"/>
                    <a:pt x="1276" y="1152"/>
                    <a:pt x="1242" y="1152"/>
                  </a:cubicBezTo>
                  <a:cubicBezTo>
                    <a:pt x="1230" y="1152"/>
                    <a:pt x="1217" y="1154"/>
                    <a:pt x="1204" y="1159"/>
                  </a:cubicBezTo>
                  <a:cubicBezTo>
                    <a:pt x="1153" y="1179"/>
                    <a:pt x="1105" y="1190"/>
                    <a:pt x="1056" y="1190"/>
                  </a:cubicBezTo>
                  <a:cubicBezTo>
                    <a:pt x="1004" y="1190"/>
                    <a:pt x="952" y="1178"/>
                    <a:pt x="898" y="1153"/>
                  </a:cubicBezTo>
                  <a:cubicBezTo>
                    <a:pt x="466" y="951"/>
                    <a:pt x="189" y="67"/>
                    <a:pt x="180" y="60"/>
                  </a:cubicBezTo>
                  <a:cubicBezTo>
                    <a:pt x="170" y="22"/>
                    <a:pt x="137" y="1"/>
                    <a:pt x="100"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707;p45">
              <a:extLst>
                <a:ext uri="{FF2B5EF4-FFF2-40B4-BE49-F238E27FC236}">
                  <a16:creationId xmlns:a16="http://schemas.microsoft.com/office/drawing/2014/main" id="{A157AAB5-618A-B127-7A27-84C02CF20071}"/>
                </a:ext>
              </a:extLst>
            </p:cNvPr>
            <p:cNvSpPr/>
            <p:nvPr/>
          </p:nvSpPr>
          <p:spPr>
            <a:xfrm>
              <a:off x="1183347" y="3285670"/>
              <a:ext cx="99710" cy="97337"/>
            </a:xfrm>
            <a:custGeom>
              <a:avLst/>
              <a:gdLst/>
              <a:ahLst/>
              <a:cxnLst/>
              <a:rect l="l" t="t" r="r" b="b"/>
              <a:pathLst>
                <a:path w="1385" h="1352" extrusionOk="0">
                  <a:moveTo>
                    <a:pt x="1268" y="1"/>
                  </a:moveTo>
                  <a:cubicBezTo>
                    <a:pt x="1263" y="1"/>
                    <a:pt x="1258" y="1"/>
                    <a:pt x="1253" y="2"/>
                  </a:cubicBezTo>
                  <a:cubicBezTo>
                    <a:pt x="1218" y="15"/>
                    <a:pt x="1191" y="44"/>
                    <a:pt x="1191" y="85"/>
                  </a:cubicBezTo>
                  <a:cubicBezTo>
                    <a:pt x="1163" y="182"/>
                    <a:pt x="864" y="920"/>
                    <a:pt x="475" y="1122"/>
                  </a:cubicBezTo>
                  <a:cubicBezTo>
                    <a:pt x="406" y="1158"/>
                    <a:pt x="339" y="1176"/>
                    <a:pt x="275" y="1176"/>
                  </a:cubicBezTo>
                  <a:cubicBezTo>
                    <a:pt x="229" y="1176"/>
                    <a:pt x="184" y="1167"/>
                    <a:pt x="141" y="1149"/>
                  </a:cubicBezTo>
                  <a:cubicBezTo>
                    <a:pt x="127" y="1144"/>
                    <a:pt x="114" y="1141"/>
                    <a:pt x="102" y="1141"/>
                  </a:cubicBezTo>
                  <a:cubicBezTo>
                    <a:pt x="67" y="1141"/>
                    <a:pt x="37" y="1160"/>
                    <a:pt x="22" y="1191"/>
                  </a:cubicBezTo>
                  <a:cubicBezTo>
                    <a:pt x="0" y="1239"/>
                    <a:pt x="22" y="1289"/>
                    <a:pt x="71" y="1309"/>
                  </a:cubicBezTo>
                  <a:cubicBezTo>
                    <a:pt x="126" y="1331"/>
                    <a:pt x="196" y="1351"/>
                    <a:pt x="279" y="1351"/>
                  </a:cubicBezTo>
                  <a:cubicBezTo>
                    <a:pt x="405" y="1351"/>
                    <a:pt x="550" y="1309"/>
                    <a:pt x="717" y="1171"/>
                  </a:cubicBezTo>
                  <a:cubicBezTo>
                    <a:pt x="1079" y="864"/>
                    <a:pt x="1385" y="162"/>
                    <a:pt x="1358" y="70"/>
                  </a:cubicBezTo>
                  <a:cubicBezTo>
                    <a:pt x="1352" y="27"/>
                    <a:pt x="1311" y="1"/>
                    <a:pt x="1268"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708;p45">
              <a:extLst>
                <a:ext uri="{FF2B5EF4-FFF2-40B4-BE49-F238E27FC236}">
                  <a16:creationId xmlns:a16="http://schemas.microsoft.com/office/drawing/2014/main" id="{0F57E0E5-E72E-83B4-36AF-52ECA272BA94}"/>
                </a:ext>
              </a:extLst>
            </p:cNvPr>
            <p:cNvSpPr/>
            <p:nvPr/>
          </p:nvSpPr>
          <p:spPr>
            <a:xfrm>
              <a:off x="1046129" y="2630516"/>
              <a:ext cx="809124" cy="693240"/>
            </a:xfrm>
            <a:custGeom>
              <a:avLst/>
              <a:gdLst/>
              <a:ahLst/>
              <a:cxnLst/>
              <a:rect l="l" t="t" r="r" b="b"/>
              <a:pathLst>
                <a:path w="11239" h="9629" extrusionOk="0">
                  <a:moveTo>
                    <a:pt x="10689" y="0"/>
                  </a:moveTo>
                  <a:lnTo>
                    <a:pt x="9652" y="251"/>
                  </a:lnTo>
                  <a:lnTo>
                    <a:pt x="1761" y="2101"/>
                  </a:lnTo>
                  <a:lnTo>
                    <a:pt x="1" y="2519"/>
                  </a:lnTo>
                  <a:lnTo>
                    <a:pt x="627" y="5971"/>
                  </a:lnTo>
                  <a:lnTo>
                    <a:pt x="2992" y="5538"/>
                  </a:lnTo>
                  <a:lnTo>
                    <a:pt x="2992" y="5538"/>
                  </a:lnTo>
                  <a:lnTo>
                    <a:pt x="2888" y="6784"/>
                  </a:lnTo>
                  <a:lnTo>
                    <a:pt x="2658" y="9504"/>
                  </a:lnTo>
                  <a:cubicBezTo>
                    <a:pt x="3435" y="9585"/>
                    <a:pt x="4189" y="9629"/>
                    <a:pt x="4916" y="9629"/>
                  </a:cubicBezTo>
                  <a:cubicBezTo>
                    <a:pt x="6434" y="9629"/>
                    <a:pt x="7834" y="9440"/>
                    <a:pt x="9081" y="9012"/>
                  </a:cubicBezTo>
                  <a:lnTo>
                    <a:pt x="8907" y="7667"/>
                  </a:lnTo>
                  <a:lnTo>
                    <a:pt x="8468" y="4237"/>
                  </a:lnTo>
                  <a:lnTo>
                    <a:pt x="11238" y="3340"/>
                  </a:lnTo>
                  <a:lnTo>
                    <a:pt x="10689" y="0"/>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709;p45">
              <a:extLst>
                <a:ext uri="{FF2B5EF4-FFF2-40B4-BE49-F238E27FC236}">
                  <a16:creationId xmlns:a16="http://schemas.microsoft.com/office/drawing/2014/main" id="{AA066EF1-1DE4-C33A-8534-3FB4E74E6D4A}"/>
                </a:ext>
              </a:extLst>
            </p:cNvPr>
            <p:cNvSpPr/>
            <p:nvPr/>
          </p:nvSpPr>
          <p:spPr>
            <a:xfrm>
              <a:off x="1172908" y="2648515"/>
              <a:ext cx="568093" cy="200866"/>
            </a:xfrm>
            <a:custGeom>
              <a:avLst/>
              <a:gdLst/>
              <a:ahLst/>
              <a:cxnLst/>
              <a:rect l="l" t="t" r="r" b="b"/>
              <a:pathLst>
                <a:path w="7891" h="2790" extrusionOk="0">
                  <a:moveTo>
                    <a:pt x="7891" y="1"/>
                  </a:moveTo>
                  <a:lnTo>
                    <a:pt x="0" y="1851"/>
                  </a:lnTo>
                  <a:cubicBezTo>
                    <a:pt x="497" y="2241"/>
                    <a:pt x="1423" y="2789"/>
                    <a:pt x="2684" y="2789"/>
                  </a:cubicBezTo>
                  <a:cubicBezTo>
                    <a:pt x="3045" y="2789"/>
                    <a:pt x="3434" y="2744"/>
                    <a:pt x="3848" y="2638"/>
                  </a:cubicBezTo>
                  <a:cubicBezTo>
                    <a:pt x="5997" y="2082"/>
                    <a:pt x="7403" y="794"/>
                    <a:pt x="7891"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710;p45">
              <a:extLst>
                <a:ext uri="{FF2B5EF4-FFF2-40B4-BE49-F238E27FC236}">
                  <a16:creationId xmlns:a16="http://schemas.microsoft.com/office/drawing/2014/main" id="{6522A045-E05F-3A7A-D92D-90C17D5CF7DC}"/>
                </a:ext>
              </a:extLst>
            </p:cNvPr>
            <p:cNvSpPr/>
            <p:nvPr/>
          </p:nvSpPr>
          <p:spPr>
            <a:xfrm>
              <a:off x="1291048" y="2706111"/>
              <a:ext cx="147153" cy="150398"/>
            </a:xfrm>
            <a:custGeom>
              <a:avLst/>
              <a:gdLst/>
              <a:ahLst/>
              <a:cxnLst/>
              <a:rect l="l" t="t" r="r" b="b"/>
              <a:pathLst>
                <a:path w="2044" h="2089" extrusionOk="0">
                  <a:moveTo>
                    <a:pt x="2034" y="1642"/>
                  </a:moveTo>
                  <a:lnTo>
                    <a:pt x="2040" y="1657"/>
                  </a:lnTo>
                  <a:cubicBezTo>
                    <a:pt x="2043" y="1652"/>
                    <a:pt x="2041" y="1647"/>
                    <a:pt x="2034" y="1642"/>
                  </a:cubicBezTo>
                  <a:close/>
                  <a:moveTo>
                    <a:pt x="920" y="1"/>
                  </a:moveTo>
                  <a:cubicBezTo>
                    <a:pt x="806" y="1"/>
                    <a:pt x="681" y="33"/>
                    <a:pt x="550" y="119"/>
                  </a:cubicBezTo>
                  <a:cubicBezTo>
                    <a:pt x="1" y="473"/>
                    <a:pt x="390" y="2088"/>
                    <a:pt x="390" y="2088"/>
                  </a:cubicBezTo>
                  <a:cubicBezTo>
                    <a:pt x="531" y="1718"/>
                    <a:pt x="1309" y="1610"/>
                    <a:pt x="1745" y="1610"/>
                  </a:cubicBezTo>
                  <a:cubicBezTo>
                    <a:pt x="1896" y="1610"/>
                    <a:pt x="2005" y="1623"/>
                    <a:pt x="2034" y="1642"/>
                  </a:cubicBezTo>
                  <a:lnTo>
                    <a:pt x="2034" y="1642"/>
                  </a:lnTo>
                  <a:lnTo>
                    <a:pt x="1525" y="321"/>
                  </a:lnTo>
                  <a:cubicBezTo>
                    <a:pt x="1525" y="321"/>
                    <a:pt x="1277" y="1"/>
                    <a:pt x="920" y="1"/>
                  </a:cubicBezTo>
                  <a:close/>
                </a:path>
              </a:pathLst>
            </a:custGeom>
            <a:solidFill>
              <a:srgbClr val="FFF9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711;p45">
              <a:extLst>
                <a:ext uri="{FF2B5EF4-FFF2-40B4-BE49-F238E27FC236}">
                  <a16:creationId xmlns:a16="http://schemas.microsoft.com/office/drawing/2014/main" id="{E80DAA1D-FD2C-5D8B-808F-0E0EB32A4120}"/>
                </a:ext>
              </a:extLst>
            </p:cNvPr>
            <p:cNvSpPr/>
            <p:nvPr/>
          </p:nvSpPr>
          <p:spPr>
            <a:xfrm>
              <a:off x="1450367" y="2698047"/>
              <a:ext cx="129299" cy="124407"/>
            </a:xfrm>
            <a:custGeom>
              <a:avLst/>
              <a:gdLst/>
              <a:ahLst/>
              <a:cxnLst/>
              <a:rect l="l" t="t" r="r" b="b"/>
              <a:pathLst>
                <a:path w="1796" h="1728" extrusionOk="0">
                  <a:moveTo>
                    <a:pt x="807" y="0"/>
                  </a:moveTo>
                  <a:cubicBezTo>
                    <a:pt x="562" y="0"/>
                    <a:pt x="320" y="42"/>
                    <a:pt x="264" y="64"/>
                  </a:cubicBezTo>
                  <a:cubicBezTo>
                    <a:pt x="168" y="113"/>
                    <a:pt x="1" y="1728"/>
                    <a:pt x="1" y="1728"/>
                  </a:cubicBezTo>
                  <a:cubicBezTo>
                    <a:pt x="389" y="1507"/>
                    <a:pt x="778" y="1445"/>
                    <a:pt x="1093" y="1445"/>
                  </a:cubicBezTo>
                  <a:cubicBezTo>
                    <a:pt x="1507" y="1445"/>
                    <a:pt x="1796" y="1552"/>
                    <a:pt x="1796" y="1552"/>
                  </a:cubicBezTo>
                  <a:cubicBezTo>
                    <a:pt x="1796" y="1552"/>
                    <a:pt x="1539" y="370"/>
                    <a:pt x="1337" y="141"/>
                  </a:cubicBezTo>
                  <a:cubicBezTo>
                    <a:pt x="1242" y="33"/>
                    <a:pt x="1023" y="0"/>
                    <a:pt x="807" y="0"/>
                  </a:cubicBezTo>
                  <a:close/>
                </a:path>
              </a:pathLst>
            </a:custGeom>
            <a:solidFill>
              <a:srgbClr val="FFF9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712;p45">
              <a:extLst>
                <a:ext uri="{FF2B5EF4-FFF2-40B4-BE49-F238E27FC236}">
                  <a16:creationId xmlns:a16="http://schemas.microsoft.com/office/drawing/2014/main" id="{C98C529C-CC5F-052C-517A-3F6BD57C7F74}"/>
                </a:ext>
              </a:extLst>
            </p:cNvPr>
            <p:cNvSpPr/>
            <p:nvPr/>
          </p:nvSpPr>
          <p:spPr>
            <a:xfrm>
              <a:off x="1340147" y="2724613"/>
              <a:ext cx="180413" cy="100865"/>
            </a:xfrm>
            <a:custGeom>
              <a:avLst/>
              <a:gdLst/>
              <a:ahLst/>
              <a:cxnLst/>
              <a:rect l="l" t="t" r="r" b="b"/>
              <a:pathLst>
                <a:path w="2506" h="1401" extrusionOk="0">
                  <a:moveTo>
                    <a:pt x="2505" y="1"/>
                  </a:moveTo>
                  <a:lnTo>
                    <a:pt x="0" y="196"/>
                  </a:lnTo>
                  <a:cubicBezTo>
                    <a:pt x="0" y="196"/>
                    <a:pt x="721" y="1400"/>
                    <a:pt x="1353" y="1400"/>
                  </a:cubicBezTo>
                  <a:cubicBezTo>
                    <a:pt x="1354" y="1400"/>
                    <a:pt x="1356" y="1400"/>
                    <a:pt x="1358" y="1400"/>
                  </a:cubicBezTo>
                  <a:cubicBezTo>
                    <a:pt x="1991" y="1392"/>
                    <a:pt x="2505" y="1"/>
                    <a:pt x="2505"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713;p45">
              <a:extLst>
                <a:ext uri="{FF2B5EF4-FFF2-40B4-BE49-F238E27FC236}">
                  <a16:creationId xmlns:a16="http://schemas.microsoft.com/office/drawing/2014/main" id="{EB207175-C340-1AB6-7E08-C62E3D2B23C1}"/>
                </a:ext>
              </a:extLst>
            </p:cNvPr>
            <p:cNvSpPr/>
            <p:nvPr/>
          </p:nvSpPr>
          <p:spPr>
            <a:xfrm>
              <a:off x="1664761" y="2424034"/>
              <a:ext cx="166951" cy="150398"/>
            </a:xfrm>
            <a:custGeom>
              <a:avLst/>
              <a:gdLst/>
              <a:ahLst/>
              <a:cxnLst/>
              <a:rect l="l" t="t" r="r" b="b"/>
              <a:pathLst>
                <a:path w="2319" h="2089" extrusionOk="0">
                  <a:moveTo>
                    <a:pt x="1315" y="1"/>
                  </a:moveTo>
                  <a:cubicBezTo>
                    <a:pt x="1223" y="1"/>
                    <a:pt x="1127" y="12"/>
                    <a:pt x="1031" y="36"/>
                  </a:cubicBezTo>
                  <a:cubicBezTo>
                    <a:pt x="433" y="190"/>
                    <a:pt x="0" y="759"/>
                    <a:pt x="70" y="1317"/>
                  </a:cubicBezTo>
                  <a:cubicBezTo>
                    <a:pt x="135" y="1783"/>
                    <a:pt x="527" y="2088"/>
                    <a:pt x="1004" y="2088"/>
                  </a:cubicBezTo>
                  <a:cubicBezTo>
                    <a:pt x="1096" y="2088"/>
                    <a:pt x="1191" y="2077"/>
                    <a:pt x="1288" y="2053"/>
                  </a:cubicBezTo>
                  <a:cubicBezTo>
                    <a:pt x="1894" y="1901"/>
                    <a:pt x="2318" y="1330"/>
                    <a:pt x="2248" y="774"/>
                  </a:cubicBezTo>
                  <a:cubicBezTo>
                    <a:pt x="2191" y="306"/>
                    <a:pt x="1794" y="1"/>
                    <a:pt x="1315"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714;p45">
              <a:extLst>
                <a:ext uri="{FF2B5EF4-FFF2-40B4-BE49-F238E27FC236}">
                  <a16:creationId xmlns:a16="http://schemas.microsoft.com/office/drawing/2014/main" id="{07C7AF3B-F645-DB7D-67B5-5944F0FA5EBA}"/>
                </a:ext>
              </a:extLst>
            </p:cNvPr>
            <p:cNvSpPr/>
            <p:nvPr/>
          </p:nvSpPr>
          <p:spPr>
            <a:xfrm>
              <a:off x="1008981" y="1979897"/>
              <a:ext cx="733028" cy="784889"/>
            </a:xfrm>
            <a:custGeom>
              <a:avLst/>
              <a:gdLst/>
              <a:ahLst/>
              <a:cxnLst/>
              <a:rect l="l" t="t" r="r" b="b"/>
              <a:pathLst>
                <a:path w="10182" h="10902" extrusionOk="0">
                  <a:moveTo>
                    <a:pt x="5135" y="1"/>
                  </a:moveTo>
                  <a:cubicBezTo>
                    <a:pt x="4813" y="1"/>
                    <a:pt x="4486" y="32"/>
                    <a:pt x="4156" y="96"/>
                  </a:cubicBezTo>
                  <a:cubicBezTo>
                    <a:pt x="1728" y="569"/>
                    <a:pt x="1" y="2795"/>
                    <a:pt x="133" y="5265"/>
                  </a:cubicBezTo>
                  <a:cubicBezTo>
                    <a:pt x="175" y="5996"/>
                    <a:pt x="370" y="6678"/>
                    <a:pt x="684" y="7284"/>
                  </a:cubicBezTo>
                  <a:cubicBezTo>
                    <a:pt x="926" y="7763"/>
                    <a:pt x="1060" y="8292"/>
                    <a:pt x="1108" y="8822"/>
                  </a:cubicBezTo>
                  <a:cubicBezTo>
                    <a:pt x="1193" y="9666"/>
                    <a:pt x="1839" y="10901"/>
                    <a:pt x="4519" y="10901"/>
                  </a:cubicBezTo>
                  <a:cubicBezTo>
                    <a:pt x="4910" y="10901"/>
                    <a:pt x="5344" y="10875"/>
                    <a:pt x="5826" y="10817"/>
                  </a:cubicBezTo>
                  <a:cubicBezTo>
                    <a:pt x="9667" y="10352"/>
                    <a:pt x="10181" y="8890"/>
                    <a:pt x="10036" y="7930"/>
                  </a:cubicBezTo>
                  <a:cubicBezTo>
                    <a:pt x="9931" y="7262"/>
                    <a:pt x="9911" y="6587"/>
                    <a:pt x="10036" y="5926"/>
                  </a:cubicBezTo>
                  <a:cubicBezTo>
                    <a:pt x="10133" y="5440"/>
                    <a:pt x="10146" y="4924"/>
                    <a:pt x="10084" y="4403"/>
                  </a:cubicBezTo>
                  <a:cubicBezTo>
                    <a:pt x="9783" y="1863"/>
                    <a:pt x="7629" y="1"/>
                    <a:pt x="5135"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715;p45">
              <a:extLst>
                <a:ext uri="{FF2B5EF4-FFF2-40B4-BE49-F238E27FC236}">
                  <a16:creationId xmlns:a16="http://schemas.microsoft.com/office/drawing/2014/main" id="{92708D65-5770-47E6-655D-3A2275B94C9A}"/>
                </a:ext>
              </a:extLst>
            </p:cNvPr>
            <p:cNvSpPr/>
            <p:nvPr/>
          </p:nvSpPr>
          <p:spPr>
            <a:xfrm>
              <a:off x="862188" y="1932812"/>
              <a:ext cx="897818" cy="638092"/>
            </a:xfrm>
            <a:custGeom>
              <a:avLst/>
              <a:gdLst/>
              <a:ahLst/>
              <a:cxnLst/>
              <a:rect l="l" t="t" r="r" b="b"/>
              <a:pathLst>
                <a:path w="12471" h="8863" extrusionOk="0">
                  <a:moveTo>
                    <a:pt x="6474" y="1"/>
                  </a:moveTo>
                  <a:cubicBezTo>
                    <a:pt x="4017" y="1"/>
                    <a:pt x="2997" y="902"/>
                    <a:pt x="2576" y="1772"/>
                  </a:cubicBezTo>
                  <a:cubicBezTo>
                    <a:pt x="2187" y="2594"/>
                    <a:pt x="2332" y="3394"/>
                    <a:pt x="2332" y="3394"/>
                  </a:cubicBezTo>
                  <a:cubicBezTo>
                    <a:pt x="2332" y="3394"/>
                    <a:pt x="1" y="5189"/>
                    <a:pt x="3049" y="8863"/>
                  </a:cubicBezTo>
                  <a:cubicBezTo>
                    <a:pt x="3049" y="8863"/>
                    <a:pt x="3919" y="6079"/>
                    <a:pt x="3189" y="4020"/>
                  </a:cubicBezTo>
                  <a:lnTo>
                    <a:pt x="3189" y="4020"/>
                  </a:lnTo>
                  <a:cubicBezTo>
                    <a:pt x="3189" y="4020"/>
                    <a:pt x="3714" y="4135"/>
                    <a:pt x="4773" y="4135"/>
                  </a:cubicBezTo>
                  <a:cubicBezTo>
                    <a:pt x="6027" y="4135"/>
                    <a:pt x="8029" y="3974"/>
                    <a:pt x="10794" y="3268"/>
                  </a:cubicBezTo>
                  <a:cubicBezTo>
                    <a:pt x="10794" y="3268"/>
                    <a:pt x="11976" y="6219"/>
                    <a:pt x="12018" y="6949"/>
                  </a:cubicBezTo>
                  <a:cubicBezTo>
                    <a:pt x="12018" y="6949"/>
                    <a:pt x="12471" y="5697"/>
                    <a:pt x="12381" y="4264"/>
                  </a:cubicBezTo>
                  <a:cubicBezTo>
                    <a:pt x="12275" y="2510"/>
                    <a:pt x="11372" y="484"/>
                    <a:pt x="7900" y="89"/>
                  </a:cubicBezTo>
                  <a:cubicBezTo>
                    <a:pt x="7378" y="28"/>
                    <a:pt x="6904" y="1"/>
                    <a:pt x="6474"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716;p45">
              <a:extLst>
                <a:ext uri="{FF2B5EF4-FFF2-40B4-BE49-F238E27FC236}">
                  <a16:creationId xmlns:a16="http://schemas.microsoft.com/office/drawing/2014/main" id="{F562C33C-70B2-3F0C-B8DA-7C7AC4BE2256}"/>
                </a:ext>
              </a:extLst>
            </p:cNvPr>
            <p:cNvSpPr/>
            <p:nvPr/>
          </p:nvSpPr>
          <p:spPr>
            <a:xfrm>
              <a:off x="1047569" y="1932812"/>
              <a:ext cx="705958" cy="306987"/>
            </a:xfrm>
            <a:custGeom>
              <a:avLst/>
              <a:gdLst/>
              <a:ahLst/>
              <a:cxnLst/>
              <a:rect l="l" t="t" r="r" b="b"/>
              <a:pathLst>
                <a:path w="9806" h="4264" extrusionOk="0">
                  <a:moveTo>
                    <a:pt x="3899" y="1"/>
                  </a:moveTo>
                  <a:cubicBezTo>
                    <a:pt x="1442" y="1"/>
                    <a:pt x="422" y="902"/>
                    <a:pt x="1" y="1772"/>
                  </a:cubicBezTo>
                  <a:cubicBezTo>
                    <a:pt x="536" y="1295"/>
                    <a:pt x="1470" y="782"/>
                    <a:pt x="3004" y="782"/>
                  </a:cubicBezTo>
                  <a:cubicBezTo>
                    <a:pt x="3505" y="782"/>
                    <a:pt x="4070" y="837"/>
                    <a:pt x="4705" y="965"/>
                  </a:cubicBezTo>
                  <a:cubicBezTo>
                    <a:pt x="7837" y="1605"/>
                    <a:pt x="9186" y="2899"/>
                    <a:pt x="9806" y="4264"/>
                  </a:cubicBezTo>
                  <a:cubicBezTo>
                    <a:pt x="9700" y="2510"/>
                    <a:pt x="8797" y="484"/>
                    <a:pt x="5325" y="89"/>
                  </a:cubicBezTo>
                  <a:cubicBezTo>
                    <a:pt x="4803" y="28"/>
                    <a:pt x="4329" y="1"/>
                    <a:pt x="3899" y="1"/>
                  </a:cubicBezTo>
                  <a:close/>
                </a:path>
              </a:pathLst>
            </a:custGeom>
            <a:solidFill>
              <a:srgbClr val="9D5E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717;p45">
              <a:extLst>
                <a:ext uri="{FF2B5EF4-FFF2-40B4-BE49-F238E27FC236}">
                  <a16:creationId xmlns:a16="http://schemas.microsoft.com/office/drawing/2014/main" id="{4E702D55-544C-288C-FBDA-FBCCA4498214}"/>
                </a:ext>
              </a:extLst>
            </p:cNvPr>
            <p:cNvSpPr/>
            <p:nvPr/>
          </p:nvSpPr>
          <p:spPr>
            <a:xfrm>
              <a:off x="1521064" y="2287460"/>
              <a:ext cx="138298" cy="44421"/>
            </a:xfrm>
            <a:custGeom>
              <a:avLst/>
              <a:gdLst/>
              <a:ahLst/>
              <a:cxnLst/>
              <a:rect l="l" t="t" r="r" b="b"/>
              <a:pathLst>
                <a:path w="1921" h="617" extrusionOk="0">
                  <a:moveTo>
                    <a:pt x="901" y="1"/>
                  </a:moveTo>
                  <a:cubicBezTo>
                    <a:pt x="371" y="1"/>
                    <a:pt x="60" y="355"/>
                    <a:pt x="56" y="360"/>
                  </a:cubicBezTo>
                  <a:cubicBezTo>
                    <a:pt x="0" y="423"/>
                    <a:pt x="7" y="513"/>
                    <a:pt x="69" y="562"/>
                  </a:cubicBezTo>
                  <a:cubicBezTo>
                    <a:pt x="95" y="587"/>
                    <a:pt x="129" y="599"/>
                    <a:pt x="164" y="599"/>
                  </a:cubicBezTo>
                  <a:cubicBezTo>
                    <a:pt x="204" y="599"/>
                    <a:pt x="245" y="582"/>
                    <a:pt x="271" y="548"/>
                  </a:cubicBezTo>
                  <a:cubicBezTo>
                    <a:pt x="285" y="534"/>
                    <a:pt x="504" y="292"/>
                    <a:pt x="890" y="292"/>
                  </a:cubicBezTo>
                  <a:cubicBezTo>
                    <a:pt x="1102" y="292"/>
                    <a:pt x="1364" y="366"/>
                    <a:pt x="1670" y="590"/>
                  </a:cubicBezTo>
                  <a:cubicBezTo>
                    <a:pt x="1697" y="604"/>
                    <a:pt x="1726" y="617"/>
                    <a:pt x="1761" y="617"/>
                  </a:cubicBezTo>
                  <a:cubicBezTo>
                    <a:pt x="1802" y="617"/>
                    <a:pt x="1844" y="597"/>
                    <a:pt x="1871" y="555"/>
                  </a:cubicBezTo>
                  <a:cubicBezTo>
                    <a:pt x="1921" y="492"/>
                    <a:pt x="1906" y="401"/>
                    <a:pt x="1844" y="353"/>
                  </a:cubicBezTo>
                  <a:cubicBezTo>
                    <a:pt x="1483" y="89"/>
                    <a:pt x="1165" y="1"/>
                    <a:pt x="901"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718;p45">
              <a:extLst>
                <a:ext uri="{FF2B5EF4-FFF2-40B4-BE49-F238E27FC236}">
                  <a16:creationId xmlns:a16="http://schemas.microsoft.com/office/drawing/2014/main" id="{496BC59F-033F-B43A-F03B-8F51BD81FC1A}"/>
                </a:ext>
              </a:extLst>
            </p:cNvPr>
            <p:cNvSpPr/>
            <p:nvPr/>
          </p:nvSpPr>
          <p:spPr>
            <a:xfrm>
              <a:off x="1150302" y="2352255"/>
              <a:ext cx="135778" cy="57308"/>
            </a:xfrm>
            <a:custGeom>
              <a:avLst/>
              <a:gdLst/>
              <a:ahLst/>
              <a:cxnLst/>
              <a:rect l="l" t="t" r="r" b="b"/>
              <a:pathLst>
                <a:path w="1886" h="796" extrusionOk="0">
                  <a:moveTo>
                    <a:pt x="1139" y="1"/>
                  </a:moveTo>
                  <a:cubicBezTo>
                    <a:pt x="832" y="1"/>
                    <a:pt x="450" y="122"/>
                    <a:pt x="57" y="552"/>
                  </a:cubicBezTo>
                  <a:cubicBezTo>
                    <a:pt x="0" y="615"/>
                    <a:pt x="7" y="706"/>
                    <a:pt x="64" y="761"/>
                  </a:cubicBezTo>
                  <a:cubicBezTo>
                    <a:pt x="90" y="789"/>
                    <a:pt x="125" y="796"/>
                    <a:pt x="161" y="796"/>
                  </a:cubicBezTo>
                  <a:cubicBezTo>
                    <a:pt x="202" y="796"/>
                    <a:pt x="237" y="782"/>
                    <a:pt x="272" y="747"/>
                  </a:cubicBezTo>
                  <a:cubicBezTo>
                    <a:pt x="602" y="386"/>
                    <a:pt x="911" y="286"/>
                    <a:pt x="1151" y="286"/>
                  </a:cubicBezTo>
                  <a:cubicBezTo>
                    <a:pt x="1433" y="286"/>
                    <a:pt x="1621" y="423"/>
                    <a:pt x="1635" y="435"/>
                  </a:cubicBezTo>
                  <a:cubicBezTo>
                    <a:pt x="1663" y="456"/>
                    <a:pt x="1696" y="467"/>
                    <a:pt x="1728" y="467"/>
                  </a:cubicBezTo>
                  <a:cubicBezTo>
                    <a:pt x="1769" y="467"/>
                    <a:pt x="1810" y="449"/>
                    <a:pt x="1837" y="413"/>
                  </a:cubicBezTo>
                  <a:cubicBezTo>
                    <a:pt x="1886" y="352"/>
                    <a:pt x="1872" y="260"/>
                    <a:pt x="1810" y="205"/>
                  </a:cubicBezTo>
                  <a:cubicBezTo>
                    <a:pt x="1806" y="205"/>
                    <a:pt x="1536" y="1"/>
                    <a:pt x="1139"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719;p45">
              <a:extLst>
                <a:ext uri="{FF2B5EF4-FFF2-40B4-BE49-F238E27FC236}">
                  <a16:creationId xmlns:a16="http://schemas.microsoft.com/office/drawing/2014/main" id="{436489D5-1A93-D30C-8021-74D2FAB2D0E7}"/>
                </a:ext>
              </a:extLst>
            </p:cNvPr>
            <p:cNvSpPr/>
            <p:nvPr/>
          </p:nvSpPr>
          <p:spPr>
            <a:xfrm>
              <a:off x="1057576" y="2353983"/>
              <a:ext cx="678889" cy="309650"/>
            </a:xfrm>
            <a:custGeom>
              <a:avLst/>
              <a:gdLst/>
              <a:ahLst/>
              <a:cxnLst/>
              <a:rect l="l" t="t" r="r" b="b"/>
              <a:pathLst>
                <a:path w="9430" h="4301" extrusionOk="0">
                  <a:moveTo>
                    <a:pt x="7531" y="174"/>
                  </a:moveTo>
                  <a:cubicBezTo>
                    <a:pt x="7572" y="174"/>
                    <a:pt x="7621" y="181"/>
                    <a:pt x="7663" y="181"/>
                  </a:cubicBezTo>
                  <a:cubicBezTo>
                    <a:pt x="8574" y="257"/>
                    <a:pt x="9249" y="1057"/>
                    <a:pt x="9172" y="1962"/>
                  </a:cubicBezTo>
                  <a:cubicBezTo>
                    <a:pt x="9099" y="2819"/>
                    <a:pt x="8383" y="3471"/>
                    <a:pt x="7531" y="3471"/>
                  </a:cubicBezTo>
                  <a:cubicBezTo>
                    <a:pt x="7485" y="3471"/>
                    <a:pt x="7438" y="3469"/>
                    <a:pt x="7390" y="3465"/>
                  </a:cubicBezTo>
                  <a:cubicBezTo>
                    <a:pt x="6487" y="3395"/>
                    <a:pt x="5812" y="2595"/>
                    <a:pt x="5887" y="1690"/>
                  </a:cubicBezTo>
                  <a:cubicBezTo>
                    <a:pt x="5958" y="829"/>
                    <a:pt x="6681" y="174"/>
                    <a:pt x="7531" y="174"/>
                  </a:cubicBezTo>
                  <a:close/>
                  <a:moveTo>
                    <a:pt x="2916" y="829"/>
                  </a:moveTo>
                  <a:cubicBezTo>
                    <a:pt x="2958" y="829"/>
                    <a:pt x="3007" y="835"/>
                    <a:pt x="3048" y="835"/>
                  </a:cubicBezTo>
                  <a:cubicBezTo>
                    <a:pt x="3960" y="912"/>
                    <a:pt x="4635" y="1712"/>
                    <a:pt x="4560" y="2615"/>
                  </a:cubicBezTo>
                  <a:cubicBezTo>
                    <a:pt x="4525" y="3055"/>
                    <a:pt x="4316" y="3450"/>
                    <a:pt x="3982" y="3736"/>
                  </a:cubicBezTo>
                  <a:cubicBezTo>
                    <a:pt x="3681" y="3994"/>
                    <a:pt x="3306" y="4132"/>
                    <a:pt x="2908" y="4132"/>
                  </a:cubicBezTo>
                  <a:cubicBezTo>
                    <a:pt x="2865" y="4132"/>
                    <a:pt x="2821" y="4130"/>
                    <a:pt x="2778" y="4127"/>
                  </a:cubicBezTo>
                  <a:cubicBezTo>
                    <a:pt x="2339" y="4085"/>
                    <a:pt x="1943" y="3883"/>
                    <a:pt x="1657" y="3549"/>
                  </a:cubicBezTo>
                  <a:cubicBezTo>
                    <a:pt x="1372" y="3208"/>
                    <a:pt x="1240" y="2782"/>
                    <a:pt x="1275" y="2345"/>
                  </a:cubicBezTo>
                  <a:cubicBezTo>
                    <a:pt x="1345" y="1482"/>
                    <a:pt x="2068" y="829"/>
                    <a:pt x="2916" y="829"/>
                  </a:cubicBezTo>
                  <a:close/>
                  <a:moveTo>
                    <a:pt x="7529" y="1"/>
                  </a:moveTo>
                  <a:cubicBezTo>
                    <a:pt x="6719" y="1"/>
                    <a:pt x="6014" y="540"/>
                    <a:pt x="5784" y="1294"/>
                  </a:cubicBezTo>
                  <a:cubicBezTo>
                    <a:pt x="5565" y="1199"/>
                    <a:pt x="5371" y="1162"/>
                    <a:pt x="5203" y="1162"/>
                  </a:cubicBezTo>
                  <a:cubicBezTo>
                    <a:pt x="4786" y="1162"/>
                    <a:pt x="4531" y="1387"/>
                    <a:pt x="4441" y="1482"/>
                  </a:cubicBezTo>
                  <a:cubicBezTo>
                    <a:pt x="4399" y="1420"/>
                    <a:pt x="4358" y="1356"/>
                    <a:pt x="4309" y="1301"/>
                  </a:cubicBezTo>
                  <a:cubicBezTo>
                    <a:pt x="3995" y="932"/>
                    <a:pt x="3549" y="703"/>
                    <a:pt x="3070" y="662"/>
                  </a:cubicBezTo>
                  <a:cubicBezTo>
                    <a:pt x="3021" y="658"/>
                    <a:pt x="2972" y="656"/>
                    <a:pt x="2923" y="656"/>
                  </a:cubicBezTo>
                  <a:cubicBezTo>
                    <a:pt x="2018" y="656"/>
                    <a:pt x="1240" y="1321"/>
                    <a:pt x="1115" y="2220"/>
                  </a:cubicBezTo>
                  <a:lnTo>
                    <a:pt x="1" y="2721"/>
                  </a:lnTo>
                  <a:lnTo>
                    <a:pt x="71" y="2881"/>
                  </a:lnTo>
                  <a:lnTo>
                    <a:pt x="1094" y="2415"/>
                  </a:lnTo>
                  <a:lnTo>
                    <a:pt x="1094" y="2415"/>
                  </a:lnTo>
                  <a:cubicBezTo>
                    <a:pt x="1079" y="2874"/>
                    <a:pt x="1233" y="3312"/>
                    <a:pt x="1525" y="3659"/>
                  </a:cubicBezTo>
                  <a:cubicBezTo>
                    <a:pt x="1838" y="4028"/>
                    <a:pt x="2284" y="4259"/>
                    <a:pt x="2764" y="4300"/>
                  </a:cubicBezTo>
                  <a:lnTo>
                    <a:pt x="2916" y="4300"/>
                  </a:lnTo>
                  <a:cubicBezTo>
                    <a:pt x="3349" y="4300"/>
                    <a:pt x="3766" y="4154"/>
                    <a:pt x="4092" y="3868"/>
                  </a:cubicBezTo>
                  <a:cubicBezTo>
                    <a:pt x="4468" y="3556"/>
                    <a:pt x="4692" y="3116"/>
                    <a:pt x="4733" y="2630"/>
                  </a:cubicBezTo>
                  <a:cubicBezTo>
                    <a:pt x="4760" y="2268"/>
                    <a:pt x="4685" y="1914"/>
                    <a:pt x="4518" y="1600"/>
                  </a:cubicBezTo>
                  <a:lnTo>
                    <a:pt x="4518" y="1600"/>
                  </a:lnTo>
                  <a:lnTo>
                    <a:pt x="4545" y="1628"/>
                  </a:lnTo>
                  <a:cubicBezTo>
                    <a:pt x="4561" y="1608"/>
                    <a:pt x="4774" y="1336"/>
                    <a:pt x="5198" y="1336"/>
                  </a:cubicBezTo>
                  <a:cubicBezTo>
                    <a:pt x="5351" y="1336"/>
                    <a:pt x="5533" y="1372"/>
                    <a:pt x="5742" y="1468"/>
                  </a:cubicBezTo>
                  <a:cubicBezTo>
                    <a:pt x="5729" y="1530"/>
                    <a:pt x="5720" y="1600"/>
                    <a:pt x="5714" y="1677"/>
                  </a:cubicBezTo>
                  <a:cubicBezTo>
                    <a:pt x="5630" y="2679"/>
                    <a:pt x="6375" y="3562"/>
                    <a:pt x="7377" y="3639"/>
                  </a:cubicBezTo>
                  <a:cubicBezTo>
                    <a:pt x="7432" y="3646"/>
                    <a:pt x="7482" y="3646"/>
                    <a:pt x="7531" y="3646"/>
                  </a:cubicBezTo>
                  <a:cubicBezTo>
                    <a:pt x="8469" y="3646"/>
                    <a:pt x="9269" y="2929"/>
                    <a:pt x="9346" y="1976"/>
                  </a:cubicBezTo>
                  <a:cubicBezTo>
                    <a:pt x="9429" y="974"/>
                    <a:pt x="8678" y="90"/>
                    <a:pt x="7676" y="7"/>
                  </a:cubicBezTo>
                  <a:cubicBezTo>
                    <a:pt x="7626" y="3"/>
                    <a:pt x="7577" y="1"/>
                    <a:pt x="7529"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720;p45">
              <a:extLst>
                <a:ext uri="{FF2B5EF4-FFF2-40B4-BE49-F238E27FC236}">
                  <a16:creationId xmlns:a16="http://schemas.microsoft.com/office/drawing/2014/main" id="{0AA1FC79-07F4-8399-6FEF-7E8A90C728E1}"/>
                </a:ext>
              </a:extLst>
            </p:cNvPr>
            <p:cNvSpPr/>
            <p:nvPr/>
          </p:nvSpPr>
          <p:spPr>
            <a:xfrm>
              <a:off x="1579162" y="3479553"/>
              <a:ext cx="275011" cy="169476"/>
            </a:xfrm>
            <a:custGeom>
              <a:avLst/>
              <a:gdLst/>
              <a:ahLst/>
              <a:cxnLst/>
              <a:rect l="l" t="t" r="r" b="b"/>
              <a:pathLst>
                <a:path w="3820" h="2354" extrusionOk="0">
                  <a:moveTo>
                    <a:pt x="3549" y="1"/>
                  </a:moveTo>
                  <a:cubicBezTo>
                    <a:pt x="3389" y="335"/>
                    <a:pt x="1162" y="1943"/>
                    <a:pt x="0" y="2027"/>
                  </a:cubicBezTo>
                  <a:lnTo>
                    <a:pt x="347" y="2354"/>
                  </a:lnTo>
                  <a:cubicBezTo>
                    <a:pt x="347" y="2354"/>
                    <a:pt x="348" y="2354"/>
                    <a:pt x="351" y="2354"/>
                  </a:cubicBezTo>
                  <a:cubicBezTo>
                    <a:pt x="426" y="2354"/>
                    <a:pt x="1883" y="2329"/>
                    <a:pt x="3819" y="405"/>
                  </a:cubicBezTo>
                  <a:lnTo>
                    <a:pt x="3549"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721;p45">
              <a:extLst>
                <a:ext uri="{FF2B5EF4-FFF2-40B4-BE49-F238E27FC236}">
                  <a16:creationId xmlns:a16="http://schemas.microsoft.com/office/drawing/2014/main" id="{1EA340C4-F009-A679-E9FE-68D373714BA7}"/>
                </a:ext>
              </a:extLst>
            </p:cNvPr>
            <p:cNvSpPr/>
            <p:nvPr/>
          </p:nvSpPr>
          <p:spPr>
            <a:xfrm>
              <a:off x="1061680" y="3470554"/>
              <a:ext cx="291642" cy="197986"/>
            </a:xfrm>
            <a:custGeom>
              <a:avLst/>
              <a:gdLst/>
              <a:ahLst/>
              <a:cxnLst/>
              <a:rect l="l" t="t" r="r" b="b"/>
              <a:pathLst>
                <a:path w="4051" h="2750" extrusionOk="0">
                  <a:moveTo>
                    <a:pt x="396" y="1"/>
                  </a:moveTo>
                  <a:lnTo>
                    <a:pt x="0" y="418"/>
                  </a:lnTo>
                  <a:cubicBezTo>
                    <a:pt x="1308" y="1525"/>
                    <a:pt x="2582" y="2499"/>
                    <a:pt x="3723" y="2749"/>
                  </a:cubicBezTo>
                  <a:lnTo>
                    <a:pt x="4050" y="2395"/>
                  </a:lnTo>
                  <a:cubicBezTo>
                    <a:pt x="2756" y="2020"/>
                    <a:pt x="1051" y="585"/>
                    <a:pt x="396"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722;p45">
              <a:extLst>
                <a:ext uri="{FF2B5EF4-FFF2-40B4-BE49-F238E27FC236}">
                  <a16:creationId xmlns:a16="http://schemas.microsoft.com/office/drawing/2014/main" id="{3D222D1D-F193-1E8D-04B9-E2474B8C1E35}"/>
                </a:ext>
              </a:extLst>
            </p:cNvPr>
            <p:cNvSpPr/>
            <p:nvPr/>
          </p:nvSpPr>
          <p:spPr>
            <a:xfrm>
              <a:off x="1237413" y="3118858"/>
              <a:ext cx="462480" cy="204898"/>
            </a:xfrm>
            <a:custGeom>
              <a:avLst/>
              <a:gdLst/>
              <a:ahLst/>
              <a:cxnLst/>
              <a:rect l="l" t="t" r="r" b="b"/>
              <a:pathLst>
                <a:path w="6424" h="2846" extrusionOk="0">
                  <a:moveTo>
                    <a:pt x="231" y="1"/>
                  </a:moveTo>
                  <a:lnTo>
                    <a:pt x="1" y="2721"/>
                  </a:lnTo>
                  <a:cubicBezTo>
                    <a:pt x="778" y="2802"/>
                    <a:pt x="1532" y="2846"/>
                    <a:pt x="2259" y="2846"/>
                  </a:cubicBezTo>
                  <a:cubicBezTo>
                    <a:pt x="3777" y="2846"/>
                    <a:pt x="5177" y="2657"/>
                    <a:pt x="6424" y="2229"/>
                  </a:cubicBezTo>
                  <a:lnTo>
                    <a:pt x="6250" y="884"/>
                  </a:lnTo>
                  <a:cubicBezTo>
                    <a:pt x="5531" y="1106"/>
                    <a:pt x="4781" y="1219"/>
                    <a:pt x="4025" y="1219"/>
                  </a:cubicBezTo>
                  <a:cubicBezTo>
                    <a:pt x="3809" y="1219"/>
                    <a:pt x="3592" y="1210"/>
                    <a:pt x="3376" y="1192"/>
                  </a:cubicBezTo>
                  <a:cubicBezTo>
                    <a:pt x="2242" y="1093"/>
                    <a:pt x="1073" y="767"/>
                    <a:pt x="231"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723;p45">
              <a:extLst>
                <a:ext uri="{FF2B5EF4-FFF2-40B4-BE49-F238E27FC236}">
                  <a16:creationId xmlns:a16="http://schemas.microsoft.com/office/drawing/2014/main" id="{E55DD840-6697-9DC5-DB9E-72D9118B85B1}"/>
                </a:ext>
              </a:extLst>
            </p:cNvPr>
            <p:cNvSpPr/>
            <p:nvPr/>
          </p:nvSpPr>
          <p:spPr>
            <a:xfrm>
              <a:off x="1386942" y="2484366"/>
              <a:ext cx="130090" cy="105041"/>
            </a:xfrm>
            <a:custGeom>
              <a:avLst/>
              <a:gdLst/>
              <a:ahLst/>
              <a:cxnLst/>
              <a:rect l="l" t="t" r="r" b="b"/>
              <a:pathLst>
                <a:path w="1807" h="1459" extrusionOk="0">
                  <a:moveTo>
                    <a:pt x="712" y="0"/>
                  </a:moveTo>
                  <a:cubicBezTo>
                    <a:pt x="634" y="0"/>
                    <a:pt x="558" y="43"/>
                    <a:pt x="519" y="123"/>
                  </a:cubicBezTo>
                  <a:cubicBezTo>
                    <a:pt x="296" y="567"/>
                    <a:pt x="0" y="1459"/>
                    <a:pt x="643" y="1459"/>
                  </a:cubicBezTo>
                  <a:cubicBezTo>
                    <a:pt x="697" y="1459"/>
                    <a:pt x="758" y="1453"/>
                    <a:pt x="826" y="1439"/>
                  </a:cubicBezTo>
                  <a:cubicBezTo>
                    <a:pt x="1807" y="1250"/>
                    <a:pt x="1209" y="521"/>
                    <a:pt x="882" y="88"/>
                  </a:cubicBezTo>
                  <a:cubicBezTo>
                    <a:pt x="838" y="29"/>
                    <a:pt x="775" y="0"/>
                    <a:pt x="712" y="0"/>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724;p45">
              <a:extLst>
                <a:ext uri="{FF2B5EF4-FFF2-40B4-BE49-F238E27FC236}">
                  <a16:creationId xmlns:a16="http://schemas.microsoft.com/office/drawing/2014/main" id="{DF14E426-BED2-3BB9-69C4-B4D06AD3D5E7}"/>
                </a:ext>
              </a:extLst>
            </p:cNvPr>
            <p:cNvSpPr/>
            <p:nvPr/>
          </p:nvSpPr>
          <p:spPr>
            <a:xfrm>
              <a:off x="1532007" y="2443833"/>
              <a:ext cx="70769" cy="64796"/>
            </a:xfrm>
            <a:custGeom>
              <a:avLst/>
              <a:gdLst/>
              <a:ahLst/>
              <a:cxnLst/>
              <a:rect l="l" t="t" r="r" b="b"/>
              <a:pathLst>
                <a:path w="983" h="900" extrusionOk="0">
                  <a:moveTo>
                    <a:pt x="491" y="0"/>
                  </a:moveTo>
                  <a:cubicBezTo>
                    <a:pt x="458" y="0"/>
                    <a:pt x="425" y="4"/>
                    <a:pt x="391" y="11"/>
                  </a:cubicBezTo>
                  <a:cubicBezTo>
                    <a:pt x="147" y="67"/>
                    <a:pt x="0" y="310"/>
                    <a:pt x="57" y="547"/>
                  </a:cubicBezTo>
                  <a:cubicBezTo>
                    <a:pt x="105" y="758"/>
                    <a:pt x="287" y="899"/>
                    <a:pt x="492" y="899"/>
                  </a:cubicBezTo>
                  <a:cubicBezTo>
                    <a:pt x="525" y="899"/>
                    <a:pt x="558" y="896"/>
                    <a:pt x="592" y="888"/>
                  </a:cubicBezTo>
                  <a:cubicBezTo>
                    <a:pt x="835" y="833"/>
                    <a:pt x="982" y="589"/>
                    <a:pt x="926" y="345"/>
                  </a:cubicBezTo>
                  <a:cubicBezTo>
                    <a:pt x="878" y="141"/>
                    <a:pt x="696" y="0"/>
                    <a:pt x="491" y="0"/>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725;p45">
              <a:extLst>
                <a:ext uri="{FF2B5EF4-FFF2-40B4-BE49-F238E27FC236}">
                  <a16:creationId xmlns:a16="http://schemas.microsoft.com/office/drawing/2014/main" id="{2D5F333C-6E04-A15C-486B-2922415BA501}"/>
                </a:ext>
              </a:extLst>
            </p:cNvPr>
            <p:cNvSpPr/>
            <p:nvPr/>
          </p:nvSpPr>
          <p:spPr>
            <a:xfrm>
              <a:off x="1244540" y="2487894"/>
              <a:ext cx="70625" cy="64867"/>
            </a:xfrm>
            <a:custGeom>
              <a:avLst/>
              <a:gdLst/>
              <a:ahLst/>
              <a:cxnLst/>
              <a:rect l="l" t="t" r="r" b="b"/>
              <a:pathLst>
                <a:path w="981" h="901" extrusionOk="0">
                  <a:moveTo>
                    <a:pt x="492" y="0"/>
                  </a:moveTo>
                  <a:cubicBezTo>
                    <a:pt x="458" y="0"/>
                    <a:pt x="424" y="4"/>
                    <a:pt x="390" y="12"/>
                  </a:cubicBezTo>
                  <a:cubicBezTo>
                    <a:pt x="146" y="67"/>
                    <a:pt x="0" y="311"/>
                    <a:pt x="56" y="547"/>
                  </a:cubicBezTo>
                  <a:cubicBezTo>
                    <a:pt x="103" y="757"/>
                    <a:pt x="286" y="900"/>
                    <a:pt x="492" y="900"/>
                  </a:cubicBezTo>
                  <a:cubicBezTo>
                    <a:pt x="525" y="900"/>
                    <a:pt x="558" y="897"/>
                    <a:pt x="592" y="889"/>
                  </a:cubicBezTo>
                  <a:cubicBezTo>
                    <a:pt x="835" y="832"/>
                    <a:pt x="981" y="588"/>
                    <a:pt x="926" y="346"/>
                  </a:cubicBezTo>
                  <a:cubicBezTo>
                    <a:pt x="877" y="143"/>
                    <a:pt x="696" y="0"/>
                    <a:pt x="492" y="0"/>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726;p45">
              <a:extLst>
                <a:ext uri="{FF2B5EF4-FFF2-40B4-BE49-F238E27FC236}">
                  <a16:creationId xmlns:a16="http://schemas.microsoft.com/office/drawing/2014/main" id="{D97E8F2E-3AC1-EA75-6359-24356AE75F8D}"/>
                </a:ext>
              </a:extLst>
            </p:cNvPr>
            <p:cNvSpPr/>
            <p:nvPr/>
          </p:nvSpPr>
          <p:spPr>
            <a:xfrm>
              <a:off x="1352025" y="2608126"/>
              <a:ext cx="179549" cy="94313"/>
            </a:xfrm>
            <a:custGeom>
              <a:avLst/>
              <a:gdLst/>
              <a:ahLst/>
              <a:cxnLst/>
              <a:rect l="l" t="t" r="r" b="b"/>
              <a:pathLst>
                <a:path w="2494" h="1310" extrusionOk="0">
                  <a:moveTo>
                    <a:pt x="2061" y="1"/>
                  </a:moveTo>
                  <a:cubicBezTo>
                    <a:pt x="1788" y="1"/>
                    <a:pt x="1569" y="228"/>
                    <a:pt x="1081" y="353"/>
                  </a:cubicBezTo>
                  <a:cubicBezTo>
                    <a:pt x="538" y="492"/>
                    <a:pt x="156" y="408"/>
                    <a:pt x="107" y="540"/>
                  </a:cubicBezTo>
                  <a:cubicBezTo>
                    <a:pt x="0" y="818"/>
                    <a:pt x="490" y="1309"/>
                    <a:pt x="1155" y="1309"/>
                  </a:cubicBezTo>
                  <a:cubicBezTo>
                    <a:pt x="1226" y="1309"/>
                    <a:pt x="1299" y="1304"/>
                    <a:pt x="1373" y="1292"/>
                  </a:cubicBezTo>
                  <a:cubicBezTo>
                    <a:pt x="2153" y="1160"/>
                    <a:pt x="2494" y="81"/>
                    <a:pt x="2166" y="12"/>
                  </a:cubicBezTo>
                  <a:cubicBezTo>
                    <a:pt x="2130" y="4"/>
                    <a:pt x="2095" y="1"/>
                    <a:pt x="2061" y="1"/>
                  </a:cubicBez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 name="Table 1">
            <a:extLst>
              <a:ext uri="{FF2B5EF4-FFF2-40B4-BE49-F238E27FC236}">
                <a16:creationId xmlns:a16="http://schemas.microsoft.com/office/drawing/2014/main" id="{2024054E-E5C2-6446-47A4-E2E7693058C1}"/>
              </a:ext>
            </a:extLst>
          </p:cNvPr>
          <p:cNvGraphicFramePr>
            <a:graphicFrameLocks noGrp="1"/>
          </p:cNvGraphicFramePr>
          <p:nvPr>
            <p:extLst>
              <p:ext uri="{D42A27DB-BD31-4B8C-83A1-F6EECF244321}">
                <p14:modId xmlns:p14="http://schemas.microsoft.com/office/powerpoint/2010/main" val="1047274647"/>
              </p:ext>
            </p:extLst>
          </p:nvPr>
        </p:nvGraphicFramePr>
        <p:xfrm>
          <a:off x="919050" y="1209158"/>
          <a:ext cx="7128479" cy="3352800"/>
        </p:xfrm>
        <a:graphic>
          <a:graphicData uri="http://schemas.openxmlformats.org/drawingml/2006/table">
            <a:tbl>
              <a:tblPr firstRow="1" firstCol="1" bandRow="1"/>
              <a:tblGrid>
                <a:gridCol w="1066673">
                  <a:extLst>
                    <a:ext uri="{9D8B030D-6E8A-4147-A177-3AD203B41FA5}">
                      <a16:colId xmlns:a16="http://schemas.microsoft.com/office/drawing/2014/main" val="1124679313"/>
                    </a:ext>
                  </a:extLst>
                </a:gridCol>
                <a:gridCol w="2403045">
                  <a:extLst>
                    <a:ext uri="{9D8B030D-6E8A-4147-A177-3AD203B41FA5}">
                      <a16:colId xmlns:a16="http://schemas.microsoft.com/office/drawing/2014/main" val="4174574258"/>
                    </a:ext>
                  </a:extLst>
                </a:gridCol>
                <a:gridCol w="3658761">
                  <a:extLst>
                    <a:ext uri="{9D8B030D-6E8A-4147-A177-3AD203B41FA5}">
                      <a16:colId xmlns:a16="http://schemas.microsoft.com/office/drawing/2014/main" val="4181318994"/>
                    </a:ext>
                  </a:extLst>
                </a:gridCol>
              </a:tblGrid>
              <a:tr h="144264">
                <a:tc>
                  <a:txBody>
                    <a:bodyPr/>
                    <a:lstStyle/>
                    <a:p>
                      <a:pPr algn="ctr">
                        <a:lnSpc>
                          <a:spcPct val="100000"/>
                        </a:lnSpc>
                      </a:pPr>
                      <a:r>
                        <a:rPr lang="vi-VN" sz="2200" b="1">
                          <a:effectLst/>
                          <a:latin typeface="Times New Roman" panose="02020603050405020304" pitchFamily="18" charset="0"/>
                          <a:ea typeface="Times New Roman" panose="02020603050405020304" pitchFamily="18" charset="0"/>
                          <a:cs typeface="Times New Roman" panose="02020603050405020304" pitchFamily="18" charset="0"/>
                        </a:rPr>
                        <a:t>Các biểu hiện</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2200" b="1">
                          <a:effectLst/>
                          <a:latin typeface="Times New Roman" panose="02020603050405020304" pitchFamily="18" charset="0"/>
                          <a:ea typeface="Times New Roman" panose="02020603050405020304" pitchFamily="18" charset="0"/>
                          <a:cs typeface="Times New Roman" panose="02020603050405020304" pitchFamily="18" charset="0"/>
                        </a:rPr>
                        <a:t>Nhân vật Thanh</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2200" b="1">
                          <a:effectLst/>
                          <a:latin typeface="Times New Roman" panose="02020603050405020304" pitchFamily="18" charset="0"/>
                          <a:ea typeface="Times New Roman" panose="02020603050405020304" pitchFamily="18" charset="0"/>
                          <a:cs typeface="Times New Roman" panose="02020603050405020304" pitchFamily="18" charset="0"/>
                        </a:rPr>
                        <a:t>Nhân vật Nga</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925906401"/>
                  </a:ext>
                </a:extLst>
              </a:tr>
              <a:tr h="834758">
                <a:tc>
                  <a:txBody>
                    <a:bodyPr/>
                    <a:lstStyle/>
                    <a:p>
                      <a:pPr algn="just">
                        <a:lnSpc>
                          <a:spcPct val="100000"/>
                        </a:lnSpc>
                      </a:pPr>
                      <a:r>
                        <a:rPr lang="vi-VN" sz="2200">
                          <a:effectLst/>
                          <a:latin typeface="Times New Roman" panose="02020603050405020304" pitchFamily="18" charset="0"/>
                          <a:ea typeface="Times New Roman" panose="02020603050405020304" pitchFamily="18" charset="0"/>
                          <a:cs typeface="Times New Roman" panose="02020603050405020304" pitchFamily="18" charset="0"/>
                        </a:rPr>
                        <a:t>Lời nói</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vi-VN" sz="2200">
                          <a:effectLst/>
                          <a:latin typeface="Times New Roman" panose="02020603050405020304" pitchFamily="18" charset="0"/>
                          <a:ea typeface="Times New Roman" panose="02020603050405020304" pitchFamily="18" charset="0"/>
                          <a:cs typeface="Times New Roman" panose="02020603050405020304" pitchFamily="18" charset="0"/>
                        </a:rPr>
                        <a:t>“Chàng chợt nhớ, chạy vùng xuống nhà ngang, gọi vui vẻ:- Cô Nga...”</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2200">
                          <a:effectLst/>
                          <a:latin typeface="Times New Roman" panose="02020603050405020304" pitchFamily="18" charset="0"/>
                          <a:ea typeface="Times New Roman" panose="02020603050405020304" pitchFamily="18" charset="0"/>
                          <a:cs typeface="Times New Roman" panose="02020603050405020304" pitchFamily="18" charset="0"/>
                        </a:rPr>
                        <a:t>“... nói tiếng nhẹ nhàng: “- Anh Thanh! Anh đã về đấy à? ...] –Anh Thanh độ này khác hẳn trước. Anh chóng lớn quá (...) - Những ngày em đến đây hái hoa, em nhớ anh quá”...</a:t>
                      </a:r>
                      <a:endParaRPr lang="en-US" sz="22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22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2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761463261"/>
                  </a:ext>
                </a:extLst>
              </a:tr>
            </a:tbl>
          </a:graphicData>
        </a:graphic>
      </p:graphicFrame>
      <p:grpSp>
        <p:nvGrpSpPr>
          <p:cNvPr id="42" name="Google Shape;1063;p27">
            <a:extLst>
              <a:ext uri="{FF2B5EF4-FFF2-40B4-BE49-F238E27FC236}">
                <a16:creationId xmlns:a16="http://schemas.microsoft.com/office/drawing/2014/main" id="{0CD7505D-1379-4F7D-2542-823F15E46948}"/>
              </a:ext>
            </a:extLst>
          </p:cNvPr>
          <p:cNvGrpSpPr/>
          <p:nvPr/>
        </p:nvGrpSpPr>
        <p:grpSpPr>
          <a:xfrm flipH="1">
            <a:off x="-43341" y="3001382"/>
            <a:ext cx="1546093" cy="2043152"/>
            <a:chOff x="1490618" y="3644399"/>
            <a:chExt cx="780671" cy="926755"/>
          </a:xfrm>
        </p:grpSpPr>
        <p:sp>
          <p:nvSpPr>
            <p:cNvPr id="43" name="Google Shape;1064;p27">
              <a:extLst>
                <a:ext uri="{FF2B5EF4-FFF2-40B4-BE49-F238E27FC236}">
                  <a16:creationId xmlns:a16="http://schemas.microsoft.com/office/drawing/2014/main" id="{7872F6C8-0ABA-05F5-686C-1CD3C29D99AF}"/>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65;p27">
              <a:extLst>
                <a:ext uri="{FF2B5EF4-FFF2-40B4-BE49-F238E27FC236}">
                  <a16:creationId xmlns:a16="http://schemas.microsoft.com/office/drawing/2014/main" id="{22F19E12-B9DF-33B1-1182-9A9C6F7C500D}"/>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5" name="Google Shape;1066;p27">
              <a:extLst>
                <a:ext uri="{FF2B5EF4-FFF2-40B4-BE49-F238E27FC236}">
                  <a16:creationId xmlns:a16="http://schemas.microsoft.com/office/drawing/2014/main" id="{009B0AC7-47D0-F1D7-6462-09214331CF75}"/>
                </a:ext>
              </a:extLst>
            </p:cNvPr>
            <p:cNvGrpSpPr/>
            <p:nvPr/>
          </p:nvGrpSpPr>
          <p:grpSpPr>
            <a:xfrm>
              <a:off x="1490618" y="3644399"/>
              <a:ext cx="780671" cy="926755"/>
              <a:chOff x="1490618" y="3644399"/>
              <a:chExt cx="780671" cy="926755"/>
            </a:xfrm>
          </p:grpSpPr>
          <p:sp>
            <p:nvSpPr>
              <p:cNvPr id="46" name="Google Shape;1067;p27">
                <a:extLst>
                  <a:ext uri="{FF2B5EF4-FFF2-40B4-BE49-F238E27FC236}">
                    <a16:creationId xmlns:a16="http://schemas.microsoft.com/office/drawing/2014/main" id="{80F1708E-B968-66B2-6D3A-9760A80B8F2B}"/>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68;p27">
                <a:extLst>
                  <a:ext uri="{FF2B5EF4-FFF2-40B4-BE49-F238E27FC236}">
                    <a16:creationId xmlns:a16="http://schemas.microsoft.com/office/drawing/2014/main" id="{1F765D70-5869-FDEA-B0F4-C4A612DAFDFD}"/>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69;p27">
                <a:extLst>
                  <a:ext uri="{FF2B5EF4-FFF2-40B4-BE49-F238E27FC236}">
                    <a16:creationId xmlns:a16="http://schemas.microsoft.com/office/drawing/2014/main" id="{2EF30DFC-E094-5F47-34A4-F7EFEC3FB1CF}"/>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70;p27">
                <a:extLst>
                  <a:ext uri="{FF2B5EF4-FFF2-40B4-BE49-F238E27FC236}">
                    <a16:creationId xmlns:a16="http://schemas.microsoft.com/office/drawing/2014/main" id="{9B980C21-D936-03E4-381B-954852A7818B}"/>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71;p27">
                <a:extLst>
                  <a:ext uri="{FF2B5EF4-FFF2-40B4-BE49-F238E27FC236}">
                    <a16:creationId xmlns:a16="http://schemas.microsoft.com/office/drawing/2014/main" id="{F5246E59-5343-BEA6-EFE8-49F3ADD57E20}"/>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72;p27">
                <a:extLst>
                  <a:ext uri="{FF2B5EF4-FFF2-40B4-BE49-F238E27FC236}">
                    <a16:creationId xmlns:a16="http://schemas.microsoft.com/office/drawing/2014/main" id="{F7B8731C-7234-55F3-F44F-1AD7418A111A}"/>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73;p27">
                <a:extLst>
                  <a:ext uri="{FF2B5EF4-FFF2-40B4-BE49-F238E27FC236}">
                    <a16:creationId xmlns:a16="http://schemas.microsoft.com/office/drawing/2014/main" id="{962061BD-8B85-739F-916B-A68BF1C57F6A}"/>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74;p27">
                <a:extLst>
                  <a:ext uri="{FF2B5EF4-FFF2-40B4-BE49-F238E27FC236}">
                    <a16:creationId xmlns:a16="http://schemas.microsoft.com/office/drawing/2014/main" id="{3B4A7D1E-636C-BF9D-CDF4-93953F8A2E07}"/>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75;p27">
                <a:extLst>
                  <a:ext uri="{FF2B5EF4-FFF2-40B4-BE49-F238E27FC236}">
                    <a16:creationId xmlns:a16="http://schemas.microsoft.com/office/drawing/2014/main" id="{2339A677-306E-EEC0-7A55-481A50817793}"/>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076;p27">
                <a:extLst>
                  <a:ext uri="{FF2B5EF4-FFF2-40B4-BE49-F238E27FC236}">
                    <a16:creationId xmlns:a16="http://schemas.microsoft.com/office/drawing/2014/main" id="{F78073E6-F6C5-0A01-4BEF-377544AF0FDB}"/>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077;p27">
                <a:extLst>
                  <a:ext uri="{FF2B5EF4-FFF2-40B4-BE49-F238E27FC236}">
                    <a16:creationId xmlns:a16="http://schemas.microsoft.com/office/drawing/2014/main" id="{29224545-7692-8734-FB99-76212BB3087C}"/>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078;p27">
                <a:extLst>
                  <a:ext uri="{FF2B5EF4-FFF2-40B4-BE49-F238E27FC236}">
                    <a16:creationId xmlns:a16="http://schemas.microsoft.com/office/drawing/2014/main" id="{8EB4DACF-9B9F-A88B-750F-A3A06EB19C9E}"/>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079;p27">
                <a:extLst>
                  <a:ext uri="{FF2B5EF4-FFF2-40B4-BE49-F238E27FC236}">
                    <a16:creationId xmlns:a16="http://schemas.microsoft.com/office/drawing/2014/main" id="{10BFFF51-A779-786E-056B-10DF7F4EACAD}"/>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080;p27">
                <a:extLst>
                  <a:ext uri="{FF2B5EF4-FFF2-40B4-BE49-F238E27FC236}">
                    <a16:creationId xmlns:a16="http://schemas.microsoft.com/office/drawing/2014/main" id="{1D0BF4BD-B202-CA1D-FBE4-9ACE11DB290F}"/>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081;p27">
                <a:extLst>
                  <a:ext uri="{FF2B5EF4-FFF2-40B4-BE49-F238E27FC236}">
                    <a16:creationId xmlns:a16="http://schemas.microsoft.com/office/drawing/2014/main" id="{F66678A0-B505-0CC5-0107-3FE01472EAEE}"/>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082;p27">
                <a:extLst>
                  <a:ext uri="{FF2B5EF4-FFF2-40B4-BE49-F238E27FC236}">
                    <a16:creationId xmlns:a16="http://schemas.microsoft.com/office/drawing/2014/main" id="{CA6E40A4-964B-2AA9-3B0E-BDB30103D79C}"/>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083;p27">
                <a:extLst>
                  <a:ext uri="{FF2B5EF4-FFF2-40B4-BE49-F238E27FC236}">
                    <a16:creationId xmlns:a16="http://schemas.microsoft.com/office/drawing/2014/main" id="{BF1D495C-1323-5B9F-BB07-E5892595C66F}"/>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1084;p27">
                <a:extLst>
                  <a:ext uri="{FF2B5EF4-FFF2-40B4-BE49-F238E27FC236}">
                    <a16:creationId xmlns:a16="http://schemas.microsoft.com/office/drawing/2014/main" id="{F2F41359-6ABD-9470-DAA0-C5B9C7D09C3E}"/>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1085;p27">
                <a:extLst>
                  <a:ext uri="{FF2B5EF4-FFF2-40B4-BE49-F238E27FC236}">
                    <a16:creationId xmlns:a16="http://schemas.microsoft.com/office/drawing/2014/main" id="{869B5044-9230-035A-7D4A-1B61684034A4}"/>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1086;p27">
                <a:extLst>
                  <a:ext uri="{FF2B5EF4-FFF2-40B4-BE49-F238E27FC236}">
                    <a16:creationId xmlns:a16="http://schemas.microsoft.com/office/drawing/2014/main" id="{348B6309-9090-8FFC-844E-32ACF5691F29}"/>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1087;p27">
                <a:extLst>
                  <a:ext uri="{FF2B5EF4-FFF2-40B4-BE49-F238E27FC236}">
                    <a16:creationId xmlns:a16="http://schemas.microsoft.com/office/drawing/2014/main" id="{459BD1E6-DE52-1578-71A6-47CC23702C1E}"/>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1088;p27">
                <a:extLst>
                  <a:ext uri="{FF2B5EF4-FFF2-40B4-BE49-F238E27FC236}">
                    <a16:creationId xmlns:a16="http://schemas.microsoft.com/office/drawing/2014/main" id="{136C7390-4A7B-422F-AED5-215DB54752F1}"/>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1089;p27">
                <a:extLst>
                  <a:ext uri="{FF2B5EF4-FFF2-40B4-BE49-F238E27FC236}">
                    <a16:creationId xmlns:a16="http://schemas.microsoft.com/office/drawing/2014/main" id="{33A65586-191A-1A30-4AFA-E84E000AD50D}"/>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1090;p27">
                <a:extLst>
                  <a:ext uri="{FF2B5EF4-FFF2-40B4-BE49-F238E27FC236}">
                    <a16:creationId xmlns:a16="http://schemas.microsoft.com/office/drawing/2014/main" id="{FB7A632E-D1DD-17B5-23DC-E84E0C399A09}"/>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1091;p27">
                <a:extLst>
                  <a:ext uri="{FF2B5EF4-FFF2-40B4-BE49-F238E27FC236}">
                    <a16:creationId xmlns:a16="http://schemas.microsoft.com/office/drawing/2014/main" id="{5E25382B-E875-13E1-6415-E718F186B763}"/>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1092;p27">
                <a:extLst>
                  <a:ext uri="{FF2B5EF4-FFF2-40B4-BE49-F238E27FC236}">
                    <a16:creationId xmlns:a16="http://schemas.microsoft.com/office/drawing/2014/main" id="{F309C34D-DF54-3F35-745E-16B0919F3D8A}"/>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1093;p27">
                <a:extLst>
                  <a:ext uri="{FF2B5EF4-FFF2-40B4-BE49-F238E27FC236}">
                    <a16:creationId xmlns:a16="http://schemas.microsoft.com/office/drawing/2014/main" id="{5BD14A99-7546-8B93-6665-34480DD8C785}"/>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1094;p27">
                <a:extLst>
                  <a:ext uri="{FF2B5EF4-FFF2-40B4-BE49-F238E27FC236}">
                    <a16:creationId xmlns:a16="http://schemas.microsoft.com/office/drawing/2014/main" id="{2BD999AC-B49B-5EEB-9BF0-EFA30F0CE9BA}"/>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1095;p27">
                <a:extLst>
                  <a:ext uri="{FF2B5EF4-FFF2-40B4-BE49-F238E27FC236}">
                    <a16:creationId xmlns:a16="http://schemas.microsoft.com/office/drawing/2014/main" id="{04EF761A-BAD8-F5F3-3B65-C3C6FCCAF47B}"/>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1096;p27">
                <a:extLst>
                  <a:ext uri="{FF2B5EF4-FFF2-40B4-BE49-F238E27FC236}">
                    <a16:creationId xmlns:a16="http://schemas.microsoft.com/office/drawing/2014/main" id="{D53C1DD4-F879-2F3B-B204-1F114878991C}"/>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1097;p27">
                <a:extLst>
                  <a:ext uri="{FF2B5EF4-FFF2-40B4-BE49-F238E27FC236}">
                    <a16:creationId xmlns:a16="http://schemas.microsoft.com/office/drawing/2014/main" id="{ACC8D931-3171-B104-1F02-A155524CE8A4}"/>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1098;p27">
                <a:extLst>
                  <a:ext uri="{FF2B5EF4-FFF2-40B4-BE49-F238E27FC236}">
                    <a16:creationId xmlns:a16="http://schemas.microsoft.com/office/drawing/2014/main" id="{0BA068D3-9F2E-E6FF-F0B7-17B1834F27D4}"/>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1099;p27">
                <a:extLst>
                  <a:ext uri="{FF2B5EF4-FFF2-40B4-BE49-F238E27FC236}">
                    <a16:creationId xmlns:a16="http://schemas.microsoft.com/office/drawing/2014/main" id="{180ECA0E-5EF7-B772-3066-1E458DADD289}"/>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1100;p27">
                <a:extLst>
                  <a:ext uri="{FF2B5EF4-FFF2-40B4-BE49-F238E27FC236}">
                    <a16:creationId xmlns:a16="http://schemas.microsoft.com/office/drawing/2014/main" id="{CF06B874-55CC-B61B-E85B-9F7ADB2160C3}"/>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1101;p27">
                <a:extLst>
                  <a:ext uri="{FF2B5EF4-FFF2-40B4-BE49-F238E27FC236}">
                    <a16:creationId xmlns:a16="http://schemas.microsoft.com/office/drawing/2014/main" id="{5ADFD395-33A5-E87E-E039-4D1E5A1438B0}"/>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1102;p27">
                <a:extLst>
                  <a:ext uri="{FF2B5EF4-FFF2-40B4-BE49-F238E27FC236}">
                    <a16:creationId xmlns:a16="http://schemas.microsoft.com/office/drawing/2014/main" id="{877C9AB5-BA72-7E34-C559-955B6422CDBA}"/>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1103;p27">
                <a:extLst>
                  <a:ext uri="{FF2B5EF4-FFF2-40B4-BE49-F238E27FC236}">
                    <a16:creationId xmlns:a16="http://schemas.microsoft.com/office/drawing/2014/main" id="{E3A1A2C0-19CF-3F9C-9A25-734BCDF8FFAC}"/>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4882196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2"/>
                                        </p:tgtEl>
                                        <p:attrNameLst>
                                          <p:attrName>style.visibility</p:attrName>
                                        </p:attrNameLst>
                                      </p:cBhvr>
                                      <p:to>
                                        <p:strVal val="visible"/>
                                      </p:to>
                                    </p:set>
                                    <p:anim calcmode="lin" valueType="num">
                                      <p:cBhvr additive="base">
                                        <p:cTn id="7" dur="500" fill="hold"/>
                                        <p:tgtEl>
                                          <p:spTgt spid="102"/>
                                        </p:tgtEl>
                                        <p:attrNameLst>
                                          <p:attrName>ppt_x</p:attrName>
                                        </p:attrNameLst>
                                      </p:cBhvr>
                                      <p:tavLst>
                                        <p:tav tm="0">
                                          <p:val>
                                            <p:strVal val="#ppt_x"/>
                                          </p:val>
                                        </p:tav>
                                        <p:tav tm="100000">
                                          <p:val>
                                            <p:strVal val="#ppt_x"/>
                                          </p:val>
                                        </p:tav>
                                      </p:tavLst>
                                    </p:anim>
                                    <p:anim calcmode="lin" valueType="num">
                                      <p:cBhvr additive="base">
                                        <p:cTn id="8" dur="500" fill="hold"/>
                                        <p:tgtEl>
                                          <p:spTgt spid="10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randombar(horizontal)">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oogle Shape;2332;p57">
            <a:extLst>
              <a:ext uri="{FF2B5EF4-FFF2-40B4-BE49-F238E27FC236}">
                <a16:creationId xmlns:a16="http://schemas.microsoft.com/office/drawing/2014/main" id="{3CED7FA8-FC03-C9A9-BAB2-0A0FEF6678E4}"/>
              </a:ext>
            </a:extLst>
          </p:cNvPr>
          <p:cNvGrpSpPr/>
          <p:nvPr/>
        </p:nvGrpSpPr>
        <p:grpSpPr>
          <a:xfrm>
            <a:off x="7594232" y="2672553"/>
            <a:ext cx="1580736" cy="2402352"/>
            <a:chOff x="250763" y="2106850"/>
            <a:chExt cx="1623287" cy="2430922"/>
          </a:xfrm>
        </p:grpSpPr>
        <p:sp>
          <p:nvSpPr>
            <p:cNvPr id="6" name="Google Shape;2333;p57">
              <a:extLst>
                <a:ext uri="{FF2B5EF4-FFF2-40B4-BE49-F238E27FC236}">
                  <a16:creationId xmlns:a16="http://schemas.microsoft.com/office/drawing/2014/main" id="{F06E7EB2-9E58-26EE-A849-72406451ABCC}"/>
                </a:ext>
              </a:extLst>
            </p:cNvPr>
            <p:cNvSpPr/>
            <p:nvPr/>
          </p:nvSpPr>
          <p:spPr>
            <a:xfrm>
              <a:off x="250763" y="2819405"/>
              <a:ext cx="582910" cy="482085"/>
            </a:xfrm>
            <a:custGeom>
              <a:avLst/>
              <a:gdLst/>
              <a:ahLst/>
              <a:cxnLst/>
              <a:rect l="l" t="t" r="r" b="b"/>
              <a:pathLst>
                <a:path w="8094" h="6694" extrusionOk="0">
                  <a:moveTo>
                    <a:pt x="1528" y="0"/>
                  </a:moveTo>
                  <a:cubicBezTo>
                    <a:pt x="1013" y="0"/>
                    <a:pt x="1635" y="833"/>
                    <a:pt x="1901" y="1254"/>
                  </a:cubicBezTo>
                  <a:cubicBezTo>
                    <a:pt x="1686" y="1074"/>
                    <a:pt x="1449" y="920"/>
                    <a:pt x="1198" y="781"/>
                  </a:cubicBezTo>
                  <a:cubicBezTo>
                    <a:pt x="1098" y="728"/>
                    <a:pt x="858" y="560"/>
                    <a:pt x="687" y="560"/>
                  </a:cubicBezTo>
                  <a:cubicBezTo>
                    <a:pt x="632" y="560"/>
                    <a:pt x="584" y="577"/>
                    <a:pt x="550" y="621"/>
                  </a:cubicBezTo>
                  <a:cubicBezTo>
                    <a:pt x="411" y="788"/>
                    <a:pt x="675" y="1109"/>
                    <a:pt x="781" y="1219"/>
                  </a:cubicBezTo>
                  <a:cubicBezTo>
                    <a:pt x="983" y="1436"/>
                    <a:pt x="1218" y="1630"/>
                    <a:pt x="1455" y="1818"/>
                  </a:cubicBezTo>
                  <a:cubicBezTo>
                    <a:pt x="1253" y="1728"/>
                    <a:pt x="1051" y="1645"/>
                    <a:pt x="842" y="1581"/>
                  </a:cubicBezTo>
                  <a:cubicBezTo>
                    <a:pt x="752" y="1555"/>
                    <a:pt x="612" y="1521"/>
                    <a:pt x="482" y="1521"/>
                  </a:cubicBezTo>
                  <a:cubicBezTo>
                    <a:pt x="371" y="1521"/>
                    <a:pt x="267" y="1546"/>
                    <a:pt x="209" y="1623"/>
                  </a:cubicBezTo>
                  <a:cubicBezTo>
                    <a:pt x="1" y="1915"/>
                    <a:pt x="836" y="2271"/>
                    <a:pt x="1185" y="2438"/>
                  </a:cubicBezTo>
                  <a:cubicBezTo>
                    <a:pt x="1079" y="2405"/>
                    <a:pt x="841" y="2373"/>
                    <a:pt x="654" y="2373"/>
                  </a:cubicBezTo>
                  <a:cubicBezTo>
                    <a:pt x="558" y="2373"/>
                    <a:pt x="476" y="2381"/>
                    <a:pt x="433" y="2403"/>
                  </a:cubicBezTo>
                  <a:cubicBezTo>
                    <a:pt x="308" y="2471"/>
                    <a:pt x="286" y="2590"/>
                    <a:pt x="363" y="2702"/>
                  </a:cubicBezTo>
                  <a:cubicBezTo>
                    <a:pt x="517" y="2931"/>
                    <a:pt x="1115" y="3161"/>
                    <a:pt x="1372" y="3231"/>
                  </a:cubicBezTo>
                  <a:cubicBezTo>
                    <a:pt x="1671" y="3315"/>
                    <a:pt x="2026" y="3390"/>
                    <a:pt x="2249" y="3432"/>
                  </a:cubicBezTo>
                  <a:cubicBezTo>
                    <a:pt x="2457" y="3691"/>
                    <a:pt x="3578" y="5033"/>
                    <a:pt x="5059" y="5917"/>
                  </a:cubicBezTo>
                  <a:cubicBezTo>
                    <a:pt x="5815" y="6369"/>
                    <a:pt x="6660" y="6694"/>
                    <a:pt x="7529" y="6694"/>
                  </a:cubicBezTo>
                  <a:cubicBezTo>
                    <a:pt x="7716" y="6694"/>
                    <a:pt x="7905" y="6679"/>
                    <a:pt x="8094" y="6646"/>
                  </a:cubicBezTo>
                  <a:lnTo>
                    <a:pt x="8023" y="4308"/>
                  </a:lnTo>
                  <a:cubicBezTo>
                    <a:pt x="8023" y="4308"/>
                    <a:pt x="7838" y="4344"/>
                    <a:pt x="7521" y="4344"/>
                  </a:cubicBezTo>
                  <a:cubicBezTo>
                    <a:pt x="7175" y="4344"/>
                    <a:pt x="6673" y="4302"/>
                    <a:pt x="6083" y="4128"/>
                  </a:cubicBezTo>
                  <a:cubicBezTo>
                    <a:pt x="5303" y="3899"/>
                    <a:pt x="4364" y="3425"/>
                    <a:pt x="3439" y="2500"/>
                  </a:cubicBezTo>
                  <a:cubicBezTo>
                    <a:pt x="3536" y="2188"/>
                    <a:pt x="3598" y="1860"/>
                    <a:pt x="3655" y="1540"/>
                  </a:cubicBezTo>
                  <a:cubicBezTo>
                    <a:pt x="3681" y="1331"/>
                    <a:pt x="3807" y="935"/>
                    <a:pt x="3640" y="746"/>
                  </a:cubicBezTo>
                  <a:cubicBezTo>
                    <a:pt x="3586" y="689"/>
                    <a:pt x="3535" y="664"/>
                    <a:pt x="3485" y="664"/>
                  </a:cubicBezTo>
                  <a:cubicBezTo>
                    <a:pt x="3219" y="664"/>
                    <a:pt x="3016" y="1391"/>
                    <a:pt x="2952" y="1645"/>
                  </a:cubicBezTo>
                  <a:cubicBezTo>
                    <a:pt x="2771" y="1276"/>
                    <a:pt x="2492" y="1032"/>
                    <a:pt x="2284" y="691"/>
                  </a:cubicBezTo>
                  <a:cubicBezTo>
                    <a:pt x="2145" y="467"/>
                    <a:pt x="1866" y="23"/>
                    <a:pt x="1567" y="1"/>
                  </a:cubicBezTo>
                  <a:cubicBezTo>
                    <a:pt x="1553" y="1"/>
                    <a:pt x="1540" y="0"/>
                    <a:pt x="152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2334;p57">
              <a:extLst>
                <a:ext uri="{FF2B5EF4-FFF2-40B4-BE49-F238E27FC236}">
                  <a16:creationId xmlns:a16="http://schemas.microsoft.com/office/drawing/2014/main" id="{6CDABCDD-77AC-E165-44A8-CA22F238951B}"/>
                </a:ext>
              </a:extLst>
            </p:cNvPr>
            <p:cNvSpPr/>
            <p:nvPr/>
          </p:nvSpPr>
          <p:spPr>
            <a:xfrm>
              <a:off x="615104" y="3116699"/>
              <a:ext cx="218573" cy="184797"/>
            </a:xfrm>
            <a:custGeom>
              <a:avLst/>
              <a:gdLst/>
              <a:ahLst/>
              <a:cxnLst/>
              <a:rect l="l" t="t" r="r" b="b"/>
              <a:pathLst>
                <a:path w="3035" h="2566" extrusionOk="0">
                  <a:moveTo>
                    <a:pt x="1024" y="0"/>
                  </a:moveTo>
                  <a:cubicBezTo>
                    <a:pt x="905" y="494"/>
                    <a:pt x="703" y="967"/>
                    <a:pt x="398" y="1364"/>
                  </a:cubicBezTo>
                  <a:cubicBezTo>
                    <a:pt x="279" y="1516"/>
                    <a:pt x="147" y="1663"/>
                    <a:pt x="0" y="1789"/>
                  </a:cubicBezTo>
                  <a:cubicBezTo>
                    <a:pt x="756" y="2241"/>
                    <a:pt x="1601" y="2566"/>
                    <a:pt x="2470" y="2566"/>
                  </a:cubicBezTo>
                  <a:cubicBezTo>
                    <a:pt x="2657" y="2566"/>
                    <a:pt x="2846" y="2551"/>
                    <a:pt x="3035" y="2518"/>
                  </a:cubicBezTo>
                  <a:lnTo>
                    <a:pt x="2964" y="180"/>
                  </a:lnTo>
                  <a:cubicBezTo>
                    <a:pt x="2964" y="180"/>
                    <a:pt x="2779" y="216"/>
                    <a:pt x="2462" y="216"/>
                  </a:cubicBezTo>
                  <a:cubicBezTo>
                    <a:pt x="2116" y="216"/>
                    <a:pt x="1614" y="174"/>
                    <a:pt x="1024"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5;p57">
              <a:extLst>
                <a:ext uri="{FF2B5EF4-FFF2-40B4-BE49-F238E27FC236}">
                  <a16:creationId xmlns:a16="http://schemas.microsoft.com/office/drawing/2014/main" id="{77867061-3739-ACDA-E138-BA3EEE51C7C5}"/>
                </a:ext>
              </a:extLst>
            </p:cNvPr>
            <p:cNvSpPr/>
            <p:nvPr/>
          </p:nvSpPr>
          <p:spPr>
            <a:xfrm>
              <a:off x="1320740" y="2753148"/>
              <a:ext cx="553310" cy="531849"/>
            </a:xfrm>
            <a:custGeom>
              <a:avLst/>
              <a:gdLst/>
              <a:ahLst/>
              <a:cxnLst/>
              <a:rect l="l" t="t" r="r" b="b"/>
              <a:pathLst>
                <a:path w="7683" h="7385" extrusionOk="0">
                  <a:moveTo>
                    <a:pt x="5993" y="1"/>
                  </a:moveTo>
                  <a:cubicBezTo>
                    <a:pt x="5968" y="1"/>
                    <a:pt x="5940" y="4"/>
                    <a:pt x="5909" y="10"/>
                  </a:cubicBezTo>
                  <a:cubicBezTo>
                    <a:pt x="5608" y="66"/>
                    <a:pt x="5392" y="539"/>
                    <a:pt x="5274" y="776"/>
                  </a:cubicBezTo>
                  <a:cubicBezTo>
                    <a:pt x="5107" y="1145"/>
                    <a:pt x="4856" y="1416"/>
                    <a:pt x="4724" y="1805"/>
                  </a:cubicBezTo>
                  <a:cubicBezTo>
                    <a:pt x="4634" y="1571"/>
                    <a:pt x="4357" y="895"/>
                    <a:pt x="4095" y="895"/>
                  </a:cubicBezTo>
                  <a:cubicBezTo>
                    <a:pt x="4039" y="895"/>
                    <a:pt x="3984" y="926"/>
                    <a:pt x="3931" y="998"/>
                  </a:cubicBezTo>
                  <a:cubicBezTo>
                    <a:pt x="3793" y="1200"/>
                    <a:pt x="3960" y="1583"/>
                    <a:pt x="4015" y="1785"/>
                  </a:cubicBezTo>
                  <a:cubicBezTo>
                    <a:pt x="4105" y="2097"/>
                    <a:pt x="4210" y="2418"/>
                    <a:pt x="4342" y="2717"/>
                  </a:cubicBezTo>
                  <a:cubicBezTo>
                    <a:pt x="3535" y="3740"/>
                    <a:pt x="2659" y="4318"/>
                    <a:pt x="1907" y="4644"/>
                  </a:cubicBezTo>
                  <a:cubicBezTo>
                    <a:pt x="1039" y="5020"/>
                    <a:pt x="333" y="5057"/>
                    <a:pt x="91" y="5057"/>
                  </a:cubicBezTo>
                  <a:cubicBezTo>
                    <a:pt x="32" y="5057"/>
                    <a:pt x="0" y="5055"/>
                    <a:pt x="0" y="5055"/>
                  </a:cubicBezTo>
                  <a:lnTo>
                    <a:pt x="0" y="5055"/>
                  </a:lnTo>
                  <a:lnTo>
                    <a:pt x="209" y="7379"/>
                  </a:lnTo>
                  <a:cubicBezTo>
                    <a:pt x="270" y="7383"/>
                    <a:pt x="331" y="7385"/>
                    <a:pt x="392" y="7385"/>
                  </a:cubicBezTo>
                  <a:cubicBezTo>
                    <a:pt x="1401" y="7385"/>
                    <a:pt x="2338" y="6911"/>
                    <a:pt x="3138" y="6294"/>
                  </a:cubicBezTo>
                  <a:cubicBezTo>
                    <a:pt x="4502" y="5250"/>
                    <a:pt x="5456" y="3776"/>
                    <a:pt x="5636" y="3503"/>
                  </a:cubicBezTo>
                  <a:cubicBezTo>
                    <a:pt x="5852" y="3433"/>
                    <a:pt x="6192" y="3308"/>
                    <a:pt x="6478" y="3198"/>
                  </a:cubicBezTo>
                  <a:cubicBezTo>
                    <a:pt x="6728" y="3093"/>
                    <a:pt x="7293" y="2794"/>
                    <a:pt x="7425" y="2550"/>
                  </a:cubicBezTo>
                  <a:cubicBezTo>
                    <a:pt x="7487" y="2431"/>
                    <a:pt x="7445" y="2314"/>
                    <a:pt x="7313" y="2258"/>
                  </a:cubicBezTo>
                  <a:cubicBezTo>
                    <a:pt x="7290" y="2249"/>
                    <a:pt x="7256" y="2245"/>
                    <a:pt x="7216" y="2245"/>
                  </a:cubicBezTo>
                  <a:cubicBezTo>
                    <a:pt x="7030" y="2245"/>
                    <a:pt x="6701" y="2325"/>
                    <a:pt x="6577" y="2376"/>
                  </a:cubicBezTo>
                  <a:cubicBezTo>
                    <a:pt x="6895" y="2174"/>
                    <a:pt x="7682" y="1730"/>
                    <a:pt x="7438" y="1464"/>
                  </a:cubicBezTo>
                  <a:cubicBezTo>
                    <a:pt x="7388" y="1406"/>
                    <a:pt x="7313" y="1385"/>
                    <a:pt x="7229" y="1385"/>
                  </a:cubicBezTo>
                  <a:cubicBezTo>
                    <a:pt x="7083" y="1385"/>
                    <a:pt x="6912" y="1450"/>
                    <a:pt x="6805" y="1499"/>
                  </a:cubicBezTo>
                  <a:cubicBezTo>
                    <a:pt x="6610" y="1583"/>
                    <a:pt x="6416" y="1688"/>
                    <a:pt x="6234" y="1798"/>
                  </a:cubicBezTo>
                  <a:cubicBezTo>
                    <a:pt x="6443" y="1583"/>
                    <a:pt x="6652" y="1367"/>
                    <a:pt x="6827" y="1130"/>
                  </a:cubicBezTo>
                  <a:cubicBezTo>
                    <a:pt x="6924" y="998"/>
                    <a:pt x="7146" y="658"/>
                    <a:pt x="6994" y="504"/>
                  </a:cubicBezTo>
                  <a:cubicBezTo>
                    <a:pt x="6960" y="470"/>
                    <a:pt x="6920" y="457"/>
                    <a:pt x="6875" y="457"/>
                  </a:cubicBezTo>
                  <a:cubicBezTo>
                    <a:pt x="6698" y="457"/>
                    <a:pt x="6459" y="674"/>
                    <a:pt x="6359" y="741"/>
                  </a:cubicBezTo>
                  <a:cubicBezTo>
                    <a:pt x="6131" y="908"/>
                    <a:pt x="5915" y="1088"/>
                    <a:pt x="5720" y="1297"/>
                  </a:cubicBezTo>
                  <a:cubicBezTo>
                    <a:pt x="5930" y="857"/>
                    <a:pt x="6420" y="1"/>
                    <a:pt x="599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2336;p57">
              <a:extLst>
                <a:ext uri="{FF2B5EF4-FFF2-40B4-BE49-F238E27FC236}">
                  <a16:creationId xmlns:a16="http://schemas.microsoft.com/office/drawing/2014/main" id="{96294FAC-43FE-8C2A-8ECB-E92647326726}"/>
                </a:ext>
              </a:extLst>
            </p:cNvPr>
            <p:cNvSpPr/>
            <p:nvPr/>
          </p:nvSpPr>
          <p:spPr>
            <a:xfrm>
              <a:off x="1320740" y="3087531"/>
              <a:ext cx="225991" cy="197472"/>
            </a:xfrm>
            <a:custGeom>
              <a:avLst/>
              <a:gdLst/>
              <a:ahLst/>
              <a:cxnLst/>
              <a:rect l="l" t="t" r="r" b="b"/>
              <a:pathLst>
                <a:path w="3138" h="2742" extrusionOk="0">
                  <a:moveTo>
                    <a:pt x="1907" y="1"/>
                  </a:moveTo>
                  <a:cubicBezTo>
                    <a:pt x="1039" y="377"/>
                    <a:pt x="333" y="414"/>
                    <a:pt x="91" y="414"/>
                  </a:cubicBezTo>
                  <a:cubicBezTo>
                    <a:pt x="32" y="414"/>
                    <a:pt x="0" y="412"/>
                    <a:pt x="0" y="412"/>
                  </a:cubicBezTo>
                  <a:lnTo>
                    <a:pt x="0" y="412"/>
                  </a:lnTo>
                  <a:lnTo>
                    <a:pt x="209" y="2736"/>
                  </a:lnTo>
                  <a:cubicBezTo>
                    <a:pt x="270" y="2740"/>
                    <a:pt x="331" y="2742"/>
                    <a:pt x="392" y="2742"/>
                  </a:cubicBezTo>
                  <a:cubicBezTo>
                    <a:pt x="1401" y="2742"/>
                    <a:pt x="2338" y="2268"/>
                    <a:pt x="3138" y="1651"/>
                  </a:cubicBezTo>
                  <a:cubicBezTo>
                    <a:pt x="2978" y="1546"/>
                    <a:pt x="2832" y="1420"/>
                    <a:pt x="2700" y="1282"/>
                  </a:cubicBezTo>
                  <a:cubicBezTo>
                    <a:pt x="2345" y="919"/>
                    <a:pt x="2088" y="475"/>
                    <a:pt x="1907"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337;p57">
              <a:extLst>
                <a:ext uri="{FF2B5EF4-FFF2-40B4-BE49-F238E27FC236}">
                  <a16:creationId xmlns:a16="http://schemas.microsoft.com/office/drawing/2014/main" id="{5F1467FF-6232-7CB4-54F7-4E22AD4479AC}"/>
                </a:ext>
              </a:extLst>
            </p:cNvPr>
            <p:cNvSpPr/>
            <p:nvPr/>
          </p:nvSpPr>
          <p:spPr>
            <a:xfrm>
              <a:off x="685826" y="4372564"/>
              <a:ext cx="346332" cy="165208"/>
            </a:xfrm>
            <a:custGeom>
              <a:avLst/>
              <a:gdLst/>
              <a:ahLst/>
              <a:cxnLst/>
              <a:rect l="l" t="t" r="r" b="b"/>
              <a:pathLst>
                <a:path w="4809" h="2294" extrusionOk="0">
                  <a:moveTo>
                    <a:pt x="4362" y="0"/>
                  </a:moveTo>
                  <a:lnTo>
                    <a:pt x="2498" y="20"/>
                  </a:lnTo>
                  <a:cubicBezTo>
                    <a:pt x="2498" y="20"/>
                    <a:pt x="1886" y="299"/>
                    <a:pt x="1266" y="668"/>
                  </a:cubicBezTo>
                  <a:cubicBezTo>
                    <a:pt x="640" y="1037"/>
                    <a:pt x="20" y="1488"/>
                    <a:pt x="0" y="1837"/>
                  </a:cubicBezTo>
                  <a:cubicBezTo>
                    <a:pt x="0" y="1914"/>
                    <a:pt x="20" y="1983"/>
                    <a:pt x="62" y="2046"/>
                  </a:cubicBezTo>
                  <a:cubicBezTo>
                    <a:pt x="77" y="2066"/>
                    <a:pt x="97" y="2088"/>
                    <a:pt x="119" y="2108"/>
                  </a:cubicBezTo>
                  <a:cubicBezTo>
                    <a:pt x="275" y="2243"/>
                    <a:pt x="577" y="2294"/>
                    <a:pt x="958" y="2294"/>
                  </a:cubicBezTo>
                  <a:cubicBezTo>
                    <a:pt x="1068" y="2294"/>
                    <a:pt x="1185" y="2290"/>
                    <a:pt x="1308" y="2282"/>
                  </a:cubicBezTo>
                  <a:cubicBezTo>
                    <a:pt x="1314" y="2282"/>
                    <a:pt x="1323" y="2282"/>
                    <a:pt x="1336" y="2275"/>
                  </a:cubicBezTo>
                  <a:cubicBezTo>
                    <a:pt x="2554" y="2185"/>
                    <a:pt x="4230" y="1712"/>
                    <a:pt x="4634" y="1468"/>
                  </a:cubicBezTo>
                  <a:cubicBezTo>
                    <a:pt x="4753" y="1398"/>
                    <a:pt x="4801" y="1295"/>
                    <a:pt x="4808" y="1183"/>
                  </a:cubicBezTo>
                  <a:cubicBezTo>
                    <a:pt x="4808" y="1154"/>
                    <a:pt x="4808" y="1121"/>
                    <a:pt x="4801" y="1086"/>
                  </a:cubicBezTo>
                  <a:cubicBezTo>
                    <a:pt x="4725" y="627"/>
                    <a:pt x="4362" y="0"/>
                    <a:pt x="436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38;p57">
              <a:extLst>
                <a:ext uri="{FF2B5EF4-FFF2-40B4-BE49-F238E27FC236}">
                  <a16:creationId xmlns:a16="http://schemas.microsoft.com/office/drawing/2014/main" id="{DE5DF15D-7668-B01C-13FA-75067E497D89}"/>
                </a:ext>
              </a:extLst>
            </p:cNvPr>
            <p:cNvSpPr/>
            <p:nvPr/>
          </p:nvSpPr>
          <p:spPr>
            <a:xfrm>
              <a:off x="773760" y="4406701"/>
              <a:ext cx="102193" cy="29959"/>
            </a:xfrm>
            <a:custGeom>
              <a:avLst/>
              <a:gdLst/>
              <a:ahLst/>
              <a:cxnLst/>
              <a:rect l="l" t="t" r="r" b="b"/>
              <a:pathLst>
                <a:path w="1419" h="416" extrusionOk="0">
                  <a:moveTo>
                    <a:pt x="704" y="1"/>
                  </a:moveTo>
                  <a:cubicBezTo>
                    <a:pt x="515" y="1"/>
                    <a:pt x="321" y="34"/>
                    <a:pt x="150" y="69"/>
                  </a:cubicBezTo>
                  <a:cubicBezTo>
                    <a:pt x="0" y="102"/>
                    <a:pt x="58" y="316"/>
                    <a:pt x="197" y="316"/>
                  </a:cubicBezTo>
                  <a:cubicBezTo>
                    <a:pt x="207" y="316"/>
                    <a:pt x="217" y="315"/>
                    <a:pt x="227" y="313"/>
                  </a:cubicBezTo>
                  <a:cubicBezTo>
                    <a:pt x="364" y="284"/>
                    <a:pt x="541" y="250"/>
                    <a:pt x="713" y="250"/>
                  </a:cubicBezTo>
                  <a:cubicBezTo>
                    <a:pt x="878" y="250"/>
                    <a:pt x="1039" y="282"/>
                    <a:pt x="1152" y="381"/>
                  </a:cubicBezTo>
                  <a:cubicBezTo>
                    <a:pt x="1178" y="406"/>
                    <a:pt x="1206" y="416"/>
                    <a:pt x="1233" y="416"/>
                  </a:cubicBezTo>
                  <a:cubicBezTo>
                    <a:pt x="1332" y="416"/>
                    <a:pt x="1419" y="282"/>
                    <a:pt x="1326" y="201"/>
                  </a:cubicBezTo>
                  <a:cubicBezTo>
                    <a:pt x="1155" y="49"/>
                    <a:pt x="932" y="1"/>
                    <a:pt x="704"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39;p57">
              <a:extLst>
                <a:ext uri="{FF2B5EF4-FFF2-40B4-BE49-F238E27FC236}">
                  <a16:creationId xmlns:a16="http://schemas.microsoft.com/office/drawing/2014/main" id="{EC6D0687-9CB5-91E2-4956-D799D1CDDE56}"/>
                </a:ext>
              </a:extLst>
            </p:cNvPr>
            <p:cNvSpPr/>
            <p:nvPr/>
          </p:nvSpPr>
          <p:spPr>
            <a:xfrm>
              <a:off x="733142" y="4435941"/>
              <a:ext cx="110763" cy="28663"/>
            </a:xfrm>
            <a:custGeom>
              <a:avLst/>
              <a:gdLst/>
              <a:ahLst/>
              <a:cxnLst/>
              <a:rect l="l" t="t" r="r" b="b"/>
              <a:pathLst>
                <a:path w="1538" h="398" extrusionOk="0">
                  <a:moveTo>
                    <a:pt x="648" y="0"/>
                  </a:moveTo>
                  <a:cubicBezTo>
                    <a:pt x="483" y="0"/>
                    <a:pt x="316" y="22"/>
                    <a:pt x="150" y="66"/>
                  </a:cubicBezTo>
                  <a:cubicBezTo>
                    <a:pt x="0" y="105"/>
                    <a:pt x="57" y="313"/>
                    <a:pt x="195" y="313"/>
                  </a:cubicBezTo>
                  <a:cubicBezTo>
                    <a:pt x="205" y="313"/>
                    <a:pt x="216" y="312"/>
                    <a:pt x="227" y="309"/>
                  </a:cubicBezTo>
                  <a:cubicBezTo>
                    <a:pt x="366" y="271"/>
                    <a:pt x="506" y="253"/>
                    <a:pt x="645" y="253"/>
                  </a:cubicBezTo>
                  <a:cubicBezTo>
                    <a:pt x="862" y="253"/>
                    <a:pt x="1076" y="298"/>
                    <a:pt x="1284" y="386"/>
                  </a:cubicBezTo>
                  <a:cubicBezTo>
                    <a:pt x="1302" y="394"/>
                    <a:pt x="1321" y="397"/>
                    <a:pt x="1338" y="397"/>
                  </a:cubicBezTo>
                  <a:cubicBezTo>
                    <a:pt x="1462" y="397"/>
                    <a:pt x="1538" y="218"/>
                    <a:pt x="1409" y="164"/>
                  </a:cubicBezTo>
                  <a:cubicBezTo>
                    <a:pt x="1160" y="53"/>
                    <a:pt x="905" y="0"/>
                    <a:pt x="648"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40;p57">
              <a:extLst>
                <a:ext uri="{FF2B5EF4-FFF2-40B4-BE49-F238E27FC236}">
                  <a16:creationId xmlns:a16="http://schemas.microsoft.com/office/drawing/2014/main" id="{AF02AB13-C570-35E5-A3ED-45DF4EBB9DF8}"/>
                </a:ext>
              </a:extLst>
            </p:cNvPr>
            <p:cNvSpPr/>
            <p:nvPr/>
          </p:nvSpPr>
          <p:spPr>
            <a:xfrm>
              <a:off x="685826" y="4457691"/>
              <a:ext cx="346332" cy="79795"/>
            </a:xfrm>
            <a:custGeom>
              <a:avLst/>
              <a:gdLst/>
              <a:ahLst/>
              <a:cxnLst/>
              <a:rect l="l" t="t" r="r" b="b"/>
              <a:pathLst>
                <a:path w="4809" h="1108" extrusionOk="0">
                  <a:moveTo>
                    <a:pt x="4808" y="1"/>
                  </a:moveTo>
                  <a:cubicBezTo>
                    <a:pt x="3268" y="575"/>
                    <a:pt x="1929" y="715"/>
                    <a:pt x="998" y="715"/>
                  </a:cubicBezTo>
                  <a:cubicBezTo>
                    <a:pt x="574" y="715"/>
                    <a:pt x="235" y="686"/>
                    <a:pt x="0" y="655"/>
                  </a:cubicBezTo>
                  <a:lnTo>
                    <a:pt x="0" y="655"/>
                  </a:lnTo>
                  <a:cubicBezTo>
                    <a:pt x="0" y="732"/>
                    <a:pt x="20" y="801"/>
                    <a:pt x="62" y="864"/>
                  </a:cubicBezTo>
                  <a:cubicBezTo>
                    <a:pt x="77" y="884"/>
                    <a:pt x="97" y="906"/>
                    <a:pt x="119" y="926"/>
                  </a:cubicBezTo>
                  <a:cubicBezTo>
                    <a:pt x="282" y="1056"/>
                    <a:pt x="605" y="1108"/>
                    <a:pt x="1010" y="1108"/>
                  </a:cubicBezTo>
                  <a:cubicBezTo>
                    <a:pt x="1105" y="1108"/>
                    <a:pt x="1205" y="1105"/>
                    <a:pt x="1308" y="1100"/>
                  </a:cubicBezTo>
                  <a:cubicBezTo>
                    <a:pt x="1314" y="1100"/>
                    <a:pt x="1323" y="1100"/>
                    <a:pt x="1336" y="1093"/>
                  </a:cubicBezTo>
                  <a:cubicBezTo>
                    <a:pt x="2554" y="1003"/>
                    <a:pt x="4230" y="530"/>
                    <a:pt x="4634" y="286"/>
                  </a:cubicBezTo>
                  <a:cubicBezTo>
                    <a:pt x="4753" y="216"/>
                    <a:pt x="4801" y="113"/>
                    <a:pt x="4808"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41;p57">
              <a:extLst>
                <a:ext uri="{FF2B5EF4-FFF2-40B4-BE49-F238E27FC236}">
                  <a16:creationId xmlns:a16="http://schemas.microsoft.com/office/drawing/2014/main" id="{6A44F1E9-F1B4-99DC-3B4D-57D78593FA57}"/>
                </a:ext>
              </a:extLst>
            </p:cNvPr>
            <p:cNvSpPr/>
            <p:nvPr/>
          </p:nvSpPr>
          <p:spPr>
            <a:xfrm>
              <a:off x="1093738" y="4367523"/>
              <a:ext cx="351301" cy="155918"/>
            </a:xfrm>
            <a:custGeom>
              <a:avLst/>
              <a:gdLst/>
              <a:ahLst/>
              <a:cxnLst/>
              <a:rect l="l" t="t" r="r" b="b"/>
              <a:pathLst>
                <a:path w="4878" h="2165" extrusionOk="0">
                  <a:moveTo>
                    <a:pt x="2240" y="0"/>
                  </a:moveTo>
                  <a:lnTo>
                    <a:pt x="383" y="125"/>
                  </a:lnTo>
                  <a:cubicBezTo>
                    <a:pt x="383" y="125"/>
                    <a:pt x="42" y="780"/>
                    <a:pt x="1" y="1246"/>
                  </a:cubicBezTo>
                  <a:lnTo>
                    <a:pt x="1" y="1330"/>
                  </a:lnTo>
                  <a:cubicBezTo>
                    <a:pt x="7" y="1448"/>
                    <a:pt x="69" y="1545"/>
                    <a:pt x="194" y="1608"/>
                  </a:cubicBezTo>
                  <a:cubicBezTo>
                    <a:pt x="612" y="1817"/>
                    <a:pt x="2289" y="2158"/>
                    <a:pt x="3514" y="2165"/>
                  </a:cubicBezTo>
                  <a:cubicBezTo>
                    <a:pt x="4077" y="2165"/>
                    <a:pt x="4543" y="2101"/>
                    <a:pt x="4752" y="1921"/>
                  </a:cubicBezTo>
                  <a:cubicBezTo>
                    <a:pt x="4780" y="1892"/>
                    <a:pt x="4802" y="1866"/>
                    <a:pt x="4822" y="1837"/>
                  </a:cubicBezTo>
                  <a:cubicBezTo>
                    <a:pt x="4864" y="1767"/>
                    <a:pt x="4877" y="1699"/>
                    <a:pt x="4870" y="1622"/>
                  </a:cubicBezTo>
                  <a:cubicBezTo>
                    <a:pt x="4822" y="1281"/>
                    <a:pt x="4167" y="870"/>
                    <a:pt x="3521" y="556"/>
                  </a:cubicBezTo>
                  <a:cubicBezTo>
                    <a:pt x="2873" y="237"/>
                    <a:pt x="2240" y="0"/>
                    <a:pt x="2240"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342;p57">
              <a:extLst>
                <a:ext uri="{FF2B5EF4-FFF2-40B4-BE49-F238E27FC236}">
                  <a16:creationId xmlns:a16="http://schemas.microsoft.com/office/drawing/2014/main" id="{C877067E-F031-BA5C-E23C-A74E8C1B0F7D}"/>
                </a:ext>
              </a:extLst>
            </p:cNvPr>
            <p:cNvSpPr/>
            <p:nvPr/>
          </p:nvSpPr>
          <p:spPr>
            <a:xfrm>
              <a:off x="1249082" y="4396763"/>
              <a:ext cx="101329" cy="33344"/>
            </a:xfrm>
            <a:custGeom>
              <a:avLst/>
              <a:gdLst/>
              <a:ahLst/>
              <a:cxnLst/>
              <a:rect l="l" t="t" r="r" b="b"/>
              <a:pathLst>
                <a:path w="1407" h="463" extrusionOk="0">
                  <a:moveTo>
                    <a:pt x="823" y="1"/>
                  </a:moveTo>
                  <a:cubicBezTo>
                    <a:pt x="550" y="1"/>
                    <a:pt x="276" y="54"/>
                    <a:pt x="90" y="249"/>
                  </a:cubicBezTo>
                  <a:cubicBezTo>
                    <a:pt x="1" y="339"/>
                    <a:pt x="89" y="462"/>
                    <a:pt x="188" y="462"/>
                  </a:cubicBezTo>
                  <a:cubicBezTo>
                    <a:pt x="219" y="462"/>
                    <a:pt x="251" y="451"/>
                    <a:pt x="279" y="423"/>
                  </a:cubicBezTo>
                  <a:cubicBezTo>
                    <a:pt x="404" y="289"/>
                    <a:pt x="611" y="251"/>
                    <a:pt x="814" y="251"/>
                  </a:cubicBezTo>
                  <a:cubicBezTo>
                    <a:pt x="949" y="251"/>
                    <a:pt x="1082" y="267"/>
                    <a:pt x="1190" y="284"/>
                  </a:cubicBezTo>
                  <a:cubicBezTo>
                    <a:pt x="1197" y="285"/>
                    <a:pt x="1203" y="285"/>
                    <a:pt x="1208" y="285"/>
                  </a:cubicBezTo>
                  <a:cubicBezTo>
                    <a:pt x="1355" y="285"/>
                    <a:pt x="1406" y="53"/>
                    <a:pt x="1246" y="33"/>
                  </a:cubicBezTo>
                  <a:cubicBezTo>
                    <a:pt x="1114" y="16"/>
                    <a:pt x="969" y="1"/>
                    <a:pt x="823"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2343;p57">
              <a:extLst>
                <a:ext uri="{FF2B5EF4-FFF2-40B4-BE49-F238E27FC236}">
                  <a16:creationId xmlns:a16="http://schemas.microsoft.com/office/drawing/2014/main" id="{7DF43CBF-49F5-4360-CB0E-C29E1970D777}"/>
                </a:ext>
              </a:extLst>
            </p:cNvPr>
            <p:cNvSpPr/>
            <p:nvPr/>
          </p:nvSpPr>
          <p:spPr>
            <a:xfrm>
              <a:off x="1283074" y="4422185"/>
              <a:ext cx="109539" cy="32768"/>
            </a:xfrm>
            <a:custGeom>
              <a:avLst/>
              <a:gdLst/>
              <a:ahLst/>
              <a:cxnLst/>
              <a:rect l="l" t="t" r="r" b="b"/>
              <a:pathLst>
                <a:path w="1521" h="455" extrusionOk="0">
                  <a:moveTo>
                    <a:pt x="1012" y="0"/>
                  </a:moveTo>
                  <a:cubicBezTo>
                    <a:pt x="705" y="0"/>
                    <a:pt x="407" y="79"/>
                    <a:pt x="119" y="230"/>
                  </a:cubicBezTo>
                  <a:cubicBezTo>
                    <a:pt x="1" y="288"/>
                    <a:pt x="84" y="455"/>
                    <a:pt x="198" y="455"/>
                  </a:cubicBezTo>
                  <a:cubicBezTo>
                    <a:pt x="218" y="455"/>
                    <a:pt x="239" y="450"/>
                    <a:pt x="259" y="439"/>
                  </a:cubicBezTo>
                  <a:cubicBezTo>
                    <a:pt x="496" y="313"/>
                    <a:pt x="751" y="252"/>
                    <a:pt x="1011" y="252"/>
                  </a:cubicBezTo>
                  <a:cubicBezTo>
                    <a:pt x="1110" y="252"/>
                    <a:pt x="1210" y="261"/>
                    <a:pt x="1310" y="278"/>
                  </a:cubicBezTo>
                  <a:cubicBezTo>
                    <a:pt x="1320" y="281"/>
                    <a:pt x="1330" y="282"/>
                    <a:pt x="1340" y="282"/>
                  </a:cubicBezTo>
                  <a:cubicBezTo>
                    <a:pt x="1477" y="282"/>
                    <a:pt x="1521" y="61"/>
                    <a:pt x="1365" y="34"/>
                  </a:cubicBezTo>
                  <a:cubicBezTo>
                    <a:pt x="1246" y="11"/>
                    <a:pt x="1128" y="0"/>
                    <a:pt x="101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344;p57">
              <a:extLst>
                <a:ext uri="{FF2B5EF4-FFF2-40B4-BE49-F238E27FC236}">
                  <a16:creationId xmlns:a16="http://schemas.microsoft.com/office/drawing/2014/main" id="{B426B42A-94D5-5191-C26B-A77628D09139}"/>
                </a:ext>
              </a:extLst>
            </p:cNvPr>
            <p:cNvSpPr/>
            <p:nvPr/>
          </p:nvSpPr>
          <p:spPr>
            <a:xfrm>
              <a:off x="1093738" y="4463236"/>
              <a:ext cx="351301" cy="60207"/>
            </a:xfrm>
            <a:custGeom>
              <a:avLst/>
              <a:gdLst/>
              <a:ahLst/>
              <a:cxnLst/>
              <a:rect l="l" t="t" r="r" b="b"/>
              <a:pathLst>
                <a:path w="4878" h="836" extrusionOk="0">
                  <a:moveTo>
                    <a:pt x="1" y="1"/>
                  </a:moveTo>
                  <a:lnTo>
                    <a:pt x="1" y="1"/>
                  </a:lnTo>
                  <a:cubicBezTo>
                    <a:pt x="7" y="119"/>
                    <a:pt x="69" y="216"/>
                    <a:pt x="194" y="279"/>
                  </a:cubicBezTo>
                  <a:cubicBezTo>
                    <a:pt x="612" y="488"/>
                    <a:pt x="2289" y="829"/>
                    <a:pt x="3514" y="836"/>
                  </a:cubicBezTo>
                  <a:cubicBezTo>
                    <a:pt x="4077" y="836"/>
                    <a:pt x="4543" y="765"/>
                    <a:pt x="4752" y="592"/>
                  </a:cubicBezTo>
                  <a:cubicBezTo>
                    <a:pt x="4780" y="563"/>
                    <a:pt x="4802" y="537"/>
                    <a:pt x="4822" y="508"/>
                  </a:cubicBezTo>
                  <a:cubicBezTo>
                    <a:pt x="4864" y="438"/>
                    <a:pt x="4877" y="370"/>
                    <a:pt x="4870" y="293"/>
                  </a:cubicBezTo>
                  <a:lnTo>
                    <a:pt x="4870" y="293"/>
                  </a:lnTo>
                  <a:cubicBezTo>
                    <a:pt x="4513" y="367"/>
                    <a:pt x="3908" y="458"/>
                    <a:pt x="3120" y="458"/>
                  </a:cubicBezTo>
                  <a:cubicBezTo>
                    <a:pt x="2267" y="458"/>
                    <a:pt x="1201" y="351"/>
                    <a:pt x="1"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345;p57">
              <a:extLst>
                <a:ext uri="{FF2B5EF4-FFF2-40B4-BE49-F238E27FC236}">
                  <a16:creationId xmlns:a16="http://schemas.microsoft.com/office/drawing/2014/main" id="{4A8454DE-FF00-514D-BEC8-93E5BF9AFF7C}"/>
                </a:ext>
              </a:extLst>
            </p:cNvPr>
            <p:cNvSpPr/>
            <p:nvPr/>
          </p:nvSpPr>
          <p:spPr>
            <a:xfrm>
              <a:off x="810058" y="3673909"/>
              <a:ext cx="496129" cy="736235"/>
            </a:xfrm>
            <a:custGeom>
              <a:avLst/>
              <a:gdLst/>
              <a:ahLst/>
              <a:cxnLst/>
              <a:rect l="l" t="t" r="r" b="b"/>
              <a:pathLst>
                <a:path w="6889" h="10223" extrusionOk="0">
                  <a:moveTo>
                    <a:pt x="6889" y="0"/>
                  </a:moveTo>
                  <a:lnTo>
                    <a:pt x="0" y="64"/>
                  </a:lnTo>
                  <a:lnTo>
                    <a:pt x="209" y="10000"/>
                  </a:lnTo>
                  <a:cubicBezTo>
                    <a:pt x="1018" y="10114"/>
                    <a:pt x="1674" y="10194"/>
                    <a:pt x="2323" y="10194"/>
                  </a:cubicBezTo>
                  <a:cubicBezTo>
                    <a:pt x="2506" y="10194"/>
                    <a:pt x="2689" y="10188"/>
                    <a:pt x="2874" y="10174"/>
                  </a:cubicBezTo>
                  <a:lnTo>
                    <a:pt x="3549" y="3083"/>
                  </a:lnTo>
                  <a:lnTo>
                    <a:pt x="4127" y="10222"/>
                  </a:lnTo>
                  <a:cubicBezTo>
                    <a:pt x="5135" y="10216"/>
                    <a:pt x="5874" y="10104"/>
                    <a:pt x="6792" y="9882"/>
                  </a:cubicBezTo>
                  <a:lnTo>
                    <a:pt x="6889" y="0"/>
                  </a:ln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346;p57">
              <a:extLst>
                <a:ext uri="{FF2B5EF4-FFF2-40B4-BE49-F238E27FC236}">
                  <a16:creationId xmlns:a16="http://schemas.microsoft.com/office/drawing/2014/main" id="{321C6F81-7140-6C4C-42EB-FEB34573E1CF}"/>
                </a:ext>
              </a:extLst>
            </p:cNvPr>
            <p:cNvSpPr/>
            <p:nvPr/>
          </p:nvSpPr>
          <p:spPr>
            <a:xfrm>
              <a:off x="1061618" y="3659937"/>
              <a:ext cx="70721" cy="230528"/>
            </a:xfrm>
            <a:custGeom>
              <a:avLst/>
              <a:gdLst/>
              <a:ahLst/>
              <a:cxnLst/>
              <a:rect l="l" t="t" r="r" b="b"/>
              <a:pathLst>
                <a:path w="982" h="3201" extrusionOk="0">
                  <a:moveTo>
                    <a:pt x="91" y="1"/>
                  </a:moveTo>
                  <a:cubicBezTo>
                    <a:pt x="43" y="1"/>
                    <a:pt x="1" y="42"/>
                    <a:pt x="1" y="91"/>
                  </a:cubicBezTo>
                  <a:lnTo>
                    <a:pt x="1" y="3117"/>
                  </a:lnTo>
                  <a:cubicBezTo>
                    <a:pt x="1" y="3167"/>
                    <a:pt x="43" y="3200"/>
                    <a:pt x="91" y="3200"/>
                  </a:cubicBezTo>
                  <a:cubicBezTo>
                    <a:pt x="139" y="3200"/>
                    <a:pt x="175" y="3167"/>
                    <a:pt x="175" y="3117"/>
                  </a:cubicBezTo>
                  <a:lnTo>
                    <a:pt x="175" y="2589"/>
                  </a:lnTo>
                  <a:cubicBezTo>
                    <a:pt x="216" y="2602"/>
                    <a:pt x="258" y="2609"/>
                    <a:pt x="306" y="2609"/>
                  </a:cubicBezTo>
                  <a:cubicBezTo>
                    <a:pt x="363" y="2609"/>
                    <a:pt x="432" y="2596"/>
                    <a:pt x="495" y="2561"/>
                  </a:cubicBezTo>
                  <a:cubicBezTo>
                    <a:pt x="849" y="2365"/>
                    <a:pt x="981" y="1614"/>
                    <a:pt x="891" y="320"/>
                  </a:cubicBezTo>
                  <a:cubicBezTo>
                    <a:pt x="884" y="271"/>
                    <a:pt x="843" y="236"/>
                    <a:pt x="794" y="236"/>
                  </a:cubicBezTo>
                  <a:cubicBezTo>
                    <a:pt x="746" y="244"/>
                    <a:pt x="711" y="286"/>
                    <a:pt x="717" y="335"/>
                  </a:cubicBezTo>
                  <a:cubicBezTo>
                    <a:pt x="829" y="1928"/>
                    <a:pt x="572" y="2317"/>
                    <a:pt x="412" y="2407"/>
                  </a:cubicBezTo>
                  <a:cubicBezTo>
                    <a:pt x="375" y="2428"/>
                    <a:pt x="337" y="2435"/>
                    <a:pt x="302" y="2435"/>
                  </a:cubicBezTo>
                  <a:cubicBezTo>
                    <a:pt x="252" y="2435"/>
                    <a:pt x="207" y="2420"/>
                    <a:pt x="175" y="2407"/>
                  </a:cubicBezTo>
                  <a:lnTo>
                    <a:pt x="175" y="91"/>
                  </a:lnTo>
                  <a:cubicBezTo>
                    <a:pt x="175" y="42"/>
                    <a:pt x="139" y="1"/>
                    <a:pt x="91"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347;p57">
              <a:extLst>
                <a:ext uri="{FF2B5EF4-FFF2-40B4-BE49-F238E27FC236}">
                  <a16:creationId xmlns:a16="http://schemas.microsoft.com/office/drawing/2014/main" id="{7C740A38-A2B0-38AE-C04F-3E5C74E06B63}"/>
                </a:ext>
              </a:extLst>
            </p:cNvPr>
            <p:cNvSpPr/>
            <p:nvPr/>
          </p:nvSpPr>
          <p:spPr>
            <a:xfrm>
              <a:off x="1241088" y="3643805"/>
              <a:ext cx="59126" cy="143963"/>
            </a:xfrm>
            <a:custGeom>
              <a:avLst/>
              <a:gdLst/>
              <a:ahLst/>
              <a:cxnLst/>
              <a:rect l="l" t="t" r="r" b="b"/>
              <a:pathLst>
                <a:path w="821" h="1999" extrusionOk="0">
                  <a:moveTo>
                    <a:pt x="146" y="1"/>
                  </a:moveTo>
                  <a:cubicBezTo>
                    <a:pt x="97" y="1"/>
                    <a:pt x="56" y="36"/>
                    <a:pt x="56" y="84"/>
                  </a:cubicBezTo>
                  <a:cubicBezTo>
                    <a:pt x="49" y="141"/>
                    <a:pt x="1" y="1477"/>
                    <a:pt x="410" y="1880"/>
                  </a:cubicBezTo>
                  <a:cubicBezTo>
                    <a:pt x="502" y="1956"/>
                    <a:pt x="598" y="1998"/>
                    <a:pt x="702" y="1998"/>
                  </a:cubicBezTo>
                  <a:lnTo>
                    <a:pt x="737" y="1998"/>
                  </a:lnTo>
                  <a:cubicBezTo>
                    <a:pt x="785" y="1998"/>
                    <a:pt x="820" y="1956"/>
                    <a:pt x="820" y="1908"/>
                  </a:cubicBezTo>
                  <a:cubicBezTo>
                    <a:pt x="814" y="1859"/>
                    <a:pt x="772" y="1824"/>
                    <a:pt x="724" y="1824"/>
                  </a:cubicBezTo>
                  <a:cubicBezTo>
                    <a:pt x="716" y="1825"/>
                    <a:pt x="709" y="1825"/>
                    <a:pt x="703" y="1825"/>
                  </a:cubicBezTo>
                  <a:cubicBezTo>
                    <a:pt x="641" y="1825"/>
                    <a:pt x="586" y="1799"/>
                    <a:pt x="535" y="1754"/>
                  </a:cubicBezTo>
                  <a:cubicBezTo>
                    <a:pt x="236" y="1462"/>
                    <a:pt x="216" y="460"/>
                    <a:pt x="229" y="93"/>
                  </a:cubicBezTo>
                  <a:cubicBezTo>
                    <a:pt x="229" y="51"/>
                    <a:pt x="194" y="9"/>
                    <a:pt x="146"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48;p57">
              <a:extLst>
                <a:ext uri="{FF2B5EF4-FFF2-40B4-BE49-F238E27FC236}">
                  <a16:creationId xmlns:a16="http://schemas.microsoft.com/office/drawing/2014/main" id="{F9A24EC3-33B7-79EC-A3B6-3763F06DA76B}"/>
                </a:ext>
              </a:extLst>
            </p:cNvPr>
            <p:cNvSpPr/>
            <p:nvPr/>
          </p:nvSpPr>
          <p:spPr>
            <a:xfrm>
              <a:off x="817619" y="3644165"/>
              <a:ext cx="64672" cy="152101"/>
            </a:xfrm>
            <a:custGeom>
              <a:avLst/>
              <a:gdLst/>
              <a:ahLst/>
              <a:cxnLst/>
              <a:rect l="l" t="t" r="r" b="b"/>
              <a:pathLst>
                <a:path w="898" h="2112" extrusionOk="0">
                  <a:moveTo>
                    <a:pt x="562" y="0"/>
                  </a:moveTo>
                  <a:cubicBezTo>
                    <a:pt x="554" y="0"/>
                    <a:pt x="545" y="1"/>
                    <a:pt x="536" y="4"/>
                  </a:cubicBezTo>
                  <a:cubicBezTo>
                    <a:pt x="486" y="11"/>
                    <a:pt x="460" y="59"/>
                    <a:pt x="473" y="108"/>
                  </a:cubicBezTo>
                  <a:cubicBezTo>
                    <a:pt x="515" y="296"/>
                    <a:pt x="668" y="1492"/>
                    <a:pt x="354" y="1841"/>
                  </a:cubicBezTo>
                  <a:cubicBezTo>
                    <a:pt x="297" y="1904"/>
                    <a:pt x="233" y="1934"/>
                    <a:pt x="152" y="1934"/>
                  </a:cubicBezTo>
                  <a:cubicBezTo>
                    <a:pt x="137" y="1934"/>
                    <a:pt x="121" y="1933"/>
                    <a:pt x="104" y="1931"/>
                  </a:cubicBezTo>
                  <a:cubicBezTo>
                    <a:pt x="56" y="1931"/>
                    <a:pt x="14" y="1958"/>
                    <a:pt x="7" y="2008"/>
                  </a:cubicBezTo>
                  <a:cubicBezTo>
                    <a:pt x="0" y="2057"/>
                    <a:pt x="35" y="2098"/>
                    <a:pt x="84" y="2105"/>
                  </a:cubicBezTo>
                  <a:cubicBezTo>
                    <a:pt x="104" y="2112"/>
                    <a:pt x="126" y="2112"/>
                    <a:pt x="146" y="2112"/>
                  </a:cubicBezTo>
                  <a:cubicBezTo>
                    <a:pt x="278" y="2112"/>
                    <a:pt x="396" y="2057"/>
                    <a:pt x="486" y="1958"/>
                  </a:cubicBezTo>
                  <a:cubicBezTo>
                    <a:pt x="897" y="1485"/>
                    <a:pt x="647" y="79"/>
                    <a:pt x="640" y="66"/>
                  </a:cubicBezTo>
                  <a:cubicBezTo>
                    <a:pt x="629" y="26"/>
                    <a:pt x="599" y="0"/>
                    <a:pt x="56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349;p57">
              <a:extLst>
                <a:ext uri="{FF2B5EF4-FFF2-40B4-BE49-F238E27FC236}">
                  <a16:creationId xmlns:a16="http://schemas.microsoft.com/office/drawing/2014/main" id="{C421F7F7-6D96-B612-D32A-6299D01DB613}"/>
                </a:ext>
              </a:extLst>
            </p:cNvPr>
            <p:cNvSpPr/>
            <p:nvPr/>
          </p:nvSpPr>
          <p:spPr>
            <a:xfrm>
              <a:off x="669766" y="3074064"/>
              <a:ext cx="822368" cy="632026"/>
            </a:xfrm>
            <a:custGeom>
              <a:avLst/>
              <a:gdLst/>
              <a:ahLst/>
              <a:cxnLst/>
              <a:rect l="l" t="t" r="r" b="b"/>
              <a:pathLst>
                <a:path w="11419" h="8776" extrusionOk="0">
                  <a:moveTo>
                    <a:pt x="10799" y="1"/>
                  </a:moveTo>
                  <a:cubicBezTo>
                    <a:pt x="9090" y="647"/>
                    <a:pt x="7145" y="846"/>
                    <a:pt x="5399" y="846"/>
                  </a:cubicBezTo>
                  <a:cubicBezTo>
                    <a:pt x="2616" y="846"/>
                    <a:pt x="342" y="342"/>
                    <a:pt x="342" y="342"/>
                  </a:cubicBezTo>
                  <a:lnTo>
                    <a:pt x="1" y="3668"/>
                  </a:lnTo>
                  <a:cubicBezTo>
                    <a:pt x="995" y="3912"/>
                    <a:pt x="1420" y="4086"/>
                    <a:pt x="2443" y="4163"/>
                  </a:cubicBezTo>
                  <a:lnTo>
                    <a:pt x="2255" y="5762"/>
                  </a:lnTo>
                  <a:lnTo>
                    <a:pt x="1948" y="8393"/>
                  </a:lnTo>
                  <a:cubicBezTo>
                    <a:pt x="3211" y="8647"/>
                    <a:pt x="4434" y="8776"/>
                    <a:pt x="5613" y="8776"/>
                  </a:cubicBezTo>
                  <a:cubicBezTo>
                    <a:pt x="6727" y="8776"/>
                    <a:pt x="7802" y="8661"/>
                    <a:pt x="8837" y="8428"/>
                  </a:cubicBezTo>
                  <a:lnTo>
                    <a:pt x="8705" y="7077"/>
                  </a:lnTo>
                  <a:lnTo>
                    <a:pt x="8413" y="3954"/>
                  </a:lnTo>
                  <a:cubicBezTo>
                    <a:pt x="10757" y="3653"/>
                    <a:pt x="11419" y="3264"/>
                    <a:pt x="11419" y="3264"/>
                  </a:cubicBezTo>
                  <a:lnTo>
                    <a:pt x="10799"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350;p57">
              <a:extLst>
                <a:ext uri="{FF2B5EF4-FFF2-40B4-BE49-F238E27FC236}">
                  <a16:creationId xmlns:a16="http://schemas.microsoft.com/office/drawing/2014/main" id="{69571D33-C057-B9C2-9B6F-61CC9E787FF0}"/>
                </a:ext>
              </a:extLst>
            </p:cNvPr>
            <p:cNvSpPr/>
            <p:nvPr/>
          </p:nvSpPr>
          <p:spPr>
            <a:xfrm>
              <a:off x="971451" y="3073632"/>
              <a:ext cx="171906" cy="166865"/>
            </a:xfrm>
            <a:custGeom>
              <a:avLst/>
              <a:gdLst/>
              <a:ahLst/>
              <a:cxnLst/>
              <a:rect l="l" t="t" r="r" b="b"/>
              <a:pathLst>
                <a:path w="2387" h="2317" extrusionOk="0">
                  <a:moveTo>
                    <a:pt x="480" y="0"/>
                  </a:moveTo>
                  <a:cubicBezTo>
                    <a:pt x="480" y="0"/>
                    <a:pt x="321" y="703"/>
                    <a:pt x="161" y="829"/>
                  </a:cubicBezTo>
                  <a:cubicBezTo>
                    <a:pt x="0" y="954"/>
                    <a:pt x="877" y="2290"/>
                    <a:pt x="1266" y="2317"/>
                  </a:cubicBezTo>
                  <a:cubicBezTo>
                    <a:pt x="1270" y="2317"/>
                    <a:pt x="1273" y="2317"/>
                    <a:pt x="1277" y="2317"/>
                  </a:cubicBezTo>
                  <a:cubicBezTo>
                    <a:pt x="1670" y="2317"/>
                    <a:pt x="2373" y="1120"/>
                    <a:pt x="2380" y="987"/>
                  </a:cubicBezTo>
                  <a:cubicBezTo>
                    <a:pt x="2387" y="855"/>
                    <a:pt x="2143" y="486"/>
                    <a:pt x="2171" y="286"/>
                  </a:cubicBezTo>
                  <a:cubicBezTo>
                    <a:pt x="2200" y="84"/>
                    <a:pt x="480" y="0"/>
                    <a:pt x="480" y="0"/>
                  </a:cubicBezTo>
                  <a:close/>
                </a:path>
              </a:pathLst>
            </a:custGeom>
            <a:solidFill>
              <a:srgbClr val="F5A089"/>
            </a:solidFill>
            <a:ln w="9525" cap="flat" cmpd="sng">
              <a:solidFill>
                <a:srgbClr val="F5A0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351;p57">
              <a:extLst>
                <a:ext uri="{FF2B5EF4-FFF2-40B4-BE49-F238E27FC236}">
                  <a16:creationId xmlns:a16="http://schemas.microsoft.com/office/drawing/2014/main" id="{F6184387-0D94-478C-0503-9745D8F6AFC0}"/>
                </a:ext>
              </a:extLst>
            </p:cNvPr>
            <p:cNvSpPr/>
            <p:nvPr/>
          </p:nvSpPr>
          <p:spPr>
            <a:xfrm>
              <a:off x="671710" y="2795639"/>
              <a:ext cx="171978" cy="156134"/>
            </a:xfrm>
            <a:custGeom>
              <a:avLst/>
              <a:gdLst/>
              <a:ahLst/>
              <a:cxnLst/>
              <a:rect l="l" t="t" r="r" b="b"/>
              <a:pathLst>
                <a:path w="2388" h="2168" extrusionOk="0">
                  <a:moveTo>
                    <a:pt x="1040" y="0"/>
                  </a:moveTo>
                  <a:cubicBezTo>
                    <a:pt x="685" y="0"/>
                    <a:pt x="365" y="192"/>
                    <a:pt x="216" y="534"/>
                  </a:cubicBezTo>
                  <a:cubicBezTo>
                    <a:pt x="1" y="1048"/>
                    <a:pt x="266" y="1716"/>
                    <a:pt x="801" y="2017"/>
                  </a:cubicBezTo>
                  <a:cubicBezTo>
                    <a:pt x="980" y="2119"/>
                    <a:pt x="1169" y="2167"/>
                    <a:pt x="1349" y="2167"/>
                  </a:cubicBezTo>
                  <a:cubicBezTo>
                    <a:pt x="1706" y="2167"/>
                    <a:pt x="2028" y="1976"/>
                    <a:pt x="2172" y="1632"/>
                  </a:cubicBezTo>
                  <a:cubicBezTo>
                    <a:pt x="2387" y="1118"/>
                    <a:pt x="2130" y="450"/>
                    <a:pt x="1587" y="151"/>
                  </a:cubicBezTo>
                  <a:cubicBezTo>
                    <a:pt x="1408" y="49"/>
                    <a:pt x="1220" y="0"/>
                    <a:pt x="1040"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352;p57">
              <a:extLst>
                <a:ext uri="{FF2B5EF4-FFF2-40B4-BE49-F238E27FC236}">
                  <a16:creationId xmlns:a16="http://schemas.microsoft.com/office/drawing/2014/main" id="{75B3AD19-16CC-F12D-BC26-2F0F31809E03}"/>
                </a:ext>
              </a:extLst>
            </p:cNvPr>
            <p:cNvSpPr/>
            <p:nvPr/>
          </p:nvSpPr>
          <p:spPr>
            <a:xfrm>
              <a:off x="1364383" y="2900138"/>
              <a:ext cx="168377" cy="146051"/>
            </a:xfrm>
            <a:custGeom>
              <a:avLst/>
              <a:gdLst/>
              <a:ahLst/>
              <a:cxnLst/>
              <a:rect l="l" t="t" r="r" b="b"/>
              <a:pathLst>
                <a:path w="2338" h="2028" extrusionOk="0">
                  <a:moveTo>
                    <a:pt x="1293" y="0"/>
                  </a:moveTo>
                  <a:cubicBezTo>
                    <a:pt x="1280" y="0"/>
                    <a:pt x="1266" y="1"/>
                    <a:pt x="1253" y="1"/>
                  </a:cubicBezTo>
                  <a:cubicBezTo>
                    <a:pt x="633" y="23"/>
                    <a:pt x="97" y="489"/>
                    <a:pt x="49" y="1045"/>
                  </a:cubicBezTo>
                  <a:cubicBezTo>
                    <a:pt x="1" y="1593"/>
                    <a:pt x="452" y="2027"/>
                    <a:pt x="1058" y="2027"/>
                  </a:cubicBezTo>
                  <a:cubicBezTo>
                    <a:pt x="1067" y="2027"/>
                    <a:pt x="1077" y="2027"/>
                    <a:pt x="1086" y="2027"/>
                  </a:cubicBezTo>
                  <a:cubicBezTo>
                    <a:pt x="1697" y="2005"/>
                    <a:pt x="2240" y="1539"/>
                    <a:pt x="2288" y="983"/>
                  </a:cubicBezTo>
                  <a:cubicBezTo>
                    <a:pt x="2337" y="431"/>
                    <a:pt x="1891" y="0"/>
                    <a:pt x="129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353;p57">
              <a:extLst>
                <a:ext uri="{FF2B5EF4-FFF2-40B4-BE49-F238E27FC236}">
                  <a16:creationId xmlns:a16="http://schemas.microsoft.com/office/drawing/2014/main" id="{D9CEE67D-85E5-932E-66B6-E394C9F265AD}"/>
                </a:ext>
              </a:extLst>
            </p:cNvPr>
            <p:cNvSpPr/>
            <p:nvPr/>
          </p:nvSpPr>
          <p:spPr>
            <a:xfrm>
              <a:off x="771456" y="2340479"/>
              <a:ext cx="748694" cy="787583"/>
            </a:xfrm>
            <a:custGeom>
              <a:avLst/>
              <a:gdLst/>
              <a:ahLst/>
              <a:cxnLst/>
              <a:rect l="l" t="t" r="r" b="b"/>
              <a:pathLst>
                <a:path w="10396" h="10936" extrusionOk="0">
                  <a:moveTo>
                    <a:pt x="5023" y="1"/>
                  </a:moveTo>
                  <a:cubicBezTo>
                    <a:pt x="2670" y="1"/>
                    <a:pt x="352" y="1615"/>
                    <a:pt x="154" y="3959"/>
                  </a:cubicBezTo>
                  <a:cubicBezTo>
                    <a:pt x="92" y="4669"/>
                    <a:pt x="84" y="5379"/>
                    <a:pt x="231" y="6054"/>
                  </a:cubicBezTo>
                  <a:cubicBezTo>
                    <a:pt x="342" y="6568"/>
                    <a:pt x="259" y="7117"/>
                    <a:pt x="167" y="7633"/>
                  </a:cubicBezTo>
                  <a:cubicBezTo>
                    <a:pt x="0" y="8587"/>
                    <a:pt x="404" y="10249"/>
                    <a:pt x="4197" y="10800"/>
                  </a:cubicBezTo>
                  <a:cubicBezTo>
                    <a:pt x="4841" y="10894"/>
                    <a:pt x="5402" y="10935"/>
                    <a:pt x="5890" y="10935"/>
                  </a:cubicBezTo>
                  <a:cubicBezTo>
                    <a:pt x="8476" y="10935"/>
                    <a:pt x="9003" y="9760"/>
                    <a:pt x="9027" y="8941"/>
                  </a:cubicBezTo>
                  <a:cubicBezTo>
                    <a:pt x="9040" y="8385"/>
                    <a:pt x="9194" y="7836"/>
                    <a:pt x="9457" y="7348"/>
                  </a:cubicBezTo>
                  <a:cubicBezTo>
                    <a:pt x="9715" y="6854"/>
                    <a:pt x="9903" y="6304"/>
                    <a:pt x="9987" y="5720"/>
                  </a:cubicBezTo>
                  <a:cubicBezTo>
                    <a:pt x="10396" y="2867"/>
                    <a:pt x="8308" y="222"/>
                    <a:pt x="5379" y="13"/>
                  </a:cubicBezTo>
                  <a:cubicBezTo>
                    <a:pt x="5260" y="5"/>
                    <a:pt x="5141" y="1"/>
                    <a:pt x="502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354;p57">
              <a:extLst>
                <a:ext uri="{FF2B5EF4-FFF2-40B4-BE49-F238E27FC236}">
                  <a16:creationId xmlns:a16="http://schemas.microsoft.com/office/drawing/2014/main" id="{8AF482D5-774D-B27D-F61B-97E0959EF3D5}"/>
                </a:ext>
              </a:extLst>
            </p:cNvPr>
            <p:cNvSpPr/>
            <p:nvPr/>
          </p:nvSpPr>
          <p:spPr>
            <a:xfrm>
              <a:off x="707791" y="2106850"/>
              <a:ext cx="878541" cy="844981"/>
            </a:xfrm>
            <a:custGeom>
              <a:avLst/>
              <a:gdLst/>
              <a:ahLst/>
              <a:cxnLst/>
              <a:rect l="l" t="t" r="r" b="b"/>
              <a:pathLst>
                <a:path w="12199" h="11733" extrusionOk="0">
                  <a:moveTo>
                    <a:pt x="5391" y="1"/>
                  </a:moveTo>
                  <a:cubicBezTo>
                    <a:pt x="5293" y="1"/>
                    <a:pt x="5199" y="16"/>
                    <a:pt x="5109" y="49"/>
                  </a:cubicBezTo>
                  <a:cubicBezTo>
                    <a:pt x="3890" y="502"/>
                    <a:pt x="4503" y="2444"/>
                    <a:pt x="4503" y="2444"/>
                  </a:cubicBezTo>
                  <a:cubicBezTo>
                    <a:pt x="4503" y="2444"/>
                    <a:pt x="3467" y="1408"/>
                    <a:pt x="2519" y="1408"/>
                  </a:cubicBezTo>
                  <a:cubicBezTo>
                    <a:pt x="2299" y="1408"/>
                    <a:pt x="2083" y="1464"/>
                    <a:pt x="1886" y="1602"/>
                  </a:cubicBezTo>
                  <a:cubicBezTo>
                    <a:pt x="1664" y="1761"/>
                    <a:pt x="1609" y="2033"/>
                    <a:pt x="1636" y="2325"/>
                  </a:cubicBezTo>
                  <a:cubicBezTo>
                    <a:pt x="1699" y="2910"/>
                    <a:pt x="2103" y="3585"/>
                    <a:pt x="2123" y="3620"/>
                  </a:cubicBezTo>
                  <a:cubicBezTo>
                    <a:pt x="2091" y="3607"/>
                    <a:pt x="1559" y="3398"/>
                    <a:pt x="1069" y="3398"/>
                  </a:cubicBezTo>
                  <a:cubicBezTo>
                    <a:pt x="725" y="3398"/>
                    <a:pt x="401" y="3501"/>
                    <a:pt x="286" y="3848"/>
                  </a:cubicBezTo>
                  <a:cubicBezTo>
                    <a:pt x="1" y="4698"/>
                    <a:pt x="1268" y="5867"/>
                    <a:pt x="1268" y="5867"/>
                  </a:cubicBezTo>
                  <a:cubicBezTo>
                    <a:pt x="1268" y="5867"/>
                    <a:pt x="697" y="6889"/>
                    <a:pt x="1115" y="10320"/>
                  </a:cubicBezTo>
                  <a:cubicBezTo>
                    <a:pt x="1115" y="10320"/>
                    <a:pt x="2228" y="7384"/>
                    <a:pt x="2444" y="6437"/>
                  </a:cubicBezTo>
                  <a:cubicBezTo>
                    <a:pt x="2451" y="6410"/>
                    <a:pt x="2457" y="6382"/>
                    <a:pt x="2464" y="6353"/>
                  </a:cubicBezTo>
                  <a:lnTo>
                    <a:pt x="10007" y="7502"/>
                  </a:lnTo>
                  <a:cubicBezTo>
                    <a:pt x="10007" y="7502"/>
                    <a:pt x="10007" y="7531"/>
                    <a:pt x="10001" y="7586"/>
                  </a:cubicBezTo>
                  <a:cubicBezTo>
                    <a:pt x="9986" y="8052"/>
                    <a:pt x="9889" y="10403"/>
                    <a:pt x="9952" y="11733"/>
                  </a:cubicBezTo>
                  <a:cubicBezTo>
                    <a:pt x="9952" y="11733"/>
                    <a:pt x="11350" y="9625"/>
                    <a:pt x="11093" y="7377"/>
                  </a:cubicBezTo>
                  <a:cubicBezTo>
                    <a:pt x="11093" y="7377"/>
                    <a:pt x="11594" y="6702"/>
                    <a:pt x="11879" y="5936"/>
                  </a:cubicBezTo>
                  <a:cubicBezTo>
                    <a:pt x="12102" y="5338"/>
                    <a:pt x="12198" y="4683"/>
                    <a:pt x="11823" y="4259"/>
                  </a:cubicBezTo>
                  <a:cubicBezTo>
                    <a:pt x="11718" y="4139"/>
                    <a:pt x="11616" y="4092"/>
                    <a:pt x="11520" y="4092"/>
                  </a:cubicBezTo>
                  <a:cubicBezTo>
                    <a:pt x="11178" y="4092"/>
                    <a:pt x="10919" y="4692"/>
                    <a:pt x="10919" y="4692"/>
                  </a:cubicBezTo>
                  <a:cubicBezTo>
                    <a:pt x="10919" y="4692"/>
                    <a:pt x="10098" y="1310"/>
                    <a:pt x="9159" y="884"/>
                  </a:cubicBezTo>
                  <a:cubicBezTo>
                    <a:pt x="9069" y="843"/>
                    <a:pt x="8989" y="825"/>
                    <a:pt x="8917" y="825"/>
                  </a:cubicBezTo>
                  <a:cubicBezTo>
                    <a:pt x="8249" y="825"/>
                    <a:pt x="8351" y="2444"/>
                    <a:pt x="8351" y="2444"/>
                  </a:cubicBezTo>
                  <a:cubicBezTo>
                    <a:pt x="8351" y="2444"/>
                    <a:pt x="6619" y="1"/>
                    <a:pt x="5391"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355;p57">
              <a:extLst>
                <a:ext uri="{FF2B5EF4-FFF2-40B4-BE49-F238E27FC236}">
                  <a16:creationId xmlns:a16="http://schemas.microsoft.com/office/drawing/2014/main" id="{6CBAC27A-7F71-7178-F32A-7A762399334C}"/>
                </a:ext>
              </a:extLst>
            </p:cNvPr>
            <p:cNvSpPr/>
            <p:nvPr/>
          </p:nvSpPr>
          <p:spPr>
            <a:xfrm>
              <a:off x="757988" y="2529385"/>
              <a:ext cx="127255" cy="320694"/>
            </a:xfrm>
            <a:custGeom>
              <a:avLst/>
              <a:gdLst/>
              <a:ahLst/>
              <a:cxnLst/>
              <a:rect l="l" t="t" r="r" b="b"/>
              <a:pathLst>
                <a:path w="1767" h="4453" extrusionOk="0">
                  <a:moveTo>
                    <a:pt x="571" y="0"/>
                  </a:moveTo>
                  <a:cubicBezTo>
                    <a:pt x="571" y="0"/>
                    <a:pt x="0" y="1022"/>
                    <a:pt x="418" y="4453"/>
                  </a:cubicBezTo>
                  <a:cubicBezTo>
                    <a:pt x="418" y="4453"/>
                    <a:pt x="1531" y="1517"/>
                    <a:pt x="1747" y="570"/>
                  </a:cubicBezTo>
                  <a:cubicBezTo>
                    <a:pt x="1754" y="543"/>
                    <a:pt x="1760" y="515"/>
                    <a:pt x="1767" y="486"/>
                  </a:cubicBezTo>
                  <a:cubicBezTo>
                    <a:pt x="1378" y="319"/>
                    <a:pt x="967" y="216"/>
                    <a:pt x="571"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356;p57">
              <a:extLst>
                <a:ext uri="{FF2B5EF4-FFF2-40B4-BE49-F238E27FC236}">
                  <a16:creationId xmlns:a16="http://schemas.microsoft.com/office/drawing/2014/main" id="{2A0109A2-E541-DFD5-C8F5-938A33B8D05E}"/>
                </a:ext>
              </a:extLst>
            </p:cNvPr>
            <p:cNvSpPr/>
            <p:nvPr/>
          </p:nvSpPr>
          <p:spPr>
            <a:xfrm>
              <a:off x="1419909" y="2638133"/>
              <a:ext cx="105362" cy="313708"/>
            </a:xfrm>
            <a:custGeom>
              <a:avLst/>
              <a:gdLst/>
              <a:ahLst/>
              <a:cxnLst/>
              <a:rect l="l" t="t" r="r" b="b"/>
              <a:pathLst>
                <a:path w="1463" h="4356" extrusionOk="0">
                  <a:moveTo>
                    <a:pt x="1205" y="0"/>
                  </a:moveTo>
                  <a:cubicBezTo>
                    <a:pt x="1205" y="0"/>
                    <a:pt x="816" y="35"/>
                    <a:pt x="119" y="125"/>
                  </a:cubicBezTo>
                  <a:cubicBezTo>
                    <a:pt x="98" y="591"/>
                    <a:pt x="1" y="3026"/>
                    <a:pt x="64" y="4356"/>
                  </a:cubicBezTo>
                  <a:cubicBezTo>
                    <a:pt x="64" y="4356"/>
                    <a:pt x="1462" y="2248"/>
                    <a:pt x="1205"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357;p57">
              <a:extLst>
                <a:ext uri="{FF2B5EF4-FFF2-40B4-BE49-F238E27FC236}">
                  <a16:creationId xmlns:a16="http://schemas.microsoft.com/office/drawing/2014/main" id="{EC5D714C-C9F4-0518-D234-05F4A693666D}"/>
                </a:ext>
              </a:extLst>
            </p:cNvPr>
            <p:cNvSpPr/>
            <p:nvPr/>
          </p:nvSpPr>
          <p:spPr>
            <a:xfrm>
              <a:off x="823597" y="2106850"/>
              <a:ext cx="762737" cy="427496"/>
            </a:xfrm>
            <a:custGeom>
              <a:avLst/>
              <a:gdLst/>
              <a:ahLst/>
              <a:cxnLst/>
              <a:rect l="l" t="t" r="r" b="b"/>
              <a:pathLst>
                <a:path w="10591" h="5936" extrusionOk="0">
                  <a:moveTo>
                    <a:pt x="3783" y="1"/>
                  </a:moveTo>
                  <a:cubicBezTo>
                    <a:pt x="3685" y="1"/>
                    <a:pt x="3591" y="16"/>
                    <a:pt x="3501" y="49"/>
                  </a:cubicBezTo>
                  <a:cubicBezTo>
                    <a:pt x="2282" y="502"/>
                    <a:pt x="2895" y="2444"/>
                    <a:pt x="2895" y="2444"/>
                  </a:cubicBezTo>
                  <a:cubicBezTo>
                    <a:pt x="2895" y="2444"/>
                    <a:pt x="1859" y="1408"/>
                    <a:pt x="911" y="1408"/>
                  </a:cubicBezTo>
                  <a:cubicBezTo>
                    <a:pt x="691" y="1408"/>
                    <a:pt x="475" y="1464"/>
                    <a:pt x="278" y="1602"/>
                  </a:cubicBezTo>
                  <a:cubicBezTo>
                    <a:pt x="56" y="1761"/>
                    <a:pt x="1" y="2033"/>
                    <a:pt x="28" y="2325"/>
                  </a:cubicBezTo>
                  <a:cubicBezTo>
                    <a:pt x="146" y="2220"/>
                    <a:pt x="278" y="2145"/>
                    <a:pt x="432" y="2110"/>
                  </a:cubicBezTo>
                  <a:cubicBezTo>
                    <a:pt x="500" y="2094"/>
                    <a:pt x="568" y="2088"/>
                    <a:pt x="636" y="2088"/>
                  </a:cubicBezTo>
                  <a:cubicBezTo>
                    <a:pt x="722" y="2088"/>
                    <a:pt x="808" y="2098"/>
                    <a:pt x="898" y="2110"/>
                  </a:cubicBezTo>
                  <a:cubicBezTo>
                    <a:pt x="1873" y="2248"/>
                    <a:pt x="2798" y="2756"/>
                    <a:pt x="3444" y="3508"/>
                  </a:cubicBezTo>
                  <a:cubicBezTo>
                    <a:pt x="3222" y="2993"/>
                    <a:pt x="3125" y="2429"/>
                    <a:pt x="3152" y="1873"/>
                  </a:cubicBezTo>
                  <a:cubicBezTo>
                    <a:pt x="3167" y="1657"/>
                    <a:pt x="3209" y="1413"/>
                    <a:pt x="3383" y="1288"/>
                  </a:cubicBezTo>
                  <a:cubicBezTo>
                    <a:pt x="3486" y="1210"/>
                    <a:pt x="3620" y="1183"/>
                    <a:pt x="3754" y="1183"/>
                  </a:cubicBezTo>
                  <a:cubicBezTo>
                    <a:pt x="3774" y="1183"/>
                    <a:pt x="3794" y="1184"/>
                    <a:pt x="3814" y="1185"/>
                  </a:cubicBezTo>
                  <a:cubicBezTo>
                    <a:pt x="4523" y="1211"/>
                    <a:pt x="5136" y="1677"/>
                    <a:pt x="5657" y="2165"/>
                  </a:cubicBezTo>
                  <a:cubicBezTo>
                    <a:pt x="6180" y="2659"/>
                    <a:pt x="6666" y="3202"/>
                    <a:pt x="7105" y="3780"/>
                  </a:cubicBezTo>
                  <a:cubicBezTo>
                    <a:pt x="7077" y="3299"/>
                    <a:pt x="7125" y="2813"/>
                    <a:pt x="7250" y="2354"/>
                  </a:cubicBezTo>
                  <a:cubicBezTo>
                    <a:pt x="7272" y="2270"/>
                    <a:pt x="7307" y="2178"/>
                    <a:pt x="7391" y="2165"/>
                  </a:cubicBezTo>
                  <a:cubicBezTo>
                    <a:pt x="7402" y="2161"/>
                    <a:pt x="7414" y="2160"/>
                    <a:pt x="7425" y="2160"/>
                  </a:cubicBezTo>
                  <a:cubicBezTo>
                    <a:pt x="7502" y="2160"/>
                    <a:pt x="7571" y="2238"/>
                    <a:pt x="7619" y="2304"/>
                  </a:cubicBezTo>
                  <a:cubicBezTo>
                    <a:pt x="8358" y="3376"/>
                    <a:pt x="8845" y="4622"/>
                    <a:pt x="9039" y="5909"/>
                  </a:cubicBezTo>
                  <a:cubicBezTo>
                    <a:pt x="9158" y="5652"/>
                    <a:pt x="9311" y="5415"/>
                    <a:pt x="9492" y="5206"/>
                  </a:cubicBezTo>
                  <a:cubicBezTo>
                    <a:pt x="9555" y="5136"/>
                    <a:pt x="9623" y="5059"/>
                    <a:pt x="9714" y="5039"/>
                  </a:cubicBezTo>
                  <a:cubicBezTo>
                    <a:pt x="9731" y="5035"/>
                    <a:pt x="9747" y="5034"/>
                    <a:pt x="9764" y="5034"/>
                  </a:cubicBezTo>
                  <a:cubicBezTo>
                    <a:pt x="9929" y="5034"/>
                    <a:pt x="10062" y="5216"/>
                    <a:pt x="10124" y="5386"/>
                  </a:cubicBezTo>
                  <a:cubicBezTo>
                    <a:pt x="10201" y="5560"/>
                    <a:pt x="10243" y="5749"/>
                    <a:pt x="10271" y="5936"/>
                  </a:cubicBezTo>
                  <a:cubicBezTo>
                    <a:pt x="10494" y="5338"/>
                    <a:pt x="10590" y="4683"/>
                    <a:pt x="10215" y="4259"/>
                  </a:cubicBezTo>
                  <a:cubicBezTo>
                    <a:pt x="10110" y="4139"/>
                    <a:pt x="10008" y="4092"/>
                    <a:pt x="9912" y="4092"/>
                  </a:cubicBezTo>
                  <a:cubicBezTo>
                    <a:pt x="9570" y="4092"/>
                    <a:pt x="9311" y="4692"/>
                    <a:pt x="9311" y="4692"/>
                  </a:cubicBezTo>
                  <a:cubicBezTo>
                    <a:pt x="9311" y="4692"/>
                    <a:pt x="8490" y="1310"/>
                    <a:pt x="7551" y="884"/>
                  </a:cubicBezTo>
                  <a:cubicBezTo>
                    <a:pt x="7461" y="843"/>
                    <a:pt x="7381" y="825"/>
                    <a:pt x="7309" y="825"/>
                  </a:cubicBezTo>
                  <a:cubicBezTo>
                    <a:pt x="6641" y="825"/>
                    <a:pt x="6743" y="2444"/>
                    <a:pt x="6743" y="2444"/>
                  </a:cubicBezTo>
                  <a:cubicBezTo>
                    <a:pt x="6743" y="2444"/>
                    <a:pt x="5011" y="1"/>
                    <a:pt x="3783" y="1"/>
                  </a:cubicBezTo>
                  <a:close/>
                </a:path>
              </a:pathLst>
            </a:custGeom>
            <a:solidFill>
              <a:srgbClr val="FFA24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358;p57">
              <a:extLst>
                <a:ext uri="{FF2B5EF4-FFF2-40B4-BE49-F238E27FC236}">
                  <a16:creationId xmlns:a16="http://schemas.microsoft.com/office/drawing/2014/main" id="{E9D93D2E-1B5F-5C6C-81EB-7483C3D383BD}"/>
                </a:ext>
              </a:extLst>
            </p:cNvPr>
            <p:cNvSpPr/>
            <p:nvPr/>
          </p:nvSpPr>
          <p:spPr>
            <a:xfrm>
              <a:off x="984414" y="3056563"/>
              <a:ext cx="170970" cy="14620"/>
            </a:xfrm>
            <a:custGeom>
              <a:avLst/>
              <a:gdLst/>
              <a:ahLst/>
              <a:cxnLst/>
              <a:rect l="l" t="t" r="r" b="b"/>
              <a:pathLst>
                <a:path w="2374" h="203" extrusionOk="0">
                  <a:moveTo>
                    <a:pt x="2374" y="202"/>
                  </a:moveTo>
                  <a:lnTo>
                    <a:pt x="1" y="0"/>
                  </a:lnTo>
                  <a:close/>
                </a:path>
              </a:pathLst>
            </a:custGeom>
            <a:solidFill>
              <a:srgbClr val="EFB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359;p57">
              <a:extLst>
                <a:ext uri="{FF2B5EF4-FFF2-40B4-BE49-F238E27FC236}">
                  <a16:creationId xmlns:a16="http://schemas.microsoft.com/office/drawing/2014/main" id="{515A7AD0-4DEE-1F7B-DD30-7A7D3AB10F3D}"/>
                </a:ext>
              </a:extLst>
            </p:cNvPr>
            <p:cNvSpPr/>
            <p:nvPr/>
          </p:nvSpPr>
          <p:spPr>
            <a:xfrm>
              <a:off x="810058" y="3489037"/>
              <a:ext cx="496129" cy="217061"/>
            </a:xfrm>
            <a:custGeom>
              <a:avLst/>
              <a:gdLst/>
              <a:ahLst/>
              <a:cxnLst/>
              <a:rect l="l" t="t" r="r" b="b"/>
              <a:pathLst>
                <a:path w="6889" h="3014" extrusionOk="0">
                  <a:moveTo>
                    <a:pt x="307" y="0"/>
                  </a:moveTo>
                  <a:lnTo>
                    <a:pt x="0" y="2631"/>
                  </a:lnTo>
                  <a:cubicBezTo>
                    <a:pt x="1263" y="2885"/>
                    <a:pt x="2486" y="3014"/>
                    <a:pt x="3665" y="3014"/>
                  </a:cubicBezTo>
                  <a:cubicBezTo>
                    <a:pt x="4779" y="3014"/>
                    <a:pt x="5854" y="2899"/>
                    <a:pt x="6889" y="2666"/>
                  </a:cubicBezTo>
                  <a:lnTo>
                    <a:pt x="6757" y="1315"/>
                  </a:lnTo>
                  <a:cubicBezTo>
                    <a:pt x="6068" y="1510"/>
                    <a:pt x="5356" y="1611"/>
                    <a:pt x="4641" y="1611"/>
                  </a:cubicBezTo>
                  <a:cubicBezTo>
                    <a:pt x="4310" y="1611"/>
                    <a:pt x="3978" y="1589"/>
                    <a:pt x="3647" y="1545"/>
                  </a:cubicBezTo>
                  <a:cubicBezTo>
                    <a:pt x="2784" y="1433"/>
                    <a:pt x="1927" y="1163"/>
                    <a:pt x="1184" y="697"/>
                  </a:cubicBezTo>
                  <a:cubicBezTo>
                    <a:pt x="864" y="501"/>
                    <a:pt x="571" y="264"/>
                    <a:pt x="307"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360;p57">
              <a:extLst>
                <a:ext uri="{FF2B5EF4-FFF2-40B4-BE49-F238E27FC236}">
                  <a16:creationId xmlns:a16="http://schemas.microsoft.com/office/drawing/2014/main" id="{7B96C8DF-AA2F-66D9-BDEB-C2F1CE211402}"/>
                </a:ext>
              </a:extLst>
            </p:cNvPr>
            <p:cNvSpPr/>
            <p:nvPr/>
          </p:nvSpPr>
          <p:spPr>
            <a:xfrm>
              <a:off x="941995" y="2891352"/>
              <a:ext cx="336322" cy="89518"/>
            </a:xfrm>
            <a:custGeom>
              <a:avLst/>
              <a:gdLst/>
              <a:ahLst/>
              <a:cxnLst/>
              <a:rect l="l" t="t" r="r" b="b"/>
              <a:pathLst>
                <a:path w="4670" h="1243" extrusionOk="0">
                  <a:moveTo>
                    <a:pt x="297" y="1"/>
                  </a:moveTo>
                  <a:cubicBezTo>
                    <a:pt x="94" y="1"/>
                    <a:pt x="1" y="305"/>
                    <a:pt x="207" y="464"/>
                  </a:cubicBezTo>
                  <a:cubicBezTo>
                    <a:pt x="757" y="888"/>
                    <a:pt x="1440" y="1077"/>
                    <a:pt x="2149" y="1174"/>
                  </a:cubicBezTo>
                  <a:cubicBezTo>
                    <a:pt x="2478" y="1218"/>
                    <a:pt x="2783" y="1243"/>
                    <a:pt x="3076" y="1243"/>
                  </a:cubicBezTo>
                  <a:cubicBezTo>
                    <a:pt x="3521" y="1243"/>
                    <a:pt x="3940" y="1186"/>
                    <a:pt x="4376" y="1055"/>
                  </a:cubicBezTo>
                  <a:cubicBezTo>
                    <a:pt x="4669" y="968"/>
                    <a:pt x="4648" y="560"/>
                    <a:pt x="4369" y="560"/>
                  </a:cubicBezTo>
                  <a:cubicBezTo>
                    <a:pt x="4357" y="560"/>
                    <a:pt x="4346" y="561"/>
                    <a:pt x="4334" y="562"/>
                  </a:cubicBezTo>
                  <a:cubicBezTo>
                    <a:pt x="4013" y="602"/>
                    <a:pt x="3666" y="624"/>
                    <a:pt x="3309" y="624"/>
                  </a:cubicBezTo>
                  <a:cubicBezTo>
                    <a:pt x="2311" y="624"/>
                    <a:pt x="1231" y="454"/>
                    <a:pt x="416" y="33"/>
                  </a:cubicBezTo>
                  <a:cubicBezTo>
                    <a:pt x="373" y="10"/>
                    <a:pt x="333" y="1"/>
                    <a:pt x="297" y="1"/>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361;p57">
              <a:extLst>
                <a:ext uri="{FF2B5EF4-FFF2-40B4-BE49-F238E27FC236}">
                  <a16:creationId xmlns:a16="http://schemas.microsoft.com/office/drawing/2014/main" id="{39D35542-6FCC-F4CB-B4A6-3F7A64BBDA7C}"/>
                </a:ext>
              </a:extLst>
            </p:cNvPr>
            <p:cNvSpPr/>
            <p:nvPr/>
          </p:nvSpPr>
          <p:spPr>
            <a:xfrm>
              <a:off x="1093162" y="2811915"/>
              <a:ext cx="73314" cy="80300"/>
            </a:xfrm>
            <a:custGeom>
              <a:avLst/>
              <a:gdLst/>
              <a:ahLst/>
              <a:cxnLst/>
              <a:rect l="l" t="t" r="r" b="b"/>
              <a:pathLst>
                <a:path w="1018" h="1115" extrusionOk="0">
                  <a:moveTo>
                    <a:pt x="549" y="1"/>
                  </a:moveTo>
                  <a:cubicBezTo>
                    <a:pt x="401" y="1"/>
                    <a:pt x="234" y="139"/>
                    <a:pt x="154" y="246"/>
                  </a:cubicBezTo>
                  <a:cubicBezTo>
                    <a:pt x="42" y="384"/>
                    <a:pt x="0" y="571"/>
                    <a:pt x="29" y="747"/>
                  </a:cubicBezTo>
                  <a:cubicBezTo>
                    <a:pt x="42" y="822"/>
                    <a:pt x="64" y="892"/>
                    <a:pt x="112" y="947"/>
                  </a:cubicBezTo>
                  <a:cubicBezTo>
                    <a:pt x="182" y="1046"/>
                    <a:pt x="301" y="1108"/>
                    <a:pt x="426" y="1114"/>
                  </a:cubicBezTo>
                  <a:cubicBezTo>
                    <a:pt x="436" y="1115"/>
                    <a:pt x="446" y="1115"/>
                    <a:pt x="456" y="1115"/>
                  </a:cubicBezTo>
                  <a:cubicBezTo>
                    <a:pt x="737" y="1115"/>
                    <a:pt x="989" y="910"/>
                    <a:pt x="1002" y="613"/>
                  </a:cubicBezTo>
                  <a:cubicBezTo>
                    <a:pt x="1017" y="343"/>
                    <a:pt x="885" y="22"/>
                    <a:pt x="572" y="2"/>
                  </a:cubicBezTo>
                  <a:cubicBezTo>
                    <a:pt x="564" y="1"/>
                    <a:pt x="557" y="1"/>
                    <a:pt x="54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362;p57">
              <a:extLst>
                <a:ext uri="{FF2B5EF4-FFF2-40B4-BE49-F238E27FC236}">
                  <a16:creationId xmlns:a16="http://schemas.microsoft.com/office/drawing/2014/main" id="{EB35E292-255E-E6DC-1BDA-26D06D123115}"/>
                </a:ext>
              </a:extLst>
            </p:cNvPr>
            <p:cNvSpPr/>
            <p:nvPr/>
          </p:nvSpPr>
          <p:spPr>
            <a:xfrm>
              <a:off x="1217106" y="2803129"/>
              <a:ext cx="134601" cy="59775"/>
            </a:xfrm>
            <a:custGeom>
              <a:avLst/>
              <a:gdLst/>
              <a:ahLst/>
              <a:cxnLst/>
              <a:rect l="l" t="t" r="r" b="b"/>
              <a:pathLst>
                <a:path w="1869" h="830" extrusionOk="0">
                  <a:moveTo>
                    <a:pt x="811" y="0"/>
                  </a:moveTo>
                  <a:cubicBezTo>
                    <a:pt x="591" y="0"/>
                    <a:pt x="364" y="56"/>
                    <a:pt x="158" y="166"/>
                  </a:cubicBezTo>
                  <a:cubicBezTo>
                    <a:pt x="1" y="244"/>
                    <a:pt x="66" y="481"/>
                    <a:pt x="204" y="481"/>
                  </a:cubicBezTo>
                  <a:cubicBezTo>
                    <a:pt x="225" y="481"/>
                    <a:pt x="247" y="476"/>
                    <a:pt x="270" y="465"/>
                  </a:cubicBezTo>
                  <a:cubicBezTo>
                    <a:pt x="446" y="374"/>
                    <a:pt x="628" y="326"/>
                    <a:pt x="801" y="326"/>
                  </a:cubicBezTo>
                  <a:cubicBezTo>
                    <a:pt x="1093" y="326"/>
                    <a:pt x="1359" y="463"/>
                    <a:pt x="1529" y="764"/>
                  </a:cubicBezTo>
                  <a:cubicBezTo>
                    <a:pt x="1557" y="810"/>
                    <a:pt x="1601" y="830"/>
                    <a:pt x="1647" y="830"/>
                  </a:cubicBezTo>
                  <a:cubicBezTo>
                    <a:pt x="1752" y="830"/>
                    <a:pt x="1868" y="726"/>
                    <a:pt x="1815" y="610"/>
                  </a:cubicBezTo>
                  <a:cubicBezTo>
                    <a:pt x="1616" y="197"/>
                    <a:pt x="1224" y="0"/>
                    <a:pt x="811" y="0"/>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363;p57">
              <a:extLst>
                <a:ext uri="{FF2B5EF4-FFF2-40B4-BE49-F238E27FC236}">
                  <a16:creationId xmlns:a16="http://schemas.microsoft.com/office/drawing/2014/main" id="{07B1187C-B554-214C-DD0D-61E7D1BBF6BC}"/>
                </a:ext>
              </a:extLst>
            </p:cNvPr>
            <p:cNvSpPr/>
            <p:nvPr/>
          </p:nvSpPr>
          <p:spPr>
            <a:xfrm>
              <a:off x="907210" y="2751347"/>
              <a:ext cx="138778" cy="52429"/>
            </a:xfrm>
            <a:custGeom>
              <a:avLst/>
              <a:gdLst/>
              <a:ahLst/>
              <a:cxnLst/>
              <a:rect l="l" t="t" r="r" b="b"/>
              <a:pathLst>
                <a:path w="1927" h="728" extrusionOk="0">
                  <a:moveTo>
                    <a:pt x="863" y="1"/>
                  </a:moveTo>
                  <a:cubicBezTo>
                    <a:pt x="591" y="1"/>
                    <a:pt x="323" y="100"/>
                    <a:pt x="106" y="320"/>
                  </a:cubicBezTo>
                  <a:cubicBezTo>
                    <a:pt x="0" y="421"/>
                    <a:pt x="113" y="584"/>
                    <a:pt x="234" y="584"/>
                  </a:cubicBezTo>
                  <a:cubicBezTo>
                    <a:pt x="263" y="584"/>
                    <a:pt x="294" y="574"/>
                    <a:pt x="321" y="551"/>
                  </a:cubicBezTo>
                  <a:cubicBezTo>
                    <a:pt x="497" y="399"/>
                    <a:pt x="688" y="330"/>
                    <a:pt x="877" y="330"/>
                  </a:cubicBezTo>
                  <a:cubicBezTo>
                    <a:pt x="1139" y="330"/>
                    <a:pt x="1399" y="461"/>
                    <a:pt x="1609" y="683"/>
                  </a:cubicBezTo>
                  <a:cubicBezTo>
                    <a:pt x="1641" y="714"/>
                    <a:pt x="1675" y="727"/>
                    <a:pt x="1708" y="727"/>
                  </a:cubicBezTo>
                  <a:cubicBezTo>
                    <a:pt x="1827" y="727"/>
                    <a:pt x="1926" y="554"/>
                    <a:pt x="1818" y="439"/>
                  </a:cubicBezTo>
                  <a:cubicBezTo>
                    <a:pt x="1560" y="162"/>
                    <a:pt x="1209" y="1"/>
                    <a:pt x="863"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364;p57">
              <a:extLst>
                <a:ext uri="{FF2B5EF4-FFF2-40B4-BE49-F238E27FC236}">
                  <a16:creationId xmlns:a16="http://schemas.microsoft.com/office/drawing/2014/main" id="{D465C035-E109-A740-81B9-16FAEB81B97A}"/>
                </a:ext>
              </a:extLst>
            </p:cNvPr>
            <p:cNvSpPr/>
            <p:nvPr/>
          </p:nvSpPr>
          <p:spPr>
            <a:xfrm>
              <a:off x="1236983" y="2706119"/>
              <a:ext cx="124374" cy="64888"/>
            </a:xfrm>
            <a:custGeom>
              <a:avLst/>
              <a:gdLst/>
              <a:ahLst/>
              <a:cxnLst/>
              <a:rect l="l" t="t" r="r" b="b"/>
              <a:pathLst>
                <a:path w="1727" h="901" extrusionOk="0">
                  <a:moveTo>
                    <a:pt x="469" y="1"/>
                  </a:moveTo>
                  <a:cubicBezTo>
                    <a:pt x="92" y="1"/>
                    <a:pt x="1" y="575"/>
                    <a:pt x="398" y="636"/>
                  </a:cubicBezTo>
                  <a:cubicBezTo>
                    <a:pt x="662" y="671"/>
                    <a:pt x="906" y="746"/>
                    <a:pt x="1143" y="865"/>
                  </a:cubicBezTo>
                  <a:cubicBezTo>
                    <a:pt x="1195" y="889"/>
                    <a:pt x="1244" y="900"/>
                    <a:pt x="1290" y="900"/>
                  </a:cubicBezTo>
                  <a:cubicBezTo>
                    <a:pt x="1582" y="900"/>
                    <a:pt x="1727" y="455"/>
                    <a:pt x="1414" y="280"/>
                  </a:cubicBezTo>
                  <a:cubicBezTo>
                    <a:pt x="1135" y="128"/>
                    <a:pt x="822" y="36"/>
                    <a:pt x="508" y="3"/>
                  </a:cubicBezTo>
                  <a:cubicBezTo>
                    <a:pt x="495" y="2"/>
                    <a:pt x="482" y="1"/>
                    <a:pt x="469"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365;p57">
              <a:extLst>
                <a:ext uri="{FF2B5EF4-FFF2-40B4-BE49-F238E27FC236}">
                  <a16:creationId xmlns:a16="http://schemas.microsoft.com/office/drawing/2014/main" id="{86BACF41-6D96-290C-4526-3B116415942C}"/>
                </a:ext>
              </a:extLst>
            </p:cNvPr>
            <p:cNvSpPr/>
            <p:nvPr/>
          </p:nvSpPr>
          <p:spPr>
            <a:xfrm>
              <a:off x="901809" y="2658083"/>
              <a:ext cx="121782" cy="57038"/>
            </a:xfrm>
            <a:custGeom>
              <a:avLst/>
              <a:gdLst/>
              <a:ahLst/>
              <a:cxnLst/>
              <a:rect l="l" t="t" r="r" b="b"/>
              <a:pathLst>
                <a:path w="1691" h="792" extrusionOk="0">
                  <a:moveTo>
                    <a:pt x="1092" y="1"/>
                  </a:moveTo>
                  <a:cubicBezTo>
                    <a:pt x="804" y="1"/>
                    <a:pt x="514" y="40"/>
                    <a:pt x="258" y="176"/>
                  </a:cubicBezTo>
                  <a:cubicBezTo>
                    <a:pt x="104" y="253"/>
                    <a:pt x="0" y="411"/>
                    <a:pt x="69" y="587"/>
                  </a:cubicBezTo>
                  <a:cubicBezTo>
                    <a:pt x="113" y="699"/>
                    <a:pt x="244" y="792"/>
                    <a:pt x="372" y="792"/>
                  </a:cubicBezTo>
                  <a:cubicBezTo>
                    <a:pt x="409" y="792"/>
                    <a:pt x="446" y="784"/>
                    <a:pt x="480" y="767"/>
                  </a:cubicBezTo>
                  <a:cubicBezTo>
                    <a:pt x="720" y="654"/>
                    <a:pt x="969" y="648"/>
                    <a:pt x="1226" y="648"/>
                  </a:cubicBezTo>
                  <a:cubicBezTo>
                    <a:pt x="1253" y="648"/>
                    <a:pt x="1281" y="648"/>
                    <a:pt x="1308" y="648"/>
                  </a:cubicBezTo>
                  <a:cubicBezTo>
                    <a:pt x="1670" y="642"/>
                    <a:pt x="1690" y="29"/>
                    <a:pt x="1330" y="9"/>
                  </a:cubicBezTo>
                  <a:cubicBezTo>
                    <a:pt x="1251" y="4"/>
                    <a:pt x="1171" y="1"/>
                    <a:pt x="1092"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31010" y="3035584"/>
            <a:ext cx="5234156" cy="238271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 name="Table 1">
            <a:extLst>
              <a:ext uri="{FF2B5EF4-FFF2-40B4-BE49-F238E27FC236}">
                <a16:creationId xmlns:a16="http://schemas.microsoft.com/office/drawing/2014/main" id="{2024054E-E5C2-6446-47A4-E2E7693058C1}"/>
              </a:ext>
            </a:extLst>
          </p:cNvPr>
          <p:cNvGraphicFramePr>
            <a:graphicFrameLocks noGrp="1"/>
          </p:cNvGraphicFramePr>
          <p:nvPr>
            <p:extLst>
              <p:ext uri="{D42A27DB-BD31-4B8C-83A1-F6EECF244321}">
                <p14:modId xmlns:p14="http://schemas.microsoft.com/office/powerpoint/2010/main" val="3784609645"/>
              </p:ext>
            </p:extLst>
          </p:nvPr>
        </p:nvGraphicFramePr>
        <p:xfrm>
          <a:off x="892756" y="1071959"/>
          <a:ext cx="7128479" cy="3840480"/>
        </p:xfrm>
        <a:graphic>
          <a:graphicData uri="http://schemas.openxmlformats.org/drawingml/2006/table">
            <a:tbl>
              <a:tblPr firstRow="1" firstCol="1" bandRow="1"/>
              <a:tblGrid>
                <a:gridCol w="1143512">
                  <a:extLst>
                    <a:ext uri="{9D8B030D-6E8A-4147-A177-3AD203B41FA5}">
                      <a16:colId xmlns:a16="http://schemas.microsoft.com/office/drawing/2014/main" val="1124679313"/>
                    </a:ext>
                  </a:extLst>
                </a:gridCol>
                <a:gridCol w="3865071">
                  <a:extLst>
                    <a:ext uri="{9D8B030D-6E8A-4147-A177-3AD203B41FA5}">
                      <a16:colId xmlns:a16="http://schemas.microsoft.com/office/drawing/2014/main" val="4174574258"/>
                    </a:ext>
                  </a:extLst>
                </a:gridCol>
                <a:gridCol w="2119896">
                  <a:extLst>
                    <a:ext uri="{9D8B030D-6E8A-4147-A177-3AD203B41FA5}">
                      <a16:colId xmlns:a16="http://schemas.microsoft.com/office/drawing/2014/main" val="4181318994"/>
                    </a:ext>
                  </a:extLst>
                </a:gridCol>
              </a:tblGrid>
              <a:tr h="144264">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Các biểu hiện</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Nhân vật Thanh</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Nhân vật Nga</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925906401"/>
                  </a:ext>
                </a:extLst>
              </a:tr>
              <a:tr h="879583">
                <a:tc>
                  <a:txBody>
                    <a:bodyPr/>
                    <a:lstStyle/>
                    <a:p>
                      <a:pPr algn="just">
                        <a:lnSpc>
                          <a:spcPct val="100000"/>
                        </a:lnSpc>
                      </a:pPr>
                      <a:r>
                        <a:rPr lang="vi-VN" sz="1800">
                          <a:effectLst/>
                          <a:latin typeface="Times New Roman" panose="02020603050405020304" pitchFamily="18" charset="0"/>
                          <a:ea typeface="Times New Roman" panose="02020603050405020304" pitchFamily="18" charset="0"/>
                          <a:cs typeface="Times New Roman" panose="02020603050405020304" pitchFamily="18" charset="0"/>
                        </a:rPr>
                        <a:t>Cử chỉ</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a:effectLst/>
                          <a:latin typeface="Times New Roman" panose="02020603050405020304" pitchFamily="18" charset="0"/>
                          <a:ea typeface="SimSun" panose="02010600030101010101" pitchFamily="2" charset="-122"/>
                          <a:cs typeface="Times New Roman" panose="02020603050405020304" pitchFamily="18" charset="0"/>
                        </a:rPr>
                        <a:t>:“Chàng nhìn cô thiếu nữ xinh xắn trong tà áo trắng, mái tóc đen lánh buông trên cổ nhỏ […] và mỗi lần về, chàng lại gặp ở nhà như một người thân mật. […] Thanh cũng ngồi ghé xuống. […] Thỉnh thoảng chàng nhìn đôi môi thắm của Nga, hai má hồng, […] một bà, một cháu với một cô láng giềng chuyện trò dưới bóng đèn mãi tới khuya, khi trăng lên, […] Thanh tiễn Nga ra đến cổng.[…] Không lưỡng lự, Thanh cầm lấy tay Nga, để yên trong tay mình.”.</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“Nga ngửng nhìn Thanh, cười </a:t>
                      </a:r>
                      <a:r>
                        <a:rPr lang="en-US"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nàng chỉ ăn nhỏ nhẹ, cầm chừng, và buông đũa luôn để xới cơm cho Thanh. </a:t>
                      </a:r>
                      <a:r>
                        <a:rPr lang="en-US"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nụ cười tươi nở, nàng nhìn lại Thanh, một chút thôi, nhưng biết bao nhiêu âu yếm. </a:t>
                      </a:r>
                      <a:r>
                        <a:rPr lang="en-US"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Nga cũng đứng yên lặng”....</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039452565"/>
                  </a:ext>
                </a:extLst>
              </a:tr>
            </a:tbl>
          </a:graphicData>
        </a:graphic>
      </p:graphicFrame>
      <p:grpSp>
        <p:nvGrpSpPr>
          <p:cNvPr id="42" name="Google Shape;1063;p27">
            <a:extLst>
              <a:ext uri="{FF2B5EF4-FFF2-40B4-BE49-F238E27FC236}">
                <a16:creationId xmlns:a16="http://schemas.microsoft.com/office/drawing/2014/main" id="{2F372691-0B14-1C71-59BD-6F46784ED6D6}"/>
              </a:ext>
            </a:extLst>
          </p:cNvPr>
          <p:cNvGrpSpPr/>
          <p:nvPr/>
        </p:nvGrpSpPr>
        <p:grpSpPr>
          <a:xfrm flipH="1">
            <a:off x="-43341" y="3001382"/>
            <a:ext cx="1546093" cy="2043152"/>
            <a:chOff x="1490618" y="3644399"/>
            <a:chExt cx="780671" cy="926755"/>
          </a:xfrm>
        </p:grpSpPr>
        <p:sp>
          <p:nvSpPr>
            <p:cNvPr id="43" name="Google Shape;1064;p27">
              <a:extLst>
                <a:ext uri="{FF2B5EF4-FFF2-40B4-BE49-F238E27FC236}">
                  <a16:creationId xmlns:a16="http://schemas.microsoft.com/office/drawing/2014/main" id="{FA1B7D7F-5B5F-1E29-2C0D-E0B7C97AB31E}"/>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65;p27">
              <a:extLst>
                <a:ext uri="{FF2B5EF4-FFF2-40B4-BE49-F238E27FC236}">
                  <a16:creationId xmlns:a16="http://schemas.microsoft.com/office/drawing/2014/main" id="{6F168E45-0DE4-B8EB-83BC-E5214D6D99B1}"/>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5" name="Google Shape;1066;p27">
              <a:extLst>
                <a:ext uri="{FF2B5EF4-FFF2-40B4-BE49-F238E27FC236}">
                  <a16:creationId xmlns:a16="http://schemas.microsoft.com/office/drawing/2014/main" id="{25A24DAF-1A57-34F3-6B07-EA901345F017}"/>
                </a:ext>
              </a:extLst>
            </p:cNvPr>
            <p:cNvGrpSpPr/>
            <p:nvPr/>
          </p:nvGrpSpPr>
          <p:grpSpPr>
            <a:xfrm>
              <a:off x="1490618" y="3644399"/>
              <a:ext cx="780671" cy="926755"/>
              <a:chOff x="1490618" y="3644399"/>
              <a:chExt cx="780671" cy="926755"/>
            </a:xfrm>
          </p:grpSpPr>
          <p:sp>
            <p:nvSpPr>
              <p:cNvPr id="46" name="Google Shape;1067;p27">
                <a:extLst>
                  <a:ext uri="{FF2B5EF4-FFF2-40B4-BE49-F238E27FC236}">
                    <a16:creationId xmlns:a16="http://schemas.microsoft.com/office/drawing/2014/main" id="{A7D35394-FE9E-F19F-20AD-EDF4B336193E}"/>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68;p27">
                <a:extLst>
                  <a:ext uri="{FF2B5EF4-FFF2-40B4-BE49-F238E27FC236}">
                    <a16:creationId xmlns:a16="http://schemas.microsoft.com/office/drawing/2014/main" id="{D5A0EA28-28E3-902C-BB90-C29C300B231F}"/>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69;p27">
                <a:extLst>
                  <a:ext uri="{FF2B5EF4-FFF2-40B4-BE49-F238E27FC236}">
                    <a16:creationId xmlns:a16="http://schemas.microsoft.com/office/drawing/2014/main" id="{7A200797-1AF7-8439-6FEB-3AEA594FA5C2}"/>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70;p27">
                <a:extLst>
                  <a:ext uri="{FF2B5EF4-FFF2-40B4-BE49-F238E27FC236}">
                    <a16:creationId xmlns:a16="http://schemas.microsoft.com/office/drawing/2014/main" id="{3B0BD53B-B5E6-06C5-8422-FE0D3F393F4B}"/>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71;p27">
                <a:extLst>
                  <a:ext uri="{FF2B5EF4-FFF2-40B4-BE49-F238E27FC236}">
                    <a16:creationId xmlns:a16="http://schemas.microsoft.com/office/drawing/2014/main" id="{CB5349D8-B21D-A21B-AE94-37C6E43AC1F1}"/>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72;p27">
                <a:extLst>
                  <a:ext uri="{FF2B5EF4-FFF2-40B4-BE49-F238E27FC236}">
                    <a16:creationId xmlns:a16="http://schemas.microsoft.com/office/drawing/2014/main" id="{B9618DA5-3D97-3751-CE77-B5C8737B69F5}"/>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73;p27">
                <a:extLst>
                  <a:ext uri="{FF2B5EF4-FFF2-40B4-BE49-F238E27FC236}">
                    <a16:creationId xmlns:a16="http://schemas.microsoft.com/office/drawing/2014/main" id="{875A4794-5679-D7AD-84DE-C4C67D0528D3}"/>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74;p27">
                <a:extLst>
                  <a:ext uri="{FF2B5EF4-FFF2-40B4-BE49-F238E27FC236}">
                    <a16:creationId xmlns:a16="http://schemas.microsoft.com/office/drawing/2014/main" id="{0531B4B0-0650-C1D0-1F61-E93306B0BE84}"/>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75;p27">
                <a:extLst>
                  <a:ext uri="{FF2B5EF4-FFF2-40B4-BE49-F238E27FC236}">
                    <a16:creationId xmlns:a16="http://schemas.microsoft.com/office/drawing/2014/main" id="{F422F8EA-8585-DEF4-5336-D60F0BD5E675}"/>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076;p27">
                <a:extLst>
                  <a:ext uri="{FF2B5EF4-FFF2-40B4-BE49-F238E27FC236}">
                    <a16:creationId xmlns:a16="http://schemas.microsoft.com/office/drawing/2014/main" id="{AB5D5041-8F1B-DF27-E49F-076204D342E8}"/>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077;p27">
                <a:extLst>
                  <a:ext uri="{FF2B5EF4-FFF2-40B4-BE49-F238E27FC236}">
                    <a16:creationId xmlns:a16="http://schemas.microsoft.com/office/drawing/2014/main" id="{71C14C2A-0AA0-A09E-B5C7-24AB099AC4D3}"/>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078;p27">
                <a:extLst>
                  <a:ext uri="{FF2B5EF4-FFF2-40B4-BE49-F238E27FC236}">
                    <a16:creationId xmlns:a16="http://schemas.microsoft.com/office/drawing/2014/main" id="{F9E076F2-ED11-1FCA-756C-F81E4B7FDD80}"/>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079;p27">
                <a:extLst>
                  <a:ext uri="{FF2B5EF4-FFF2-40B4-BE49-F238E27FC236}">
                    <a16:creationId xmlns:a16="http://schemas.microsoft.com/office/drawing/2014/main" id="{A194877A-88EF-4B04-8D5A-273CEA84679D}"/>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080;p27">
                <a:extLst>
                  <a:ext uri="{FF2B5EF4-FFF2-40B4-BE49-F238E27FC236}">
                    <a16:creationId xmlns:a16="http://schemas.microsoft.com/office/drawing/2014/main" id="{15BB856F-19EB-E911-3795-B40D8962D9D8}"/>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081;p27">
                <a:extLst>
                  <a:ext uri="{FF2B5EF4-FFF2-40B4-BE49-F238E27FC236}">
                    <a16:creationId xmlns:a16="http://schemas.microsoft.com/office/drawing/2014/main" id="{D2A0C454-7D31-748B-A567-DDBD46216870}"/>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082;p27">
                <a:extLst>
                  <a:ext uri="{FF2B5EF4-FFF2-40B4-BE49-F238E27FC236}">
                    <a16:creationId xmlns:a16="http://schemas.microsoft.com/office/drawing/2014/main" id="{ADF3AA89-84B5-DD27-9E39-A9DCD9F1BB10}"/>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083;p27">
                <a:extLst>
                  <a:ext uri="{FF2B5EF4-FFF2-40B4-BE49-F238E27FC236}">
                    <a16:creationId xmlns:a16="http://schemas.microsoft.com/office/drawing/2014/main" id="{792F90F2-BA7E-8435-FBB5-AB7A8DD2C0E8}"/>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1084;p27">
                <a:extLst>
                  <a:ext uri="{FF2B5EF4-FFF2-40B4-BE49-F238E27FC236}">
                    <a16:creationId xmlns:a16="http://schemas.microsoft.com/office/drawing/2014/main" id="{3FA26557-AB48-8B1D-318F-F2E712857195}"/>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1085;p27">
                <a:extLst>
                  <a:ext uri="{FF2B5EF4-FFF2-40B4-BE49-F238E27FC236}">
                    <a16:creationId xmlns:a16="http://schemas.microsoft.com/office/drawing/2014/main" id="{8E8D9B65-9B28-45CE-B080-9A3FB9400CA8}"/>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1086;p27">
                <a:extLst>
                  <a:ext uri="{FF2B5EF4-FFF2-40B4-BE49-F238E27FC236}">
                    <a16:creationId xmlns:a16="http://schemas.microsoft.com/office/drawing/2014/main" id="{A2BDDF77-F2AB-9E81-49E4-D290E79E0A12}"/>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1087;p27">
                <a:extLst>
                  <a:ext uri="{FF2B5EF4-FFF2-40B4-BE49-F238E27FC236}">
                    <a16:creationId xmlns:a16="http://schemas.microsoft.com/office/drawing/2014/main" id="{7462C613-8EDB-0957-235B-1ACD3AB3D914}"/>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1088;p27">
                <a:extLst>
                  <a:ext uri="{FF2B5EF4-FFF2-40B4-BE49-F238E27FC236}">
                    <a16:creationId xmlns:a16="http://schemas.microsoft.com/office/drawing/2014/main" id="{5D94E860-9BB2-BDFD-7B6D-22402019CC88}"/>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1089;p27">
                <a:extLst>
                  <a:ext uri="{FF2B5EF4-FFF2-40B4-BE49-F238E27FC236}">
                    <a16:creationId xmlns:a16="http://schemas.microsoft.com/office/drawing/2014/main" id="{4765DFC7-A14F-A346-1B76-636FC5DAB213}"/>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1090;p27">
                <a:extLst>
                  <a:ext uri="{FF2B5EF4-FFF2-40B4-BE49-F238E27FC236}">
                    <a16:creationId xmlns:a16="http://schemas.microsoft.com/office/drawing/2014/main" id="{EE16DD55-8C75-6935-1569-5228E671A9EE}"/>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1091;p27">
                <a:extLst>
                  <a:ext uri="{FF2B5EF4-FFF2-40B4-BE49-F238E27FC236}">
                    <a16:creationId xmlns:a16="http://schemas.microsoft.com/office/drawing/2014/main" id="{97B75674-ACD8-8C8F-638E-DBFC55C8BEA9}"/>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1092;p27">
                <a:extLst>
                  <a:ext uri="{FF2B5EF4-FFF2-40B4-BE49-F238E27FC236}">
                    <a16:creationId xmlns:a16="http://schemas.microsoft.com/office/drawing/2014/main" id="{9D870C88-0591-F9C1-4892-0AEF049F1A02}"/>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1093;p27">
                <a:extLst>
                  <a:ext uri="{FF2B5EF4-FFF2-40B4-BE49-F238E27FC236}">
                    <a16:creationId xmlns:a16="http://schemas.microsoft.com/office/drawing/2014/main" id="{17EB2119-9513-13DA-0071-3FDB8E7FF64A}"/>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1094;p27">
                <a:extLst>
                  <a:ext uri="{FF2B5EF4-FFF2-40B4-BE49-F238E27FC236}">
                    <a16:creationId xmlns:a16="http://schemas.microsoft.com/office/drawing/2014/main" id="{DBE8CDE0-FF32-26EB-7C52-E7AFA843660C}"/>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1095;p27">
                <a:extLst>
                  <a:ext uri="{FF2B5EF4-FFF2-40B4-BE49-F238E27FC236}">
                    <a16:creationId xmlns:a16="http://schemas.microsoft.com/office/drawing/2014/main" id="{E9892DA1-2D51-3B7F-519D-C43CD777CB62}"/>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1096;p27">
                <a:extLst>
                  <a:ext uri="{FF2B5EF4-FFF2-40B4-BE49-F238E27FC236}">
                    <a16:creationId xmlns:a16="http://schemas.microsoft.com/office/drawing/2014/main" id="{BB635ABE-91EF-0CFA-7421-3DBF6F6599E5}"/>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1097;p27">
                <a:extLst>
                  <a:ext uri="{FF2B5EF4-FFF2-40B4-BE49-F238E27FC236}">
                    <a16:creationId xmlns:a16="http://schemas.microsoft.com/office/drawing/2014/main" id="{CDC1916F-201D-7F9E-3FB6-D16CEBD56AFC}"/>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1098;p27">
                <a:extLst>
                  <a:ext uri="{FF2B5EF4-FFF2-40B4-BE49-F238E27FC236}">
                    <a16:creationId xmlns:a16="http://schemas.microsoft.com/office/drawing/2014/main" id="{4DBE18CA-921C-6FA6-47AB-ECDAE9F77057}"/>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1099;p27">
                <a:extLst>
                  <a:ext uri="{FF2B5EF4-FFF2-40B4-BE49-F238E27FC236}">
                    <a16:creationId xmlns:a16="http://schemas.microsoft.com/office/drawing/2014/main" id="{7B1D725E-62E7-3C99-A5D1-2D78E3CEF8DF}"/>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1100;p27">
                <a:extLst>
                  <a:ext uri="{FF2B5EF4-FFF2-40B4-BE49-F238E27FC236}">
                    <a16:creationId xmlns:a16="http://schemas.microsoft.com/office/drawing/2014/main" id="{C59BB50B-2FB5-BB95-9AA9-C502D5E4E264}"/>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1101;p27">
                <a:extLst>
                  <a:ext uri="{FF2B5EF4-FFF2-40B4-BE49-F238E27FC236}">
                    <a16:creationId xmlns:a16="http://schemas.microsoft.com/office/drawing/2014/main" id="{1A87C2E9-20FE-AD36-30B5-F2530C312FF5}"/>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1102;p27">
                <a:extLst>
                  <a:ext uri="{FF2B5EF4-FFF2-40B4-BE49-F238E27FC236}">
                    <a16:creationId xmlns:a16="http://schemas.microsoft.com/office/drawing/2014/main" id="{770EA8A3-3A21-847E-19F9-B2003D8E251B}"/>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1103;p27">
                <a:extLst>
                  <a:ext uri="{FF2B5EF4-FFF2-40B4-BE49-F238E27FC236}">
                    <a16:creationId xmlns:a16="http://schemas.microsoft.com/office/drawing/2014/main" id="{35726C74-E0AF-F847-3FC0-0C42DA4E0B50}"/>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2169087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1000" fill="hold"/>
                                        <p:tgtEl>
                                          <p:spTgt spid="42"/>
                                        </p:tgtEl>
                                        <p:attrNameLst>
                                          <p:attrName>ppt_w</p:attrName>
                                        </p:attrNameLst>
                                      </p:cBhvr>
                                      <p:tavLst>
                                        <p:tav tm="0">
                                          <p:val>
                                            <p:fltVal val="0"/>
                                          </p:val>
                                        </p:tav>
                                        <p:tav tm="100000">
                                          <p:val>
                                            <p:strVal val="#ppt_w"/>
                                          </p:val>
                                        </p:tav>
                                      </p:tavLst>
                                    </p:anim>
                                    <p:anim calcmode="lin" valueType="num">
                                      <p:cBhvr>
                                        <p:cTn id="14" dur="1000" fill="hold"/>
                                        <p:tgtEl>
                                          <p:spTgt spid="42"/>
                                        </p:tgtEl>
                                        <p:attrNameLst>
                                          <p:attrName>ppt_h</p:attrName>
                                        </p:attrNameLst>
                                      </p:cBhvr>
                                      <p:tavLst>
                                        <p:tav tm="0">
                                          <p:val>
                                            <p:fltVal val="0"/>
                                          </p:val>
                                        </p:tav>
                                        <p:tav tm="100000">
                                          <p:val>
                                            <p:strVal val="#ppt_h"/>
                                          </p:val>
                                        </p:tav>
                                      </p:tavLst>
                                    </p:anim>
                                    <p:anim calcmode="lin" valueType="num">
                                      <p:cBhvr>
                                        <p:cTn id="15" dur="1000" fill="hold"/>
                                        <p:tgtEl>
                                          <p:spTgt spid="42"/>
                                        </p:tgtEl>
                                        <p:attrNameLst>
                                          <p:attrName>style.rotation</p:attrName>
                                        </p:attrNameLst>
                                      </p:cBhvr>
                                      <p:tavLst>
                                        <p:tav tm="0">
                                          <p:val>
                                            <p:fltVal val="90"/>
                                          </p:val>
                                        </p:tav>
                                        <p:tav tm="100000">
                                          <p:val>
                                            <p:fltVal val="0"/>
                                          </p:val>
                                        </p:tav>
                                      </p:tavLst>
                                    </p:anim>
                                    <p:animEffect transition="in" filter="fade">
                                      <p:cBhvr>
                                        <p:cTn id="16" dur="1000"/>
                                        <p:tgtEl>
                                          <p:spTgt spid="42"/>
                                        </p:tgtEl>
                                      </p:cBhvr>
                                    </p:animEffect>
                                  </p:childTnLst>
                                </p:cTn>
                              </p:par>
                              <p:par>
                                <p:cTn id="17" presetID="31"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1000" fill="hold"/>
                                        <p:tgtEl>
                                          <p:spTgt spid="2"/>
                                        </p:tgtEl>
                                        <p:attrNameLst>
                                          <p:attrName>ppt_w</p:attrName>
                                        </p:attrNameLst>
                                      </p:cBhvr>
                                      <p:tavLst>
                                        <p:tav tm="0">
                                          <p:val>
                                            <p:fltVal val="0"/>
                                          </p:val>
                                        </p:tav>
                                        <p:tav tm="100000">
                                          <p:val>
                                            <p:strVal val="#ppt_w"/>
                                          </p:val>
                                        </p:tav>
                                      </p:tavLst>
                                    </p:anim>
                                    <p:anim calcmode="lin" valueType="num">
                                      <p:cBhvr>
                                        <p:cTn id="20" dur="1000" fill="hold"/>
                                        <p:tgtEl>
                                          <p:spTgt spid="2"/>
                                        </p:tgtEl>
                                        <p:attrNameLst>
                                          <p:attrName>ppt_h</p:attrName>
                                        </p:attrNameLst>
                                      </p:cBhvr>
                                      <p:tavLst>
                                        <p:tav tm="0">
                                          <p:val>
                                            <p:fltVal val="0"/>
                                          </p:val>
                                        </p:tav>
                                        <p:tav tm="100000">
                                          <p:val>
                                            <p:strVal val="#ppt_h"/>
                                          </p:val>
                                        </p:tav>
                                      </p:tavLst>
                                    </p:anim>
                                    <p:anim calcmode="lin" valueType="num">
                                      <p:cBhvr>
                                        <p:cTn id="21" dur="1000" fill="hold"/>
                                        <p:tgtEl>
                                          <p:spTgt spid="2"/>
                                        </p:tgtEl>
                                        <p:attrNameLst>
                                          <p:attrName>style.rotation</p:attrName>
                                        </p:attrNameLst>
                                      </p:cBhvr>
                                      <p:tavLst>
                                        <p:tav tm="0">
                                          <p:val>
                                            <p:fltVal val="90"/>
                                          </p:val>
                                        </p:tav>
                                        <p:tav tm="100000">
                                          <p:val>
                                            <p:fltVal val="0"/>
                                          </p:val>
                                        </p:tav>
                                      </p:tavLst>
                                    </p:anim>
                                    <p:animEffect transition="in" filter="fade">
                                      <p:cBhvr>
                                        <p:cTn id="2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oogle Shape;2332;p57">
            <a:extLst>
              <a:ext uri="{FF2B5EF4-FFF2-40B4-BE49-F238E27FC236}">
                <a16:creationId xmlns:a16="http://schemas.microsoft.com/office/drawing/2014/main" id="{A290E678-4139-0442-6665-CC26A82B3528}"/>
              </a:ext>
            </a:extLst>
          </p:cNvPr>
          <p:cNvGrpSpPr/>
          <p:nvPr/>
        </p:nvGrpSpPr>
        <p:grpSpPr>
          <a:xfrm>
            <a:off x="7611346" y="2672553"/>
            <a:ext cx="1580736" cy="2402352"/>
            <a:chOff x="250763" y="2106850"/>
            <a:chExt cx="1623287" cy="2430922"/>
          </a:xfrm>
        </p:grpSpPr>
        <p:sp>
          <p:nvSpPr>
            <p:cNvPr id="6" name="Google Shape;2333;p57">
              <a:extLst>
                <a:ext uri="{FF2B5EF4-FFF2-40B4-BE49-F238E27FC236}">
                  <a16:creationId xmlns:a16="http://schemas.microsoft.com/office/drawing/2014/main" id="{F05DEC02-4015-53CB-BDE4-780DFA964D0A}"/>
                </a:ext>
              </a:extLst>
            </p:cNvPr>
            <p:cNvSpPr/>
            <p:nvPr/>
          </p:nvSpPr>
          <p:spPr>
            <a:xfrm>
              <a:off x="250763" y="2819405"/>
              <a:ext cx="582910" cy="482085"/>
            </a:xfrm>
            <a:custGeom>
              <a:avLst/>
              <a:gdLst/>
              <a:ahLst/>
              <a:cxnLst/>
              <a:rect l="l" t="t" r="r" b="b"/>
              <a:pathLst>
                <a:path w="8094" h="6694" extrusionOk="0">
                  <a:moveTo>
                    <a:pt x="1528" y="0"/>
                  </a:moveTo>
                  <a:cubicBezTo>
                    <a:pt x="1013" y="0"/>
                    <a:pt x="1635" y="833"/>
                    <a:pt x="1901" y="1254"/>
                  </a:cubicBezTo>
                  <a:cubicBezTo>
                    <a:pt x="1686" y="1074"/>
                    <a:pt x="1449" y="920"/>
                    <a:pt x="1198" y="781"/>
                  </a:cubicBezTo>
                  <a:cubicBezTo>
                    <a:pt x="1098" y="728"/>
                    <a:pt x="858" y="560"/>
                    <a:pt x="687" y="560"/>
                  </a:cubicBezTo>
                  <a:cubicBezTo>
                    <a:pt x="632" y="560"/>
                    <a:pt x="584" y="577"/>
                    <a:pt x="550" y="621"/>
                  </a:cubicBezTo>
                  <a:cubicBezTo>
                    <a:pt x="411" y="788"/>
                    <a:pt x="675" y="1109"/>
                    <a:pt x="781" y="1219"/>
                  </a:cubicBezTo>
                  <a:cubicBezTo>
                    <a:pt x="983" y="1436"/>
                    <a:pt x="1218" y="1630"/>
                    <a:pt x="1455" y="1818"/>
                  </a:cubicBezTo>
                  <a:cubicBezTo>
                    <a:pt x="1253" y="1728"/>
                    <a:pt x="1051" y="1645"/>
                    <a:pt x="842" y="1581"/>
                  </a:cubicBezTo>
                  <a:cubicBezTo>
                    <a:pt x="752" y="1555"/>
                    <a:pt x="612" y="1521"/>
                    <a:pt x="482" y="1521"/>
                  </a:cubicBezTo>
                  <a:cubicBezTo>
                    <a:pt x="371" y="1521"/>
                    <a:pt x="267" y="1546"/>
                    <a:pt x="209" y="1623"/>
                  </a:cubicBezTo>
                  <a:cubicBezTo>
                    <a:pt x="1" y="1915"/>
                    <a:pt x="836" y="2271"/>
                    <a:pt x="1185" y="2438"/>
                  </a:cubicBezTo>
                  <a:cubicBezTo>
                    <a:pt x="1079" y="2405"/>
                    <a:pt x="841" y="2373"/>
                    <a:pt x="654" y="2373"/>
                  </a:cubicBezTo>
                  <a:cubicBezTo>
                    <a:pt x="558" y="2373"/>
                    <a:pt x="476" y="2381"/>
                    <a:pt x="433" y="2403"/>
                  </a:cubicBezTo>
                  <a:cubicBezTo>
                    <a:pt x="308" y="2471"/>
                    <a:pt x="286" y="2590"/>
                    <a:pt x="363" y="2702"/>
                  </a:cubicBezTo>
                  <a:cubicBezTo>
                    <a:pt x="517" y="2931"/>
                    <a:pt x="1115" y="3161"/>
                    <a:pt x="1372" y="3231"/>
                  </a:cubicBezTo>
                  <a:cubicBezTo>
                    <a:pt x="1671" y="3315"/>
                    <a:pt x="2026" y="3390"/>
                    <a:pt x="2249" y="3432"/>
                  </a:cubicBezTo>
                  <a:cubicBezTo>
                    <a:pt x="2457" y="3691"/>
                    <a:pt x="3578" y="5033"/>
                    <a:pt x="5059" y="5917"/>
                  </a:cubicBezTo>
                  <a:cubicBezTo>
                    <a:pt x="5815" y="6369"/>
                    <a:pt x="6660" y="6694"/>
                    <a:pt x="7529" y="6694"/>
                  </a:cubicBezTo>
                  <a:cubicBezTo>
                    <a:pt x="7716" y="6694"/>
                    <a:pt x="7905" y="6679"/>
                    <a:pt x="8094" y="6646"/>
                  </a:cubicBezTo>
                  <a:lnTo>
                    <a:pt x="8023" y="4308"/>
                  </a:lnTo>
                  <a:cubicBezTo>
                    <a:pt x="8023" y="4308"/>
                    <a:pt x="7838" y="4344"/>
                    <a:pt x="7521" y="4344"/>
                  </a:cubicBezTo>
                  <a:cubicBezTo>
                    <a:pt x="7175" y="4344"/>
                    <a:pt x="6673" y="4302"/>
                    <a:pt x="6083" y="4128"/>
                  </a:cubicBezTo>
                  <a:cubicBezTo>
                    <a:pt x="5303" y="3899"/>
                    <a:pt x="4364" y="3425"/>
                    <a:pt x="3439" y="2500"/>
                  </a:cubicBezTo>
                  <a:cubicBezTo>
                    <a:pt x="3536" y="2188"/>
                    <a:pt x="3598" y="1860"/>
                    <a:pt x="3655" y="1540"/>
                  </a:cubicBezTo>
                  <a:cubicBezTo>
                    <a:pt x="3681" y="1331"/>
                    <a:pt x="3807" y="935"/>
                    <a:pt x="3640" y="746"/>
                  </a:cubicBezTo>
                  <a:cubicBezTo>
                    <a:pt x="3586" y="689"/>
                    <a:pt x="3535" y="664"/>
                    <a:pt x="3485" y="664"/>
                  </a:cubicBezTo>
                  <a:cubicBezTo>
                    <a:pt x="3219" y="664"/>
                    <a:pt x="3016" y="1391"/>
                    <a:pt x="2952" y="1645"/>
                  </a:cubicBezTo>
                  <a:cubicBezTo>
                    <a:pt x="2771" y="1276"/>
                    <a:pt x="2492" y="1032"/>
                    <a:pt x="2284" y="691"/>
                  </a:cubicBezTo>
                  <a:cubicBezTo>
                    <a:pt x="2145" y="467"/>
                    <a:pt x="1866" y="23"/>
                    <a:pt x="1567" y="1"/>
                  </a:cubicBezTo>
                  <a:cubicBezTo>
                    <a:pt x="1553" y="1"/>
                    <a:pt x="1540" y="0"/>
                    <a:pt x="152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2334;p57">
              <a:extLst>
                <a:ext uri="{FF2B5EF4-FFF2-40B4-BE49-F238E27FC236}">
                  <a16:creationId xmlns:a16="http://schemas.microsoft.com/office/drawing/2014/main" id="{2A1CD109-0B53-C353-4726-697DD5F2A123}"/>
                </a:ext>
              </a:extLst>
            </p:cNvPr>
            <p:cNvSpPr/>
            <p:nvPr/>
          </p:nvSpPr>
          <p:spPr>
            <a:xfrm>
              <a:off x="615104" y="3116699"/>
              <a:ext cx="218573" cy="184797"/>
            </a:xfrm>
            <a:custGeom>
              <a:avLst/>
              <a:gdLst/>
              <a:ahLst/>
              <a:cxnLst/>
              <a:rect l="l" t="t" r="r" b="b"/>
              <a:pathLst>
                <a:path w="3035" h="2566" extrusionOk="0">
                  <a:moveTo>
                    <a:pt x="1024" y="0"/>
                  </a:moveTo>
                  <a:cubicBezTo>
                    <a:pt x="905" y="494"/>
                    <a:pt x="703" y="967"/>
                    <a:pt x="398" y="1364"/>
                  </a:cubicBezTo>
                  <a:cubicBezTo>
                    <a:pt x="279" y="1516"/>
                    <a:pt x="147" y="1663"/>
                    <a:pt x="0" y="1789"/>
                  </a:cubicBezTo>
                  <a:cubicBezTo>
                    <a:pt x="756" y="2241"/>
                    <a:pt x="1601" y="2566"/>
                    <a:pt x="2470" y="2566"/>
                  </a:cubicBezTo>
                  <a:cubicBezTo>
                    <a:pt x="2657" y="2566"/>
                    <a:pt x="2846" y="2551"/>
                    <a:pt x="3035" y="2518"/>
                  </a:cubicBezTo>
                  <a:lnTo>
                    <a:pt x="2964" y="180"/>
                  </a:lnTo>
                  <a:cubicBezTo>
                    <a:pt x="2964" y="180"/>
                    <a:pt x="2779" y="216"/>
                    <a:pt x="2462" y="216"/>
                  </a:cubicBezTo>
                  <a:cubicBezTo>
                    <a:pt x="2116" y="216"/>
                    <a:pt x="1614" y="174"/>
                    <a:pt x="1024"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5;p57">
              <a:extLst>
                <a:ext uri="{FF2B5EF4-FFF2-40B4-BE49-F238E27FC236}">
                  <a16:creationId xmlns:a16="http://schemas.microsoft.com/office/drawing/2014/main" id="{98D28C95-C81A-384F-A677-EE9A179F22C0}"/>
                </a:ext>
              </a:extLst>
            </p:cNvPr>
            <p:cNvSpPr/>
            <p:nvPr/>
          </p:nvSpPr>
          <p:spPr>
            <a:xfrm>
              <a:off x="1320740" y="2753148"/>
              <a:ext cx="553310" cy="531849"/>
            </a:xfrm>
            <a:custGeom>
              <a:avLst/>
              <a:gdLst/>
              <a:ahLst/>
              <a:cxnLst/>
              <a:rect l="l" t="t" r="r" b="b"/>
              <a:pathLst>
                <a:path w="7683" h="7385" extrusionOk="0">
                  <a:moveTo>
                    <a:pt x="5993" y="1"/>
                  </a:moveTo>
                  <a:cubicBezTo>
                    <a:pt x="5968" y="1"/>
                    <a:pt x="5940" y="4"/>
                    <a:pt x="5909" y="10"/>
                  </a:cubicBezTo>
                  <a:cubicBezTo>
                    <a:pt x="5608" y="66"/>
                    <a:pt x="5392" y="539"/>
                    <a:pt x="5274" y="776"/>
                  </a:cubicBezTo>
                  <a:cubicBezTo>
                    <a:pt x="5107" y="1145"/>
                    <a:pt x="4856" y="1416"/>
                    <a:pt x="4724" y="1805"/>
                  </a:cubicBezTo>
                  <a:cubicBezTo>
                    <a:pt x="4634" y="1571"/>
                    <a:pt x="4357" y="895"/>
                    <a:pt x="4095" y="895"/>
                  </a:cubicBezTo>
                  <a:cubicBezTo>
                    <a:pt x="4039" y="895"/>
                    <a:pt x="3984" y="926"/>
                    <a:pt x="3931" y="998"/>
                  </a:cubicBezTo>
                  <a:cubicBezTo>
                    <a:pt x="3793" y="1200"/>
                    <a:pt x="3960" y="1583"/>
                    <a:pt x="4015" y="1785"/>
                  </a:cubicBezTo>
                  <a:cubicBezTo>
                    <a:pt x="4105" y="2097"/>
                    <a:pt x="4210" y="2418"/>
                    <a:pt x="4342" y="2717"/>
                  </a:cubicBezTo>
                  <a:cubicBezTo>
                    <a:pt x="3535" y="3740"/>
                    <a:pt x="2659" y="4318"/>
                    <a:pt x="1907" y="4644"/>
                  </a:cubicBezTo>
                  <a:cubicBezTo>
                    <a:pt x="1039" y="5020"/>
                    <a:pt x="333" y="5057"/>
                    <a:pt x="91" y="5057"/>
                  </a:cubicBezTo>
                  <a:cubicBezTo>
                    <a:pt x="32" y="5057"/>
                    <a:pt x="0" y="5055"/>
                    <a:pt x="0" y="5055"/>
                  </a:cubicBezTo>
                  <a:lnTo>
                    <a:pt x="0" y="5055"/>
                  </a:lnTo>
                  <a:lnTo>
                    <a:pt x="209" y="7379"/>
                  </a:lnTo>
                  <a:cubicBezTo>
                    <a:pt x="270" y="7383"/>
                    <a:pt x="331" y="7385"/>
                    <a:pt x="392" y="7385"/>
                  </a:cubicBezTo>
                  <a:cubicBezTo>
                    <a:pt x="1401" y="7385"/>
                    <a:pt x="2338" y="6911"/>
                    <a:pt x="3138" y="6294"/>
                  </a:cubicBezTo>
                  <a:cubicBezTo>
                    <a:pt x="4502" y="5250"/>
                    <a:pt x="5456" y="3776"/>
                    <a:pt x="5636" y="3503"/>
                  </a:cubicBezTo>
                  <a:cubicBezTo>
                    <a:pt x="5852" y="3433"/>
                    <a:pt x="6192" y="3308"/>
                    <a:pt x="6478" y="3198"/>
                  </a:cubicBezTo>
                  <a:cubicBezTo>
                    <a:pt x="6728" y="3093"/>
                    <a:pt x="7293" y="2794"/>
                    <a:pt x="7425" y="2550"/>
                  </a:cubicBezTo>
                  <a:cubicBezTo>
                    <a:pt x="7487" y="2431"/>
                    <a:pt x="7445" y="2314"/>
                    <a:pt x="7313" y="2258"/>
                  </a:cubicBezTo>
                  <a:cubicBezTo>
                    <a:pt x="7290" y="2249"/>
                    <a:pt x="7256" y="2245"/>
                    <a:pt x="7216" y="2245"/>
                  </a:cubicBezTo>
                  <a:cubicBezTo>
                    <a:pt x="7030" y="2245"/>
                    <a:pt x="6701" y="2325"/>
                    <a:pt x="6577" y="2376"/>
                  </a:cubicBezTo>
                  <a:cubicBezTo>
                    <a:pt x="6895" y="2174"/>
                    <a:pt x="7682" y="1730"/>
                    <a:pt x="7438" y="1464"/>
                  </a:cubicBezTo>
                  <a:cubicBezTo>
                    <a:pt x="7388" y="1406"/>
                    <a:pt x="7313" y="1385"/>
                    <a:pt x="7229" y="1385"/>
                  </a:cubicBezTo>
                  <a:cubicBezTo>
                    <a:pt x="7083" y="1385"/>
                    <a:pt x="6912" y="1450"/>
                    <a:pt x="6805" y="1499"/>
                  </a:cubicBezTo>
                  <a:cubicBezTo>
                    <a:pt x="6610" y="1583"/>
                    <a:pt x="6416" y="1688"/>
                    <a:pt x="6234" y="1798"/>
                  </a:cubicBezTo>
                  <a:cubicBezTo>
                    <a:pt x="6443" y="1583"/>
                    <a:pt x="6652" y="1367"/>
                    <a:pt x="6827" y="1130"/>
                  </a:cubicBezTo>
                  <a:cubicBezTo>
                    <a:pt x="6924" y="998"/>
                    <a:pt x="7146" y="658"/>
                    <a:pt x="6994" y="504"/>
                  </a:cubicBezTo>
                  <a:cubicBezTo>
                    <a:pt x="6960" y="470"/>
                    <a:pt x="6920" y="457"/>
                    <a:pt x="6875" y="457"/>
                  </a:cubicBezTo>
                  <a:cubicBezTo>
                    <a:pt x="6698" y="457"/>
                    <a:pt x="6459" y="674"/>
                    <a:pt x="6359" y="741"/>
                  </a:cubicBezTo>
                  <a:cubicBezTo>
                    <a:pt x="6131" y="908"/>
                    <a:pt x="5915" y="1088"/>
                    <a:pt x="5720" y="1297"/>
                  </a:cubicBezTo>
                  <a:cubicBezTo>
                    <a:pt x="5930" y="857"/>
                    <a:pt x="6420" y="1"/>
                    <a:pt x="599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2336;p57">
              <a:extLst>
                <a:ext uri="{FF2B5EF4-FFF2-40B4-BE49-F238E27FC236}">
                  <a16:creationId xmlns:a16="http://schemas.microsoft.com/office/drawing/2014/main" id="{E12241FB-A5D4-712C-724B-271254355591}"/>
                </a:ext>
              </a:extLst>
            </p:cNvPr>
            <p:cNvSpPr/>
            <p:nvPr/>
          </p:nvSpPr>
          <p:spPr>
            <a:xfrm>
              <a:off x="1320740" y="3087531"/>
              <a:ext cx="225991" cy="197472"/>
            </a:xfrm>
            <a:custGeom>
              <a:avLst/>
              <a:gdLst/>
              <a:ahLst/>
              <a:cxnLst/>
              <a:rect l="l" t="t" r="r" b="b"/>
              <a:pathLst>
                <a:path w="3138" h="2742" extrusionOk="0">
                  <a:moveTo>
                    <a:pt x="1907" y="1"/>
                  </a:moveTo>
                  <a:cubicBezTo>
                    <a:pt x="1039" y="377"/>
                    <a:pt x="333" y="414"/>
                    <a:pt x="91" y="414"/>
                  </a:cubicBezTo>
                  <a:cubicBezTo>
                    <a:pt x="32" y="414"/>
                    <a:pt x="0" y="412"/>
                    <a:pt x="0" y="412"/>
                  </a:cubicBezTo>
                  <a:lnTo>
                    <a:pt x="0" y="412"/>
                  </a:lnTo>
                  <a:lnTo>
                    <a:pt x="209" y="2736"/>
                  </a:lnTo>
                  <a:cubicBezTo>
                    <a:pt x="270" y="2740"/>
                    <a:pt x="331" y="2742"/>
                    <a:pt x="392" y="2742"/>
                  </a:cubicBezTo>
                  <a:cubicBezTo>
                    <a:pt x="1401" y="2742"/>
                    <a:pt x="2338" y="2268"/>
                    <a:pt x="3138" y="1651"/>
                  </a:cubicBezTo>
                  <a:cubicBezTo>
                    <a:pt x="2978" y="1546"/>
                    <a:pt x="2832" y="1420"/>
                    <a:pt x="2700" y="1282"/>
                  </a:cubicBezTo>
                  <a:cubicBezTo>
                    <a:pt x="2345" y="919"/>
                    <a:pt x="2088" y="475"/>
                    <a:pt x="1907"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337;p57">
              <a:extLst>
                <a:ext uri="{FF2B5EF4-FFF2-40B4-BE49-F238E27FC236}">
                  <a16:creationId xmlns:a16="http://schemas.microsoft.com/office/drawing/2014/main" id="{5D25B559-75E4-A263-50F3-05BD1FD7E9D5}"/>
                </a:ext>
              </a:extLst>
            </p:cNvPr>
            <p:cNvSpPr/>
            <p:nvPr/>
          </p:nvSpPr>
          <p:spPr>
            <a:xfrm>
              <a:off x="685826" y="4372564"/>
              <a:ext cx="346332" cy="165208"/>
            </a:xfrm>
            <a:custGeom>
              <a:avLst/>
              <a:gdLst/>
              <a:ahLst/>
              <a:cxnLst/>
              <a:rect l="l" t="t" r="r" b="b"/>
              <a:pathLst>
                <a:path w="4809" h="2294" extrusionOk="0">
                  <a:moveTo>
                    <a:pt x="4362" y="0"/>
                  </a:moveTo>
                  <a:lnTo>
                    <a:pt x="2498" y="20"/>
                  </a:lnTo>
                  <a:cubicBezTo>
                    <a:pt x="2498" y="20"/>
                    <a:pt x="1886" y="299"/>
                    <a:pt x="1266" y="668"/>
                  </a:cubicBezTo>
                  <a:cubicBezTo>
                    <a:pt x="640" y="1037"/>
                    <a:pt x="20" y="1488"/>
                    <a:pt x="0" y="1837"/>
                  </a:cubicBezTo>
                  <a:cubicBezTo>
                    <a:pt x="0" y="1914"/>
                    <a:pt x="20" y="1983"/>
                    <a:pt x="62" y="2046"/>
                  </a:cubicBezTo>
                  <a:cubicBezTo>
                    <a:pt x="77" y="2066"/>
                    <a:pt x="97" y="2088"/>
                    <a:pt x="119" y="2108"/>
                  </a:cubicBezTo>
                  <a:cubicBezTo>
                    <a:pt x="275" y="2243"/>
                    <a:pt x="577" y="2294"/>
                    <a:pt x="958" y="2294"/>
                  </a:cubicBezTo>
                  <a:cubicBezTo>
                    <a:pt x="1068" y="2294"/>
                    <a:pt x="1185" y="2290"/>
                    <a:pt x="1308" y="2282"/>
                  </a:cubicBezTo>
                  <a:cubicBezTo>
                    <a:pt x="1314" y="2282"/>
                    <a:pt x="1323" y="2282"/>
                    <a:pt x="1336" y="2275"/>
                  </a:cubicBezTo>
                  <a:cubicBezTo>
                    <a:pt x="2554" y="2185"/>
                    <a:pt x="4230" y="1712"/>
                    <a:pt x="4634" y="1468"/>
                  </a:cubicBezTo>
                  <a:cubicBezTo>
                    <a:pt x="4753" y="1398"/>
                    <a:pt x="4801" y="1295"/>
                    <a:pt x="4808" y="1183"/>
                  </a:cubicBezTo>
                  <a:cubicBezTo>
                    <a:pt x="4808" y="1154"/>
                    <a:pt x="4808" y="1121"/>
                    <a:pt x="4801" y="1086"/>
                  </a:cubicBezTo>
                  <a:cubicBezTo>
                    <a:pt x="4725" y="627"/>
                    <a:pt x="4362" y="0"/>
                    <a:pt x="436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38;p57">
              <a:extLst>
                <a:ext uri="{FF2B5EF4-FFF2-40B4-BE49-F238E27FC236}">
                  <a16:creationId xmlns:a16="http://schemas.microsoft.com/office/drawing/2014/main" id="{8A8AA00A-3A6C-9D9D-047C-CA418098D700}"/>
                </a:ext>
              </a:extLst>
            </p:cNvPr>
            <p:cNvSpPr/>
            <p:nvPr/>
          </p:nvSpPr>
          <p:spPr>
            <a:xfrm>
              <a:off x="773760" y="4406701"/>
              <a:ext cx="102193" cy="29959"/>
            </a:xfrm>
            <a:custGeom>
              <a:avLst/>
              <a:gdLst/>
              <a:ahLst/>
              <a:cxnLst/>
              <a:rect l="l" t="t" r="r" b="b"/>
              <a:pathLst>
                <a:path w="1419" h="416" extrusionOk="0">
                  <a:moveTo>
                    <a:pt x="704" y="1"/>
                  </a:moveTo>
                  <a:cubicBezTo>
                    <a:pt x="515" y="1"/>
                    <a:pt x="321" y="34"/>
                    <a:pt x="150" y="69"/>
                  </a:cubicBezTo>
                  <a:cubicBezTo>
                    <a:pt x="0" y="102"/>
                    <a:pt x="58" y="316"/>
                    <a:pt x="197" y="316"/>
                  </a:cubicBezTo>
                  <a:cubicBezTo>
                    <a:pt x="207" y="316"/>
                    <a:pt x="217" y="315"/>
                    <a:pt x="227" y="313"/>
                  </a:cubicBezTo>
                  <a:cubicBezTo>
                    <a:pt x="364" y="284"/>
                    <a:pt x="541" y="250"/>
                    <a:pt x="713" y="250"/>
                  </a:cubicBezTo>
                  <a:cubicBezTo>
                    <a:pt x="878" y="250"/>
                    <a:pt x="1039" y="282"/>
                    <a:pt x="1152" y="381"/>
                  </a:cubicBezTo>
                  <a:cubicBezTo>
                    <a:pt x="1178" y="406"/>
                    <a:pt x="1206" y="416"/>
                    <a:pt x="1233" y="416"/>
                  </a:cubicBezTo>
                  <a:cubicBezTo>
                    <a:pt x="1332" y="416"/>
                    <a:pt x="1419" y="282"/>
                    <a:pt x="1326" y="201"/>
                  </a:cubicBezTo>
                  <a:cubicBezTo>
                    <a:pt x="1155" y="49"/>
                    <a:pt x="932" y="1"/>
                    <a:pt x="704"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39;p57">
              <a:extLst>
                <a:ext uri="{FF2B5EF4-FFF2-40B4-BE49-F238E27FC236}">
                  <a16:creationId xmlns:a16="http://schemas.microsoft.com/office/drawing/2014/main" id="{3255BC52-97D0-F47C-B9B9-5389E18EF164}"/>
                </a:ext>
              </a:extLst>
            </p:cNvPr>
            <p:cNvSpPr/>
            <p:nvPr/>
          </p:nvSpPr>
          <p:spPr>
            <a:xfrm>
              <a:off x="733142" y="4435941"/>
              <a:ext cx="110763" cy="28663"/>
            </a:xfrm>
            <a:custGeom>
              <a:avLst/>
              <a:gdLst/>
              <a:ahLst/>
              <a:cxnLst/>
              <a:rect l="l" t="t" r="r" b="b"/>
              <a:pathLst>
                <a:path w="1538" h="398" extrusionOk="0">
                  <a:moveTo>
                    <a:pt x="648" y="0"/>
                  </a:moveTo>
                  <a:cubicBezTo>
                    <a:pt x="483" y="0"/>
                    <a:pt x="316" y="22"/>
                    <a:pt x="150" y="66"/>
                  </a:cubicBezTo>
                  <a:cubicBezTo>
                    <a:pt x="0" y="105"/>
                    <a:pt x="57" y="313"/>
                    <a:pt x="195" y="313"/>
                  </a:cubicBezTo>
                  <a:cubicBezTo>
                    <a:pt x="205" y="313"/>
                    <a:pt x="216" y="312"/>
                    <a:pt x="227" y="309"/>
                  </a:cubicBezTo>
                  <a:cubicBezTo>
                    <a:pt x="366" y="271"/>
                    <a:pt x="506" y="253"/>
                    <a:pt x="645" y="253"/>
                  </a:cubicBezTo>
                  <a:cubicBezTo>
                    <a:pt x="862" y="253"/>
                    <a:pt x="1076" y="298"/>
                    <a:pt x="1284" y="386"/>
                  </a:cubicBezTo>
                  <a:cubicBezTo>
                    <a:pt x="1302" y="394"/>
                    <a:pt x="1321" y="397"/>
                    <a:pt x="1338" y="397"/>
                  </a:cubicBezTo>
                  <a:cubicBezTo>
                    <a:pt x="1462" y="397"/>
                    <a:pt x="1538" y="218"/>
                    <a:pt x="1409" y="164"/>
                  </a:cubicBezTo>
                  <a:cubicBezTo>
                    <a:pt x="1160" y="53"/>
                    <a:pt x="905" y="0"/>
                    <a:pt x="648"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40;p57">
              <a:extLst>
                <a:ext uri="{FF2B5EF4-FFF2-40B4-BE49-F238E27FC236}">
                  <a16:creationId xmlns:a16="http://schemas.microsoft.com/office/drawing/2014/main" id="{F01B95CE-6FF5-4883-7575-48AF476E476B}"/>
                </a:ext>
              </a:extLst>
            </p:cNvPr>
            <p:cNvSpPr/>
            <p:nvPr/>
          </p:nvSpPr>
          <p:spPr>
            <a:xfrm>
              <a:off x="685826" y="4457691"/>
              <a:ext cx="346332" cy="79795"/>
            </a:xfrm>
            <a:custGeom>
              <a:avLst/>
              <a:gdLst/>
              <a:ahLst/>
              <a:cxnLst/>
              <a:rect l="l" t="t" r="r" b="b"/>
              <a:pathLst>
                <a:path w="4809" h="1108" extrusionOk="0">
                  <a:moveTo>
                    <a:pt x="4808" y="1"/>
                  </a:moveTo>
                  <a:cubicBezTo>
                    <a:pt x="3268" y="575"/>
                    <a:pt x="1929" y="715"/>
                    <a:pt x="998" y="715"/>
                  </a:cubicBezTo>
                  <a:cubicBezTo>
                    <a:pt x="574" y="715"/>
                    <a:pt x="235" y="686"/>
                    <a:pt x="0" y="655"/>
                  </a:cubicBezTo>
                  <a:lnTo>
                    <a:pt x="0" y="655"/>
                  </a:lnTo>
                  <a:cubicBezTo>
                    <a:pt x="0" y="732"/>
                    <a:pt x="20" y="801"/>
                    <a:pt x="62" y="864"/>
                  </a:cubicBezTo>
                  <a:cubicBezTo>
                    <a:pt x="77" y="884"/>
                    <a:pt x="97" y="906"/>
                    <a:pt x="119" y="926"/>
                  </a:cubicBezTo>
                  <a:cubicBezTo>
                    <a:pt x="282" y="1056"/>
                    <a:pt x="605" y="1108"/>
                    <a:pt x="1010" y="1108"/>
                  </a:cubicBezTo>
                  <a:cubicBezTo>
                    <a:pt x="1105" y="1108"/>
                    <a:pt x="1205" y="1105"/>
                    <a:pt x="1308" y="1100"/>
                  </a:cubicBezTo>
                  <a:cubicBezTo>
                    <a:pt x="1314" y="1100"/>
                    <a:pt x="1323" y="1100"/>
                    <a:pt x="1336" y="1093"/>
                  </a:cubicBezTo>
                  <a:cubicBezTo>
                    <a:pt x="2554" y="1003"/>
                    <a:pt x="4230" y="530"/>
                    <a:pt x="4634" y="286"/>
                  </a:cubicBezTo>
                  <a:cubicBezTo>
                    <a:pt x="4753" y="216"/>
                    <a:pt x="4801" y="113"/>
                    <a:pt x="4808"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41;p57">
              <a:extLst>
                <a:ext uri="{FF2B5EF4-FFF2-40B4-BE49-F238E27FC236}">
                  <a16:creationId xmlns:a16="http://schemas.microsoft.com/office/drawing/2014/main" id="{E977BEB4-3A66-576D-0A2E-33D09824A6F9}"/>
                </a:ext>
              </a:extLst>
            </p:cNvPr>
            <p:cNvSpPr/>
            <p:nvPr/>
          </p:nvSpPr>
          <p:spPr>
            <a:xfrm>
              <a:off x="1093738" y="4367523"/>
              <a:ext cx="351301" cy="155918"/>
            </a:xfrm>
            <a:custGeom>
              <a:avLst/>
              <a:gdLst/>
              <a:ahLst/>
              <a:cxnLst/>
              <a:rect l="l" t="t" r="r" b="b"/>
              <a:pathLst>
                <a:path w="4878" h="2165" extrusionOk="0">
                  <a:moveTo>
                    <a:pt x="2240" y="0"/>
                  </a:moveTo>
                  <a:lnTo>
                    <a:pt x="383" y="125"/>
                  </a:lnTo>
                  <a:cubicBezTo>
                    <a:pt x="383" y="125"/>
                    <a:pt x="42" y="780"/>
                    <a:pt x="1" y="1246"/>
                  </a:cubicBezTo>
                  <a:lnTo>
                    <a:pt x="1" y="1330"/>
                  </a:lnTo>
                  <a:cubicBezTo>
                    <a:pt x="7" y="1448"/>
                    <a:pt x="69" y="1545"/>
                    <a:pt x="194" y="1608"/>
                  </a:cubicBezTo>
                  <a:cubicBezTo>
                    <a:pt x="612" y="1817"/>
                    <a:pt x="2289" y="2158"/>
                    <a:pt x="3514" y="2165"/>
                  </a:cubicBezTo>
                  <a:cubicBezTo>
                    <a:pt x="4077" y="2165"/>
                    <a:pt x="4543" y="2101"/>
                    <a:pt x="4752" y="1921"/>
                  </a:cubicBezTo>
                  <a:cubicBezTo>
                    <a:pt x="4780" y="1892"/>
                    <a:pt x="4802" y="1866"/>
                    <a:pt x="4822" y="1837"/>
                  </a:cubicBezTo>
                  <a:cubicBezTo>
                    <a:pt x="4864" y="1767"/>
                    <a:pt x="4877" y="1699"/>
                    <a:pt x="4870" y="1622"/>
                  </a:cubicBezTo>
                  <a:cubicBezTo>
                    <a:pt x="4822" y="1281"/>
                    <a:pt x="4167" y="870"/>
                    <a:pt x="3521" y="556"/>
                  </a:cubicBezTo>
                  <a:cubicBezTo>
                    <a:pt x="2873" y="237"/>
                    <a:pt x="2240" y="0"/>
                    <a:pt x="2240"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342;p57">
              <a:extLst>
                <a:ext uri="{FF2B5EF4-FFF2-40B4-BE49-F238E27FC236}">
                  <a16:creationId xmlns:a16="http://schemas.microsoft.com/office/drawing/2014/main" id="{BB4B86FF-D3B2-4A2E-7CDF-A78FB836BE1A}"/>
                </a:ext>
              </a:extLst>
            </p:cNvPr>
            <p:cNvSpPr/>
            <p:nvPr/>
          </p:nvSpPr>
          <p:spPr>
            <a:xfrm>
              <a:off x="1249082" y="4396763"/>
              <a:ext cx="101329" cy="33344"/>
            </a:xfrm>
            <a:custGeom>
              <a:avLst/>
              <a:gdLst/>
              <a:ahLst/>
              <a:cxnLst/>
              <a:rect l="l" t="t" r="r" b="b"/>
              <a:pathLst>
                <a:path w="1407" h="463" extrusionOk="0">
                  <a:moveTo>
                    <a:pt x="823" y="1"/>
                  </a:moveTo>
                  <a:cubicBezTo>
                    <a:pt x="550" y="1"/>
                    <a:pt x="276" y="54"/>
                    <a:pt x="90" y="249"/>
                  </a:cubicBezTo>
                  <a:cubicBezTo>
                    <a:pt x="1" y="339"/>
                    <a:pt x="89" y="462"/>
                    <a:pt x="188" y="462"/>
                  </a:cubicBezTo>
                  <a:cubicBezTo>
                    <a:pt x="219" y="462"/>
                    <a:pt x="251" y="451"/>
                    <a:pt x="279" y="423"/>
                  </a:cubicBezTo>
                  <a:cubicBezTo>
                    <a:pt x="404" y="289"/>
                    <a:pt x="611" y="251"/>
                    <a:pt x="814" y="251"/>
                  </a:cubicBezTo>
                  <a:cubicBezTo>
                    <a:pt x="949" y="251"/>
                    <a:pt x="1082" y="267"/>
                    <a:pt x="1190" y="284"/>
                  </a:cubicBezTo>
                  <a:cubicBezTo>
                    <a:pt x="1197" y="285"/>
                    <a:pt x="1203" y="285"/>
                    <a:pt x="1208" y="285"/>
                  </a:cubicBezTo>
                  <a:cubicBezTo>
                    <a:pt x="1355" y="285"/>
                    <a:pt x="1406" y="53"/>
                    <a:pt x="1246" y="33"/>
                  </a:cubicBezTo>
                  <a:cubicBezTo>
                    <a:pt x="1114" y="16"/>
                    <a:pt x="969" y="1"/>
                    <a:pt x="823"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2343;p57">
              <a:extLst>
                <a:ext uri="{FF2B5EF4-FFF2-40B4-BE49-F238E27FC236}">
                  <a16:creationId xmlns:a16="http://schemas.microsoft.com/office/drawing/2014/main" id="{ACF63CEF-8A35-FFAD-1D1E-4A0BE530BF8D}"/>
                </a:ext>
              </a:extLst>
            </p:cNvPr>
            <p:cNvSpPr/>
            <p:nvPr/>
          </p:nvSpPr>
          <p:spPr>
            <a:xfrm>
              <a:off x="1283074" y="4422185"/>
              <a:ext cx="109539" cy="32768"/>
            </a:xfrm>
            <a:custGeom>
              <a:avLst/>
              <a:gdLst/>
              <a:ahLst/>
              <a:cxnLst/>
              <a:rect l="l" t="t" r="r" b="b"/>
              <a:pathLst>
                <a:path w="1521" h="455" extrusionOk="0">
                  <a:moveTo>
                    <a:pt x="1012" y="0"/>
                  </a:moveTo>
                  <a:cubicBezTo>
                    <a:pt x="705" y="0"/>
                    <a:pt x="407" y="79"/>
                    <a:pt x="119" y="230"/>
                  </a:cubicBezTo>
                  <a:cubicBezTo>
                    <a:pt x="1" y="288"/>
                    <a:pt x="84" y="455"/>
                    <a:pt x="198" y="455"/>
                  </a:cubicBezTo>
                  <a:cubicBezTo>
                    <a:pt x="218" y="455"/>
                    <a:pt x="239" y="450"/>
                    <a:pt x="259" y="439"/>
                  </a:cubicBezTo>
                  <a:cubicBezTo>
                    <a:pt x="496" y="313"/>
                    <a:pt x="751" y="252"/>
                    <a:pt x="1011" y="252"/>
                  </a:cubicBezTo>
                  <a:cubicBezTo>
                    <a:pt x="1110" y="252"/>
                    <a:pt x="1210" y="261"/>
                    <a:pt x="1310" y="278"/>
                  </a:cubicBezTo>
                  <a:cubicBezTo>
                    <a:pt x="1320" y="281"/>
                    <a:pt x="1330" y="282"/>
                    <a:pt x="1340" y="282"/>
                  </a:cubicBezTo>
                  <a:cubicBezTo>
                    <a:pt x="1477" y="282"/>
                    <a:pt x="1521" y="61"/>
                    <a:pt x="1365" y="34"/>
                  </a:cubicBezTo>
                  <a:cubicBezTo>
                    <a:pt x="1246" y="11"/>
                    <a:pt x="1128" y="0"/>
                    <a:pt x="101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344;p57">
              <a:extLst>
                <a:ext uri="{FF2B5EF4-FFF2-40B4-BE49-F238E27FC236}">
                  <a16:creationId xmlns:a16="http://schemas.microsoft.com/office/drawing/2014/main" id="{58ECD925-3C81-4015-AC29-F7F0FCBCAEA8}"/>
                </a:ext>
              </a:extLst>
            </p:cNvPr>
            <p:cNvSpPr/>
            <p:nvPr/>
          </p:nvSpPr>
          <p:spPr>
            <a:xfrm>
              <a:off x="1093738" y="4463236"/>
              <a:ext cx="351301" cy="60207"/>
            </a:xfrm>
            <a:custGeom>
              <a:avLst/>
              <a:gdLst/>
              <a:ahLst/>
              <a:cxnLst/>
              <a:rect l="l" t="t" r="r" b="b"/>
              <a:pathLst>
                <a:path w="4878" h="836" extrusionOk="0">
                  <a:moveTo>
                    <a:pt x="1" y="1"/>
                  </a:moveTo>
                  <a:lnTo>
                    <a:pt x="1" y="1"/>
                  </a:lnTo>
                  <a:cubicBezTo>
                    <a:pt x="7" y="119"/>
                    <a:pt x="69" y="216"/>
                    <a:pt x="194" y="279"/>
                  </a:cubicBezTo>
                  <a:cubicBezTo>
                    <a:pt x="612" y="488"/>
                    <a:pt x="2289" y="829"/>
                    <a:pt x="3514" y="836"/>
                  </a:cubicBezTo>
                  <a:cubicBezTo>
                    <a:pt x="4077" y="836"/>
                    <a:pt x="4543" y="765"/>
                    <a:pt x="4752" y="592"/>
                  </a:cubicBezTo>
                  <a:cubicBezTo>
                    <a:pt x="4780" y="563"/>
                    <a:pt x="4802" y="537"/>
                    <a:pt x="4822" y="508"/>
                  </a:cubicBezTo>
                  <a:cubicBezTo>
                    <a:pt x="4864" y="438"/>
                    <a:pt x="4877" y="370"/>
                    <a:pt x="4870" y="293"/>
                  </a:cubicBezTo>
                  <a:lnTo>
                    <a:pt x="4870" y="293"/>
                  </a:lnTo>
                  <a:cubicBezTo>
                    <a:pt x="4513" y="367"/>
                    <a:pt x="3908" y="458"/>
                    <a:pt x="3120" y="458"/>
                  </a:cubicBezTo>
                  <a:cubicBezTo>
                    <a:pt x="2267" y="458"/>
                    <a:pt x="1201" y="351"/>
                    <a:pt x="1"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345;p57">
              <a:extLst>
                <a:ext uri="{FF2B5EF4-FFF2-40B4-BE49-F238E27FC236}">
                  <a16:creationId xmlns:a16="http://schemas.microsoft.com/office/drawing/2014/main" id="{ECF07483-8155-845A-6093-5C005DE9677C}"/>
                </a:ext>
              </a:extLst>
            </p:cNvPr>
            <p:cNvSpPr/>
            <p:nvPr/>
          </p:nvSpPr>
          <p:spPr>
            <a:xfrm>
              <a:off x="810058" y="3673909"/>
              <a:ext cx="496129" cy="736235"/>
            </a:xfrm>
            <a:custGeom>
              <a:avLst/>
              <a:gdLst/>
              <a:ahLst/>
              <a:cxnLst/>
              <a:rect l="l" t="t" r="r" b="b"/>
              <a:pathLst>
                <a:path w="6889" h="10223" extrusionOk="0">
                  <a:moveTo>
                    <a:pt x="6889" y="0"/>
                  </a:moveTo>
                  <a:lnTo>
                    <a:pt x="0" y="64"/>
                  </a:lnTo>
                  <a:lnTo>
                    <a:pt x="209" y="10000"/>
                  </a:lnTo>
                  <a:cubicBezTo>
                    <a:pt x="1018" y="10114"/>
                    <a:pt x="1674" y="10194"/>
                    <a:pt x="2323" y="10194"/>
                  </a:cubicBezTo>
                  <a:cubicBezTo>
                    <a:pt x="2506" y="10194"/>
                    <a:pt x="2689" y="10188"/>
                    <a:pt x="2874" y="10174"/>
                  </a:cubicBezTo>
                  <a:lnTo>
                    <a:pt x="3549" y="3083"/>
                  </a:lnTo>
                  <a:lnTo>
                    <a:pt x="4127" y="10222"/>
                  </a:lnTo>
                  <a:cubicBezTo>
                    <a:pt x="5135" y="10216"/>
                    <a:pt x="5874" y="10104"/>
                    <a:pt x="6792" y="9882"/>
                  </a:cubicBezTo>
                  <a:lnTo>
                    <a:pt x="6889" y="0"/>
                  </a:ln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346;p57">
              <a:extLst>
                <a:ext uri="{FF2B5EF4-FFF2-40B4-BE49-F238E27FC236}">
                  <a16:creationId xmlns:a16="http://schemas.microsoft.com/office/drawing/2014/main" id="{27777EE2-90C9-EFE8-0059-08292C7957B2}"/>
                </a:ext>
              </a:extLst>
            </p:cNvPr>
            <p:cNvSpPr/>
            <p:nvPr/>
          </p:nvSpPr>
          <p:spPr>
            <a:xfrm>
              <a:off x="1061618" y="3659937"/>
              <a:ext cx="70721" cy="230528"/>
            </a:xfrm>
            <a:custGeom>
              <a:avLst/>
              <a:gdLst/>
              <a:ahLst/>
              <a:cxnLst/>
              <a:rect l="l" t="t" r="r" b="b"/>
              <a:pathLst>
                <a:path w="982" h="3201" extrusionOk="0">
                  <a:moveTo>
                    <a:pt x="91" y="1"/>
                  </a:moveTo>
                  <a:cubicBezTo>
                    <a:pt x="43" y="1"/>
                    <a:pt x="1" y="42"/>
                    <a:pt x="1" y="91"/>
                  </a:cubicBezTo>
                  <a:lnTo>
                    <a:pt x="1" y="3117"/>
                  </a:lnTo>
                  <a:cubicBezTo>
                    <a:pt x="1" y="3167"/>
                    <a:pt x="43" y="3200"/>
                    <a:pt x="91" y="3200"/>
                  </a:cubicBezTo>
                  <a:cubicBezTo>
                    <a:pt x="139" y="3200"/>
                    <a:pt x="175" y="3167"/>
                    <a:pt x="175" y="3117"/>
                  </a:cubicBezTo>
                  <a:lnTo>
                    <a:pt x="175" y="2589"/>
                  </a:lnTo>
                  <a:cubicBezTo>
                    <a:pt x="216" y="2602"/>
                    <a:pt x="258" y="2609"/>
                    <a:pt x="306" y="2609"/>
                  </a:cubicBezTo>
                  <a:cubicBezTo>
                    <a:pt x="363" y="2609"/>
                    <a:pt x="432" y="2596"/>
                    <a:pt x="495" y="2561"/>
                  </a:cubicBezTo>
                  <a:cubicBezTo>
                    <a:pt x="849" y="2365"/>
                    <a:pt x="981" y="1614"/>
                    <a:pt x="891" y="320"/>
                  </a:cubicBezTo>
                  <a:cubicBezTo>
                    <a:pt x="884" y="271"/>
                    <a:pt x="843" y="236"/>
                    <a:pt x="794" y="236"/>
                  </a:cubicBezTo>
                  <a:cubicBezTo>
                    <a:pt x="746" y="244"/>
                    <a:pt x="711" y="286"/>
                    <a:pt x="717" y="335"/>
                  </a:cubicBezTo>
                  <a:cubicBezTo>
                    <a:pt x="829" y="1928"/>
                    <a:pt x="572" y="2317"/>
                    <a:pt x="412" y="2407"/>
                  </a:cubicBezTo>
                  <a:cubicBezTo>
                    <a:pt x="375" y="2428"/>
                    <a:pt x="337" y="2435"/>
                    <a:pt x="302" y="2435"/>
                  </a:cubicBezTo>
                  <a:cubicBezTo>
                    <a:pt x="252" y="2435"/>
                    <a:pt x="207" y="2420"/>
                    <a:pt x="175" y="2407"/>
                  </a:cubicBezTo>
                  <a:lnTo>
                    <a:pt x="175" y="91"/>
                  </a:lnTo>
                  <a:cubicBezTo>
                    <a:pt x="175" y="42"/>
                    <a:pt x="139" y="1"/>
                    <a:pt x="91"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347;p57">
              <a:extLst>
                <a:ext uri="{FF2B5EF4-FFF2-40B4-BE49-F238E27FC236}">
                  <a16:creationId xmlns:a16="http://schemas.microsoft.com/office/drawing/2014/main" id="{41246DA9-C4D4-C6AE-FD7B-5152E8FD274D}"/>
                </a:ext>
              </a:extLst>
            </p:cNvPr>
            <p:cNvSpPr/>
            <p:nvPr/>
          </p:nvSpPr>
          <p:spPr>
            <a:xfrm>
              <a:off x="1241088" y="3643805"/>
              <a:ext cx="59126" cy="143963"/>
            </a:xfrm>
            <a:custGeom>
              <a:avLst/>
              <a:gdLst/>
              <a:ahLst/>
              <a:cxnLst/>
              <a:rect l="l" t="t" r="r" b="b"/>
              <a:pathLst>
                <a:path w="821" h="1999" extrusionOk="0">
                  <a:moveTo>
                    <a:pt x="146" y="1"/>
                  </a:moveTo>
                  <a:cubicBezTo>
                    <a:pt x="97" y="1"/>
                    <a:pt x="56" y="36"/>
                    <a:pt x="56" y="84"/>
                  </a:cubicBezTo>
                  <a:cubicBezTo>
                    <a:pt x="49" y="141"/>
                    <a:pt x="1" y="1477"/>
                    <a:pt x="410" y="1880"/>
                  </a:cubicBezTo>
                  <a:cubicBezTo>
                    <a:pt x="502" y="1956"/>
                    <a:pt x="598" y="1998"/>
                    <a:pt x="702" y="1998"/>
                  </a:cubicBezTo>
                  <a:lnTo>
                    <a:pt x="737" y="1998"/>
                  </a:lnTo>
                  <a:cubicBezTo>
                    <a:pt x="785" y="1998"/>
                    <a:pt x="820" y="1956"/>
                    <a:pt x="820" y="1908"/>
                  </a:cubicBezTo>
                  <a:cubicBezTo>
                    <a:pt x="814" y="1859"/>
                    <a:pt x="772" y="1824"/>
                    <a:pt x="724" y="1824"/>
                  </a:cubicBezTo>
                  <a:cubicBezTo>
                    <a:pt x="716" y="1825"/>
                    <a:pt x="709" y="1825"/>
                    <a:pt x="703" y="1825"/>
                  </a:cubicBezTo>
                  <a:cubicBezTo>
                    <a:pt x="641" y="1825"/>
                    <a:pt x="586" y="1799"/>
                    <a:pt x="535" y="1754"/>
                  </a:cubicBezTo>
                  <a:cubicBezTo>
                    <a:pt x="236" y="1462"/>
                    <a:pt x="216" y="460"/>
                    <a:pt x="229" y="93"/>
                  </a:cubicBezTo>
                  <a:cubicBezTo>
                    <a:pt x="229" y="51"/>
                    <a:pt x="194" y="9"/>
                    <a:pt x="146"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48;p57">
              <a:extLst>
                <a:ext uri="{FF2B5EF4-FFF2-40B4-BE49-F238E27FC236}">
                  <a16:creationId xmlns:a16="http://schemas.microsoft.com/office/drawing/2014/main" id="{B57543B5-EDDB-FADE-8078-0BEED3F57E58}"/>
                </a:ext>
              </a:extLst>
            </p:cNvPr>
            <p:cNvSpPr/>
            <p:nvPr/>
          </p:nvSpPr>
          <p:spPr>
            <a:xfrm>
              <a:off x="817619" y="3644165"/>
              <a:ext cx="64672" cy="152101"/>
            </a:xfrm>
            <a:custGeom>
              <a:avLst/>
              <a:gdLst/>
              <a:ahLst/>
              <a:cxnLst/>
              <a:rect l="l" t="t" r="r" b="b"/>
              <a:pathLst>
                <a:path w="898" h="2112" extrusionOk="0">
                  <a:moveTo>
                    <a:pt x="562" y="0"/>
                  </a:moveTo>
                  <a:cubicBezTo>
                    <a:pt x="554" y="0"/>
                    <a:pt x="545" y="1"/>
                    <a:pt x="536" y="4"/>
                  </a:cubicBezTo>
                  <a:cubicBezTo>
                    <a:pt x="486" y="11"/>
                    <a:pt x="460" y="59"/>
                    <a:pt x="473" y="108"/>
                  </a:cubicBezTo>
                  <a:cubicBezTo>
                    <a:pt x="515" y="296"/>
                    <a:pt x="668" y="1492"/>
                    <a:pt x="354" y="1841"/>
                  </a:cubicBezTo>
                  <a:cubicBezTo>
                    <a:pt x="297" y="1904"/>
                    <a:pt x="233" y="1934"/>
                    <a:pt x="152" y="1934"/>
                  </a:cubicBezTo>
                  <a:cubicBezTo>
                    <a:pt x="137" y="1934"/>
                    <a:pt x="121" y="1933"/>
                    <a:pt x="104" y="1931"/>
                  </a:cubicBezTo>
                  <a:cubicBezTo>
                    <a:pt x="56" y="1931"/>
                    <a:pt x="14" y="1958"/>
                    <a:pt x="7" y="2008"/>
                  </a:cubicBezTo>
                  <a:cubicBezTo>
                    <a:pt x="0" y="2057"/>
                    <a:pt x="35" y="2098"/>
                    <a:pt x="84" y="2105"/>
                  </a:cubicBezTo>
                  <a:cubicBezTo>
                    <a:pt x="104" y="2112"/>
                    <a:pt x="126" y="2112"/>
                    <a:pt x="146" y="2112"/>
                  </a:cubicBezTo>
                  <a:cubicBezTo>
                    <a:pt x="278" y="2112"/>
                    <a:pt x="396" y="2057"/>
                    <a:pt x="486" y="1958"/>
                  </a:cubicBezTo>
                  <a:cubicBezTo>
                    <a:pt x="897" y="1485"/>
                    <a:pt x="647" y="79"/>
                    <a:pt x="640" y="66"/>
                  </a:cubicBezTo>
                  <a:cubicBezTo>
                    <a:pt x="629" y="26"/>
                    <a:pt x="599" y="0"/>
                    <a:pt x="56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349;p57">
              <a:extLst>
                <a:ext uri="{FF2B5EF4-FFF2-40B4-BE49-F238E27FC236}">
                  <a16:creationId xmlns:a16="http://schemas.microsoft.com/office/drawing/2014/main" id="{67314D9B-91A4-1362-6441-2DEB4294B83D}"/>
                </a:ext>
              </a:extLst>
            </p:cNvPr>
            <p:cNvSpPr/>
            <p:nvPr/>
          </p:nvSpPr>
          <p:spPr>
            <a:xfrm>
              <a:off x="669766" y="3074064"/>
              <a:ext cx="822368" cy="632026"/>
            </a:xfrm>
            <a:custGeom>
              <a:avLst/>
              <a:gdLst/>
              <a:ahLst/>
              <a:cxnLst/>
              <a:rect l="l" t="t" r="r" b="b"/>
              <a:pathLst>
                <a:path w="11419" h="8776" extrusionOk="0">
                  <a:moveTo>
                    <a:pt x="10799" y="1"/>
                  </a:moveTo>
                  <a:cubicBezTo>
                    <a:pt x="9090" y="647"/>
                    <a:pt x="7145" y="846"/>
                    <a:pt x="5399" y="846"/>
                  </a:cubicBezTo>
                  <a:cubicBezTo>
                    <a:pt x="2616" y="846"/>
                    <a:pt x="342" y="342"/>
                    <a:pt x="342" y="342"/>
                  </a:cubicBezTo>
                  <a:lnTo>
                    <a:pt x="1" y="3668"/>
                  </a:lnTo>
                  <a:cubicBezTo>
                    <a:pt x="995" y="3912"/>
                    <a:pt x="1420" y="4086"/>
                    <a:pt x="2443" y="4163"/>
                  </a:cubicBezTo>
                  <a:lnTo>
                    <a:pt x="2255" y="5762"/>
                  </a:lnTo>
                  <a:lnTo>
                    <a:pt x="1948" y="8393"/>
                  </a:lnTo>
                  <a:cubicBezTo>
                    <a:pt x="3211" y="8647"/>
                    <a:pt x="4434" y="8776"/>
                    <a:pt x="5613" y="8776"/>
                  </a:cubicBezTo>
                  <a:cubicBezTo>
                    <a:pt x="6727" y="8776"/>
                    <a:pt x="7802" y="8661"/>
                    <a:pt x="8837" y="8428"/>
                  </a:cubicBezTo>
                  <a:lnTo>
                    <a:pt x="8705" y="7077"/>
                  </a:lnTo>
                  <a:lnTo>
                    <a:pt x="8413" y="3954"/>
                  </a:lnTo>
                  <a:cubicBezTo>
                    <a:pt x="10757" y="3653"/>
                    <a:pt x="11419" y="3264"/>
                    <a:pt x="11419" y="3264"/>
                  </a:cubicBezTo>
                  <a:lnTo>
                    <a:pt x="10799"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350;p57">
              <a:extLst>
                <a:ext uri="{FF2B5EF4-FFF2-40B4-BE49-F238E27FC236}">
                  <a16:creationId xmlns:a16="http://schemas.microsoft.com/office/drawing/2014/main" id="{F0AA6176-A2FA-2D04-C7B4-9D972FF8F43B}"/>
                </a:ext>
              </a:extLst>
            </p:cNvPr>
            <p:cNvSpPr/>
            <p:nvPr/>
          </p:nvSpPr>
          <p:spPr>
            <a:xfrm>
              <a:off x="971451" y="3073632"/>
              <a:ext cx="171906" cy="166865"/>
            </a:xfrm>
            <a:custGeom>
              <a:avLst/>
              <a:gdLst/>
              <a:ahLst/>
              <a:cxnLst/>
              <a:rect l="l" t="t" r="r" b="b"/>
              <a:pathLst>
                <a:path w="2387" h="2317" extrusionOk="0">
                  <a:moveTo>
                    <a:pt x="480" y="0"/>
                  </a:moveTo>
                  <a:cubicBezTo>
                    <a:pt x="480" y="0"/>
                    <a:pt x="321" y="703"/>
                    <a:pt x="161" y="829"/>
                  </a:cubicBezTo>
                  <a:cubicBezTo>
                    <a:pt x="0" y="954"/>
                    <a:pt x="877" y="2290"/>
                    <a:pt x="1266" y="2317"/>
                  </a:cubicBezTo>
                  <a:cubicBezTo>
                    <a:pt x="1270" y="2317"/>
                    <a:pt x="1273" y="2317"/>
                    <a:pt x="1277" y="2317"/>
                  </a:cubicBezTo>
                  <a:cubicBezTo>
                    <a:pt x="1670" y="2317"/>
                    <a:pt x="2373" y="1120"/>
                    <a:pt x="2380" y="987"/>
                  </a:cubicBezTo>
                  <a:cubicBezTo>
                    <a:pt x="2387" y="855"/>
                    <a:pt x="2143" y="486"/>
                    <a:pt x="2171" y="286"/>
                  </a:cubicBezTo>
                  <a:cubicBezTo>
                    <a:pt x="2200" y="84"/>
                    <a:pt x="480" y="0"/>
                    <a:pt x="480" y="0"/>
                  </a:cubicBezTo>
                  <a:close/>
                </a:path>
              </a:pathLst>
            </a:custGeom>
            <a:solidFill>
              <a:srgbClr val="F5A089"/>
            </a:solidFill>
            <a:ln w="9525" cap="flat" cmpd="sng">
              <a:solidFill>
                <a:srgbClr val="F5A0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351;p57">
              <a:extLst>
                <a:ext uri="{FF2B5EF4-FFF2-40B4-BE49-F238E27FC236}">
                  <a16:creationId xmlns:a16="http://schemas.microsoft.com/office/drawing/2014/main" id="{38EB4E2E-5D80-7BB3-1CAC-182437AF40FF}"/>
                </a:ext>
              </a:extLst>
            </p:cNvPr>
            <p:cNvSpPr/>
            <p:nvPr/>
          </p:nvSpPr>
          <p:spPr>
            <a:xfrm>
              <a:off x="671710" y="2795639"/>
              <a:ext cx="171978" cy="156134"/>
            </a:xfrm>
            <a:custGeom>
              <a:avLst/>
              <a:gdLst/>
              <a:ahLst/>
              <a:cxnLst/>
              <a:rect l="l" t="t" r="r" b="b"/>
              <a:pathLst>
                <a:path w="2388" h="2168" extrusionOk="0">
                  <a:moveTo>
                    <a:pt x="1040" y="0"/>
                  </a:moveTo>
                  <a:cubicBezTo>
                    <a:pt x="685" y="0"/>
                    <a:pt x="365" y="192"/>
                    <a:pt x="216" y="534"/>
                  </a:cubicBezTo>
                  <a:cubicBezTo>
                    <a:pt x="1" y="1048"/>
                    <a:pt x="266" y="1716"/>
                    <a:pt x="801" y="2017"/>
                  </a:cubicBezTo>
                  <a:cubicBezTo>
                    <a:pt x="980" y="2119"/>
                    <a:pt x="1169" y="2167"/>
                    <a:pt x="1349" y="2167"/>
                  </a:cubicBezTo>
                  <a:cubicBezTo>
                    <a:pt x="1706" y="2167"/>
                    <a:pt x="2028" y="1976"/>
                    <a:pt x="2172" y="1632"/>
                  </a:cubicBezTo>
                  <a:cubicBezTo>
                    <a:pt x="2387" y="1118"/>
                    <a:pt x="2130" y="450"/>
                    <a:pt x="1587" y="151"/>
                  </a:cubicBezTo>
                  <a:cubicBezTo>
                    <a:pt x="1408" y="49"/>
                    <a:pt x="1220" y="0"/>
                    <a:pt x="1040"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352;p57">
              <a:extLst>
                <a:ext uri="{FF2B5EF4-FFF2-40B4-BE49-F238E27FC236}">
                  <a16:creationId xmlns:a16="http://schemas.microsoft.com/office/drawing/2014/main" id="{AEE80BC8-220F-C477-4953-A058CCA3BEEC}"/>
                </a:ext>
              </a:extLst>
            </p:cNvPr>
            <p:cNvSpPr/>
            <p:nvPr/>
          </p:nvSpPr>
          <p:spPr>
            <a:xfrm>
              <a:off x="1364383" y="2900138"/>
              <a:ext cx="168377" cy="146051"/>
            </a:xfrm>
            <a:custGeom>
              <a:avLst/>
              <a:gdLst/>
              <a:ahLst/>
              <a:cxnLst/>
              <a:rect l="l" t="t" r="r" b="b"/>
              <a:pathLst>
                <a:path w="2338" h="2028" extrusionOk="0">
                  <a:moveTo>
                    <a:pt x="1293" y="0"/>
                  </a:moveTo>
                  <a:cubicBezTo>
                    <a:pt x="1280" y="0"/>
                    <a:pt x="1266" y="1"/>
                    <a:pt x="1253" y="1"/>
                  </a:cubicBezTo>
                  <a:cubicBezTo>
                    <a:pt x="633" y="23"/>
                    <a:pt x="97" y="489"/>
                    <a:pt x="49" y="1045"/>
                  </a:cubicBezTo>
                  <a:cubicBezTo>
                    <a:pt x="1" y="1593"/>
                    <a:pt x="452" y="2027"/>
                    <a:pt x="1058" y="2027"/>
                  </a:cubicBezTo>
                  <a:cubicBezTo>
                    <a:pt x="1067" y="2027"/>
                    <a:pt x="1077" y="2027"/>
                    <a:pt x="1086" y="2027"/>
                  </a:cubicBezTo>
                  <a:cubicBezTo>
                    <a:pt x="1697" y="2005"/>
                    <a:pt x="2240" y="1539"/>
                    <a:pt x="2288" y="983"/>
                  </a:cubicBezTo>
                  <a:cubicBezTo>
                    <a:pt x="2337" y="431"/>
                    <a:pt x="1891" y="0"/>
                    <a:pt x="129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353;p57">
              <a:extLst>
                <a:ext uri="{FF2B5EF4-FFF2-40B4-BE49-F238E27FC236}">
                  <a16:creationId xmlns:a16="http://schemas.microsoft.com/office/drawing/2014/main" id="{7FC3A5D2-4480-EFC2-CD14-D6E7645B6A51}"/>
                </a:ext>
              </a:extLst>
            </p:cNvPr>
            <p:cNvSpPr/>
            <p:nvPr/>
          </p:nvSpPr>
          <p:spPr>
            <a:xfrm>
              <a:off x="771456" y="2340479"/>
              <a:ext cx="748694" cy="787583"/>
            </a:xfrm>
            <a:custGeom>
              <a:avLst/>
              <a:gdLst/>
              <a:ahLst/>
              <a:cxnLst/>
              <a:rect l="l" t="t" r="r" b="b"/>
              <a:pathLst>
                <a:path w="10396" h="10936" extrusionOk="0">
                  <a:moveTo>
                    <a:pt x="5023" y="1"/>
                  </a:moveTo>
                  <a:cubicBezTo>
                    <a:pt x="2670" y="1"/>
                    <a:pt x="352" y="1615"/>
                    <a:pt x="154" y="3959"/>
                  </a:cubicBezTo>
                  <a:cubicBezTo>
                    <a:pt x="92" y="4669"/>
                    <a:pt x="84" y="5379"/>
                    <a:pt x="231" y="6054"/>
                  </a:cubicBezTo>
                  <a:cubicBezTo>
                    <a:pt x="342" y="6568"/>
                    <a:pt x="259" y="7117"/>
                    <a:pt x="167" y="7633"/>
                  </a:cubicBezTo>
                  <a:cubicBezTo>
                    <a:pt x="0" y="8587"/>
                    <a:pt x="404" y="10249"/>
                    <a:pt x="4197" y="10800"/>
                  </a:cubicBezTo>
                  <a:cubicBezTo>
                    <a:pt x="4841" y="10894"/>
                    <a:pt x="5402" y="10935"/>
                    <a:pt x="5890" y="10935"/>
                  </a:cubicBezTo>
                  <a:cubicBezTo>
                    <a:pt x="8476" y="10935"/>
                    <a:pt x="9003" y="9760"/>
                    <a:pt x="9027" y="8941"/>
                  </a:cubicBezTo>
                  <a:cubicBezTo>
                    <a:pt x="9040" y="8385"/>
                    <a:pt x="9194" y="7836"/>
                    <a:pt x="9457" y="7348"/>
                  </a:cubicBezTo>
                  <a:cubicBezTo>
                    <a:pt x="9715" y="6854"/>
                    <a:pt x="9903" y="6304"/>
                    <a:pt x="9987" y="5720"/>
                  </a:cubicBezTo>
                  <a:cubicBezTo>
                    <a:pt x="10396" y="2867"/>
                    <a:pt x="8308" y="222"/>
                    <a:pt x="5379" y="13"/>
                  </a:cubicBezTo>
                  <a:cubicBezTo>
                    <a:pt x="5260" y="5"/>
                    <a:pt x="5141" y="1"/>
                    <a:pt x="502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354;p57">
              <a:extLst>
                <a:ext uri="{FF2B5EF4-FFF2-40B4-BE49-F238E27FC236}">
                  <a16:creationId xmlns:a16="http://schemas.microsoft.com/office/drawing/2014/main" id="{566C90E6-C333-2573-3129-844D0D7871CC}"/>
                </a:ext>
              </a:extLst>
            </p:cNvPr>
            <p:cNvSpPr/>
            <p:nvPr/>
          </p:nvSpPr>
          <p:spPr>
            <a:xfrm>
              <a:off x="707791" y="2106850"/>
              <a:ext cx="878541" cy="844981"/>
            </a:xfrm>
            <a:custGeom>
              <a:avLst/>
              <a:gdLst/>
              <a:ahLst/>
              <a:cxnLst/>
              <a:rect l="l" t="t" r="r" b="b"/>
              <a:pathLst>
                <a:path w="12199" h="11733" extrusionOk="0">
                  <a:moveTo>
                    <a:pt x="5391" y="1"/>
                  </a:moveTo>
                  <a:cubicBezTo>
                    <a:pt x="5293" y="1"/>
                    <a:pt x="5199" y="16"/>
                    <a:pt x="5109" y="49"/>
                  </a:cubicBezTo>
                  <a:cubicBezTo>
                    <a:pt x="3890" y="502"/>
                    <a:pt x="4503" y="2444"/>
                    <a:pt x="4503" y="2444"/>
                  </a:cubicBezTo>
                  <a:cubicBezTo>
                    <a:pt x="4503" y="2444"/>
                    <a:pt x="3467" y="1408"/>
                    <a:pt x="2519" y="1408"/>
                  </a:cubicBezTo>
                  <a:cubicBezTo>
                    <a:pt x="2299" y="1408"/>
                    <a:pt x="2083" y="1464"/>
                    <a:pt x="1886" y="1602"/>
                  </a:cubicBezTo>
                  <a:cubicBezTo>
                    <a:pt x="1664" y="1761"/>
                    <a:pt x="1609" y="2033"/>
                    <a:pt x="1636" y="2325"/>
                  </a:cubicBezTo>
                  <a:cubicBezTo>
                    <a:pt x="1699" y="2910"/>
                    <a:pt x="2103" y="3585"/>
                    <a:pt x="2123" y="3620"/>
                  </a:cubicBezTo>
                  <a:cubicBezTo>
                    <a:pt x="2091" y="3607"/>
                    <a:pt x="1559" y="3398"/>
                    <a:pt x="1069" y="3398"/>
                  </a:cubicBezTo>
                  <a:cubicBezTo>
                    <a:pt x="725" y="3398"/>
                    <a:pt x="401" y="3501"/>
                    <a:pt x="286" y="3848"/>
                  </a:cubicBezTo>
                  <a:cubicBezTo>
                    <a:pt x="1" y="4698"/>
                    <a:pt x="1268" y="5867"/>
                    <a:pt x="1268" y="5867"/>
                  </a:cubicBezTo>
                  <a:cubicBezTo>
                    <a:pt x="1268" y="5867"/>
                    <a:pt x="697" y="6889"/>
                    <a:pt x="1115" y="10320"/>
                  </a:cubicBezTo>
                  <a:cubicBezTo>
                    <a:pt x="1115" y="10320"/>
                    <a:pt x="2228" y="7384"/>
                    <a:pt x="2444" y="6437"/>
                  </a:cubicBezTo>
                  <a:cubicBezTo>
                    <a:pt x="2451" y="6410"/>
                    <a:pt x="2457" y="6382"/>
                    <a:pt x="2464" y="6353"/>
                  </a:cubicBezTo>
                  <a:lnTo>
                    <a:pt x="10007" y="7502"/>
                  </a:lnTo>
                  <a:cubicBezTo>
                    <a:pt x="10007" y="7502"/>
                    <a:pt x="10007" y="7531"/>
                    <a:pt x="10001" y="7586"/>
                  </a:cubicBezTo>
                  <a:cubicBezTo>
                    <a:pt x="9986" y="8052"/>
                    <a:pt x="9889" y="10403"/>
                    <a:pt x="9952" y="11733"/>
                  </a:cubicBezTo>
                  <a:cubicBezTo>
                    <a:pt x="9952" y="11733"/>
                    <a:pt x="11350" y="9625"/>
                    <a:pt x="11093" y="7377"/>
                  </a:cubicBezTo>
                  <a:cubicBezTo>
                    <a:pt x="11093" y="7377"/>
                    <a:pt x="11594" y="6702"/>
                    <a:pt x="11879" y="5936"/>
                  </a:cubicBezTo>
                  <a:cubicBezTo>
                    <a:pt x="12102" y="5338"/>
                    <a:pt x="12198" y="4683"/>
                    <a:pt x="11823" y="4259"/>
                  </a:cubicBezTo>
                  <a:cubicBezTo>
                    <a:pt x="11718" y="4139"/>
                    <a:pt x="11616" y="4092"/>
                    <a:pt x="11520" y="4092"/>
                  </a:cubicBezTo>
                  <a:cubicBezTo>
                    <a:pt x="11178" y="4092"/>
                    <a:pt x="10919" y="4692"/>
                    <a:pt x="10919" y="4692"/>
                  </a:cubicBezTo>
                  <a:cubicBezTo>
                    <a:pt x="10919" y="4692"/>
                    <a:pt x="10098" y="1310"/>
                    <a:pt x="9159" y="884"/>
                  </a:cubicBezTo>
                  <a:cubicBezTo>
                    <a:pt x="9069" y="843"/>
                    <a:pt x="8989" y="825"/>
                    <a:pt x="8917" y="825"/>
                  </a:cubicBezTo>
                  <a:cubicBezTo>
                    <a:pt x="8249" y="825"/>
                    <a:pt x="8351" y="2444"/>
                    <a:pt x="8351" y="2444"/>
                  </a:cubicBezTo>
                  <a:cubicBezTo>
                    <a:pt x="8351" y="2444"/>
                    <a:pt x="6619" y="1"/>
                    <a:pt x="5391"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355;p57">
              <a:extLst>
                <a:ext uri="{FF2B5EF4-FFF2-40B4-BE49-F238E27FC236}">
                  <a16:creationId xmlns:a16="http://schemas.microsoft.com/office/drawing/2014/main" id="{0FA48485-2671-623D-9A5E-519A71F30EA0}"/>
                </a:ext>
              </a:extLst>
            </p:cNvPr>
            <p:cNvSpPr/>
            <p:nvPr/>
          </p:nvSpPr>
          <p:spPr>
            <a:xfrm>
              <a:off x="757988" y="2529385"/>
              <a:ext cx="127255" cy="320694"/>
            </a:xfrm>
            <a:custGeom>
              <a:avLst/>
              <a:gdLst/>
              <a:ahLst/>
              <a:cxnLst/>
              <a:rect l="l" t="t" r="r" b="b"/>
              <a:pathLst>
                <a:path w="1767" h="4453" extrusionOk="0">
                  <a:moveTo>
                    <a:pt x="571" y="0"/>
                  </a:moveTo>
                  <a:cubicBezTo>
                    <a:pt x="571" y="0"/>
                    <a:pt x="0" y="1022"/>
                    <a:pt x="418" y="4453"/>
                  </a:cubicBezTo>
                  <a:cubicBezTo>
                    <a:pt x="418" y="4453"/>
                    <a:pt x="1531" y="1517"/>
                    <a:pt x="1747" y="570"/>
                  </a:cubicBezTo>
                  <a:cubicBezTo>
                    <a:pt x="1754" y="543"/>
                    <a:pt x="1760" y="515"/>
                    <a:pt x="1767" y="486"/>
                  </a:cubicBezTo>
                  <a:cubicBezTo>
                    <a:pt x="1378" y="319"/>
                    <a:pt x="967" y="216"/>
                    <a:pt x="571"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356;p57">
              <a:extLst>
                <a:ext uri="{FF2B5EF4-FFF2-40B4-BE49-F238E27FC236}">
                  <a16:creationId xmlns:a16="http://schemas.microsoft.com/office/drawing/2014/main" id="{8C153D64-4F84-237D-096B-E12525FAE477}"/>
                </a:ext>
              </a:extLst>
            </p:cNvPr>
            <p:cNvSpPr/>
            <p:nvPr/>
          </p:nvSpPr>
          <p:spPr>
            <a:xfrm>
              <a:off x="1419909" y="2638133"/>
              <a:ext cx="105362" cy="313708"/>
            </a:xfrm>
            <a:custGeom>
              <a:avLst/>
              <a:gdLst/>
              <a:ahLst/>
              <a:cxnLst/>
              <a:rect l="l" t="t" r="r" b="b"/>
              <a:pathLst>
                <a:path w="1463" h="4356" extrusionOk="0">
                  <a:moveTo>
                    <a:pt x="1205" y="0"/>
                  </a:moveTo>
                  <a:cubicBezTo>
                    <a:pt x="1205" y="0"/>
                    <a:pt x="816" y="35"/>
                    <a:pt x="119" y="125"/>
                  </a:cubicBezTo>
                  <a:cubicBezTo>
                    <a:pt x="98" y="591"/>
                    <a:pt x="1" y="3026"/>
                    <a:pt x="64" y="4356"/>
                  </a:cubicBezTo>
                  <a:cubicBezTo>
                    <a:pt x="64" y="4356"/>
                    <a:pt x="1462" y="2248"/>
                    <a:pt x="1205"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357;p57">
              <a:extLst>
                <a:ext uri="{FF2B5EF4-FFF2-40B4-BE49-F238E27FC236}">
                  <a16:creationId xmlns:a16="http://schemas.microsoft.com/office/drawing/2014/main" id="{DF6DFC01-1EEA-A046-BEA7-AAE7A5329752}"/>
                </a:ext>
              </a:extLst>
            </p:cNvPr>
            <p:cNvSpPr/>
            <p:nvPr/>
          </p:nvSpPr>
          <p:spPr>
            <a:xfrm>
              <a:off x="823597" y="2106850"/>
              <a:ext cx="762737" cy="427496"/>
            </a:xfrm>
            <a:custGeom>
              <a:avLst/>
              <a:gdLst/>
              <a:ahLst/>
              <a:cxnLst/>
              <a:rect l="l" t="t" r="r" b="b"/>
              <a:pathLst>
                <a:path w="10591" h="5936" extrusionOk="0">
                  <a:moveTo>
                    <a:pt x="3783" y="1"/>
                  </a:moveTo>
                  <a:cubicBezTo>
                    <a:pt x="3685" y="1"/>
                    <a:pt x="3591" y="16"/>
                    <a:pt x="3501" y="49"/>
                  </a:cubicBezTo>
                  <a:cubicBezTo>
                    <a:pt x="2282" y="502"/>
                    <a:pt x="2895" y="2444"/>
                    <a:pt x="2895" y="2444"/>
                  </a:cubicBezTo>
                  <a:cubicBezTo>
                    <a:pt x="2895" y="2444"/>
                    <a:pt x="1859" y="1408"/>
                    <a:pt x="911" y="1408"/>
                  </a:cubicBezTo>
                  <a:cubicBezTo>
                    <a:pt x="691" y="1408"/>
                    <a:pt x="475" y="1464"/>
                    <a:pt x="278" y="1602"/>
                  </a:cubicBezTo>
                  <a:cubicBezTo>
                    <a:pt x="56" y="1761"/>
                    <a:pt x="1" y="2033"/>
                    <a:pt x="28" y="2325"/>
                  </a:cubicBezTo>
                  <a:cubicBezTo>
                    <a:pt x="146" y="2220"/>
                    <a:pt x="278" y="2145"/>
                    <a:pt x="432" y="2110"/>
                  </a:cubicBezTo>
                  <a:cubicBezTo>
                    <a:pt x="500" y="2094"/>
                    <a:pt x="568" y="2088"/>
                    <a:pt x="636" y="2088"/>
                  </a:cubicBezTo>
                  <a:cubicBezTo>
                    <a:pt x="722" y="2088"/>
                    <a:pt x="808" y="2098"/>
                    <a:pt x="898" y="2110"/>
                  </a:cubicBezTo>
                  <a:cubicBezTo>
                    <a:pt x="1873" y="2248"/>
                    <a:pt x="2798" y="2756"/>
                    <a:pt x="3444" y="3508"/>
                  </a:cubicBezTo>
                  <a:cubicBezTo>
                    <a:pt x="3222" y="2993"/>
                    <a:pt x="3125" y="2429"/>
                    <a:pt x="3152" y="1873"/>
                  </a:cubicBezTo>
                  <a:cubicBezTo>
                    <a:pt x="3167" y="1657"/>
                    <a:pt x="3209" y="1413"/>
                    <a:pt x="3383" y="1288"/>
                  </a:cubicBezTo>
                  <a:cubicBezTo>
                    <a:pt x="3486" y="1210"/>
                    <a:pt x="3620" y="1183"/>
                    <a:pt x="3754" y="1183"/>
                  </a:cubicBezTo>
                  <a:cubicBezTo>
                    <a:pt x="3774" y="1183"/>
                    <a:pt x="3794" y="1184"/>
                    <a:pt x="3814" y="1185"/>
                  </a:cubicBezTo>
                  <a:cubicBezTo>
                    <a:pt x="4523" y="1211"/>
                    <a:pt x="5136" y="1677"/>
                    <a:pt x="5657" y="2165"/>
                  </a:cubicBezTo>
                  <a:cubicBezTo>
                    <a:pt x="6180" y="2659"/>
                    <a:pt x="6666" y="3202"/>
                    <a:pt x="7105" y="3780"/>
                  </a:cubicBezTo>
                  <a:cubicBezTo>
                    <a:pt x="7077" y="3299"/>
                    <a:pt x="7125" y="2813"/>
                    <a:pt x="7250" y="2354"/>
                  </a:cubicBezTo>
                  <a:cubicBezTo>
                    <a:pt x="7272" y="2270"/>
                    <a:pt x="7307" y="2178"/>
                    <a:pt x="7391" y="2165"/>
                  </a:cubicBezTo>
                  <a:cubicBezTo>
                    <a:pt x="7402" y="2161"/>
                    <a:pt x="7414" y="2160"/>
                    <a:pt x="7425" y="2160"/>
                  </a:cubicBezTo>
                  <a:cubicBezTo>
                    <a:pt x="7502" y="2160"/>
                    <a:pt x="7571" y="2238"/>
                    <a:pt x="7619" y="2304"/>
                  </a:cubicBezTo>
                  <a:cubicBezTo>
                    <a:pt x="8358" y="3376"/>
                    <a:pt x="8845" y="4622"/>
                    <a:pt x="9039" y="5909"/>
                  </a:cubicBezTo>
                  <a:cubicBezTo>
                    <a:pt x="9158" y="5652"/>
                    <a:pt x="9311" y="5415"/>
                    <a:pt x="9492" y="5206"/>
                  </a:cubicBezTo>
                  <a:cubicBezTo>
                    <a:pt x="9555" y="5136"/>
                    <a:pt x="9623" y="5059"/>
                    <a:pt x="9714" y="5039"/>
                  </a:cubicBezTo>
                  <a:cubicBezTo>
                    <a:pt x="9731" y="5035"/>
                    <a:pt x="9747" y="5034"/>
                    <a:pt x="9764" y="5034"/>
                  </a:cubicBezTo>
                  <a:cubicBezTo>
                    <a:pt x="9929" y="5034"/>
                    <a:pt x="10062" y="5216"/>
                    <a:pt x="10124" y="5386"/>
                  </a:cubicBezTo>
                  <a:cubicBezTo>
                    <a:pt x="10201" y="5560"/>
                    <a:pt x="10243" y="5749"/>
                    <a:pt x="10271" y="5936"/>
                  </a:cubicBezTo>
                  <a:cubicBezTo>
                    <a:pt x="10494" y="5338"/>
                    <a:pt x="10590" y="4683"/>
                    <a:pt x="10215" y="4259"/>
                  </a:cubicBezTo>
                  <a:cubicBezTo>
                    <a:pt x="10110" y="4139"/>
                    <a:pt x="10008" y="4092"/>
                    <a:pt x="9912" y="4092"/>
                  </a:cubicBezTo>
                  <a:cubicBezTo>
                    <a:pt x="9570" y="4092"/>
                    <a:pt x="9311" y="4692"/>
                    <a:pt x="9311" y="4692"/>
                  </a:cubicBezTo>
                  <a:cubicBezTo>
                    <a:pt x="9311" y="4692"/>
                    <a:pt x="8490" y="1310"/>
                    <a:pt x="7551" y="884"/>
                  </a:cubicBezTo>
                  <a:cubicBezTo>
                    <a:pt x="7461" y="843"/>
                    <a:pt x="7381" y="825"/>
                    <a:pt x="7309" y="825"/>
                  </a:cubicBezTo>
                  <a:cubicBezTo>
                    <a:pt x="6641" y="825"/>
                    <a:pt x="6743" y="2444"/>
                    <a:pt x="6743" y="2444"/>
                  </a:cubicBezTo>
                  <a:cubicBezTo>
                    <a:pt x="6743" y="2444"/>
                    <a:pt x="5011" y="1"/>
                    <a:pt x="3783" y="1"/>
                  </a:cubicBezTo>
                  <a:close/>
                </a:path>
              </a:pathLst>
            </a:custGeom>
            <a:solidFill>
              <a:srgbClr val="FFA24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358;p57">
              <a:extLst>
                <a:ext uri="{FF2B5EF4-FFF2-40B4-BE49-F238E27FC236}">
                  <a16:creationId xmlns:a16="http://schemas.microsoft.com/office/drawing/2014/main" id="{BDB83175-6AB9-D163-1250-B4D26844ABEC}"/>
                </a:ext>
              </a:extLst>
            </p:cNvPr>
            <p:cNvSpPr/>
            <p:nvPr/>
          </p:nvSpPr>
          <p:spPr>
            <a:xfrm>
              <a:off x="984414" y="3056563"/>
              <a:ext cx="170970" cy="14620"/>
            </a:xfrm>
            <a:custGeom>
              <a:avLst/>
              <a:gdLst/>
              <a:ahLst/>
              <a:cxnLst/>
              <a:rect l="l" t="t" r="r" b="b"/>
              <a:pathLst>
                <a:path w="2374" h="203" extrusionOk="0">
                  <a:moveTo>
                    <a:pt x="2374" y="202"/>
                  </a:moveTo>
                  <a:lnTo>
                    <a:pt x="1" y="0"/>
                  </a:lnTo>
                  <a:close/>
                </a:path>
              </a:pathLst>
            </a:custGeom>
            <a:solidFill>
              <a:srgbClr val="EFB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359;p57">
              <a:extLst>
                <a:ext uri="{FF2B5EF4-FFF2-40B4-BE49-F238E27FC236}">
                  <a16:creationId xmlns:a16="http://schemas.microsoft.com/office/drawing/2014/main" id="{A2573066-AF06-344B-C0BB-59375E2093E4}"/>
                </a:ext>
              </a:extLst>
            </p:cNvPr>
            <p:cNvSpPr/>
            <p:nvPr/>
          </p:nvSpPr>
          <p:spPr>
            <a:xfrm>
              <a:off x="810058" y="3489037"/>
              <a:ext cx="496129" cy="217061"/>
            </a:xfrm>
            <a:custGeom>
              <a:avLst/>
              <a:gdLst/>
              <a:ahLst/>
              <a:cxnLst/>
              <a:rect l="l" t="t" r="r" b="b"/>
              <a:pathLst>
                <a:path w="6889" h="3014" extrusionOk="0">
                  <a:moveTo>
                    <a:pt x="307" y="0"/>
                  </a:moveTo>
                  <a:lnTo>
                    <a:pt x="0" y="2631"/>
                  </a:lnTo>
                  <a:cubicBezTo>
                    <a:pt x="1263" y="2885"/>
                    <a:pt x="2486" y="3014"/>
                    <a:pt x="3665" y="3014"/>
                  </a:cubicBezTo>
                  <a:cubicBezTo>
                    <a:pt x="4779" y="3014"/>
                    <a:pt x="5854" y="2899"/>
                    <a:pt x="6889" y="2666"/>
                  </a:cubicBezTo>
                  <a:lnTo>
                    <a:pt x="6757" y="1315"/>
                  </a:lnTo>
                  <a:cubicBezTo>
                    <a:pt x="6068" y="1510"/>
                    <a:pt x="5356" y="1611"/>
                    <a:pt x="4641" y="1611"/>
                  </a:cubicBezTo>
                  <a:cubicBezTo>
                    <a:pt x="4310" y="1611"/>
                    <a:pt x="3978" y="1589"/>
                    <a:pt x="3647" y="1545"/>
                  </a:cubicBezTo>
                  <a:cubicBezTo>
                    <a:pt x="2784" y="1433"/>
                    <a:pt x="1927" y="1163"/>
                    <a:pt x="1184" y="697"/>
                  </a:cubicBezTo>
                  <a:cubicBezTo>
                    <a:pt x="864" y="501"/>
                    <a:pt x="571" y="264"/>
                    <a:pt x="307"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360;p57">
              <a:extLst>
                <a:ext uri="{FF2B5EF4-FFF2-40B4-BE49-F238E27FC236}">
                  <a16:creationId xmlns:a16="http://schemas.microsoft.com/office/drawing/2014/main" id="{9A2DE443-ECF8-399A-DDDE-26C634568C22}"/>
                </a:ext>
              </a:extLst>
            </p:cNvPr>
            <p:cNvSpPr/>
            <p:nvPr/>
          </p:nvSpPr>
          <p:spPr>
            <a:xfrm>
              <a:off x="941995" y="2891352"/>
              <a:ext cx="336322" cy="89518"/>
            </a:xfrm>
            <a:custGeom>
              <a:avLst/>
              <a:gdLst/>
              <a:ahLst/>
              <a:cxnLst/>
              <a:rect l="l" t="t" r="r" b="b"/>
              <a:pathLst>
                <a:path w="4670" h="1243" extrusionOk="0">
                  <a:moveTo>
                    <a:pt x="297" y="1"/>
                  </a:moveTo>
                  <a:cubicBezTo>
                    <a:pt x="94" y="1"/>
                    <a:pt x="1" y="305"/>
                    <a:pt x="207" y="464"/>
                  </a:cubicBezTo>
                  <a:cubicBezTo>
                    <a:pt x="757" y="888"/>
                    <a:pt x="1440" y="1077"/>
                    <a:pt x="2149" y="1174"/>
                  </a:cubicBezTo>
                  <a:cubicBezTo>
                    <a:pt x="2478" y="1218"/>
                    <a:pt x="2783" y="1243"/>
                    <a:pt x="3076" y="1243"/>
                  </a:cubicBezTo>
                  <a:cubicBezTo>
                    <a:pt x="3521" y="1243"/>
                    <a:pt x="3940" y="1186"/>
                    <a:pt x="4376" y="1055"/>
                  </a:cubicBezTo>
                  <a:cubicBezTo>
                    <a:pt x="4669" y="968"/>
                    <a:pt x="4648" y="560"/>
                    <a:pt x="4369" y="560"/>
                  </a:cubicBezTo>
                  <a:cubicBezTo>
                    <a:pt x="4357" y="560"/>
                    <a:pt x="4346" y="561"/>
                    <a:pt x="4334" y="562"/>
                  </a:cubicBezTo>
                  <a:cubicBezTo>
                    <a:pt x="4013" y="602"/>
                    <a:pt x="3666" y="624"/>
                    <a:pt x="3309" y="624"/>
                  </a:cubicBezTo>
                  <a:cubicBezTo>
                    <a:pt x="2311" y="624"/>
                    <a:pt x="1231" y="454"/>
                    <a:pt x="416" y="33"/>
                  </a:cubicBezTo>
                  <a:cubicBezTo>
                    <a:pt x="373" y="10"/>
                    <a:pt x="333" y="1"/>
                    <a:pt x="297" y="1"/>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361;p57">
              <a:extLst>
                <a:ext uri="{FF2B5EF4-FFF2-40B4-BE49-F238E27FC236}">
                  <a16:creationId xmlns:a16="http://schemas.microsoft.com/office/drawing/2014/main" id="{F2EA8E27-8E72-8A7D-C305-672631C8D9F4}"/>
                </a:ext>
              </a:extLst>
            </p:cNvPr>
            <p:cNvSpPr/>
            <p:nvPr/>
          </p:nvSpPr>
          <p:spPr>
            <a:xfrm>
              <a:off x="1093162" y="2811915"/>
              <a:ext cx="73314" cy="80300"/>
            </a:xfrm>
            <a:custGeom>
              <a:avLst/>
              <a:gdLst/>
              <a:ahLst/>
              <a:cxnLst/>
              <a:rect l="l" t="t" r="r" b="b"/>
              <a:pathLst>
                <a:path w="1018" h="1115" extrusionOk="0">
                  <a:moveTo>
                    <a:pt x="549" y="1"/>
                  </a:moveTo>
                  <a:cubicBezTo>
                    <a:pt x="401" y="1"/>
                    <a:pt x="234" y="139"/>
                    <a:pt x="154" y="246"/>
                  </a:cubicBezTo>
                  <a:cubicBezTo>
                    <a:pt x="42" y="384"/>
                    <a:pt x="0" y="571"/>
                    <a:pt x="29" y="747"/>
                  </a:cubicBezTo>
                  <a:cubicBezTo>
                    <a:pt x="42" y="822"/>
                    <a:pt x="64" y="892"/>
                    <a:pt x="112" y="947"/>
                  </a:cubicBezTo>
                  <a:cubicBezTo>
                    <a:pt x="182" y="1046"/>
                    <a:pt x="301" y="1108"/>
                    <a:pt x="426" y="1114"/>
                  </a:cubicBezTo>
                  <a:cubicBezTo>
                    <a:pt x="436" y="1115"/>
                    <a:pt x="446" y="1115"/>
                    <a:pt x="456" y="1115"/>
                  </a:cubicBezTo>
                  <a:cubicBezTo>
                    <a:pt x="737" y="1115"/>
                    <a:pt x="989" y="910"/>
                    <a:pt x="1002" y="613"/>
                  </a:cubicBezTo>
                  <a:cubicBezTo>
                    <a:pt x="1017" y="343"/>
                    <a:pt x="885" y="22"/>
                    <a:pt x="572" y="2"/>
                  </a:cubicBezTo>
                  <a:cubicBezTo>
                    <a:pt x="564" y="1"/>
                    <a:pt x="557" y="1"/>
                    <a:pt x="54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362;p57">
              <a:extLst>
                <a:ext uri="{FF2B5EF4-FFF2-40B4-BE49-F238E27FC236}">
                  <a16:creationId xmlns:a16="http://schemas.microsoft.com/office/drawing/2014/main" id="{A52E3798-543C-2206-AEEE-A0003540797D}"/>
                </a:ext>
              </a:extLst>
            </p:cNvPr>
            <p:cNvSpPr/>
            <p:nvPr/>
          </p:nvSpPr>
          <p:spPr>
            <a:xfrm>
              <a:off x="1217106" y="2803129"/>
              <a:ext cx="134601" cy="59775"/>
            </a:xfrm>
            <a:custGeom>
              <a:avLst/>
              <a:gdLst/>
              <a:ahLst/>
              <a:cxnLst/>
              <a:rect l="l" t="t" r="r" b="b"/>
              <a:pathLst>
                <a:path w="1869" h="830" extrusionOk="0">
                  <a:moveTo>
                    <a:pt x="811" y="0"/>
                  </a:moveTo>
                  <a:cubicBezTo>
                    <a:pt x="591" y="0"/>
                    <a:pt x="364" y="56"/>
                    <a:pt x="158" y="166"/>
                  </a:cubicBezTo>
                  <a:cubicBezTo>
                    <a:pt x="1" y="244"/>
                    <a:pt x="66" y="481"/>
                    <a:pt x="204" y="481"/>
                  </a:cubicBezTo>
                  <a:cubicBezTo>
                    <a:pt x="225" y="481"/>
                    <a:pt x="247" y="476"/>
                    <a:pt x="270" y="465"/>
                  </a:cubicBezTo>
                  <a:cubicBezTo>
                    <a:pt x="446" y="374"/>
                    <a:pt x="628" y="326"/>
                    <a:pt x="801" y="326"/>
                  </a:cubicBezTo>
                  <a:cubicBezTo>
                    <a:pt x="1093" y="326"/>
                    <a:pt x="1359" y="463"/>
                    <a:pt x="1529" y="764"/>
                  </a:cubicBezTo>
                  <a:cubicBezTo>
                    <a:pt x="1557" y="810"/>
                    <a:pt x="1601" y="830"/>
                    <a:pt x="1647" y="830"/>
                  </a:cubicBezTo>
                  <a:cubicBezTo>
                    <a:pt x="1752" y="830"/>
                    <a:pt x="1868" y="726"/>
                    <a:pt x="1815" y="610"/>
                  </a:cubicBezTo>
                  <a:cubicBezTo>
                    <a:pt x="1616" y="197"/>
                    <a:pt x="1224" y="0"/>
                    <a:pt x="811" y="0"/>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363;p57">
              <a:extLst>
                <a:ext uri="{FF2B5EF4-FFF2-40B4-BE49-F238E27FC236}">
                  <a16:creationId xmlns:a16="http://schemas.microsoft.com/office/drawing/2014/main" id="{0C548EB8-7835-0186-FAB7-9B6AB7682447}"/>
                </a:ext>
              </a:extLst>
            </p:cNvPr>
            <p:cNvSpPr/>
            <p:nvPr/>
          </p:nvSpPr>
          <p:spPr>
            <a:xfrm>
              <a:off x="907210" y="2751347"/>
              <a:ext cx="138778" cy="52429"/>
            </a:xfrm>
            <a:custGeom>
              <a:avLst/>
              <a:gdLst/>
              <a:ahLst/>
              <a:cxnLst/>
              <a:rect l="l" t="t" r="r" b="b"/>
              <a:pathLst>
                <a:path w="1927" h="728" extrusionOk="0">
                  <a:moveTo>
                    <a:pt x="863" y="1"/>
                  </a:moveTo>
                  <a:cubicBezTo>
                    <a:pt x="591" y="1"/>
                    <a:pt x="323" y="100"/>
                    <a:pt x="106" y="320"/>
                  </a:cubicBezTo>
                  <a:cubicBezTo>
                    <a:pt x="0" y="421"/>
                    <a:pt x="113" y="584"/>
                    <a:pt x="234" y="584"/>
                  </a:cubicBezTo>
                  <a:cubicBezTo>
                    <a:pt x="263" y="584"/>
                    <a:pt x="294" y="574"/>
                    <a:pt x="321" y="551"/>
                  </a:cubicBezTo>
                  <a:cubicBezTo>
                    <a:pt x="497" y="399"/>
                    <a:pt x="688" y="330"/>
                    <a:pt x="877" y="330"/>
                  </a:cubicBezTo>
                  <a:cubicBezTo>
                    <a:pt x="1139" y="330"/>
                    <a:pt x="1399" y="461"/>
                    <a:pt x="1609" y="683"/>
                  </a:cubicBezTo>
                  <a:cubicBezTo>
                    <a:pt x="1641" y="714"/>
                    <a:pt x="1675" y="727"/>
                    <a:pt x="1708" y="727"/>
                  </a:cubicBezTo>
                  <a:cubicBezTo>
                    <a:pt x="1827" y="727"/>
                    <a:pt x="1926" y="554"/>
                    <a:pt x="1818" y="439"/>
                  </a:cubicBezTo>
                  <a:cubicBezTo>
                    <a:pt x="1560" y="162"/>
                    <a:pt x="1209" y="1"/>
                    <a:pt x="863"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364;p57">
              <a:extLst>
                <a:ext uri="{FF2B5EF4-FFF2-40B4-BE49-F238E27FC236}">
                  <a16:creationId xmlns:a16="http://schemas.microsoft.com/office/drawing/2014/main" id="{4F193A2B-A53C-246D-4B0C-72B9108024C4}"/>
                </a:ext>
              </a:extLst>
            </p:cNvPr>
            <p:cNvSpPr/>
            <p:nvPr/>
          </p:nvSpPr>
          <p:spPr>
            <a:xfrm>
              <a:off x="1236983" y="2706119"/>
              <a:ext cx="124374" cy="64888"/>
            </a:xfrm>
            <a:custGeom>
              <a:avLst/>
              <a:gdLst/>
              <a:ahLst/>
              <a:cxnLst/>
              <a:rect l="l" t="t" r="r" b="b"/>
              <a:pathLst>
                <a:path w="1727" h="901" extrusionOk="0">
                  <a:moveTo>
                    <a:pt x="469" y="1"/>
                  </a:moveTo>
                  <a:cubicBezTo>
                    <a:pt x="92" y="1"/>
                    <a:pt x="1" y="575"/>
                    <a:pt x="398" y="636"/>
                  </a:cubicBezTo>
                  <a:cubicBezTo>
                    <a:pt x="662" y="671"/>
                    <a:pt x="906" y="746"/>
                    <a:pt x="1143" y="865"/>
                  </a:cubicBezTo>
                  <a:cubicBezTo>
                    <a:pt x="1195" y="889"/>
                    <a:pt x="1244" y="900"/>
                    <a:pt x="1290" y="900"/>
                  </a:cubicBezTo>
                  <a:cubicBezTo>
                    <a:pt x="1582" y="900"/>
                    <a:pt x="1727" y="455"/>
                    <a:pt x="1414" y="280"/>
                  </a:cubicBezTo>
                  <a:cubicBezTo>
                    <a:pt x="1135" y="128"/>
                    <a:pt x="822" y="36"/>
                    <a:pt x="508" y="3"/>
                  </a:cubicBezTo>
                  <a:cubicBezTo>
                    <a:pt x="495" y="2"/>
                    <a:pt x="482" y="1"/>
                    <a:pt x="469"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365;p57">
              <a:extLst>
                <a:ext uri="{FF2B5EF4-FFF2-40B4-BE49-F238E27FC236}">
                  <a16:creationId xmlns:a16="http://schemas.microsoft.com/office/drawing/2014/main" id="{7A6219C6-4E7C-BE3F-604C-B1886A6C42C0}"/>
                </a:ext>
              </a:extLst>
            </p:cNvPr>
            <p:cNvSpPr/>
            <p:nvPr/>
          </p:nvSpPr>
          <p:spPr>
            <a:xfrm>
              <a:off x="901809" y="2658083"/>
              <a:ext cx="121782" cy="57038"/>
            </a:xfrm>
            <a:custGeom>
              <a:avLst/>
              <a:gdLst/>
              <a:ahLst/>
              <a:cxnLst/>
              <a:rect l="l" t="t" r="r" b="b"/>
              <a:pathLst>
                <a:path w="1691" h="792" extrusionOk="0">
                  <a:moveTo>
                    <a:pt x="1092" y="1"/>
                  </a:moveTo>
                  <a:cubicBezTo>
                    <a:pt x="804" y="1"/>
                    <a:pt x="514" y="40"/>
                    <a:pt x="258" y="176"/>
                  </a:cubicBezTo>
                  <a:cubicBezTo>
                    <a:pt x="104" y="253"/>
                    <a:pt x="0" y="411"/>
                    <a:pt x="69" y="587"/>
                  </a:cubicBezTo>
                  <a:cubicBezTo>
                    <a:pt x="113" y="699"/>
                    <a:pt x="244" y="792"/>
                    <a:pt x="372" y="792"/>
                  </a:cubicBezTo>
                  <a:cubicBezTo>
                    <a:pt x="409" y="792"/>
                    <a:pt x="446" y="784"/>
                    <a:pt x="480" y="767"/>
                  </a:cubicBezTo>
                  <a:cubicBezTo>
                    <a:pt x="720" y="654"/>
                    <a:pt x="969" y="648"/>
                    <a:pt x="1226" y="648"/>
                  </a:cubicBezTo>
                  <a:cubicBezTo>
                    <a:pt x="1253" y="648"/>
                    <a:pt x="1281" y="648"/>
                    <a:pt x="1308" y="648"/>
                  </a:cubicBezTo>
                  <a:cubicBezTo>
                    <a:pt x="1670" y="642"/>
                    <a:pt x="1690" y="29"/>
                    <a:pt x="1330" y="9"/>
                  </a:cubicBezTo>
                  <a:cubicBezTo>
                    <a:pt x="1251" y="4"/>
                    <a:pt x="1171" y="1"/>
                    <a:pt x="1092"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31010" y="3035584"/>
            <a:ext cx="5234156" cy="238271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2" name="Table 1">
            <a:extLst>
              <a:ext uri="{FF2B5EF4-FFF2-40B4-BE49-F238E27FC236}">
                <a16:creationId xmlns:a16="http://schemas.microsoft.com/office/drawing/2014/main" id="{2024054E-E5C2-6446-47A4-E2E7693058C1}"/>
              </a:ext>
            </a:extLst>
          </p:cNvPr>
          <p:cNvGraphicFramePr>
            <a:graphicFrameLocks noGrp="1"/>
          </p:cNvGraphicFramePr>
          <p:nvPr>
            <p:extLst>
              <p:ext uri="{D42A27DB-BD31-4B8C-83A1-F6EECF244321}">
                <p14:modId xmlns:p14="http://schemas.microsoft.com/office/powerpoint/2010/main" val="534396762"/>
              </p:ext>
            </p:extLst>
          </p:nvPr>
        </p:nvGraphicFramePr>
        <p:xfrm>
          <a:off x="932213" y="1056916"/>
          <a:ext cx="7128479" cy="3840480"/>
        </p:xfrm>
        <a:graphic>
          <a:graphicData uri="http://schemas.openxmlformats.org/drawingml/2006/table">
            <a:tbl>
              <a:tblPr firstRow="1" firstCol="1" bandRow="1"/>
              <a:tblGrid>
                <a:gridCol w="1143512">
                  <a:extLst>
                    <a:ext uri="{9D8B030D-6E8A-4147-A177-3AD203B41FA5}">
                      <a16:colId xmlns:a16="http://schemas.microsoft.com/office/drawing/2014/main" val="1124679313"/>
                    </a:ext>
                  </a:extLst>
                </a:gridCol>
                <a:gridCol w="4273092">
                  <a:extLst>
                    <a:ext uri="{9D8B030D-6E8A-4147-A177-3AD203B41FA5}">
                      <a16:colId xmlns:a16="http://schemas.microsoft.com/office/drawing/2014/main" val="4174574258"/>
                    </a:ext>
                  </a:extLst>
                </a:gridCol>
                <a:gridCol w="1711875">
                  <a:extLst>
                    <a:ext uri="{9D8B030D-6E8A-4147-A177-3AD203B41FA5}">
                      <a16:colId xmlns:a16="http://schemas.microsoft.com/office/drawing/2014/main" val="4181318994"/>
                    </a:ext>
                  </a:extLst>
                </a:gridCol>
              </a:tblGrid>
              <a:tr h="144264">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Các biểu hiện</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Nhân vật Thanh</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pPr>
                      <a:r>
                        <a:rPr lang="vi-VN" sz="1800" b="1">
                          <a:effectLst/>
                          <a:latin typeface="Times New Roman" panose="02020603050405020304" pitchFamily="18" charset="0"/>
                          <a:ea typeface="Times New Roman" panose="02020603050405020304" pitchFamily="18" charset="0"/>
                          <a:cs typeface="Times New Roman" panose="02020603050405020304" pitchFamily="18" charset="0"/>
                        </a:rPr>
                        <a:t>Nhân vật Nga</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925906401"/>
                  </a:ext>
                </a:extLst>
              </a:tr>
              <a:tr h="1141645">
                <a:tc>
                  <a:txBody>
                    <a:bodyPr/>
                    <a:lstStyle/>
                    <a:p>
                      <a:pPr algn="just">
                        <a:lnSpc>
                          <a:spcPct val="100000"/>
                        </a:lnSpc>
                      </a:pPr>
                      <a:r>
                        <a:rPr lang="vi-VN" sz="1800">
                          <a:effectLst/>
                          <a:latin typeface="Times New Roman" panose="02020603050405020304" pitchFamily="18" charset="0"/>
                          <a:ea typeface="Times New Roman" panose="02020603050405020304" pitchFamily="18" charset="0"/>
                          <a:cs typeface="Times New Roman" panose="02020603050405020304" pitchFamily="18" charset="0"/>
                        </a:rPr>
                        <a:t>Suy nghĩ, cảm xúc</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vi-VN"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SimSun" panose="02010600030101010101" pitchFamily="2" charset="-122"/>
                          <a:cs typeface="Times New Roman" panose="02020603050405020304" pitchFamily="18" charset="0"/>
                        </a:rPr>
                        <a:t>hình như có tiếng người khác nữa, tiếng trong và mau hơn. Thanh lắng nghe: một tiếng cười sẽ đưa lên, […] có lúc chàng lầm tưởng Nga chính là em gái ruột của mình. […] Gạch mát và phủ rêu khiến Thanh nhớ lại hai bàn chân xinh xắn của Nga, ngày nào, đi trên đó. […] Có lúc gần nhau, Thanh thấy mái tóc Nga thoang thoảng thơm như có giắt hoàng lan. […] Có cái gì dịu ngọt chăng tơ ở đâu đây, khiến chàng vương phải.[…] Và Thanh biết rằng Nga sẽ vẫn đợi chàng, vẫn nhớ mong chàng như ngày trước.”.</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“Nga cũng cười hơi thẹn: </a:t>
                      </a:r>
                      <a:r>
                        <a:rPr lang="en-US"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 “Anh con hái đấy ạ” và nàng nhìn Thanh mỉm cười. </a:t>
                      </a:r>
                      <a:r>
                        <a:rPr lang="en-US" sz="1800">
                          <a:effectLst/>
                          <a:latin typeface="Times New Roman" panose="02020603050405020304" pitchFamily="18" charset="0"/>
                          <a:ea typeface="SimSun" panose="02010600030101010101" pitchFamily="2" charset="-122"/>
                          <a:cs typeface="Times New Roman" panose="02020603050405020304" pitchFamily="18" charset="0"/>
                        </a:rPr>
                        <a:t>[…]</a:t>
                      </a: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 Mỗi mùa cô lại giắt hoàng lan trong mái tóc để tưởng nhớ mùi hương”...</a:t>
                      </a:r>
                      <a:endParaRPr lang="en-US" sz="1800">
                        <a:effectLst/>
                        <a:latin typeface=".VnTime"/>
                        <a:ea typeface="Times New Roman" panose="02020603050405020304" pitchFamily="18" charset="0"/>
                        <a:cs typeface="Times New Roman" panose="02020603050405020304" pitchFamily="18" charset="0"/>
                      </a:endParaRPr>
                    </a:p>
                    <a:p>
                      <a:pPr algn="just">
                        <a:lnSpc>
                          <a:spcPct val="100000"/>
                        </a:lnSpc>
                      </a:pPr>
                      <a:r>
                        <a:rPr lang="vi-VN" sz="18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effectLst/>
                        <a:latin typeface=".VnTime"/>
                        <a:ea typeface="Times New Roman" panose="02020603050405020304" pitchFamily="18" charset="0"/>
                        <a:cs typeface="Times New Roman" panose="02020603050405020304" pitchFamily="18" charset="0"/>
                      </a:endParaRPr>
                    </a:p>
                  </a:txBody>
                  <a:tcPr marL="16440" marR="1644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236380494"/>
                  </a:ext>
                </a:extLst>
              </a:tr>
            </a:tbl>
          </a:graphicData>
        </a:graphic>
      </p:graphicFrame>
      <p:grpSp>
        <p:nvGrpSpPr>
          <p:cNvPr id="42" name="Google Shape;1063;p27">
            <a:extLst>
              <a:ext uri="{FF2B5EF4-FFF2-40B4-BE49-F238E27FC236}">
                <a16:creationId xmlns:a16="http://schemas.microsoft.com/office/drawing/2014/main" id="{6D4CFCF3-496E-13A2-CD83-858575B6788C}"/>
              </a:ext>
            </a:extLst>
          </p:cNvPr>
          <p:cNvGrpSpPr/>
          <p:nvPr/>
        </p:nvGrpSpPr>
        <p:grpSpPr>
          <a:xfrm flipH="1">
            <a:off x="-43341" y="3001382"/>
            <a:ext cx="1546093" cy="2043152"/>
            <a:chOff x="1490618" y="3644399"/>
            <a:chExt cx="780671" cy="926755"/>
          </a:xfrm>
        </p:grpSpPr>
        <p:sp>
          <p:nvSpPr>
            <p:cNvPr id="43" name="Google Shape;1064;p27">
              <a:extLst>
                <a:ext uri="{FF2B5EF4-FFF2-40B4-BE49-F238E27FC236}">
                  <a16:creationId xmlns:a16="http://schemas.microsoft.com/office/drawing/2014/main" id="{761DF4D8-6FEC-357B-5363-1BCED921593E}"/>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65;p27">
              <a:extLst>
                <a:ext uri="{FF2B5EF4-FFF2-40B4-BE49-F238E27FC236}">
                  <a16:creationId xmlns:a16="http://schemas.microsoft.com/office/drawing/2014/main" id="{C2890BAC-5031-1F06-89AC-051E8321E46F}"/>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5" name="Google Shape;1066;p27">
              <a:extLst>
                <a:ext uri="{FF2B5EF4-FFF2-40B4-BE49-F238E27FC236}">
                  <a16:creationId xmlns:a16="http://schemas.microsoft.com/office/drawing/2014/main" id="{C881E633-57DD-1E6D-F9D4-2038FCF62FC4}"/>
                </a:ext>
              </a:extLst>
            </p:cNvPr>
            <p:cNvGrpSpPr/>
            <p:nvPr/>
          </p:nvGrpSpPr>
          <p:grpSpPr>
            <a:xfrm>
              <a:off x="1490618" y="3644399"/>
              <a:ext cx="780671" cy="926755"/>
              <a:chOff x="1490618" y="3644399"/>
              <a:chExt cx="780671" cy="926755"/>
            </a:xfrm>
          </p:grpSpPr>
          <p:sp>
            <p:nvSpPr>
              <p:cNvPr id="46" name="Google Shape;1067;p27">
                <a:extLst>
                  <a:ext uri="{FF2B5EF4-FFF2-40B4-BE49-F238E27FC236}">
                    <a16:creationId xmlns:a16="http://schemas.microsoft.com/office/drawing/2014/main" id="{53A73A21-49AE-E899-051B-B6C090EF86C7}"/>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68;p27">
                <a:extLst>
                  <a:ext uri="{FF2B5EF4-FFF2-40B4-BE49-F238E27FC236}">
                    <a16:creationId xmlns:a16="http://schemas.microsoft.com/office/drawing/2014/main" id="{9C3AF416-4E89-2306-BAF6-810C6268733F}"/>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69;p27">
                <a:extLst>
                  <a:ext uri="{FF2B5EF4-FFF2-40B4-BE49-F238E27FC236}">
                    <a16:creationId xmlns:a16="http://schemas.microsoft.com/office/drawing/2014/main" id="{34F8B889-59D3-CBD6-12D3-E0DA236DF6A2}"/>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70;p27">
                <a:extLst>
                  <a:ext uri="{FF2B5EF4-FFF2-40B4-BE49-F238E27FC236}">
                    <a16:creationId xmlns:a16="http://schemas.microsoft.com/office/drawing/2014/main" id="{3809A941-EAAA-021E-21F3-990B49B1E294}"/>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71;p27">
                <a:extLst>
                  <a:ext uri="{FF2B5EF4-FFF2-40B4-BE49-F238E27FC236}">
                    <a16:creationId xmlns:a16="http://schemas.microsoft.com/office/drawing/2014/main" id="{17A63C7B-0180-69DF-46C3-09A546562C00}"/>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072;p27">
                <a:extLst>
                  <a:ext uri="{FF2B5EF4-FFF2-40B4-BE49-F238E27FC236}">
                    <a16:creationId xmlns:a16="http://schemas.microsoft.com/office/drawing/2014/main" id="{D4AA452B-59C0-89E6-930F-DC6461993FEB}"/>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073;p27">
                <a:extLst>
                  <a:ext uri="{FF2B5EF4-FFF2-40B4-BE49-F238E27FC236}">
                    <a16:creationId xmlns:a16="http://schemas.microsoft.com/office/drawing/2014/main" id="{91CC0F00-B065-8CB9-02B5-27A5734305ED}"/>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074;p27">
                <a:extLst>
                  <a:ext uri="{FF2B5EF4-FFF2-40B4-BE49-F238E27FC236}">
                    <a16:creationId xmlns:a16="http://schemas.microsoft.com/office/drawing/2014/main" id="{9012158F-9C74-CC2D-A011-55D60AB4E2B1}"/>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075;p27">
                <a:extLst>
                  <a:ext uri="{FF2B5EF4-FFF2-40B4-BE49-F238E27FC236}">
                    <a16:creationId xmlns:a16="http://schemas.microsoft.com/office/drawing/2014/main" id="{C33414F5-9E44-3CF0-3973-38E9EC9A0D3D}"/>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1076;p27">
                <a:extLst>
                  <a:ext uri="{FF2B5EF4-FFF2-40B4-BE49-F238E27FC236}">
                    <a16:creationId xmlns:a16="http://schemas.microsoft.com/office/drawing/2014/main" id="{AEBC7BBC-6C55-299D-CAD6-A9EDBFD05277}"/>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077;p27">
                <a:extLst>
                  <a:ext uri="{FF2B5EF4-FFF2-40B4-BE49-F238E27FC236}">
                    <a16:creationId xmlns:a16="http://schemas.microsoft.com/office/drawing/2014/main" id="{4235FAB1-D871-6E29-4482-5FAE617A5C80}"/>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078;p27">
                <a:extLst>
                  <a:ext uri="{FF2B5EF4-FFF2-40B4-BE49-F238E27FC236}">
                    <a16:creationId xmlns:a16="http://schemas.microsoft.com/office/drawing/2014/main" id="{46DA6B36-4421-C4FB-7B7D-CFDD1454739C}"/>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079;p27">
                <a:extLst>
                  <a:ext uri="{FF2B5EF4-FFF2-40B4-BE49-F238E27FC236}">
                    <a16:creationId xmlns:a16="http://schemas.microsoft.com/office/drawing/2014/main" id="{E903097E-F117-6AB1-EC3D-5526398E29CE}"/>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080;p27">
                <a:extLst>
                  <a:ext uri="{FF2B5EF4-FFF2-40B4-BE49-F238E27FC236}">
                    <a16:creationId xmlns:a16="http://schemas.microsoft.com/office/drawing/2014/main" id="{6CB86DEC-B387-4B48-14DB-88DECFB1A208}"/>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081;p27">
                <a:extLst>
                  <a:ext uri="{FF2B5EF4-FFF2-40B4-BE49-F238E27FC236}">
                    <a16:creationId xmlns:a16="http://schemas.microsoft.com/office/drawing/2014/main" id="{4F2BBB53-0918-9B4B-3326-535A17E052F9}"/>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082;p27">
                <a:extLst>
                  <a:ext uri="{FF2B5EF4-FFF2-40B4-BE49-F238E27FC236}">
                    <a16:creationId xmlns:a16="http://schemas.microsoft.com/office/drawing/2014/main" id="{0889A10C-7237-9AA4-30FE-D07864806A32}"/>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083;p27">
                <a:extLst>
                  <a:ext uri="{FF2B5EF4-FFF2-40B4-BE49-F238E27FC236}">
                    <a16:creationId xmlns:a16="http://schemas.microsoft.com/office/drawing/2014/main" id="{056C5B29-A0BE-4CE7-6BF6-6A5B9812F81F}"/>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1084;p27">
                <a:extLst>
                  <a:ext uri="{FF2B5EF4-FFF2-40B4-BE49-F238E27FC236}">
                    <a16:creationId xmlns:a16="http://schemas.microsoft.com/office/drawing/2014/main" id="{F77455BE-97F0-83D9-6495-40C658076E14}"/>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1085;p27">
                <a:extLst>
                  <a:ext uri="{FF2B5EF4-FFF2-40B4-BE49-F238E27FC236}">
                    <a16:creationId xmlns:a16="http://schemas.microsoft.com/office/drawing/2014/main" id="{A4CD9944-58D4-F0D2-B66A-01B2D41AC0FD}"/>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1086;p27">
                <a:extLst>
                  <a:ext uri="{FF2B5EF4-FFF2-40B4-BE49-F238E27FC236}">
                    <a16:creationId xmlns:a16="http://schemas.microsoft.com/office/drawing/2014/main" id="{85A6B25A-1E9F-D537-3B27-2EB4222D8F65}"/>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1087;p27">
                <a:extLst>
                  <a:ext uri="{FF2B5EF4-FFF2-40B4-BE49-F238E27FC236}">
                    <a16:creationId xmlns:a16="http://schemas.microsoft.com/office/drawing/2014/main" id="{5160B5B4-D845-5761-0020-7CE6DFAE1F10}"/>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1088;p27">
                <a:extLst>
                  <a:ext uri="{FF2B5EF4-FFF2-40B4-BE49-F238E27FC236}">
                    <a16:creationId xmlns:a16="http://schemas.microsoft.com/office/drawing/2014/main" id="{A62014FD-7CDC-BF53-410E-68331CEFEEBB}"/>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1089;p27">
                <a:extLst>
                  <a:ext uri="{FF2B5EF4-FFF2-40B4-BE49-F238E27FC236}">
                    <a16:creationId xmlns:a16="http://schemas.microsoft.com/office/drawing/2014/main" id="{91A64638-EE76-464B-C46D-C5A61B4A4407}"/>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1090;p27">
                <a:extLst>
                  <a:ext uri="{FF2B5EF4-FFF2-40B4-BE49-F238E27FC236}">
                    <a16:creationId xmlns:a16="http://schemas.microsoft.com/office/drawing/2014/main" id="{137E77F2-C6B8-7B11-CFCE-7E380CD966A0}"/>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1091;p27">
                <a:extLst>
                  <a:ext uri="{FF2B5EF4-FFF2-40B4-BE49-F238E27FC236}">
                    <a16:creationId xmlns:a16="http://schemas.microsoft.com/office/drawing/2014/main" id="{5D3F00FA-0959-F84D-35E8-ED53E67BBDAD}"/>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1092;p27">
                <a:extLst>
                  <a:ext uri="{FF2B5EF4-FFF2-40B4-BE49-F238E27FC236}">
                    <a16:creationId xmlns:a16="http://schemas.microsoft.com/office/drawing/2014/main" id="{907BABF1-C86C-3814-E622-0D34E8771FF3}"/>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1093;p27">
                <a:extLst>
                  <a:ext uri="{FF2B5EF4-FFF2-40B4-BE49-F238E27FC236}">
                    <a16:creationId xmlns:a16="http://schemas.microsoft.com/office/drawing/2014/main" id="{4F94B367-EC07-68BC-85CD-4381F418FB7E}"/>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1094;p27">
                <a:extLst>
                  <a:ext uri="{FF2B5EF4-FFF2-40B4-BE49-F238E27FC236}">
                    <a16:creationId xmlns:a16="http://schemas.microsoft.com/office/drawing/2014/main" id="{83FFCEA0-BBCC-E1D1-1700-3B3BCBBFA554}"/>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1095;p27">
                <a:extLst>
                  <a:ext uri="{FF2B5EF4-FFF2-40B4-BE49-F238E27FC236}">
                    <a16:creationId xmlns:a16="http://schemas.microsoft.com/office/drawing/2014/main" id="{10CC0B68-20E1-9A27-82CF-6BC4D0F14700}"/>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1096;p27">
                <a:extLst>
                  <a:ext uri="{FF2B5EF4-FFF2-40B4-BE49-F238E27FC236}">
                    <a16:creationId xmlns:a16="http://schemas.microsoft.com/office/drawing/2014/main" id="{91A77956-FD99-A1CC-0593-CEFA71CBB0BD}"/>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1097;p27">
                <a:extLst>
                  <a:ext uri="{FF2B5EF4-FFF2-40B4-BE49-F238E27FC236}">
                    <a16:creationId xmlns:a16="http://schemas.microsoft.com/office/drawing/2014/main" id="{62C7DE26-7FB9-D868-D5AD-A23A849449C3}"/>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1098;p27">
                <a:extLst>
                  <a:ext uri="{FF2B5EF4-FFF2-40B4-BE49-F238E27FC236}">
                    <a16:creationId xmlns:a16="http://schemas.microsoft.com/office/drawing/2014/main" id="{28689C82-1BDB-C47C-2491-A84C95FD50B6}"/>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1099;p27">
                <a:extLst>
                  <a:ext uri="{FF2B5EF4-FFF2-40B4-BE49-F238E27FC236}">
                    <a16:creationId xmlns:a16="http://schemas.microsoft.com/office/drawing/2014/main" id="{D7F74566-21F3-18E9-013B-A790D698EA65}"/>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1100;p27">
                <a:extLst>
                  <a:ext uri="{FF2B5EF4-FFF2-40B4-BE49-F238E27FC236}">
                    <a16:creationId xmlns:a16="http://schemas.microsoft.com/office/drawing/2014/main" id="{A23B7DA2-C63B-0C05-1877-52472D7D25B9}"/>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1101;p27">
                <a:extLst>
                  <a:ext uri="{FF2B5EF4-FFF2-40B4-BE49-F238E27FC236}">
                    <a16:creationId xmlns:a16="http://schemas.microsoft.com/office/drawing/2014/main" id="{FD58C5CB-20CF-851A-EF89-7CEE8B474637}"/>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1102;p27">
                <a:extLst>
                  <a:ext uri="{FF2B5EF4-FFF2-40B4-BE49-F238E27FC236}">
                    <a16:creationId xmlns:a16="http://schemas.microsoft.com/office/drawing/2014/main" id="{E457AF3B-B0D7-73AD-998E-343B7183883B}"/>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1103;p27">
                <a:extLst>
                  <a:ext uri="{FF2B5EF4-FFF2-40B4-BE49-F238E27FC236}">
                    <a16:creationId xmlns:a16="http://schemas.microsoft.com/office/drawing/2014/main" id="{4D1C884C-195B-B683-98CC-4666CDBCA66B}"/>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173629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p:cTn id="12" dur="500" fill="hold"/>
                                        <p:tgtEl>
                                          <p:spTgt spid="42"/>
                                        </p:tgtEl>
                                        <p:attrNameLst>
                                          <p:attrName>ppt_w</p:attrName>
                                        </p:attrNameLst>
                                      </p:cBhvr>
                                      <p:tavLst>
                                        <p:tav tm="0">
                                          <p:val>
                                            <p:fltVal val="0"/>
                                          </p:val>
                                        </p:tav>
                                        <p:tav tm="100000">
                                          <p:val>
                                            <p:strVal val="#ppt_w"/>
                                          </p:val>
                                        </p:tav>
                                      </p:tavLst>
                                    </p:anim>
                                    <p:anim calcmode="lin" valueType="num">
                                      <p:cBhvr>
                                        <p:cTn id="13" dur="500" fill="hold"/>
                                        <p:tgtEl>
                                          <p:spTgt spid="42"/>
                                        </p:tgtEl>
                                        <p:attrNameLst>
                                          <p:attrName>ppt_h</p:attrName>
                                        </p:attrNameLst>
                                      </p:cBhvr>
                                      <p:tavLst>
                                        <p:tav tm="0">
                                          <p:val>
                                            <p:fltVal val="0"/>
                                          </p:val>
                                        </p:tav>
                                        <p:tav tm="100000">
                                          <p:val>
                                            <p:strVal val="#ppt_h"/>
                                          </p:val>
                                        </p:tav>
                                      </p:tavLst>
                                    </p:anim>
                                    <p:animEffect transition="in" filter="fade">
                                      <p:cBhvr>
                                        <p:cTn id="14" dur="500"/>
                                        <p:tgtEl>
                                          <p:spTgt spid="42"/>
                                        </p:tgtEl>
                                      </p:cBhvr>
                                    </p:animEffect>
                                  </p:childTnLst>
                                </p:cTn>
                              </p:par>
                              <p:par>
                                <p:cTn id="15" presetID="53" presetClass="entr" presetSubtype="16"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 name="Google Shape;2133;p40">
            <a:extLst>
              <a:ext uri="{FF2B5EF4-FFF2-40B4-BE49-F238E27FC236}">
                <a16:creationId xmlns:a16="http://schemas.microsoft.com/office/drawing/2014/main" id="{9FB1418E-8E55-9405-58AE-94A9CF80317F}"/>
              </a:ext>
            </a:extLst>
          </p:cNvPr>
          <p:cNvGrpSpPr/>
          <p:nvPr/>
        </p:nvGrpSpPr>
        <p:grpSpPr>
          <a:xfrm>
            <a:off x="541580" y="1185910"/>
            <a:ext cx="2324645" cy="3652176"/>
            <a:chOff x="-340923" y="1079584"/>
            <a:chExt cx="2324645" cy="3652176"/>
          </a:xfrm>
        </p:grpSpPr>
        <p:sp>
          <p:nvSpPr>
            <p:cNvPr id="5" name="Google Shape;2134;p40">
              <a:extLst>
                <a:ext uri="{FF2B5EF4-FFF2-40B4-BE49-F238E27FC236}">
                  <a16:creationId xmlns:a16="http://schemas.microsoft.com/office/drawing/2014/main" id="{C2F8753D-7C9C-0727-09C2-CEFC3C2AAAF4}"/>
                </a:ext>
              </a:extLst>
            </p:cNvPr>
            <p:cNvSpPr/>
            <p:nvPr/>
          </p:nvSpPr>
          <p:spPr>
            <a:xfrm>
              <a:off x="-64623" y="1125122"/>
              <a:ext cx="1771500" cy="3606638"/>
            </a:xfrm>
            <a:prstGeom prst="roundRect">
              <a:avLst>
                <a:gd name="adj" fmla="val 8831"/>
              </a:avLst>
            </a:prstGeom>
            <a:solidFill>
              <a:srgbClr val="00B050">
                <a:alpha val="12549"/>
              </a:srgbClr>
            </a:solidFill>
            <a:ln>
              <a:noFill/>
            </a:ln>
          </p:spPr>
          <p:txBody>
            <a:bodyPr spcFirstLastPara="1" wrap="square" lIns="91425" tIns="91425" rIns="91425" bIns="91425" anchor="ctr" anchorCtr="0">
              <a:noAutofit/>
            </a:bodyPr>
            <a:lstStyle/>
            <a:p>
              <a:pPr algn="ctr">
                <a:buClrTx/>
                <a:buFontTx/>
                <a:buNone/>
                <a:defRPr/>
              </a:pPr>
              <a:endParaRPr sz="1800">
                <a:solidFill>
                  <a:sysClr val="windowText" lastClr="000000"/>
                </a:solidFill>
                <a:latin typeface="Times New Roman" panose="02020603050405020304" pitchFamily="18" charset="0"/>
                <a:ea typeface="Roboto"/>
                <a:cs typeface="Times New Roman" panose="02020603050405020304" pitchFamily="18" charset="0"/>
                <a:sym typeface="Roboto"/>
              </a:endParaRPr>
            </a:p>
          </p:txBody>
        </p:sp>
        <p:sp>
          <p:nvSpPr>
            <p:cNvPr id="6" name="Google Shape;2135;p40">
              <a:extLst>
                <a:ext uri="{FF2B5EF4-FFF2-40B4-BE49-F238E27FC236}">
                  <a16:creationId xmlns:a16="http://schemas.microsoft.com/office/drawing/2014/main" id="{A91082AD-3242-B3A0-D954-2DB3D4E2F95A}"/>
                </a:ext>
              </a:extLst>
            </p:cNvPr>
            <p:cNvSpPr/>
            <p:nvPr/>
          </p:nvSpPr>
          <p:spPr>
            <a:xfrm>
              <a:off x="-340923" y="1079584"/>
              <a:ext cx="2324645" cy="923330"/>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algn="ctr">
                <a:buClrTx/>
                <a:buFontTx/>
                <a:buNone/>
                <a:defRPr/>
              </a:pPr>
              <a:endParaRPr sz="18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grpSp>
      <p:grpSp>
        <p:nvGrpSpPr>
          <p:cNvPr id="9" name="Google Shape;2136;p40">
            <a:extLst>
              <a:ext uri="{FF2B5EF4-FFF2-40B4-BE49-F238E27FC236}">
                <a16:creationId xmlns:a16="http://schemas.microsoft.com/office/drawing/2014/main" id="{9607AF75-D211-8FF5-570E-2160BB258893}"/>
              </a:ext>
            </a:extLst>
          </p:cNvPr>
          <p:cNvGrpSpPr/>
          <p:nvPr/>
        </p:nvGrpSpPr>
        <p:grpSpPr>
          <a:xfrm>
            <a:off x="3598465" y="1514825"/>
            <a:ext cx="5003955" cy="627300"/>
            <a:chOff x="3233738" y="1396088"/>
            <a:chExt cx="5176868" cy="627300"/>
          </a:xfrm>
        </p:grpSpPr>
        <p:sp>
          <p:nvSpPr>
            <p:cNvPr id="10" name="Google Shape;2137;p40">
              <a:extLst>
                <a:ext uri="{FF2B5EF4-FFF2-40B4-BE49-F238E27FC236}">
                  <a16:creationId xmlns:a16="http://schemas.microsoft.com/office/drawing/2014/main" id="{89C064D8-846D-58A8-0228-10BC5E31F86D}"/>
                </a:ext>
              </a:extLst>
            </p:cNvPr>
            <p:cNvSpPr/>
            <p:nvPr/>
          </p:nvSpPr>
          <p:spPr>
            <a:xfrm>
              <a:off x="3233738" y="1396088"/>
              <a:ext cx="627300" cy="627300"/>
            </a:xfrm>
            <a:prstGeom prst="ellipse">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18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01</a:t>
              </a:r>
              <a:endParaRPr sz="18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1" name="Google Shape;2139;p40">
              <a:extLst>
                <a:ext uri="{FF2B5EF4-FFF2-40B4-BE49-F238E27FC236}">
                  <a16:creationId xmlns:a16="http://schemas.microsoft.com/office/drawing/2014/main" id="{292C8AC9-361B-47C8-DC22-4A8EE04A0119}"/>
                </a:ext>
              </a:extLst>
            </p:cNvPr>
            <p:cNvSpPr txBox="1"/>
            <p:nvPr/>
          </p:nvSpPr>
          <p:spPr>
            <a:xfrm>
              <a:off x="3975272" y="1452400"/>
              <a:ext cx="4435334" cy="3318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rPr>
                <a:t>Giữa Thanh và Nga tuy chưa hề có lời tỏ tình nhưng trong lòng hai người đều nhen nhóm lên những tình cảm khác lạ</a:t>
              </a:r>
              <a:endParaRPr lang="en-US" sz="1800">
                <a:latin typeface=".VnTime"/>
                <a:ea typeface="Times New Roman" panose="02020603050405020304" pitchFamily="18" charset="0"/>
                <a:cs typeface="Times New Roman" panose="02020603050405020304" pitchFamily="18" charset="0"/>
              </a:endParaRPr>
            </a:p>
          </p:txBody>
        </p:sp>
      </p:grpSp>
      <p:grpSp>
        <p:nvGrpSpPr>
          <p:cNvPr id="12" name="Google Shape;2141;p40">
            <a:extLst>
              <a:ext uri="{FF2B5EF4-FFF2-40B4-BE49-F238E27FC236}">
                <a16:creationId xmlns:a16="http://schemas.microsoft.com/office/drawing/2014/main" id="{A0BA79BB-BBB0-54C4-AFB7-2500CA60F247}"/>
              </a:ext>
            </a:extLst>
          </p:cNvPr>
          <p:cNvGrpSpPr/>
          <p:nvPr/>
        </p:nvGrpSpPr>
        <p:grpSpPr>
          <a:xfrm>
            <a:off x="3598465" y="2701167"/>
            <a:ext cx="5010420" cy="659661"/>
            <a:chOff x="3233738" y="2582430"/>
            <a:chExt cx="5183556" cy="659661"/>
          </a:xfrm>
        </p:grpSpPr>
        <p:sp>
          <p:nvSpPr>
            <p:cNvPr id="13" name="Google Shape;2142;p40">
              <a:extLst>
                <a:ext uri="{FF2B5EF4-FFF2-40B4-BE49-F238E27FC236}">
                  <a16:creationId xmlns:a16="http://schemas.microsoft.com/office/drawing/2014/main" id="{0C809542-ECF5-A536-F8C0-97BEB3904610}"/>
                </a:ext>
              </a:extLst>
            </p:cNvPr>
            <p:cNvSpPr/>
            <p:nvPr/>
          </p:nvSpPr>
          <p:spPr>
            <a:xfrm>
              <a:off x="3233738" y="2614791"/>
              <a:ext cx="627300" cy="627300"/>
            </a:xfrm>
            <a:prstGeom prst="ellipse">
              <a:avLst/>
            </a:prstGeom>
            <a:solidFill>
              <a:srgbClr val="E76C5F"/>
            </a:solidFill>
            <a:ln>
              <a:noFill/>
            </a:ln>
          </p:spPr>
          <p:txBody>
            <a:bodyPr spcFirstLastPara="1" wrap="square" lIns="91425" tIns="91425" rIns="91425" bIns="91425" anchor="ctr" anchorCtr="0">
              <a:noAutofit/>
            </a:bodyPr>
            <a:lstStyle/>
            <a:p>
              <a:pPr algn="ctr">
                <a:buClrTx/>
                <a:buFontTx/>
                <a:buNone/>
                <a:defRPr/>
              </a:pPr>
              <a:r>
                <a:rPr lang="fr" sz="1800" b="1">
                  <a:solidFill>
                    <a:srgbClr val="002060"/>
                  </a:solidFill>
                  <a:latin typeface="Times New Roman" panose="02020603050405020304" pitchFamily="18" charset="0"/>
                  <a:ea typeface="Fira Sans Extra Condensed"/>
                  <a:cs typeface="Times New Roman" panose="02020603050405020304" pitchFamily="18" charset="0"/>
                  <a:sym typeface="Fira Sans Extra Condensed"/>
                </a:rPr>
                <a:t>02</a:t>
              </a:r>
              <a:endParaRPr sz="1800" b="1">
                <a:solidFill>
                  <a:srgbClr val="002060"/>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4" name="Google Shape;2144;p40">
              <a:extLst>
                <a:ext uri="{FF2B5EF4-FFF2-40B4-BE49-F238E27FC236}">
                  <a16:creationId xmlns:a16="http://schemas.microsoft.com/office/drawing/2014/main" id="{E3D293FC-3CBA-A8EE-6323-40FCE477C121}"/>
                </a:ext>
              </a:extLst>
            </p:cNvPr>
            <p:cNvSpPr txBox="1"/>
            <p:nvPr/>
          </p:nvSpPr>
          <p:spPr>
            <a:xfrm>
              <a:off x="3975274" y="2582430"/>
              <a:ext cx="4442020" cy="3318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rPr>
                <a:t>Đó là những rung động đầu đời, tươi mới, bỡ ngỡ... </a:t>
              </a:r>
              <a:endParaRPr lang="en-US" sz="1800">
                <a:latin typeface="Times New Roman" panose="02020603050405020304" pitchFamily="18" charset="0"/>
                <a:ea typeface="Times New Roman" panose="02020603050405020304" pitchFamily="18" charset="0"/>
                <a:cs typeface="Times New Roman" panose="02020603050405020304" pitchFamily="18" charset="0"/>
              </a:endParaRPr>
            </a:p>
          </p:txBody>
        </p:sp>
      </p:grpSp>
      <p:grpSp>
        <p:nvGrpSpPr>
          <p:cNvPr id="15" name="Google Shape;2146;p40">
            <a:extLst>
              <a:ext uri="{FF2B5EF4-FFF2-40B4-BE49-F238E27FC236}">
                <a16:creationId xmlns:a16="http://schemas.microsoft.com/office/drawing/2014/main" id="{5CDBAA57-BEEB-B3B1-E4CA-7863CEFF58E9}"/>
              </a:ext>
            </a:extLst>
          </p:cNvPr>
          <p:cNvGrpSpPr/>
          <p:nvPr/>
        </p:nvGrpSpPr>
        <p:grpSpPr>
          <a:xfrm>
            <a:off x="3598465" y="3771412"/>
            <a:ext cx="5010419" cy="808175"/>
            <a:chOff x="3233738" y="3652675"/>
            <a:chExt cx="5183556" cy="808175"/>
          </a:xfrm>
        </p:grpSpPr>
        <p:sp>
          <p:nvSpPr>
            <p:cNvPr id="16" name="Google Shape;2147;p40">
              <a:extLst>
                <a:ext uri="{FF2B5EF4-FFF2-40B4-BE49-F238E27FC236}">
                  <a16:creationId xmlns:a16="http://schemas.microsoft.com/office/drawing/2014/main" id="{C0536267-B777-EB42-905D-B83B9B5045D2}"/>
                </a:ext>
              </a:extLst>
            </p:cNvPr>
            <p:cNvSpPr/>
            <p:nvPr/>
          </p:nvSpPr>
          <p:spPr>
            <a:xfrm>
              <a:off x="3233738" y="3833550"/>
              <a:ext cx="627300" cy="627300"/>
            </a:xfrm>
            <a:prstGeom prst="ellipse">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1800" b="1">
                  <a:solidFill>
                    <a:srgbClr val="002060"/>
                  </a:solidFill>
                  <a:latin typeface="Times New Roman" panose="02020603050405020304" pitchFamily="18" charset="0"/>
                  <a:ea typeface="Fira Sans Extra Condensed"/>
                  <a:cs typeface="Times New Roman" panose="02020603050405020304" pitchFamily="18" charset="0"/>
                  <a:sym typeface="Fira Sans Extra Condensed"/>
                </a:rPr>
                <a:t>03</a:t>
              </a:r>
              <a:endParaRPr sz="1800" b="1">
                <a:solidFill>
                  <a:srgbClr val="002060"/>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7" name="Google Shape;2149;p40">
              <a:extLst>
                <a:ext uri="{FF2B5EF4-FFF2-40B4-BE49-F238E27FC236}">
                  <a16:creationId xmlns:a16="http://schemas.microsoft.com/office/drawing/2014/main" id="{39A89103-567A-5AE0-339E-507D68F4C130}"/>
                </a:ext>
              </a:extLst>
            </p:cNvPr>
            <p:cNvSpPr txBox="1"/>
            <p:nvPr/>
          </p:nvSpPr>
          <p:spPr>
            <a:xfrm>
              <a:off x="4010231" y="3652675"/>
              <a:ext cx="4407063" cy="3318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Mọi lời nói, cử chỉ, cảm xúc của họ đều thể hiện sự quan tâm về nhau một cách nhẹ nhàng tự nhiên và trong sáng.</a:t>
              </a:r>
              <a:endParaRPr lang="en-US" sz="1800">
                <a:effectLst/>
                <a:latin typeface=".VnTime"/>
                <a:ea typeface="Times New Roman" panose="02020603050405020304" pitchFamily="18" charset="0"/>
                <a:cs typeface="Times New Roman" panose="02020603050405020304" pitchFamily="18" charset="0"/>
              </a:endParaRPr>
            </a:p>
          </p:txBody>
        </p:sp>
      </p:grpSp>
      <p:cxnSp>
        <p:nvCxnSpPr>
          <p:cNvPr id="18" name="Google Shape;2151;p40">
            <a:extLst>
              <a:ext uri="{FF2B5EF4-FFF2-40B4-BE49-F238E27FC236}">
                <a16:creationId xmlns:a16="http://schemas.microsoft.com/office/drawing/2014/main" id="{D30CDA5C-F500-A3AA-B4B9-AD6787EAB386}"/>
              </a:ext>
            </a:extLst>
          </p:cNvPr>
          <p:cNvCxnSpPr>
            <a:cxnSpLocks/>
            <a:endCxn id="10" idx="2"/>
          </p:cNvCxnSpPr>
          <p:nvPr/>
        </p:nvCxnSpPr>
        <p:spPr>
          <a:xfrm flipV="1">
            <a:off x="2218224" y="1828475"/>
            <a:ext cx="1380241" cy="1143489"/>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19" name="Google Shape;2152;p40">
            <a:extLst>
              <a:ext uri="{FF2B5EF4-FFF2-40B4-BE49-F238E27FC236}">
                <a16:creationId xmlns:a16="http://schemas.microsoft.com/office/drawing/2014/main" id="{3BC5FB4E-D230-202E-A6F1-792EF375BCC6}"/>
              </a:ext>
            </a:extLst>
          </p:cNvPr>
          <p:cNvCxnSpPr>
            <a:cxnSpLocks/>
            <a:endCxn id="13" idx="2"/>
          </p:cNvCxnSpPr>
          <p:nvPr/>
        </p:nvCxnSpPr>
        <p:spPr>
          <a:xfrm>
            <a:off x="2482473" y="3034767"/>
            <a:ext cx="1115992" cy="12411"/>
          </a:xfrm>
          <a:prstGeom prst="curvedConnector3">
            <a:avLst>
              <a:gd name="adj1" fmla="val 50000"/>
            </a:avLst>
          </a:prstGeom>
          <a:noFill/>
          <a:ln w="9525" cap="flat" cmpd="sng">
            <a:solidFill>
              <a:srgbClr val="666666"/>
            </a:solidFill>
            <a:prstDash val="solid"/>
            <a:round/>
            <a:headEnd type="none" w="med" len="med"/>
            <a:tailEnd type="none" w="med" len="med"/>
          </a:ln>
        </p:spPr>
      </p:cxnSp>
      <p:cxnSp>
        <p:nvCxnSpPr>
          <p:cNvPr id="20" name="Google Shape;2153;p40">
            <a:extLst>
              <a:ext uri="{FF2B5EF4-FFF2-40B4-BE49-F238E27FC236}">
                <a16:creationId xmlns:a16="http://schemas.microsoft.com/office/drawing/2014/main" id="{336149F0-70F6-2276-007D-40C89926BF68}"/>
              </a:ext>
            </a:extLst>
          </p:cNvPr>
          <p:cNvCxnSpPr>
            <a:cxnSpLocks/>
            <a:endCxn id="16" idx="2"/>
          </p:cNvCxnSpPr>
          <p:nvPr/>
        </p:nvCxnSpPr>
        <p:spPr>
          <a:xfrm>
            <a:off x="2218224" y="3047178"/>
            <a:ext cx="1380241" cy="1218759"/>
          </a:xfrm>
          <a:prstGeom prst="curvedConnector3">
            <a:avLst>
              <a:gd name="adj1" fmla="val 50000"/>
            </a:avLst>
          </a:prstGeom>
          <a:noFill/>
          <a:ln w="9525" cap="flat" cmpd="sng">
            <a:solidFill>
              <a:srgbClr val="666666"/>
            </a:solidFill>
            <a:prstDash val="solid"/>
            <a:round/>
            <a:headEnd type="none" w="med" len="med"/>
            <a:tailEnd type="none" w="med" len="med"/>
          </a:ln>
        </p:spPr>
      </p:cxnSp>
      <p:sp>
        <p:nvSpPr>
          <p:cNvPr id="23" name="TextBox 22">
            <a:extLst>
              <a:ext uri="{FF2B5EF4-FFF2-40B4-BE49-F238E27FC236}">
                <a16:creationId xmlns:a16="http://schemas.microsoft.com/office/drawing/2014/main" id="{6C2DD68B-E659-B13C-0F17-F8D7D9982073}"/>
              </a:ext>
            </a:extLst>
          </p:cNvPr>
          <p:cNvSpPr txBox="1"/>
          <p:nvPr/>
        </p:nvSpPr>
        <p:spPr>
          <a:xfrm>
            <a:off x="511079" y="1206328"/>
            <a:ext cx="2396860" cy="461665"/>
          </a:xfrm>
          <a:prstGeom prst="rect">
            <a:avLst/>
          </a:prstGeom>
          <a:noFill/>
        </p:spPr>
        <p:txBody>
          <a:bodyPr wrap="square">
            <a:spAutoFit/>
          </a:bodyPr>
          <a:lstStyle/>
          <a:p>
            <a:pPr algn="ctr">
              <a:buClrTx/>
              <a:defRPr/>
            </a:pPr>
            <a:r>
              <a:rPr lang="en-US" sz="2400" b="1">
                <a:solidFill>
                  <a:srgbClr val="FFFFFF"/>
                </a:solidFill>
                <a:latin typeface="Times New Roman" panose="02020603050405020304" pitchFamily="18" charset="0"/>
                <a:ea typeface="Fira Sans Extra Condensed"/>
                <a:cs typeface="Times New Roman" panose="02020603050405020304" pitchFamily="18" charset="0"/>
                <a:sym typeface="Fira Sans Extra Condensed"/>
              </a:rPr>
              <a:t>Phân tích</a:t>
            </a:r>
            <a:endParaRPr lang="en-US" sz="2400">
              <a:solidFill>
                <a:srgbClr val="FFFFFF"/>
              </a:solidFill>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24" name="Google Shape;2432;p38">
            <a:extLst>
              <a:ext uri="{FF2B5EF4-FFF2-40B4-BE49-F238E27FC236}">
                <a16:creationId xmlns:a16="http://schemas.microsoft.com/office/drawing/2014/main" id="{02158BDC-B0E1-21EA-06D4-9F6332A08572}"/>
              </a:ext>
            </a:extLst>
          </p:cNvPr>
          <p:cNvGrpSpPr/>
          <p:nvPr/>
        </p:nvGrpSpPr>
        <p:grpSpPr>
          <a:xfrm>
            <a:off x="-25080" y="2436390"/>
            <a:ext cx="2407401" cy="2574569"/>
            <a:chOff x="7391346" y="1205004"/>
            <a:chExt cx="1237848" cy="1293131"/>
          </a:xfrm>
        </p:grpSpPr>
        <p:sp>
          <p:nvSpPr>
            <p:cNvPr id="25" name="Google Shape;2433;p38">
              <a:extLst>
                <a:ext uri="{FF2B5EF4-FFF2-40B4-BE49-F238E27FC236}">
                  <a16:creationId xmlns:a16="http://schemas.microsoft.com/office/drawing/2014/main" id="{43C9BEFE-472F-4922-11CC-927D262E9262}"/>
                </a:ext>
              </a:extLst>
            </p:cNvPr>
            <p:cNvSpPr/>
            <p:nvPr/>
          </p:nvSpPr>
          <p:spPr>
            <a:xfrm>
              <a:off x="7391346" y="1205004"/>
              <a:ext cx="1237848" cy="1293131"/>
            </a:xfrm>
            <a:custGeom>
              <a:avLst/>
              <a:gdLst/>
              <a:ahLst/>
              <a:cxnLst/>
              <a:rect l="l" t="t" r="r" b="b"/>
              <a:pathLst>
                <a:path w="41410" h="43263" extrusionOk="0">
                  <a:moveTo>
                    <a:pt x="12872" y="1"/>
                  </a:moveTo>
                  <a:cubicBezTo>
                    <a:pt x="11093" y="1"/>
                    <a:pt x="10052" y="500"/>
                    <a:pt x="9445" y="1123"/>
                  </a:cubicBezTo>
                  <a:lnTo>
                    <a:pt x="9377" y="1123"/>
                  </a:lnTo>
                  <a:cubicBezTo>
                    <a:pt x="6455" y="1123"/>
                    <a:pt x="2750" y="4098"/>
                    <a:pt x="2168" y="8079"/>
                  </a:cubicBezTo>
                  <a:cubicBezTo>
                    <a:pt x="1677" y="11429"/>
                    <a:pt x="2756" y="14697"/>
                    <a:pt x="4895" y="16641"/>
                  </a:cubicBezTo>
                  <a:cubicBezTo>
                    <a:pt x="4790" y="17320"/>
                    <a:pt x="4894" y="18011"/>
                    <a:pt x="5220" y="18617"/>
                  </a:cubicBezTo>
                  <a:cubicBezTo>
                    <a:pt x="5495" y="19129"/>
                    <a:pt x="5912" y="19546"/>
                    <a:pt x="6413" y="19836"/>
                  </a:cubicBezTo>
                  <a:cubicBezTo>
                    <a:pt x="5155" y="20600"/>
                    <a:pt x="3772" y="21663"/>
                    <a:pt x="2818" y="23032"/>
                  </a:cubicBezTo>
                  <a:cubicBezTo>
                    <a:pt x="2486" y="23176"/>
                    <a:pt x="2222" y="23364"/>
                    <a:pt x="2019" y="23509"/>
                  </a:cubicBezTo>
                  <a:lnTo>
                    <a:pt x="2013" y="23513"/>
                  </a:lnTo>
                  <a:lnTo>
                    <a:pt x="1969" y="23513"/>
                  </a:lnTo>
                  <a:cubicBezTo>
                    <a:pt x="1697" y="23513"/>
                    <a:pt x="1447" y="23563"/>
                    <a:pt x="1203" y="23663"/>
                  </a:cubicBezTo>
                  <a:cubicBezTo>
                    <a:pt x="476" y="23962"/>
                    <a:pt x="29" y="24594"/>
                    <a:pt x="7" y="25351"/>
                  </a:cubicBezTo>
                  <a:cubicBezTo>
                    <a:pt x="2" y="25522"/>
                    <a:pt x="22" y="25701"/>
                    <a:pt x="65" y="25880"/>
                  </a:cubicBezTo>
                  <a:cubicBezTo>
                    <a:pt x="0" y="26182"/>
                    <a:pt x="10" y="26500"/>
                    <a:pt x="101" y="26816"/>
                  </a:cubicBezTo>
                  <a:cubicBezTo>
                    <a:pt x="178" y="27080"/>
                    <a:pt x="322" y="27350"/>
                    <a:pt x="540" y="27585"/>
                  </a:cubicBezTo>
                  <a:cubicBezTo>
                    <a:pt x="602" y="27803"/>
                    <a:pt x="703" y="28009"/>
                    <a:pt x="844" y="28201"/>
                  </a:cubicBezTo>
                  <a:cubicBezTo>
                    <a:pt x="1035" y="28456"/>
                    <a:pt x="1275" y="28658"/>
                    <a:pt x="1554" y="28801"/>
                  </a:cubicBezTo>
                  <a:cubicBezTo>
                    <a:pt x="1567" y="28829"/>
                    <a:pt x="1578" y="28857"/>
                    <a:pt x="1593" y="28884"/>
                  </a:cubicBezTo>
                  <a:cubicBezTo>
                    <a:pt x="1886" y="29473"/>
                    <a:pt x="2472" y="29851"/>
                    <a:pt x="3155" y="29896"/>
                  </a:cubicBezTo>
                  <a:lnTo>
                    <a:pt x="3226" y="29900"/>
                  </a:lnTo>
                  <a:lnTo>
                    <a:pt x="3279" y="29900"/>
                  </a:lnTo>
                  <a:cubicBezTo>
                    <a:pt x="4006" y="29900"/>
                    <a:pt x="4511" y="29488"/>
                    <a:pt x="4797" y="29190"/>
                  </a:cubicBezTo>
                  <a:cubicBezTo>
                    <a:pt x="4978" y="29250"/>
                    <a:pt x="5173" y="29284"/>
                    <a:pt x="5381" y="29284"/>
                  </a:cubicBezTo>
                  <a:cubicBezTo>
                    <a:pt x="5484" y="29284"/>
                    <a:pt x="5589" y="29276"/>
                    <a:pt x="5699" y="29258"/>
                  </a:cubicBezTo>
                  <a:cubicBezTo>
                    <a:pt x="6133" y="29187"/>
                    <a:pt x="6512" y="28938"/>
                    <a:pt x="6778" y="28589"/>
                  </a:cubicBezTo>
                  <a:cubicBezTo>
                    <a:pt x="7387" y="27789"/>
                    <a:pt x="7220" y="26994"/>
                    <a:pt x="7154" y="26689"/>
                  </a:cubicBezTo>
                  <a:cubicBezTo>
                    <a:pt x="7144" y="26634"/>
                    <a:pt x="7131" y="26580"/>
                    <a:pt x="7119" y="26527"/>
                  </a:cubicBezTo>
                  <a:cubicBezTo>
                    <a:pt x="7641" y="26232"/>
                    <a:pt x="8283" y="25897"/>
                    <a:pt x="8961" y="25604"/>
                  </a:cubicBezTo>
                  <a:lnTo>
                    <a:pt x="9349" y="26507"/>
                  </a:lnTo>
                  <a:cubicBezTo>
                    <a:pt x="9483" y="26820"/>
                    <a:pt x="9788" y="27004"/>
                    <a:pt x="10106" y="27004"/>
                  </a:cubicBezTo>
                  <a:cubicBezTo>
                    <a:pt x="10231" y="27004"/>
                    <a:pt x="10358" y="26976"/>
                    <a:pt x="10478" y="26915"/>
                  </a:cubicBezTo>
                  <a:lnTo>
                    <a:pt x="12708" y="25777"/>
                  </a:lnTo>
                  <a:lnTo>
                    <a:pt x="12711" y="25777"/>
                  </a:lnTo>
                  <a:cubicBezTo>
                    <a:pt x="12784" y="26047"/>
                    <a:pt x="12856" y="26311"/>
                    <a:pt x="12924" y="26578"/>
                  </a:cubicBezTo>
                  <a:cubicBezTo>
                    <a:pt x="13058" y="27094"/>
                    <a:pt x="13181" y="27628"/>
                    <a:pt x="13294" y="28164"/>
                  </a:cubicBezTo>
                  <a:cubicBezTo>
                    <a:pt x="13487" y="29089"/>
                    <a:pt x="13621" y="29937"/>
                    <a:pt x="13671" y="30552"/>
                  </a:cubicBezTo>
                  <a:lnTo>
                    <a:pt x="13805" y="32226"/>
                  </a:lnTo>
                  <a:lnTo>
                    <a:pt x="14038" y="32198"/>
                  </a:lnTo>
                  <a:cubicBezTo>
                    <a:pt x="14084" y="32674"/>
                    <a:pt x="14115" y="33109"/>
                    <a:pt x="14125" y="33485"/>
                  </a:cubicBezTo>
                  <a:cubicBezTo>
                    <a:pt x="13700" y="33391"/>
                    <a:pt x="13199" y="33231"/>
                    <a:pt x="12750" y="33065"/>
                  </a:cubicBezTo>
                  <a:cubicBezTo>
                    <a:pt x="12443" y="32071"/>
                    <a:pt x="11822" y="30785"/>
                    <a:pt x="10496" y="30729"/>
                  </a:cubicBezTo>
                  <a:lnTo>
                    <a:pt x="10460" y="30727"/>
                  </a:lnTo>
                  <a:lnTo>
                    <a:pt x="10426" y="30727"/>
                  </a:lnTo>
                  <a:cubicBezTo>
                    <a:pt x="9926" y="30727"/>
                    <a:pt x="9241" y="30727"/>
                    <a:pt x="6557" y="33672"/>
                  </a:cubicBezTo>
                  <a:cubicBezTo>
                    <a:pt x="3933" y="36546"/>
                    <a:pt x="3804" y="37576"/>
                    <a:pt x="3755" y="37964"/>
                  </a:cubicBezTo>
                  <a:cubicBezTo>
                    <a:pt x="3629" y="38962"/>
                    <a:pt x="4201" y="39826"/>
                    <a:pt x="5145" y="40067"/>
                  </a:cubicBezTo>
                  <a:cubicBezTo>
                    <a:pt x="5375" y="40127"/>
                    <a:pt x="5622" y="40156"/>
                    <a:pt x="5879" y="40156"/>
                  </a:cubicBezTo>
                  <a:cubicBezTo>
                    <a:pt x="6646" y="40156"/>
                    <a:pt x="7555" y="39894"/>
                    <a:pt x="8649" y="39352"/>
                  </a:cubicBezTo>
                  <a:cubicBezTo>
                    <a:pt x="8879" y="39288"/>
                    <a:pt x="9086" y="39177"/>
                    <a:pt x="9264" y="39028"/>
                  </a:cubicBezTo>
                  <a:cubicBezTo>
                    <a:pt x="9299" y="39014"/>
                    <a:pt x="9333" y="38995"/>
                    <a:pt x="9367" y="38978"/>
                  </a:cubicBezTo>
                  <a:cubicBezTo>
                    <a:pt x="9442" y="38954"/>
                    <a:pt x="9515" y="38924"/>
                    <a:pt x="9587" y="38892"/>
                  </a:cubicBezTo>
                  <a:cubicBezTo>
                    <a:pt x="9644" y="38865"/>
                    <a:pt x="9699" y="38835"/>
                    <a:pt x="9751" y="38803"/>
                  </a:cubicBezTo>
                  <a:cubicBezTo>
                    <a:pt x="11059" y="39445"/>
                    <a:pt x="13624" y="40529"/>
                    <a:pt x="16782" y="40976"/>
                  </a:cubicBezTo>
                  <a:cubicBezTo>
                    <a:pt x="17054" y="41016"/>
                    <a:pt x="17325" y="41036"/>
                    <a:pt x="17588" y="41036"/>
                  </a:cubicBezTo>
                  <a:lnTo>
                    <a:pt x="17589" y="41036"/>
                  </a:lnTo>
                  <a:cubicBezTo>
                    <a:pt x="21239" y="41036"/>
                    <a:pt x="22443" y="37573"/>
                    <a:pt x="23088" y="35711"/>
                  </a:cubicBezTo>
                  <a:cubicBezTo>
                    <a:pt x="23094" y="35697"/>
                    <a:pt x="23099" y="35683"/>
                    <a:pt x="23102" y="35669"/>
                  </a:cubicBezTo>
                  <a:cubicBezTo>
                    <a:pt x="25013" y="36606"/>
                    <a:pt x="29152" y="39027"/>
                    <a:pt x="32761" y="41257"/>
                  </a:cubicBezTo>
                  <a:cubicBezTo>
                    <a:pt x="33130" y="42159"/>
                    <a:pt x="33797" y="43263"/>
                    <a:pt x="35055" y="43263"/>
                  </a:cubicBezTo>
                  <a:lnTo>
                    <a:pt x="35103" y="43263"/>
                  </a:lnTo>
                  <a:cubicBezTo>
                    <a:pt x="35639" y="43249"/>
                    <a:pt x="36308" y="43232"/>
                    <a:pt x="38812" y="40083"/>
                  </a:cubicBezTo>
                  <a:cubicBezTo>
                    <a:pt x="41219" y="37054"/>
                    <a:pt x="41301" y="36019"/>
                    <a:pt x="41330" y="35630"/>
                  </a:cubicBezTo>
                  <a:cubicBezTo>
                    <a:pt x="41409" y="34601"/>
                    <a:pt x="40781" y="33756"/>
                    <a:pt x="39800" y="33577"/>
                  </a:cubicBezTo>
                  <a:cubicBezTo>
                    <a:pt x="39638" y="33548"/>
                    <a:pt x="39469" y="33533"/>
                    <a:pt x="39294" y="33533"/>
                  </a:cubicBezTo>
                  <a:cubicBezTo>
                    <a:pt x="38720" y="33533"/>
                    <a:pt x="38081" y="33697"/>
                    <a:pt x="37351" y="34032"/>
                  </a:cubicBezTo>
                  <a:cubicBezTo>
                    <a:pt x="37034" y="34081"/>
                    <a:pt x="36733" y="34222"/>
                    <a:pt x="36492" y="34437"/>
                  </a:cubicBezTo>
                  <a:cubicBezTo>
                    <a:pt x="36376" y="34478"/>
                    <a:pt x="36263" y="34536"/>
                    <a:pt x="36154" y="34606"/>
                  </a:cubicBezTo>
                  <a:lnTo>
                    <a:pt x="27071" y="27506"/>
                  </a:lnTo>
                  <a:lnTo>
                    <a:pt x="26933" y="27231"/>
                  </a:lnTo>
                  <a:cubicBezTo>
                    <a:pt x="26933" y="27231"/>
                    <a:pt x="26309" y="25992"/>
                    <a:pt x="25474" y="24346"/>
                  </a:cubicBezTo>
                  <a:cubicBezTo>
                    <a:pt x="25225" y="23855"/>
                    <a:pt x="24957" y="23330"/>
                    <a:pt x="24679" y="22792"/>
                  </a:cubicBezTo>
                  <a:lnTo>
                    <a:pt x="23969" y="21402"/>
                  </a:lnTo>
                  <a:lnTo>
                    <a:pt x="23166" y="19846"/>
                  </a:lnTo>
                  <a:lnTo>
                    <a:pt x="26083" y="17400"/>
                  </a:lnTo>
                  <a:cubicBezTo>
                    <a:pt x="26407" y="17129"/>
                    <a:pt x="26435" y="16642"/>
                    <a:pt x="26147" y="16336"/>
                  </a:cubicBezTo>
                  <a:lnTo>
                    <a:pt x="25846" y="16013"/>
                  </a:lnTo>
                  <a:cubicBezTo>
                    <a:pt x="25889" y="15953"/>
                    <a:pt x="25931" y="15891"/>
                    <a:pt x="25976" y="15828"/>
                  </a:cubicBezTo>
                  <a:cubicBezTo>
                    <a:pt x="27180" y="14085"/>
                    <a:pt x="27987" y="12442"/>
                    <a:pt x="28384" y="10937"/>
                  </a:cubicBezTo>
                  <a:cubicBezTo>
                    <a:pt x="29337" y="10268"/>
                    <a:pt x="29718" y="9969"/>
                    <a:pt x="29934" y="9726"/>
                  </a:cubicBezTo>
                  <a:cubicBezTo>
                    <a:pt x="29978" y="9676"/>
                    <a:pt x="30027" y="9627"/>
                    <a:pt x="30076" y="9576"/>
                  </a:cubicBezTo>
                  <a:cubicBezTo>
                    <a:pt x="30259" y="9390"/>
                    <a:pt x="30486" y="9157"/>
                    <a:pt x="30683" y="8844"/>
                  </a:cubicBezTo>
                  <a:cubicBezTo>
                    <a:pt x="31033" y="8285"/>
                    <a:pt x="31101" y="7642"/>
                    <a:pt x="30871" y="7083"/>
                  </a:cubicBezTo>
                  <a:cubicBezTo>
                    <a:pt x="30818" y="6955"/>
                    <a:pt x="30751" y="6832"/>
                    <a:pt x="30669" y="6722"/>
                  </a:cubicBezTo>
                  <a:cubicBezTo>
                    <a:pt x="30744" y="6153"/>
                    <a:pt x="30546" y="5707"/>
                    <a:pt x="30307" y="5388"/>
                  </a:cubicBezTo>
                  <a:cubicBezTo>
                    <a:pt x="30031" y="5026"/>
                    <a:pt x="29647" y="4786"/>
                    <a:pt x="29220" y="4697"/>
                  </a:cubicBezTo>
                  <a:cubicBezTo>
                    <a:pt x="29060" y="4452"/>
                    <a:pt x="28877" y="4289"/>
                    <a:pt x="28750" y="4196"/>
                  </a:cubicBezTo>
                  <a:cubicBezTo>
                    <a:pt x="28412" y="3944"/>
                    <a:pt x="28020" y="3810"/>
                    <a:pt x="27613" y="3810"/>
                  </a:cubicBezTo>
                  <a:cubicBezTo>
                    <a:pt x="27523" y="3810"/>
                    <a:pt x="27436" y="3817"/>
                    <a:pt x="27349" y="3830"/>
                  </a:cubicBezTo>
                  <a:cubicBezTo>
                    <a:pt x="27035" y="3597"/>
                    <a:pt x="26654" y="3469"/>
                    <a:pt x="26258" y="3469"/>
                  </a:cubicBezTo>
                  <a:cubicBezTo>
                    <a:pt x="26068" y="3469"/>
                    <a:pt x="25877" y="3497"/>
                    <a:pt x="25684" y="3556"/>
                  </a:cubicBezTo>
                  <a:cubicBezTo>
                    <a:pt x="24854" y="3816"/>
                    <a:pt x="24508" y="4503"/>
                    <a:pt x="24350" y="5004"/>
                  </a:cubicBezTo>
                  <a:cubicBezTo>
                    <a:pt x="24312" y="5003"/>
                    <a:pt x="24275" y="5002"/>
                    <a:pt x="24239" y="5002"/>
                  </a:cubicBezTo>
                  <a:cubicBezTo>
                    <a:pt x="23689" y="5002"/>
                    <a:pt x="23176" y="5236"/>
                    <a:pt x="22837" y="5637"/>
                  </a:cubicBezTo>
                  <a:cubicBezTo>
                    <a:pt x="22418" y="6127"/>
                    <a:pt x="22293" y="6722"/>
                    <a:pt x="22467" y="7410"/>
                  </a:cubicBezTo>
                  <a:cubicBezTo>
                    <a:pt x="22051" y="7139"/>
                    <a:pt x="21576" y="6972"/>
                    <a:pt x="21070" y="6920"/>
                  </a:cubicBezTo>
                  <a:cubicBezTo>
                    <a:pt x="20200" y="2915"/>
                    <a:pt x="17640" y="392"/>
                    <a:pt x="14000" y="56"/>
                  </a:cubicBezTo>
                  <a:cubicBezTo>
                    <a:pt x="13602" y="19"/>
                    <a:pt x="13222" y="1"/>
                    <a:pt x="12872" y="1"/>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434;p38">
              <a:extLst>
                <a:ext uri="{FF2B5EF4-FFF2-40B4-BE49-F238E27FC236}">
                  <a16:creationId xmlns:a16="http://schemas.microsoft.com/office/drawing/2014/main" id="{3AA139DD-FA01-93BD-0F0E-679BA16E566B}"/>
                </a:ext>
              </a:extLst>
            </p:cNvPr>
            <p:cNvSpPr/>
            <p:nvPr/>
          </p:nvSpPr>
          <p:spPr>
            <a:xfrm>
              <a:off x="7437889" y="1801280"/>
              <a:ext cx="299792" cy="249462"/>
            </a:xfrm>
            <a:custGeom>
              <a:avLst/>
              <a:gdLst/>
              <a:ahLst/>
              <a:cxnLst/>
              <a:rect l="l" t="t" r="r" b="b"/>
              <a:pathLst>
                <a:path w="10029" h="8346" extrusionOk="0">
                  <a:moveTo>
                    <a:pt x="8274" y="0"/>
                  </a:moveTo>
                  <a:cubicBezTo>
                    <a:pt x="8274" y="0"/>
                    <a:pt x="7559" y="257"/>
                    <a:pt x="6602" y="754"/>
                  </a:cubicBezTo>
                  <a:cubicBezTo>
                    <a:pt x="5197" y="1485"/>
                    <a:pt x="3264" y="2739"/>
                    <a:pt x="2283" y="4475"/>
                  </a:cubicBezTo>
                  <a:cubicBezTo>
                    <a:pt x="1899" y="4487"/>
                    <a:pt x="1619" y="4716"/>
                    <a:pt x="1297" y="4942"/>
                  </a:cubicBezTo>
                  <a:cubicBezTo>
                    <a:pt x="1072" y="5099"/>
                    <a:pt x="850" y="5141"/>
                    <a:pt x="583" y="5176"/>
                  </a:cubicBezTo>
                  <a:cubicBezTo>
                    <a:pt x="558" y="5179"/>
                    <a:pt x="534" y="5180"/>
                    <a:pt x="511" y="5180"/>
                  </a:cubicBezTo>
                  <a:cubicBezTo>
                    <a:pt x="476" y="5180"/>
                    <a:pt x="444" y="5178"/>
                    <a:pt x="411" y="5178"/>
                  </a:cubicBezTo>
                  <a:cubicBezTo>
                    <a:pt x="362" y="5178"/>
                    <a:pt x="314" y="5183"/>
                    <a:pt x="260" y="5204"/>
                  </a:cubicBezTo>
                  <a:cubicBezTo>
                    <a:pt x="141" y="5252"/>
                    <a:pt x="59" y="5315"/>
                    <a:pt x="55" y="5454"/>
                  </a:cubicBezTo>
                  <a:cubicBezTo>
                    <a:pt x="48" y="5724"/>
                    <a:pt x="370" y="5864"/>
                    <a:pt x="673" y="5934"/>
                  </a:cubicBezTo>
                  <a:cubicBezTo>
                    <a:pt x="350" y="5998"/>
                    <a:pt x="0" y="6128"/>
                    <a:pt x="83" y="6413"/>
                  </a:cubicBezTo>
                  <a:cubicBezTo>
                    <a:pt x="151" y="6642"/>
                    <a:pt x="411" y="6706"/>
                    <a:pt x="685" y="6706"/>
                  </a:cubicBezTo>
                  <a:cubicBezTo>
                    <a:pt x="761" y="6706"/>
                    <a:pt x="839" y="6701"/>
                    <a:pt x="913" y="6694"/>
                  </a:cubicBezTo>
                  <a:lnTo>
                    <a:pt x="913" y="6694"/>
                  </a:lnTo>
                  <a:cubicBezTo>
                    <a:pt x="654" y="6847"/>
                    <a:pt x="405" y="7062"/>
                    <a:pt x="576" y="7293"/>
                  </a:cubicBezTo>
                  <a:cubicBezTo>
                    <a:pt x="683" y="7437"/>
                    <a:pt x="861" y="7490"/>
                    <a:pt x="1058" y="7490"/>
                  </a:cubicBezTo>
                  <a:cubicBezTo>
                    <a:pt x="1295" y="7490"/>
                    <a:pt x="1561" y="7414"/>
                    <a:pt x="1770" y="7329"/>
                  </a:cubicBezTo>
                  <a:lnTo>
                    <a:pt x="1770" y="7329"/>
                  </a:lnTo>
                  <a:cubicBezTo>
                    <a:pt x="1535" y="7687"/>
                    <a:pt x="1217" y="8314"/>
                    <a:pt x="1705" y="8345"/>
                  </a:cubicBezTo>
                  <a:cubicBezTo>
                    <a:pt x="1711" y="8345"/>
                    <a:pt x="1716" y="8346"/>
                    <a:pt x="1722" y="8346"/>
                  </a:cubicBezTo>
                  <a:cubicBezTo>
                    <a:pt x="1940" y="8346"/>
                    <a:pt x="2140" y="8054"/>
                    <a:pt x="2266" y="7915"/>
                  </a:cubicBezTo>
                  <a:cubicBezTo>
                    <a:pt x="2545" y="7611"/>
                    <a:pt x="2794" y="7284"/>
                    <a:pt x="3024" y="6941"/>
                  </a:cubicBezTo>
                  <a:cubicBezTo>
                    <a:pt x="3167" y="7262"/>
                    <a:pt x="3587" y="7729"/>
                    <a:pt x="3824" y="7729"/>
                  </a:cubicBezTo>
                  <a:cubicBezTo>
                    <a:pt x="3868" y="7729"/>
                    <a:pt x="3906" y="7713"/>
                    <a:pt x="3934" y="7677"/>
                  </a:cubicBezTo>
                  <a:cubicBezTo>
                    <a:pt x="4105" y="7459"/>
                    <a:pt x="4068" y="7292"/>
                    <a:pt x="4022" y="7077"/>
                  </a:cubicBezTo>
                  <a:cubicBezTo>
                    <a:pt x="3934" y="6657"/>
                    <a:pt x="3810" y="6252"/>
                    <a:pt x="3645" y="5857"/>
                  </a:cubicBezTo>
                  <a:cubicBezTo>
                    <a:pt x="4232" y="5480"/>
                    <a:pt x="5687" y="4595"/>
                    <a:pt x="7244" y="3986"/>
                  </a:cubicBezTo>
                  <a:cubicBezTo>
                    <a:pt x="8176" y="3620"/>
                    <a:pt x="9147" y="3354"/>
                    <a:pt x="9984" y="3354"/>
                  </a:cubicBezTo>
                  <a:cubicBezTo>
                    <a:pt x="9999" y="3354"/>
                    <a:pt x="10014" y="3354"/>
                    <a:pt x="10029" y="3354"/>
                  </a:cubicBezTo>
                  <a:lnTo>
                    <a:pt x="8274" y="0"/>
                  </a:ln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435;p38">
              <a:extLst>
                <a:ext uri="{FF2B5EF4-FFF2-40B4-BE49-F238E27FC236}">
                  <a16:creationId xmlns:a16="http://schemas.microsoft.com/office/drawing/2014/main" id="{C947A8D7-6895-3AB3-59BF-13E41DFA3918}"/>
                </a:ext>
              </a:extLst>
            </p:cNvPr>
            <p:cNvSpPr/>
            <p:nvPr/>
          </p:nvSpPr>
          <p:spPr>
            <a:xfrm>
              <a:off x="7635269" y="1801310"/>
              <a:ext cx="102412" cy="119142"/>
            </a:xfrm>
            <a:custGeom>
              <a:avLst/>
              <a:gdLst/>
              <a:ahLst/>
              <a:cxnLst/>
              <a:rect l="l" t="t" r="r" b="b"/>
              <a:pathLst>
                <a:path w="3426" h="3986" extrusionOk="0">
                  <a:moveTo>
                    <a:pt x="1673" y="1"/>
                  </a:moveTo>
                  <a:cubicBezTo>
                    <a:pt x="1673" y="1"/>
                    <a:pt x="959" y="256"/>
                    <a:pt x="0" y="754"/>
                  </a:cubicBezTo>
                  <a:cubicBezTo>
                    <a:pt x="263" y="1522"/>
                    <a:pt x="690" y="2942"/>
                    <a:pt x="642" y="3985"/>
                  </a:cubicBezTo>
                  <a:cubicBezTo>
                    <a:pt x="1574" y="3619"/>
                    <a:pt x="2544" y="3353"/>
                    <a:pt x="3381" y="3353"/>
                  </a:cubicBezTo>
                  <a:cubicBezTo>
                    <a:pt x="3396" y="3353"/>
                    <a:pt x="3411" y="3353"/>
                    <a:pt x="3426" y="3353"/>
                  </a:cubicBezTo>
                  <a:lnTo>
                    <a:pt x="1673" y="1"/>
                  </a:ln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2436;p38">
              <a:extLst>
                <a:ext uri="{FF2B5EF4-FFF2-40B4-BE49-F238E27FC236}">
                  <a16:creationId xmlns:a16="http://schemas.microsoft.com/office/drawing/2014/main" id="{301B3EDB-4900-933D-17CA-CEE9A321E29D}"/>
                </a:ext>
              </a:extLst>
            </p:cNvPr>
            <p:cNvSpPr/>
            <p:nvPr/>
          </p:nvSpPr>
          <p:spPr>
            <a:xfrm>
              <a:off x="8008327" y="1356965"/>
              <a:ext cx="263472" cy="332945"/>
            </a:xfrm>
            <a:custGeom>
              <a:avLst/>
              <a:gdLst/>
              <a:ahLst/>
              <a:cxnLst/>
              <a:rect l="l" t="t" r="r" b="b"/>
              <a:pathLst>
                <a:path w="8814" h="11139" extrusionOk="0">
                  <a:moveTo>
                    <a:pt x="5618" y="1"/>
                  </a:moveTo>
                  <a:cubicBezTo>
                    <a:pt x="5589" y="1"/>
                    <a:pt x="5557" y="6"/>
                    <a:pt x="5522" y="16"/>
                  </a:cubicBezTo>
                  <a:cubicBezTo>
                    <a:pt x="5253" y="100"/>
                    <a:pt x="5194" y="644"/>
                    <a:pt x="5134" y="843"/>
                  </a:cubicBezTo>
                  <a:cubicBezTo>
                    <a:pt x="4975" y="1370"/>
                    <a:pt x="4817" y="1895"/>
                    <a:pt x="4664" y="2423"/>
                  </a:cubicBezTo>
                  <a:cubicBezTo>
                    <a:pt x="4637" y="2403"/>
                    <a:pt x="4613" y="2383"/>
                    <a:pt x="4592" y="2361"/>
                  </a:cubicBezTo>
                  <a:cubicBezTo>
                    <a:pt x="4403" y="2153"/>
                    <a:pt x="4331" y="1906"/>
                    <a:pt x="4091" y="1730"/>
                  </a:cubicBezTo>
                  <a:cubicBezTo>
                    <a:pt x="3995" y="1659"/>
                    <a:pt x="3772" y="1536"/>
                    <a:pt x="3596" y="1536"/>
                  </a:cubicBezTo>
                  <a:cubicBezTo>
                    <a:pt x="3525" y="1536"/>
                    <a:pt x="3462" y="1556"/>
                    <a:pt x="3418" y="1607"/>
                  </a:cubicBezTo>
                  <a:cubicBezTo>
                    <a:pt x="3237" y="1822"/>
                    <a:pt x="3507" y="2276"/>
                    <a:pt x="3606" y="2472"/>
                  </a:cubicBezTo>
                  <a:cubicBezTo>
                    <a:pt x="3886" y="3012"/>
                    <a:pt x="4149" y="3545"/>
                    <a:pt x="4375" y="4105"/>
                  </a:cubicBezTo>
                  <a:cubicBezTo>
                    <a:pt x="3793" y="5065"/>
                    <a:pt x="2510" y="7027"/>
                    <a:pt x="1073" y="8233"/>
                  </a:cubicBezTo>
                  <a:cubicBezTo>
                    <a:pt x="723" y="8528"/>
                    <a:pt x="363" y="8776"/>
                    <a:pt x="1" y="8954"/>
                  </a:cubicBezTo>
                  <a:lnTo>
                    <a:pt x="3089" y="11139"/>
                  </a:lnTo>
                  <a:cubicBezTo>
                    <a:pt x="3062" y="11105"/>
                    <a:pt x="3469" y="10611"/>
                    <a:pt x="4008" y="9832"/>
                  </a:cubicBezTo>
                  <a:cubicBezTo>
                    <a:pt x="4828" y="8642"/>
                    <a:pt x="5956" y="6786"/>
                    <a:pt x="6310" y="4892"/>
                  </a:cubicBezTo>
                  <a:cubicBezTo>
                    <a:pt x="6683" y="4632"/>
                    <a:pt x="7881" y="3808"/>
                    <a:pt x="8087" y="3575"/>
                  </a:cubicBezTo>
                  <a:cubicBezTo>
                    <a:pt x="8275" y="3364"/>
                    <a:pt x="8523" y="3148"/>
                    <a:pt x="8674" y="2910"/>
                  </a:cubicBezTo>
                  <a:cubicBezTo>
                    <a:pt x="8770" y="2760"/>
                    <a:pt x="8814" y="2558"/>
                    <a:pt x="8587" y="2506"/>
                  </a:cubicBezTo>
                  <a:cubicBezTo>
                    <a:pt x="8556" y="2499"/>
                    <a:pt x="8526" y="2495"/>
                    <a:pt x="8495" y="2495"/>
                  </a:cubicBezTo>
                  <a:cubicBezTo>
                    <a:pt x="8334" y="2495"/>
                    <a:pt x="8171" y="2589"/>
                    <a:pt x="8011" y="2671"/>
                  </a:cubicBezTo>
                  <a:cubicBezTo>
                    <a:pt x="7777" y="2791"/>
                    <a:pt x="7685" y="2800"/>
                    <a:pt x="7452" y="2924"/>
                  </a:cubicBezTo>
                  <a:cubicBezTo>
                    <a:pt x="7726" y="2609"/>
                    <a:pt x="7813" y="2481"/>
                    <a:pt x="8046" y="2134"/>
                  </a:cubicBezTo>
                  <a:cubicBezTo>
                    <a:pt x="8158" y="1967"/>
                    <a:pt x="8567" y="1527"/>
                    <a:pt x="8383" y="1282"/>
                  </a:cubicBezTo>
                  <a:cubicBezTo>
                    <a:pt x="8331" y="1214"/>
                    <a:pt x="8269" y="1189"/>
                    <a:pt x="8204" y="1189"/>
                  </a:cubicBezTo>
                  <a:cubicBezTo>
                    <a:pt x="8083" y="1189"/>
                    <a:pt x="7951" y="1275"/>
                    <a:pt x="7844" y="1329"/>
                  </a:cubicBezTo>
                  <a:cubicBezTo>
                    <a:pt x="7482" y="1513"/>
                    <a:pt x="7157" y="1745"/>
                    <a:pt x="6853" y="2007"/>
                  </a:cubicBezTo>
                  <a:cubicBezTo>
                    <a:pt x="7002" y="1699"/>
                    <a:pt x="7134" y="1381"/>
                    <a:pt x="7227" y="1055"/>
                  </a:cubicBezTo>
                  <a:cubicBezTo>
                    <a:pt x="7288" y="845"/>
                    <a:pt x="7353" y="561"/>
                    <a:pt x="7146" y="406"/>
                  </a:cubicBezTo>
                  <a:cubicBezTo>
                    <a:pt x="7084" y="360"/>
                    <a:pt x="7027" y="341"/>
                    <a:pt x="6972" y="341"/>
                  </a:cubicBezTo>
                  <a:cubicBezTo>
                    <a:pt x="6880" y="341"/>
                    <a:pt x="6796" y="394"/>
                    <a:pt x="6711" y="469"/>
                  </a:cubicBezTo>
                  <a:cubicBezTo>
                    <a:pt x="6395" y="750"/>
                    <a:pt x="6128" y="1144"/>
                    <a:pt x="5864" y="1491"/>
                  </a:cubicBezTo>
                  <a:cubicBezTo>
                    <a:pt x="5925" y="1023"/>
                    <a:pt x="6033" y="1"/>
                    <a:pt x="5618"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2437;p38">
              <a:extLst>
                <a:ext uri="{FF2B5EF4-FFF2-40B4-BE49-F238E27FC236}">
                  <a16:creationId xmlns:a16="http://schemas.microsoft.com/office/drawing/2014/main" id="{772D0D8A-7A9C-270E-5E7F-4C01248DFC8A}"/>
                </a:ext>
              </a:extLst>
            </p:cNvPr>
            <p:cNvSpPr/>
            <p:nvPr/>
          </p:nvSpPr>
          <p:spPr>
            <a:xfrm>
              <a:off x="8008327" y="1603019"/>
              <a:ext cx="119809" cy="86890"/>
            </a:xfrm>
            <a:custGeom>
              <a:avLst/>
              <a:gdLst/>
              <a:ahLst/>
              <a:cxnLst/>
              <a:rect l="l" t="t" r="r" b="b"/>
              <a:pathLst>
                <a:path w="4008" h="2907" extrusionOk="0">
                  <a:moveTo>
                    <a:pt x="1073" y="1"/>
                  </a:moveTo>
                  <a:cubicBezTo>
                    <a:pt x="723" y="296"/>
                    <a:pt x="363" y="544"/>
                    <a:pt x="1" y="722"/>
                  </a:cubicBezTo>
                  <a:lnTo>
                    <a:pt x="3089" y="2907"/>
                  </a:lnTo>
                  <a:cubicBezTo>
                    <a:pt x="3061" y="2873"/>
                    <a:pt x="3469" y="2379"/>
                    <a:pt x="4008" y="1601"/>
                  </a:cubicBezTo>
                  <a:cubicBezTo>
                    <a:pt x="2680" y="1538"/>
                    <a:pt x="1590" y="558"/>
                    <a:pt x="1073"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438;p38">
              <a:extLst>
                <a:ext uri="{FF2B5EF4-FFF2-40B4-BE49-F238E27FC236}">
                  <a16:creationId xmlns:a16="http://schemas.microsoft.com/office/drawing/2014/main" id="{3FA37D67-6663-B654-855D-CF47AC784D08}"/>
                </a:ext>
              </a:extLst>
            </p:cNvPr>
            <p:cNvSpPr/>
            <p:nvPr/>
          </p:nvSpPr>
          <p:spPr>
            <a:xfrm>
              <a:off x="8148702" y="1429956"/>
              <a:ext cx="31985" cy="27529"/>
            </a:xfrm>
            <a:custGeom>
              <a:avLst/>
              <a:gdLst/>
              <a:ahLst/>
              <a:cxnLst/>
              <a:rect l="l" t="t" r="r" b="b"/>
              <a:pathLst>
                <a:path w="1070" h="921" extrusionOk="0">
                  <a:moveTo>
                    <a:pt x="111" y="0"/>
                  </a:moveTo>
                  <a:cubicBezTo>
                    <a:pt x="65" y="0"/>
                    <a:pt x="24" y="32"/>
                    <a:pt x="15" y="78"/>
                  </a:cubicBezTo>
                  <a:cubicBezTo>
                    <a:pt x="1" y="132"/>
                    <a:pt x="33" y="187"/>
                    <a:pt x="88" y="200"/>
                  </a:cubicBezTo>
                  <a:cubicBezTo>
                    <a:pt x="431" y="280"/>
                    <a:pt x="728" y="533"/>
                    <a:pt x="862" y="859"/>
                  </a:cubicBezTo>
                  <a:cubicBezTo>
                    <a:pt x="877" y="898"/>
                    <a:pt x="915" y="921"/>
                    <a:pt x="955" y="921"/>
                  </a:cubicBezTo>
                  <a:cubicBezTo>
                    <a:pt x="968" y="921"/>
                    <a:pt x="982" y="920"/>
                    <a:pt x="993" y="914"/>
                  </a:cubicBezTo>
                  <a:cubicBezTo>
                    <a:pt x="1045" y="893"/>
                    <a:pt x="1069" y="835"/>
                    <a:pt x="1048" y="784"/>
                  </a:cubicBezTo>
                  <a:cubicBezTo>
                    <a:pt x="890" y="399"/>
                    <a:pt x="540" y="101"/>
                    <a:pt x="136" y="4"/>
                  </a:cubicBezTo>
                  <a:cubicBezTo>
                    <a:pt x="128" y="1"/>
                    <a:pt x="119" y="0"/>
                    <a:pt x="11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439;p38">
              <a:extLst>
                <a:ext uri="{FF2B5EF4-FFF2-40B4-BE49-F238E27FC236}">
                  <a16:creationId xmlns:a16="http://schemas.microsoft.com/office/drawing/2014/main" id="{5AF60720-D19C-5850-7813-CAFE7DFB7241}"/>
                </a:ext>
              </a:extLst>
            </p:cNvPr>
            <p:cNvSpPr/>
            <p:nvPr/>
          </p:nvSpPr>
          <p:spPr>
            <a:xfrm>
              <a:off x="7518210" y="2171706"/>
              <a:ext cx="215346" cy="185587"/>
            </a:xfrm>
            <a:custGeom>
              <a:avLst/>
              <a:gdLst/>
              <a:ahLst/>
              <a:cxnLst/>
              <a:rect l="l" t="t" r="r" b="b"/>
              <a:pathLst>
                <a:path w="7204" h="6209" extrusionOk="0">
                  <a:moveTo>
                    <a:pt x="6183" y="0"/>
                  </a:moveTo>
                  <a:cubicBezTo>
                    <a:pt x="5558" y="0"/>
                    <a:pt x="1" y="5839"/>
                    <a:pt x="1299" y="6170"/>
                  </a:cubicBezTo>
                  <a:cubicBezTo>
                    <a:pt x="1403" y="6196"/>
                    <a:pt x="1516" y="6208"/>
                    <a:pt x="1636" y="6208"/>
                  </a:cubicBezTo>
                  <a:cubicBezTo>
                    <a:pt x="3028" y="6208"/>
                    <a:pt x="5391" y="4580"/>
                    <a:pt x="5391" y="4580"/>
                  </a:cubicBezTo>
                  <a:lnTo>
                    <a:pt x="7204" y="2123"/>
                  </a:lnTo>
                  <a:cubicBezTo>
                    <a:pt x="7204" y="2123"/>
                    <a:pt x="6791" y="27"/>
                    <a:pt x="6187" y="0"/>
                  </a:cubicBezTo>
                  <a:cubicBezTo>
                    <a:pt x="6186" y="0"/>
                    <a:pt x="6185" y="0"/>
                    <a:pt x="6183"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440;p38">
              <a:extLst>
                <a:ext uri="{FF2B5EF4-FFF2-40B4-BE49-F238E27FC236}">
                  <a16:creationId xmlns:a16="http://schemas.microsoft.com/office/drawing/2014/main" id="{BCC13837-F099-0199-F990-9CFD6288D21A}"/>
                </a:ext>
              </a:extLst>
            </p:cNvPr>
            <p:cNvSpPr/>
            <p:nvPr/>
          </p:nvSpPr>
          <p:spPr>
            <a:xfrm>
              <a:off x="7645163" y="2282808"/>
              <a:ext cx="32374" cy="30069"/>
            </a:xfrm>
            <a:custGeom>
              <a:avLst/>
              <a:gdLst/>
              <a:ahLst/>
              <a:cxnLst/>
              <a:rect l="l" t="t" r="r" b="b"/>
              <a:pathLst>
                <a:path w="1083" h="1006" extrusionOk="0">
                  <a:moveTo>
                    <a:pt x="123" y="1"/>
                  </a:moveTo>
                  <a:cubicBezTo>
                    <a:pt x="64" y="1"/>
                    <a:pt x="0" y="64"/>
                    <a:pt x="31" y="138"/>
                  </a:cubicBezTo>
                  <a:cubicBezTo>
                    <a:pt x="179" y="494"/>
                    <a:pt x="483" y="1006"/>
                    <a:pt x="927" y="1006"/>
                  </a:cubicBezTo>
                  <a:cubicBezTo>
                    <a:pt x="953" y="1006"/>
                    <a:pt x="979" y="1004"/>
                    <a:pt x="1006" y="1000"/>
                  </a:cubicBezTo>
                  <a:cubicBezTo>
                    <a:pt x="1082" y="992"/>
                    <a:pt x="1075" y="886"/>
                    <a:pt x="1013" y="863"/>
                  </a:cubicBezTo>
                  <a:cubicBezTo>
                    <a:pt x="808" y="787"/>
                    <a:pt x="636" y="731"/>
                    <a:pt x="486" y="560"/>
                  </a:cubicBezTo>
                  <a:cubicBezTo>
                    <a:pt x="355" y="412"/>
                    <a:pt x="270" y="234"/>
                    <a:pt x="194" y="52"/>
                  </a:cubicBezTo>
                  <a:cubicBezTo>
                    <a:pt x="179" y="16"/>
                    <a:pt x="152" y="1"/>
                    <a:pt x="12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441;p38">
              <a:extLst>
                <a:ext uri="{FF2B5EF4-FFF2-40B4-BE49-F238E27FC236}">
                  <a16:creationId xmlns:a16="http://schemas.microsoft.com/office/drawing/2014/main" id="{7A2D77F2-4D21-B6CB-8FBE-E72E54A15BB7}"/>
                </a:ext>
              </a:extLst>
            </p:cNvPr>
            <p:cNvSpPr/>
            <p:nvPr/>
          </p:nvSpPr>
          <p:spPr>
            <a:xfrm>
              <a:off x="7627228" y="2298679"/>
              <a:ext cx="31686" cy="26124"/>
            </a:xfrm>
            <a:custGeom>
              <a:avLst/>
              <a:gdLst/>
              <a:ahLst/>
              <a:cxnLst/>
              <a:rect l="l" t="t" r="r" b="b"/>
              <a:pathLst>
                <a:path w="1060" h="874" extrusionOk="0">
                  <a:moveTo>
                    <a:pt x="115" y="0"/>
                  </a:moveTo>
                  <a:cubicBezTo>
                    <a:pt x="59" y="0"/>
                    <a:pt x="0" y="59"/>
                    <a:pt x="31" y="128"/>
                  </a:cubicBezTo>
                  <a:cubicBezTo>
                    <a:pt x="128" y="341"/>
                    <a:pt x="251" y="550"/>
                    <a:pt x="441" y="694"/>
                  </a:cubicBezTo>
                  <a:cubicBezTo>
                    <a:pt x="554" y="781"/>
                    <a:pt x="720" y="874"/>
                    <a:pt x="874" y="874"/>
                  </a:cubicBezTo>
                  <a:cubicBezTo>
                    <a:pt x="922" y="874"/>
                    <a:pt x="969" y="865"/>
                    <a:pt x="1013" y="843"/>
                  </a:cubicBezTo>
                  <a:cubicBezTo>
                    <a:pt x="1060" y="821"/>
                    <a:pt x="1041" y="762"/>
                    <a:pt x="1005" y="743"/>
                  </a:cubicBezTo>
                  <a:cubicBezTo>
                    <a:pt x="931" y="709"/>
                    <a:pt x="855" y="708"/>
                    <a:pt x="777" y="684"/>
                  </a:cubicBezTo>
                  <a:cubicBezTo>
                    <a:pt x="666" y="646"/>
                    <a:pt x="567" y="582"/>
                    <a:pt x="482" y="502"/>
                  </a:cubicBezTo>
                  <a:cubicBezTo>
                    <a:pt x="348" y="375"/>
                    <a:pt x="258" y="213"/>
                    <a:pt x="183" y="46"/>
                  </a:cubicBezTo>
                  <a:cubicBezTo>
                    <a:pt x="168" y="14"/>
                    <a:pt x="142" y="0"/>
                    <a:pt x="115"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442;p38">
              <a:extLst>
                <a:ext uri="{FF2B5EF4-FFF2-40B4-BE49-F238E27FC236}">
                  <a16:creationId xmlns:a16="http://schemas.microsoft.com/office/drawing/2014/main" id="{3E97DB57-4B50-34F6-3054-ABB7D0BB3167}"/>
                </a:ext>
              </a:extLst>
            </p:cNvPr>
            <p:cNvSpPr/>
            <p:nvPr/>
          </p:nvSpPr>
          <p:spPr>
            <a:xfrm>
              <a:off x="7607678" y="2314431"/>
              <a:ext cx="31507" cy="20714"/>
            </a:xfrm>
            <a:custGeom>
              <a:avLst/>
              <a:gdLst/>
              <a:ahLst/>
              <a:cxnLst/>
              <a:rect l="l" t="t" r="r" b="b"/>
              <a:pathLst>
                <a:path w="1054" h="693" extrusionOk="0">
                  <a:moveTo>
                    <a:pt x="136" y="1"/>
                  </a:moveTo>
                  <a:cubicBezTo>
                    <a:pt x="67" y="1"/>
                    <a:pt x="1" y="65"/>
                    <a:pt x="48" y="139"/>
                  </a:cubicBezTo>
                  <a:cubicBezTo>
                    <a:pt x="221" y="412"/>
                    <a:pt x="561" y="692"/>
                    <a:pt x="906" y="692"/>
                  </a:cubicBezTo>
                  <a:cubicBezTo>
                    <a:pt x="927" y="692"/>
                    <a:pt x="948" y="691"/>
                    <a:pt x="970" y="689"/>
                  </a:cubicBezTo>
                  <a:cubicBezTo>
                    <a:pt x="1053" y="681"/>
                    <a:pt x="1039" y="563"/>
                    <a:pt x="975" y="537"/>
                  </a:cubicBezTo>
                  <a:cubicBezTo>
                    <a:pt x="834" y="482"/>
                    <a:pt x="692" y="458"/>
                    <a:pt x="558" y="377"/>
                  </a:cubicBezTo>
                  <a:cubicBezTo>
                    <a:pt x="421" y="292"/>
                    <a:pt x="309" y="181"/>
                    <a:pt x="220" y="47"/>
                  </a:cubicBezTo>
                  <a:cubicBezTo>
                    <a:pt x="199" y="14"/>
                    <a:pt x="167" y="1"/>
                    <a:pt x="136"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443;p38">
              <a:extLst>
                <a:ext uri="{FF2B5EF4-FFF2-40B4-BE49-F238E27FC236}">
                  <a16:creationId xmlns:a16="http://schemas.microsoft.com/office/drawing/2014/main" id="{68262D83-AE59-6335-33CC-8F8A12BEFFFA}"/>
                </a:ext>
              </a:extLst>
            </p:cNvPr>
            <p:cNvSpPr/>
            <p:nvPr/>
          </p:nvSpPr>
          <p:spPr>
            <a:xfrm>
              <a:off x="8404642" y="2255398"/>
              <a:ext cx="207304" cy="194644"/>
            </a:xfrm>
            <a:custGeom>
              <a:avLst/>
              <a:gdLst/>
              <a:ahLst/>
              <a:cxnLst/>
              <a:rect l="l" t="t" r="r" b="b"/>
              <a:pathLst>
                <a:path w="6935" h="6512" extrusionOk="0">
                  <a:moveTo>
                    <a:pt x="5395" y="1"/>
                  </a:moveTo>
                  <a:cubicBezTo>
                    <a:pt x="4015" y="1"/>
                    <a:pt x="1587" y="1987"/>
                    <a:pt x="1587" y="1987"/>
                  </a:cubicBezTo>
                  <a:lnTo>
                    <a:pt x="1" y="4465"/>
                  </a:lnTo>
                  <a:cubicBezTo>
                    <a:pt x="1" y="4465"/>
                    <a:pt x="552" y="6512"/>
                    <a:pt x="1154" y="6512"/>
                  </a:cubicBezTo>
                  <a:cubicBezTo>
                    <a:pt x="1156" y="6512"/>
                    <a:pt x="1159" y="6512"/>
                    <a:pt x="1161" y="6512"/>
                  </a:cubicBezTo>
                  <a:cubicBezTo>
                    <a:pt x="1767" y="6496"/>
                    <a:pt x="6934" y="262"/>
                    <a:pt x="5611" y="19"/>
                  </a:cubicBezTo>
                  <a:cubicBezTo>
                    <a:pt x="5543" y="6"/>
                    <a:pt x="5471" y="1"/>
                    <a:pt x="5395"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444;p38">
              <a:extLst>
                <a:ext uri="{FF2B5EF4-FFF2-40B4-BE49-F238E27FC236}">
                  <a16:creationId xmlns:a16="http://schemas.microsoft.com/office/drawing/2014/main" id="{223CB567-24C1-A923-C92C-CAE5A58B9511}"/>
                </a:ext>
              </a:extLst>
            </p:cNvPr>
            <p:cNvSpPr/>
            <p:nvPr/>
          </p:nvSpPr>
          <p:spPr>
            <a:xfrm>
              <a:off x="8472109" y="2289891"/>
              <a:ext cx="13511" cy="36077"/>
            </a:xfrm>
            <a:custGeom>
              <a:avLst/>
              <a:gdLst/>
              <a:ahLst/>
              <a:cxnLst/>
              <a:rect l="l" t="t" r="r" b="b"/>
              <a:pathLst>
                <a:path w="452" h="1207" extrusionOk="0">
                  <a:moveTo>
                    <a:pt x="362" y="1"/>
                  </a:moveTo>
                  <a:cubicBezTo>
                    <a:pt x="347" y="1"/>
                    <a:pt x="330" y="6"/>
                    <a:pt x="316" y="18"/>
                  </a:cubicBezTo>
                  <a:cubicBezTo>
                    <a:pt x="1" y="275"/>
                    <a:pt x="66" y="837"/>
                    <a:pt x="235" y="1154"/>
                  </a:cubicBezTo>
                  <a:cubicBezTo>
                    <a:pt x="255" y="1191"/>
                    <a:pt x="287" y="1207"/>
                    <a:pt x="318" y="1207"/>
                  </a:cubicBezTo>
                  <a:cubicBezTo>
                    <a:pt x="385" y="1207"/>
                    <a:pt x="452" y="1139"/>
                    <a:pt x="412" y="1063"/>
                  </a:cubicBezTo>
                  <a:cubicBezTo>
                    <a:pt x="328" y="905"/>
                    <a:pt x="284" y="734"/>
                    <a:pt x="299" y="556"/>
                  </a:cubicBezTo>
                  <a:cubicBezTo>
                    <a:pt x="313" y="388"/>
                    <a:pt x="390" y="251"/>
                    <a:pt x="431" y="92"/>
                  </a:cubicBezTo>
                  <a:cubicBezTo>
                    <a:pt x="444" y="41"/>
                    <a:pt x="405" y="1"/>
                    <a:pt x="362"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445;p38">
              <a:extLst>
                <a:ext uri="{FF2B5EF4-FFF2-40B4-BE49-F238E27FC236}">
                  <a16:creationId xmlns:a16="http://schemas.microsoft.com/office/drawing/2014/main" id="{441BFCBD-48EA-540C-152B-5B73C2B43281}"/>
                </a:ext>
              </a:extLst>
            </p:cNvPr>
            <p:cNvSpPr/>
            <p:nvPr/>
          </p:nvSpPr>
          <p:spPr>
            <a:xfrm>
              <a:off x="8489417" y="2279430"/>
              <a:ext cx="14916" cy="35748"/>
            </a:xfrm>
            <a:custGeom>
              <a:avLst/>
              <a:gdLst/>
              <a:ahLst/>
              <a:cxnLst/>
              <a:rect l="l" t="t" r="r" b="b"/>
              <a:pathLst>
                <a:path w="499" h="1196" extrusionOk="0">
                  <a:moveTo>
                    <a:pt x="334" y="0"/>
                  </a:moveTo>
                  <a:cubicBezTo>
                    <a:pt x="319" y="0"/>
                    <a:pt x="305" y="4"/>
                    <a:pt x="293" y="12"/>
                  </a:cubicBezTo>
                  <a:cubicBezTo>
                    <a:pt x="0" y="230"/>
                    <a:pt x="118" y="936"/>
                    <a:pt x="336" y="1166"/>
                  </a:cubicBezTo>
                  <a:cubicBezTo>
                    <a:pt x="356" y="1186"/>
                    <a:pt x="378" y="1195"/>
                    <a:pt x="400" y="1195"/>
                  </a:cubicBezTo>
                  <a:cubicBezTo>
                    <a:pt x="451" y="1195"/>
                    <a:pt x="498" y="1144"/>
                    <a:pt x="490" y="1084"/>
                  </a:cubicBezTo>
                  <a:cubicBezTo>
                    <a:pt x="469" y="916"/>
                    <a:pt x="383" y="761"/>
                    <a:pt x="358" y="591"/>
                  </a:cubicBezTo>
                  <a:cubicBezTo>
                    <a:pt x="332" y="418"/>
                    <a:pt x="329" y="248"/>
                    <a:pt x="399" y="82"/>
                  </a:cubicBezTo>
                  <a:cubicBezTo>
                    <a:pt x="418" y="32"/>
                    <a:pt x="376" y="0"/>
                    <a:pt x="334"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446;p38">
              <a:extLst>
                <a:ext uri="{FF2B5EF4-FFF2-40B4-BE49-F238E27FC236}">
                  <a16:creationId xmlns:a16="http://schemas.microsoft.com/office/drawing/2014/main" id="{5271BD4F-8643-FB47-E984-6B412DA4613C}"/>
                </a:ext>
              </a:extLst>
            </p:cNvPr>
            <p:cNvSpPr/>
            <p:nvPr/>
          </p:nvSpPr>
          <p:spPr>
            <a:xfrm>
              <a:off x="8506844" y="2269746"/>
              <a:ext cx="16022" cy="33208"/>
            </a:xfrm>
            <a:custGeom>
              <a:avLst/>
              <a:gdLst/>
              <a:ahLst/>
              <a:cxnLst/>
              <a:rect l="l" t="t" r="r" b="b"/>
              <a:pathLst>
                <a:path w="536" h="1111" extrusionOk="0">
                  <a:moveTo>
                    <a:pt x="290" y="0"/>
                  </a:moveTo>
                  <a:cubicBezTo>
                    <a:pt x="267" y="0"/>
                    <a:pt x="243" y="11"/>
                    <a:pt x="225" y="37"/>
                  </a:cubicBezTo>
                  <a:cubicBezTo>
                    <a:pt x="0" y="343"/>
                    <a:pt x="89" y="782"/>
                    <a:pt x="302" y="1068"/>
                  </a:cubicBezTo>
                  <a:cubicBezTo>
                    <a:pt x="325" y="1098"/>
                    <a:pt x="353" y="1111"/>
                    <a:pt x="380" y="1111"/>
                  </a:cubicBezTo>
                  <a:cubicBezTo>
                    <a:pt x="460" y="1111"/>
                    <a:pt x="535" y="1001"/>
                    <a:pt x="472" y="912"/>
                  </a:cubicBezTo>
                  <a:cubicBezTo>
                    <a:pt x="293" y="660"/>
                    <a:pt x="304" y="391"/>
                    <a:pt x="367" y="104"/>
                  </a:cubicBezTo>
                  <a:cubicBezTo>
                    <a:pt x="381" y="45"/>
                    <a:pt x="337" y="0"/>
                    <a:pt x="290" y="0"/>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447;p38">
              <a:extLst>
                <a:ext uri="{FF2B5EF4-FFF2-40B4-BE49-F238E27FC236}">
                  <a16:creationId xmlns:a16="http://schemas.microsoft.com/office/drawing/2014/main" id="{1C8A9F7B-C6EB-3664-D203-945128A38C8A}"/>
                </a:ext>
              </a:extLst>
            </p:cNvPr>
            <p:cNvSpPr/>
            <p:nvPr/>
          </p:nvSpPr>
          <p:spPr>
            <a:xfrm>
              <a:off x="7679390" y="2026830"/>
              <a:ext cx="790358" cy="376763"/>
            </a:xfrm>
            <a:custGeom>
              <a:avLst/>
              <a:gdLst/>
              <a:ahLst/>
              <a:cxnLst/>
              <a:rect l="l" t="t" r="r" b="b"/>
              <a:pathLst>
                <a:path w="26440" h="12605" extrusionOk="0">
                  <a:moveTo>
                    <a:pt x="14804" y="0"/>
                  </a:moveTo>
                  <a:lnTo>
                    <a:pt x="5775" y="2779"/>
                  </a:lnTo>
                  <a:cubicBezTo>
                    <a:pt x="5775" y="2779"/>
                    <a:pt x="6241" y="5561"/>
                    <a:pt x="6071" y="7086"/>
                  </a:cubicBezTo>
                  <a:cubicBezTo>
                    <a:pt x="6022" y="7531"/>
                    <a:pt x="5633" y="7689"/>
                    <a:pt x="5108" y="7689"/>
                  </a:cubicBezTo>
                  <a:cubicBezTo>
                    <a:pt x="3838" y="7689"/>
                    <a:pt x="1766" y="6765"/>
                    <a:pt x="1766" y="6765"/>
                  </a:cubicBezTo>
                  <a:lnTo>
                    <a:pt x="1" y="9429"/>
                  </a:lnTo>
                  <a:cubicBezTo>
                    <a:pt x="1" y="9429"/>
                    <a:pt x="3114" y="11285"/>
                    <a:pt x="7373" y="11891"/>
                  </a:cubicBezTo>
                  <a:cubicBezTo>
                    <a:pt x="7575" y="11919"/>
                    <a:pt x="7767" y="11933"/>
                    <a:pt x="7951" y="11933"/>
                  </a:cubicBezTo>
                  <a:cubicBezTo>
                    <a:pt x="11645" y="11933"/>
                    <a:pt x="11812" y="6411"/>
                    <a:pt x="12711" y="6205"/>
                  </a:cubicBezTo>
                  <a:cubicBezTo>
                    <a:pt x="12726" y="6202"/>
                    <a:pt x="12744" y="6200"/>
                    <a:pt x="12764" y="6200"/>
                  </a:cubicBezTo>
                  <a:cubicBezTo>
                    <a:pt x="13993" y="6200"/>
                    <a:pt x="24308" y="12605"/>
                    <a:pt x="24308" y="12605"/>
                  </a:cubicBezTo>
                  <a:lnTo>
                    <a:pt x="26439" y="9096"/>
                  </a:lnTo>
                  <a:lnTo>
                    <a:pt x="14804" y="0"/>
                  </a:lnTo>
                  <a:close/>
                </a:path>
              </a:pathLst>
            </a:custGeom>
            <a:solidFill>
              <a:srgbClr val="75ADC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448;p38">
              <a:extLst>
                <a:ext uri="{FF2B5EF4-FFF2-40B4-BE49-F238E27FC236}">
                  <a16:creationId xmlns:a16="http://schemas.microsoft.com/office/drawing/2014/main" id="{DEC018E0-18D2-0293-F49A-E5E8C4FB800A}"/>
                </a:ext>
              </a:extLst>
            </p:cNvPr>
            <p:cNvSpPr/>
            <p:nvPr/>
          </p:nvSpPr>
          <p:spPr>
            <a:xfrm>
              <a:off x="7851959" y="2026830"/>
              <a:ext cx="296354" cy="102044"/>
            </a:xfrm>
            <a:custGeom>
              <a:avLst/>
              <a:gdLst/>
              <a:ahLst/>
              <a:cxnLst/>
              <a:rect l="l" t="t" r="r" b="b"/>
              <a:pathLst>
                <a:path w="9914" h="3414" extrusionOk="0">
                  <a:moveTo>
                    <a:pt x="9031" y="0"/>
                  </a:moveTo>
                  <a:lnTo>
                    <a:pt x="1" y="2778"/>
                  </a:lnTo>
                  <a:cubicBezTo>
                    <a:pt x="1" y="2778"/>
                    <a:pt x="42" y="3025"/>
                    <a:pt x="97" y="3413"/>
                  </a:cubicBezTo>
                  <a:cubicBezTo>
                    <a:pt x="136" y="3413"/>
                    <a:pt x="175" y="3413"/>
                    <a:pt x="214" y="3413"/>
                  </a:cubicBezTo>
                  <a:cubicBezTo>
                    <a:pt x="5280" y="3413"/>
                    <a:pt x="8573" y="1433"/>
                    <a:pt x="9914" y="689"/>
                  </a:cubicBezTo>
                  <a:lnTo>
                    <a:pt x="9031" y="0"/>
                  </a:lnTo>
                  <a:close/>
                </a:path>
              </a:pathLst>
            </a:custGeom>
            <a:solidFill>
              <a:srgbClr val="63A3B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449;p38">
              <a:extLst>
                <a:ext uri="{FF2B5EF4-FFF2-40B4-BE49-F238E27FC236}">
                  <a16:creationId xmlns:a16="http://schemas.microsoft.com/office/drawing/2014/main" id="{D881E08E-12D5-6C8C-B076-43B76D34845F}"/>
                </a:ext>
              </a:extLst>
            </p:cNvPr>
            <p:cNvSpPr/>
            <p:nvPr/>
          </p:nvSpPr>
          <p:spPr>
            <a:xfrm>
              <a:off x="8010390" y="2052953"/>
              <a:ext cx="45855" cy="154053"/>
            </a:xfrm>
            <a:custGeom>
              <a:avLst/>
              <a:gdLst/>
              <a:ahLst/>
              <a:cxnLst/>
              <a:rect l="l" t="t" r="r" b="b"/>
              <a:pathLst>
                <a:path w="1534" h="5154" extrusionOk="0">
                  <a:moveTo>
                    <a:pt x="117" y="1"/>
                  </a:moveTo>
                  <a:cubicBezTo>
                    <a:pt x="101" y="1"/>
                    <a:pt x="85" y="4"/>
                    <a:pt x="70" y="13"/>
                  </a:cubicBezTo>
                  <a:cubicBezTo>
                    <a:pt x="21" y="38"/>
                    <a:pt x="1" y="99"/>
                    <a:pt x="28" y="148"/>
                  </a:cubicBezTo>
                  <a:cubicBezTo>
                    <a:pt x="464" y="986"/>
                    <a:pt x="1229" y="3880"/>
                    <a:pt x="1328" y="5061"/>
                  </a:cubicBezTo>
                  <a:cubicBezTo>
                    <a:pt x="1333" y="5115"/>
                    <a:pt x="1377" y="5153"/>
                    <a:pt x="1428" y="5153"/>
                  </a:cubicBezTo>
                  <a:lnTo>
                    <a:pt x="1436" y="5153"/>
                  </a:lnTo>
                  <a:cubicBezTo>
                    <a:pt x="1491" y="5148"/>
                    <a:pt x="1534" y="5098"/>
                    <a:pt x="1529" y="5045"/>
                  </a:cubicBezTo>
                  <a:cubicBezTo>
                    <a:pt x="1426" y="3818"/>
                    <a:pt x="659" y="926"/>
                    <a:pt x="205" y="55"/>
                  </a:cubicBezTo>
                  <a:cubicBezTo>
                    <a:pt x="187" y="21"/>
                    <a:pt x="152" y="1"/>
                    <a:pt x="117"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450;p38">
              <a:extLst>
                <a:ext uri="{FF2B5EF4-FFF2-40B4-BE49-F238E27FC236}">
                  <a16:creationId xmlns:a16="http://schemas.microsoft.com/office/drawing/2014/main" id="{AC06FAFD-3DB1-F9B0-F41E-A7CE81D062BA}"/>
                </a:ext>
              </a:extLst>
            </p:cNvPr>
            <p:cNvSpPr/>
            <p:nvPr/>
          </p:nvSpPr>
          <p:spPr>
            <a:xfrm>
              <a:off x="8036725" y="2046467"/>
              <a:ext cx="33450" cy="116571"/>
            </a:xfrm>
            <a:custGeom>
              <a:avLst/>
              <a:gdLst/>
              <a:ahLst/>
              <a:cxnLst/>
              <a:rect l="l" t="t" r="r" b="b"/>
              <a:pathLst>
                <a:path w="1119" h="3900" extrusionOk="0">
                  <a:moveTo>
                    <a:pt x="114" y="1"/>
                  </a:moveTo>
                  <a:cubicBezTo>
                    <a:pt x="96" y="1"/>
                    <a:pt x="78" y="5"/>
                    <a:pt x="61" y="15"/>
                  </a:cubicBezTo>
                  <a:cubicBezTo>
                    <a:pt x="15" y="43"/>
                    <a:pt x="1" y="105"/>
                    <a:pt x="29" y="153"/>
                  </a:cubicBezTo>
                  <a:cubicBezTo>
                    <a:pt x="152" y="357"/>
                    <a:pt x="715" y="2299"/>
                    <a:pt x="877" y="2997"/>
                  </a:cubicBezTo>
                  <a:cubicBezTo>
                    <a:pt x="911" y="3140"/>
                    <a:pt x="893" y="3263"/>
                    <a:pt x="825" y="3372"/>
                  </a:cubicBezTo>
                  <a:cubicBezTo>
                    <a:pt x="664" y="3620"/>
                    <a:pt x="281" y="3699"/>
                    <a:pt x="277" y="3699"/>
                  </a:cubicBezTo>
                  <a:cubicBezTo>
                    <a:pt x="222" y="3710"/>
                    <a:pt x="187" y="3762"/>
                    <a:pt x="198" y="3818"/>
                  </a:cubicBezTo>
                  <a:cubicBezTo>
                    <a:pt x="207" y="3866"/>
                    <a:pt x="249" y="3899"/>
                    <a:pt x="297" y="3899"/>
                  </a:cubicBezTo>
                  <a:cubicBezTo>
                    <a:pt x="301" y="3899"/>
                    <a:pt x="305" y="3898"/>
                    <a:pt x="309" y="3898"/>
                  </a:cubicBezTo>
                  <a:cubicBezTo>
                    <a:pt x="311" y="3898"/>
                    <a:pt x="313" y="3898"/>
                    <a:pt x="315" y="3899"/>
                  </a:cubicBezTo>
                  <a:cubicBezTo>
                    <a:pt x="335" y="3894"/>
                    <a:pt x="784" y="3803"/>
                    <a:pt x="991" y="3483"/>
                  </a:cubicBezTo>
                  <a:cubicBezTo>
                    <a:pt x="1092" y="3326"/>
                    <a:pt x="1118" y="3148"/>
                    <a:pt x="1073" y="2951"/>
                  </a:cubicBezTo>
                  <a:cubicBezTo>
                    <a:pt x="934" y="2357"/>
                    <a:pt x="353" y="302"/>
                    <a:pt x="200" y="49"/>
                  </a:cubicBezTo>
                  <a:cubicBezTo>
                    <a:pt x="181" y="17"/>
                    <a:pt x="148" y="1"/>
                    <a:pt x="11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451;p38">
              <a:extLst>
                <a:ext uri="{FF2B5EF4-FFF2-40B4-BE49-F238E27FC236}">
                  <a16:creationId xmlns:a16="http://schemas.microsoft.com/office/drawing/2014/main" id="{DD3CA4E5-8DEA-260B-1EB1-AF90BCD4DF74}"/>
                </a:ext>
              </a:extLst>
            </p:cNvPr>
            <p:cNvSpPr/>
            <p:nvPr/>
          </p:nvSpPr>
          <p:spPr>
            <a:xfrm>
              <a:off x="7736903" y="2089808"/>
              <a:ext cx="165455" cy="189801"/>
            </a:xfrm>
            <a:custGeom>
              <a:avLst/>
              <a:gdLst/>
              <a:ahLst/>
              <a:cxnLst/>
              <a:rect l="l" t="t" r="r" b="b"/>
              <a:pathLst>
                <a:path w="5535" h="6350" extrusionOk="0">
                  <a:moveTo>
                    <a:pt x="4325" y="1"/>
                  </a:moveTo>
                  <a:cubicBezTo>
                    <a:pt x="4318" y="1"/>
                    <a:pt x="4310" y="2"/>
                    <a:pt x="4303" y="3"/>
                  </a:cubicBezTo>
                  <a:cubicBezTo>
                    <a:pt x="4249" y="13"/>
                    <a:pt x="4215" y="67"/>
                    <a:pt x="4225" y="122"/>
                  </a:cubicBezTo>
                  <a:cubicBezTo>
                    <a:pt x="4536" y="1612"/>
                    <a:pt x="5124" y="5570"/>
                    <a:pt x="4125" y="5973"/>
                  </a:cubicBezTo>
                  <a:cubicBezTo>
                    <a:pt x="3816" y="6097"/>
                    <a:pt x="3479" y="6147"/>
                    <a:pt x="3135" y="6147"/>
                  </a:cubicBezTo>
                  <a:cubicBezTo>
                    <a:pt x="1712" y="6147"/>
                    <a:pt x="184" y="5288"/>
                    <a:pt x="166" y="5277"/>
                  </a:cubicBezTo>
                  <a:cubicBezTo>
                    <a:pt x="150" y="5268"/>
                    <a:pt x="133" y="5263"/>
                    <a:pt x="116" y="5263"/>
                  </a:cubicBezTo>
                  <a:cubicBezTo>
                    <a:pt x="80" y="5263"/>
                    <a:pt x="46" y="5282"/>
                    <a:pt x="29" y="5315"/>
                  </a:cubicBezTo>
                  <a:cubicBezTo>
                    <a:pt x="0" y="5364"/>
                    <a:pt x="17" y="5423"/>
                    <a:pt x="65" y="5452"/>
                  </a:cubicBezTo>
                  <a:cubicBezTo>
                    <a:pt x="144" y="5497"/>
                    <a:pt x="1663" y="6349"/>
                    <a:pt x="3124" y="6349"/>
                  </a:cubicBezTo>
                  <a:cubicBezTo>
                    <a:pt x="3495" y="6349"/>
                    <a:pt x="3862" y="6296"/>
                    <a:pt x="4200" y="6160"/>
                  </a:cubicBezTo>
                  <a:cubicBezTo>
                    <a:pt x="5535" y="5622"/>
                    <a:pt x="4540" y="647"/>
                    <a:pt x="4421" y="81"/>
                  </a:cubicBezTo>
                  <a:cubicBezTo>
                    <a:pt x="4413" y="33"/>
                    <a:pt x="4371" y="1"/>
                    <a:pt x="4325"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452;p38">
              <a:extLst>
                <a:ext uri="{FF2B5EF4-FFF2-40B4-BE49-F238E27FC236}">
                  <a16:creationId xmlns:a16="http://schemas.microsoft.com/office/drawing/2014/main" id="{C433FEA7-3BBD-D781-B5AF-C4A6DA8E8706}"/>
                </a:ext>
              </a:extLst>
            </p:cNvPr>
            <p:cNvSpPr/>
            <p:nvPr/>
          </p:nvSpPr>
          <p:spPr>
            <a:xfrm>
              <a:off x="7872376" y="2094112"/>
              <a:ext cx="34227" cy="59182"/>
            </a:xfrm>
            <a:custGeom>
              <a:avLst/>
              <a:gdLst/>
              <a:ahLst/>
              <a:cxnLst/>
              <a:rect l="l" t="t" r="r" b="b"/>
              <a:pathLst>
                <a:path w="1145" h="1980" extrusionOk="0">
                  <a:moveTo>
                    <a:pt x="764" y="1"/>
                  </a:moveTo>
                  <a:cubicBezTo>
                    <a:pt x="752" y="1"/>
                    <a:pt x="740" y="3"/>
                    <a:pt x="728" y="7"/>
                  </a:cubicBezTo>
                  <a:cubicBezTo>
                    <a:pt x="674" y="29"/>
                    <a:pt x="650" y="87"/>
                    <a:pt x="670" y="137"/>
                  </a:cubicBezTo>
                  <a:cubicBezTo>
                    <a:pt x="913" y="768"/>
                    <a:pt x="935" y="1244"/>
                    <a:pt x="738" y="1512"/>
                  </a:cubicBezTo>
                  <a:cubicBezTo>
                    <a:pt x="555" y="1761"/>
                    <a:pt x="223" y="1778"/>
                    <a:pt x="134" y="1778"/>
                  </a:cubicBezTo>
                  <a:cubicBezTo>
                    <a:pt x="121" y="1778"/>
                    <a:pt x="113" y="1778"/>
                    <a:pt x="112" y="1778"/>
                  </a:cubicBezTo>
                  <a:cubicBezTo>
                    <a:pt x="111" y="1777"/>
                    <a:pt x="109" y="1777"/>
                    <a:pt x="107" y="1777"/>
                  </a:cubicBezTo>
                  <a:cubicBezTo>
                    <a:pt x="54" y="1777"/>
                    <a:pt x="8" y="1817"/>
                    <a:pt x="4" y="1871"/>
                  </a:cubicBezTo>
                  <a:cubicBezTo>
                    <a:pt x="1" y="1927"/>
                    <a:pt x="43" y="1975"/>
                    <a:pt x="98" y="1978"/>
                  </a:cubicBezTo>
                  <a:cubicBezTo>
                    <a:pt x="101" y="1978"/>
                    <a:pt x="115" y="1979"/>
                    <a:pt x="141" y="1979"/>
                  </a:cubicBezTo>
                  <a:cubicBezTo>
                    <a:pt x="270" y="1979"/>
                    <a:pt x="664" y="1953"/>
                    <a:pt x="899" y="1632"/>
                  </a:cubicBezTo>
                  <a:cubicBezTo>
                    <a:pt x="1144" y="1300"/>
                    <a:pt x="1130" y="774"/>
                    <a:pt x="858" y="65"/>
                  </a:cubicBezTo>
                  <a:cubicBezTo>
                    <a:pt x="841" y="25"/>
                    <a:pt x="804" y="1"/>
                    <a:pt x="764"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453;p38">
              <a:extLst>
                <a:ext uri="{FF2B5EF4-FFF2-40B4-BE49-F238E27FC236}">
                  <a16:creationId xmlns:a16="http://schemas.microsoft.com/office/drawing/2014/main" id="{CF25F395-E9D0-370D-32B3-8DE727DFAB78}"/>
                </a:ext>
              </a:extLst>
            </p:cNvPr>
            <p:cNvSpPr/>
            <p:nvPr/>
          </p:nvSpPr>
          <p:spPr>
            <a:xfrm>
              <a:off x="7690839" y="2235731"/>
              <a:ext cx="56258" cy="77624"/>
            </a:xfrm>
            <a:custGeom>
              <a:avLst/>
              <a:gdLst/>
              <a:ahLst/>
              <a:cxnLst/>
              <a:rect l="l" t="t" r="r" b="b"/>
              <a:pathLst>
                <a:path w="1882" h="2597" extrusionOk="0">
                  <a:moveTo>
                    <a:pt x="1768" y="1"/>
                  </a:moveTo>
                  <a:cubicBezTo>
                    <a:pt x="1737" y="1"/>
                    <a:pt x="1706" y="16"/>
                    <a:pt x="1685" y="45"/>
                  </a:cubicBezTo>
                  <a:lnTo>
                    <a:pt x="33" y="2440"/>
                  </a:lnTo>
                  <a:cubicBezTo>
                    <a:pt x="0" y="2485"/>
                    <a:pt x="11" y="2547"/>
                    <a:pt x="57" y="2580"/>
                  </a:cubicBezTo>
                  <a:cubicBezTo>
                    <a:pt x="75" y="2591"/>
                    <a:pt x="95" y="2597"/>
                    <a:pt x="113" y="2597"/>
                  </a:cubicBezTo>
                  <a:cubicBezTo>
                    <a:pt x="146" y="2597"/>
                    <a:pt x="175" y="2581"/>
                    <a:pt x="196" y="2553"/>
                  </a:cubicBezTo>
                  <a:lnTo>
                    <a:pt x="1849" y="156"/>
                  </a:lnTo>
                  <a:cubicBezTo>
                    <a:pt x="1882" y="111"/>
                    <a:pt x="1870" y="49"/>
                    <a:pt x="1825" y="18"/>
                  </a:cubicBezTo>
                  <a:cubicBezTo>
                    <a:pt x="1807" y="6"/>
                    <a:pt x="1788" y="1"/>
                    <a:pt x="1768"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454;p38">
              <a:extLst>
                <a:ext uri="{FF2B5EF4-FFF2-40B4-BE49-F238E27FC236}">
                  <a16:creationId xmlns:a16="http://schemas.microsoft.com/office/drawing/2014/main" id="{7DF95D75-D607-C61B-66C8-03330510BCCC}"/>
                </a:ext>
              </a:extLst>
            </p:cNvPr>
            <p:cNvSpPr/>
            <p:nvPr/>
          </p:nvSpPr>
          <p:spPr>
            <a:xfrm>
              <a:off x="8386796" y="2285677"/>
              <a:ext cx="67766" cy="106349"/>
            </a:xfrm>
            <a:custGeom>
              <a:avLst/>
              <a:gdLst/>
              <a:ahLst/>
              <a:cxnLst/>
              <a:rect l="l" t="t" r="r" b="b"/>
              <a:pathLst>
                <a:path w="2267" h="3558" extrusionOk="0">
                  <a:moveTo>
                    <a:pt x="2152" y="1"/>
                  </a:moveTo>
                  <a:cubicBezTo>
                    <a:pt x="2118" y="1"/>
                    <a:pt x="2084" y="18"/>
                    <a:pt x="2066" y="49"/>
                  </a:cubicBezTo>
                  <a:lnTo>
                    <a:pt x="32" y="3407"/>
                  </a:lnTo>
                  <a:cubicBezTo>
                    <a:pt x="1" y="3455"/>
                    <a:pt x="18" y="3516"/>
                    <a:pt x="64" y="3544"/>
                  </a:cubicBezTo>
                  <a:cubicBezTo>
                    <a:pt x="83" y="3554"/>
                    <a:pt x="100" y="3558"/>
                    <a:pt x="118" y="3558"/>
                  </a:cubicBezTo>
                  <a:cubicBezTo>
                    <a:pt x="152" y="3558"/>
                    <a:pt x="184" y="3541"/>
                    <a:pt x="203" y="3511"/>
                  </a:cubicBezTo>
                  <a:lnTo>
                    <a:pt x="2237" y="153"/>
                  </a:lnTo>
                  <a:cubicBezTo>
                    <a:pt x="2266" y="105"/>
                    <a:pt x="2251" y="43"/>
                    <a:pt x="2203" y="15"/>
                  </a:cubicBezTo>
                  <a:cubicBezTo>
                    <a:pt x="2187" y="5"/>
                    <a:pt x="2169" y="1"/>
                    <a:pt x="2152" y="1"/>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455;p38">
              <a:extLst>
                <a:ext uri="{FF2B5EF4-FFF2-40B4-BE49-F238E27FC236}">
                  <a16:creationId xmlns:a16="http://schemas.microsoft.com/office/drawing/2014/main" id="{F8D9B852-D2EA-7BEB-C00E-1E9D7FE0F45C}"/>
                </a:ext>
              </a:extLst>
            </p:cNvPr>
            <p:cNvSpPr/>
            <p:nvPr/>
          </p:nvSpPr>
          <p:spPr>
            <a:xfrm>
              <a:off x="8112263" y="2036036"/>
              <a:ext cx="63253" cy="44566"/>
            </a:xfrm>
            <a:custGeom>
              <a:avLst/>
              <a:gdLst/>
              <a:ahLst/>
              <a:cxnLst/>
              <a:rect l="l" t="t" r="r" b="b"/>
              <a:pathLst>
                <a:path w="2116" h="1491" extrusionOk="0">
                  <a:moveTo>
                    <a:pt x="114" y="0"/>
                  </a:moveTo>
                  <a:cubicBezTo>
                    <a:pt x="93" y="0"/>
                    <a:pt x="71" y="7"/>
                    <a:pt x="52" y="21"/>
                  </a:cubicBezTo>
                  <a:cubicBezTo>
                    <a:pt x="9" y="53"/>
                    <a:pt x="0" y="117"/>
                    <a:pt x="34" y="162"/>
                  </a:cubicBezTo>
                  <a:cubicBezTo>
                    <a:pt x="72" y="213"/>
                    <a:pt x="975" y="1403"/>
                    <a:pt x="1661" y="1485"/>
                  </a:cubicBezTo>
                  <a:cubicBezTo>
                    <a:pt x="1688" y="1488"/>
                    <a:pt x="1714" y="1490"/>
                    <a:pt x="1738" y="1490"/>
                  </a:cubicBezTo>
                  <a:cubicBezTo>
                    <a:pt x="1862" y="1490"/>
                    <a:pt x="1972" y="1451"/>
                    <a:pt x="2067" y="1372"/>
                  </a:cubicBezTo>
                  <a:cubicBezTo>
                    <a:pt x="2110" y="1336"/>
                    <a:pt x="2116" y="1273"/>
                    <a:pt x="2081" y="1231"/>
                  </a:cubicBezTo>
                  <a:cubicBezTo>
                    <a:pt x="2061" y="1206"/>
                    <a:pt x="2032" y="1193"/>
                    <a:pt x="2003" y="1193"/>
                  </a:cubicBezTo>
                  <a:cubicBezTo>
                    <a:pt x="1981" y="1193"/>
                    <a:pt x="1958" y="1201"/>
                    <a:pt x="1940" y="1217"/>
                  </a:cubicBezTo>
                  <a:cubicBezTo>
                    <a:pt x="1881" y="1264"/>
                    <a:pt x="1813" y="1287"/>
                    <a:pt x="1734" y="1287"/>
                  </a:cubicBezTo>
                  <a:cubicBezTo>
                    <a:pt x="1718" y="1287"/>
                    <a:pt x="1702" y="1286"/>
                    <a:pt x="1685" y="1284"/>
                  </a:cubicBezTo>
                  <a:cubicBezTo>
                    <a:pt x="1186" y="1225"/>
                    <a:pt x="439" y="367"/>
                    <a:pt x="194" y="39"/>
                  </a:cubicBezTo>
                  <a:cubicBezTo>
                    <a:pt x="175" y="14"/>
                    <a:pt x="145" y="0"/>
                    <a:pt x="114" y="0"/>
                  </a:cubicBezTo>
                  <a:close/>
                </a:path>
              </a:pathLst>
            </a:custGeom>
            <a:solidFill>
              <a:srgbClr val="CEE6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456;p38">
              <a:extLst>
                <a:ext uri="{FF2B5EF4-FFF2-40B4-BE49-F238E27FC236}">
                  <a16:creationId xmlns:a16="http://schemas.microsoft.com/office/drawing/2014/main" id="{99B6FBA7-60D6-5B95-0B6E-C172BF5A96BF}"/>
                </a:ext>
              </a:extLst>
            </p:cNvPr>
            <p:cNvSpPr/>
            <p:nvPr/>
          </p:nvSpPr>
          <p:spPr>
            <a:xfrm>
              <a:off x="7639812" y="1581349"/>
              <a:ext cx="513613" cy="533178"/>
            </a:xfrm>
            <a:custGeom>
              <a:avLst/>
              <a:gdLst/>
              <a:ahLst/>
              <a:cxnLst/>
              <a:rect l="l" t="t" r="r" b="b"/>
              <a:pathLst>
                <a:path w="17182" h="17838" extrusionOk="0">
                  <a:moveTo>
                    <a:pt x="12114" y="0"/>
                  </a:moveTo>
                  <a:cubicBezTo>
                    <a:pt x="12114" y="0"/>
                    <a:pt x="8098" y="3365"/>
                    <a:pt x="8159" y="3838"/>
                  </a:cubicBezTo>
                  <a:lnTo>
                    <a:pt x="2097" y="6507"/>
                  </a:lnTo>
                  <a:lnTo>
                    <a:pt x="1" y="7432"/>
                  </a:lnTo>
                  <a:lnTo>
                    <a:pt x="2187" y="12510"/>
                  </a:lnTo>
                  <a:lnTo>
                    <a:pt x="5370" y="10886"/>
                  </a:lnTo>
                  <a:cubicBezTo>
                    <a:pt x="5418" y="11023"/>
                    <a:pt x="5462" y="11161"/>
                    <a:pt x="5504" y="11296"/>
                  </a:cubicBezTo>
                  <a:cubicBezTo>
                    <a:pt x="5685" y="11840"/>
                    <a:pt x="5847" y="12379"/>
                    <a:pt x="5994" y="12907"/>
                  </a:cubicBezTo>
                  <a:cubicBezTo>
                    <a:pt x="6055" y="13137"/>
                    <a:pt x="6117" y="13364"/>
                    <a:pt x="6173" y="13586"/>
                  </a:cubicBezTo>
                  <a:cubicBezTo>
                    <a:pt x="6323" y="14167"/>
                    <a:pt x="6453" y="14725"/>
                    <a:pt x="6561" y="15249"/>
                  </a:cubicBezTo>
                  <a:cubicBezTo>
                    <a:pt x="6779" y="16287"/>
                    <a:pt x="6913" y="17184"/>
                    <a:pt x="6965" y="17837"/>
                  </a:cubicBezTo>
                  <a:cubicBezTo>
                    <a:pt x="10731" y="17374"/>
                    <a:pt x="14244" y="16659"/>
                    <a:pt x="17181" y="15363"/>
                  </a:cubicBezTo>
                  <a:cubicBezTo>
                    <a:pt x="17181" y="15363"/>
                    <a:pt x="16559" y="14126"/>
                    <a:pt x="15729" y="12485"/>
                  </a:cubicBezTo>
                  <a:cubicBezTo>
                    <a:pt x="15479" y="11995"/>
                    <a:pt x="15212" y="11470"/>
                    <a:pt x="14937" y="10932"/>
                  </a:cubicBezTo>
                  <a:cubicBezTo>
                    <a:pt x="14704" y="10475"/>
                    <a:pt x="14464" y="10009"/>
                    <a:pt x="14227" y="9547"/>
                  </a:cubicBezTo>
                  <a:cubicBezTo>
                    <a:pt x="13965" y="9035"/>
                    <a:pt x="13702" y="8531"/>
                    <a:pt x="13454" y="8047"/>
                  </a:cubicBezTo>
                  <a:cubicBezTo>
                    <a:pt x="13235" y="7631"/>
                    <a:pt x="13026" y="7228"/>
                    <a:pt x="12828" y="6854"/>
                  </a:cubicBezTo>
                  <a:lnTo>
                    <a:pt x="16027" y="4171"/>
                  </a:lnTo>
                  <a:lnTo>
                    <a:pt x="13298" y="1263"/>
                  </a:lnTo>
                  <a:lnTo>
                    <a:pt x="12114" y="0"/>
                  </a:ln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457;p38">
              <a:extLst>
                <a:ext uri="{FF2B5EF4-FFF2-40B4-BE49-F238E27FC236}">
                  <a16:creationId xmlns:a16="http://schemas.microsoft.com/office/drawing/2014/main" id="{0C74E146-D997-94CE-D75B-6A53A5F803FE}"/>
                </a:ext>
              </a:extLst>
            </p:cNvPr>
            <p:cNvSpPr/>
            <p:nvPr/>
          </p:nvSpPr>
          <p:spPr>
            <a:xfrm>
              <a:off x="7702437" y="1581409"/>
              <a:ext cx="334826" cy="210784"/>
            </a:xfrm>
            <a:custGeom>
              <a:avLst/>
              <a:gdLst/>
              <a:ahLst/>
              <a:cxnLst/>
              <a:rect l="l" t="t" r="r" b="b"/>
              <a:pathLst>
                <a:path w="11201" h="7052" extrusionOk="0">
                  <a:moveTo>
                    <a:pt x="10018" y="1"/>
                  </a:moveTo>
                  <a:cubicBezTo>
                    <a:pt x="10018" y="1"/>
                    <a:pt x="6002" y="3365"/>
                    <a:pt x="6063" y="3837"/>
                  </a:cubicBezTo>
                  <a:lnTo>
                    <a:pt x="0" y="6508"/>
                  </a:lnTo>
                  <a:cubicBezTo>
                    <a:pt x="908" y="6761"/>
                    <a:pt x="2257" y="7052"/>
                    <a:pt x="3646" y="7052"/>
                  </a:cubicBezTo>
                  <a:cubicBezTo>
                    <a:pt x="4647" y="7052"/>
                    <a:pt x="5669" y="6900"/>
                    <a:pt x="6561" y="6474"/>
                  </a:cubicBezTo>
                  <a:cubicBezTo>
                    <a:pt x="8667" y="5466"/>
                    <a:pt x="10579" y="3240"/>
                    <a:pt x="11201" y="1264"/>
                  </a:cubicBezTo>
                  <a:lnTo>
                    <a:pt x="10018" y="1"/>
                  </a:ln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458;p38">
              <a:extLst>
                <a:ext uri="{FF2B5EF4-FFF2-40B4-BE49-F238E27FC236}">
                  <a16:creationId xmlns:a16="http://schemas.microsoft.com/office/drawing/2014/main" id="{C922452A-E3D0-73A9-F43B-021BBF49D83E}"/>
                </a:ext>
              </a:extLst>
            </p:cNvPr>
            <p:cNvSpPr/>
            <p:nvPr/>
          </p:nvSpPr>
          <p:spPr>
            <a:xfrm>
              <a:off x="7804281" y="1821934"/>
              <a:ext cx="260752" cy="145265"/>
            </a:xfrm>
            <a:custGeom>
              <a:avLst/>
              <a:gdLst/>
              <a:ahLst/>
              <a:cxnLst/>
              <a:rect l="l" t="t" r="r" b="b"/>
              <a:pathLst>
                <a:path w="8723" h="4860" extrusionOk="0">
                  <a:moveTo>
                    <a:pt x="7947" y="1"/>
                  </a:moveTo>
                  <a:cubicBezTo>
                    <a:pt x="5644" y="1096"/>
                    <a:pt x="2924" y="2177"/>
                    <a:pt x="1" y="3249"/>
                  </a:cubicBezTo>
                  <a:cubicBezTo>
                    <a:pt x="181" y="3792"/>
                    <a:pt x="344" y="4333"/>
                    <a:pt x="489" y="4859"/>
                  </a:cubicBezTo>
                  <a:cubicBezTo>
                    <a:pt x="3569" y="3716"/>
                    <a:pt x="6410" y="2591"/>
                    <a:pt x="8722" y="1500"/>
                  </a:cubicBezTo>
                  <a:cubicBezTo>
                    <a:pt x="8460" y="989"/>
                    <a:pt x="8199" y="484"/>
                    <a:pt x="7947" y="1"/>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459;p38">
              <a:extLst>
                <a:ext uri="{FF2B5EF4-FFF2-40B4-BE49-F238E27FC236}">
                  <a16:creationId xmlns:a16="http://schemas.microsoft.com/office/drawing/2014/main" id="{11E8F884-44F7-B694-592C-DDA9D18CE463}"/>
                </a:ext>
              </a:extLst>
            </p:cNvPr>
            <p:cNvSpPr/>
            <p:nvPr/>
          </p:nvSpPr>
          <p:spPr>
            <a:xfrm>
              <a:off x="7824339" y="1908107"/>
              <a:ext cx="285593" cy="129035"/>
            </a:xfrm>
            <a:custGeom>
              <a:avLst/>
              <a:gdLst/>
              <a:ahLst/>
              <a:cxnLst/>
              <a:rect l="l" t="t" r="r" b="b"/>
              <a:pathLst>
                <a:path w="9554" h="4317" extrusionOk="0">
                  <a:moveTo>
                    <a:pt x="8760" y="0"/>
                  </a:moveTo>
                  <a:cubicBezTo>
                    <a:pt x="6149" y="957"/>
                    <a:pt x="3170" y="1828"/>
                    <a:pt x="0" y="2654"/>
                  </a:cubicBezTo>
                  <a:cubicBezTo>
                    <a:pt x="150" y="3235"/>
                    <a:pt x="280" y="3793"/>
                    <a:pt x="388" y="4317"/>
                  </a:cubicBezTo>
                  <a:cubicBezTo>
                    <a:pt x="3776" y="3454"/>
                    <a:pt x="6929" y="2548"/>
                    <a:pt x="9553" y="1553"/>
                  </a:cubicBezTo>
                  <a:cubicBezTo>
                    <a:pt x="9303" y="1064"/>
                    <a:pt x="9038" y="541"/>
                    <a:pt x="8760" y="0"/>
                  </a:cubicBez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460;p38">
              <a:extLst>
                <a:ext uri="{FF2B5EF4-FFF2-40B4-BE49-F238E27FC236}">
                  <a16:creationId xmlns:a16="http://schemas.microsoft.com/office/drawing/2014/main" id="{9D33770C-5D5F-7728-DF67-B2809FACD4D0}"/>
                </a:ext>
              </a:extLst>
            </p:cNvPr>
            <p:cNvSpPr/>
            <p:nvPr/>
          </p:nvSpPr>
          <p:spPr>
            <a:xfrm>
              <a:off x="7807778" y="1681331"/>
              <a:ext cx="112605" cy="88773"/>
            </a:xfrm>
            <a:custGeom>
              <a:avLst/>
              <a:gdLst/>
              <a:ahLst/>
              <a:cxnLst/>
              <a:rect l="l" t="t" r="r" b="b"/>
              <a:pathLst>
                <a:path w="3767" h="2970" extrusionOk="0">
                  <a:moveTo>
                    <a:pt x="3767" y="0"/>
                  </a:moveTo>
                  <a:lnTo>
                    <a:pt x="1" y="1614"/>
                  </a:lnTo>
                  <a:cubicBezTo>
                    <a:pt x="1" y="1614"/>
                    <a:pt x="1269" y="2970"/>
                    <a:pt x="2212" y="2970"/>
                  </a:cubicBezTo>
                  <a:cubicBezTo>
                    <a:pt x="2290" y="2970"/>
                    <a:pt x="2366" y="2961"/>
                    <a:pt x="2438" y="2941"/>
                  </a:cubicBezTo>
                  <a:cubicBezTo>
                    <a:pt x="3390" y="2678"/>
                    <a:pt x="3767" y="1"/>
                    <a:pt x="3767"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461;p38">
              <a:extLst>
                <a:ext uri="{FF2B5EF4-FFF2-40B4-BE49-F238E27FC236}">
                  <a16:creationId xmlns:a16="http://schemas.microsoft.com/office/drawing/2014/main" id="{5E10E585-BB59-54A4-E5E5-37A95BDD42C1}"/>
                </a:ext>
              </a:extLst>
            </p:cNvPr>
            <p:cNvSpPr/>
            <p:nvPr/>
          </p:nvSpPr>
          <p:spPr>
            <a:xfrm>
              <a:off x="7935330" y="1459577"/>
              <a:ext cx="128059" cy="121234"/>
            </a:xfrm>
            <a:custGeom>
              <a:avLst/>
              <a:gdLst/>
              <a:ahLst/>
              <a:cxnLst/>
              <a:rect l="l" t="t" r="r" b="b"/>
              <a:pathLst>
                <a:path w="4284" h="4056" extrusionOk="0">
                  <a:moveTo>
                    <a:pt x="2516" y="0"/>
                  </a:moveTo>
                  <a:cubicBezTo>
                    <a:pt x="1899" y="0"/>
                    <a:pt x="1235" y="316"/>
                    <a:pt x="760" y="901"/>
                  </a:cubicBezTo>
                  <a:cubicBezTo>
                    <a:pt x="1" y="1830"/>
                    <a:pt x="5" y="3090"/>
                    <a:pt x="769" y="3713"/>
                  </a:cubicBezTo>
                  <a:cubicBezTo>
                    <a:pt x="1052" y="3944"/>
                    <a:pt x="1401" y="4055"/>
                    <a:pt x="1767" y="4055"/>
                  </a:cubicBezTo>
                  <a:cubicBezTo>
                    <a:pt x="2384" y="4055"/>
                    <a:pt x="3048" y="3739"/>
                    <a:pt x="3525" y="3155"/>
                  </a:cubicBezTo>
                  <a:cubicBezTo>
                    <a:pt x="4283" y="2225"/>
                    <a:pt x="4280" y="966"/>
                    <a:pt x="3515" y="344"/>
                  </a:cubicBezTo>
                  <a:cubicBezTo>
                    <a:pt x="3231" y="111"/>
                    <a:pt x="2882" y="0"/>
                    <a:pt x="2516" y="0"/>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462;p38">
              <a:extLst>
                <a:ext uri="{FF2B5EF4-FFF2-40B4-BE49-F238E27FC236}">
                  <a16:creationId xmlns:a16="http://schemas.microsoft.com/office/drawing/2014/main" id="{06193ACA-1B14-9531-6CBE-A236EEDEED1F}"/>
                </a:ext>
              </a:extLst>
            </p:cNvPr>
            <p:cNvSpPr/>
            <p:nvPr/>
          </p:nvSpPr>
          <p:spPr>
            <a:xfrm>
              <a:off x="7985131" y="1488003"/>
              <a:ext cx="46423" cy="58525"/>
            </a:xfrm>
            <a:custGeom>
              <a:avLst/>
              <a:gdLst/>
              <a:ahLst/>
              <a:cxnLst/>
              <a:rect l="l" t="t" r="r" b="b"/>
              <a:pathLst>
                <a:path w="1553" h="1958" extrusionOk="0">
                  <a:moveTo>
                    <a:pt x="1447" y="1"/>
                  </a:moveTo>
                  <a:cubicBezTo>
                    <a:pt x="1433" y="2"/>
                    <a:pt x="74" y="71"/>
                    <a:pt x="3" y="1853"/>
                  </a:cubicBezTo>
                  <a:cubicBezTo>
                    <a:pt x="0" y="1908"/>
                    <a:pt x="43" y="1956"/>
                    <a:pt x="99" y="1957"/>
                  </a:cubicBezTo>
                  <a:lnTo>
                    <a:pt x="103" y="1957"/>
                  </a:lnTo>
                  <a:cubicBezTo>
                    <a:pt x="158" y="1957"/>
                    <a:pt x="202" y="1915"/>
                    <a:pt x="204" y="1860"/>
                  </a:cubicBezTo>
                  <a:cubicBezTo>
                    <a:pt x="267" y="271"/>
                    <a:pt x="1408" y="204"/>
                    <a:pt x="1454" y="201"/>
                  </a:cubicBezTo>
                  <a:cubicBezTo>
                    <a:pt x="1511" y="200"/>
                    <a:pt x="1553" y="152"/>
                    <a:pt x="1552" y="98"/>
                  </a:cubicBezTo>
                  <a:cubicBezTo>
                    <a:pt x="1550" y="43"/>
                    <a:pt x="1506" y="1"/>
                    <a:pt x="145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463;p38">
              <a:extLst>
                <a:ext uri="{FF2B5EF4-FFF2-40B4-BE49-F238E27FC236}">
                  <a16:creationId xmlns:a16="http://schemas.microsoft.com/office/drawing/2014/main" id="{3AA401DD-2187-9963-207A-CB63BBDFF73C}"/>
                </a:ext>
              </a:extLst>
            </p:cNvPr>
            <p:cNvSpPr/>
            <p:nvPr/>
          </p:nvSpPr>
          <p:spPr>
            <a:xfrm>
              <a:off x="7989764" y="1510480"/>
              <a:ext cx="40086" cy="21730"/>
            </a:xfrm>
            <a:custGeom>
              <a:avLst/>
              <a:gdLst/>
              <a:ahLst/>
              <a:cxnLst/>
              <a:rect l="l" t="t" r="r" b="b"/>
              <a:pathLst>
                <a:path w="1341" h="727" extrusionOk="0">
                  <a:moveTo>
                    <a:pt x="638" y="0"/>
                  </a:moveTo>
                  <a:cubicBezTo>
                    <a:pt x="466" y="0"/>
                    <a:pt x="274" y="61"/>
                    <a:pt x="64" y="183"/>
                  </a:cubicBezTo>
                  <a:cubicBezTo>
                    <a:pt x="18" y="212"/>
                    <a:pt x="1" y="274"/>
                    <a:pt x="29" y="322"/>
                  </a:cubicBezTo>
                  <a:cubicBezTo>
                    <a:pt x="48" y="353"/>
                    <a:pt x="82" y="371"/>
                    <a:pt x="117" y="371"/>
                  </a:cubicBezTo>
                  <a:cubicBezTo>
                    <a:pt x="134" y="371"/>
                    <a:pt x="151" y="366"/>
                    <a:pt x="167" y="357"/>
                  </a:cubicBezTo>
                  <a:cubicBezTo>
                    <a:pt x="343" y="253"/>
                    <a:pt x="501" y="200"/>
                    <a:pt x="636" y="200"/>
                  </a:cubicBezTo>
                  <a:cubicBezTo>
                    <a:pt x="700" y="200"/>
                    <a:pt x="759" y="212"/>
                    <a:pt x="812" y="236"/>
                  </a:cubicBezTo>
                  <a:cubicBezTo>
                    <a:pt x="1055" y="337"/>
                    <a:pt x="1133" y="646"/>
                    <a:pt x="1133" y="649"/>
                  </a:cubicBezTo>
                  <a:cubicBezTo>
                    <a:pt x="1142" y="696"/>
                    <a:pt x="1183" y="727"/>
                    <a:pt x="1229" y="727"/>
                  </a:cubicBezTo>
                  <a:cubicBezTo>
                    <a:pt x="1236" y="727"/>
                    <a:pt x="1243" y="725"/>
                    <a:pt x="1254" y="725"/>
                  </a:cubicBezTo>
                  <a:cubicBezTo>
                    <a:pt x="1306" y="713"/>
                    <a:pt x="1340" y="660"/>
                    <a:pt x="1327" y="605"/>
                  </a:cubicBezTo>
                  <a:cubicBezTo>
                    <a:pt x="1323" y="588"/>
                    <a:pt x="1227" y="196"/>
                    <a:pt x="893" y="51"/>
                  </a:cubicBezTo>
                  <a:cubicBezTo>
                    <a:pt x="813" y="17"/>
                    <a:pt x="728" y="0"/>
                    <a:pt x="63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464;p38">
              <a:extLst>
                <a:ext uri="{FF2B5EF4-FFF2-40B4-BE49-F238E27FC236}">
                  <a16:creationId xmlns:a16="http://schemas.microsoft.com/office/drawing/2014/main" id="{9328DA81-A093-CC37-979A-6DC6AD7621F5}"/>
                </a:ext>
              </a:extLst>
            </p:cNvPr>
            <p:cNvSpPr/>
            <p:nvPr/>
          </p:nvSpPr>
          <p:spPr>
            <a:xfrm>
              <a:off x="7488467" y="1284691"/>
              <a:ext cx="545807" cy="455882"/>
            </a:xfrm>
            <a:custGeom>
              <a:avLst/>
              <a:gdLst/>
              <a:ahLst/>
              <a:cxnLst/>
              <a:rect l="l" t="t" r="r" b="b"/>
              <a:pathLst>
                <a:path w="18259" h="15252" extrusionOk="0">
                  <a:moveTo>
                    <a:pt x="9306" y="1"/>
                  </a:moveTo>
                  <a:cubicBezTo>
                    <a:pt x="8693" y="1"/>
                    <a:pt x="8077" y="59"/>
                    <a:pt x="7476" y="160"/>
                  </a:cubicBezTo>
                  <a:cubicBezTo>
                    <a:pt x="2719" y="958"/>
                    <a:pt x="1" y="4971"/>
                    <a:pt x="953" y="9068"/>
                  </a:cubicBezTo>
                  <a:cubicBezTo>
                    <a:pt x="1502" y="11433"/>
                    <a:pt x="2867" y="13404"/>
                    <a:pt x="5168" y="14233"/>
                  </a:cubicBezTo>
                  <a:cubicBezTo>
                    <a:pt x="5431" y="14328"/>
                    <a:pt x="5682" y="14448"/>
                    <a:pt x="5929" y="14572"/>
                  </a:cubicBezTo>
                  <a:cubicBezTo>
                    <a:pt x="6809" y="15011"/>
                    <a:pt x="7968" y="15252"/>
                    <a:pt x="9264" y="15252"/>
                  </a:cubicBezTo>
                  <a:cubicBezTo>
                    <a:pt x="10100" y="15252"/>
                    <a:pt x="10992" y="15152"/>
                    <a:pt x="11904" y="14940"/>
                  </a:cubicBezTo>
                  <a:cubicBezTo>
                    <a:pt x="15631" y="14074"/>
                    <a:pt x="18258" y="11668"/>
                    <a:pt x="17771" y="9569"/>
                  </a:cubicBezTo>
                  <a:cubicBezTo>
                    <a:pt x="17699" y="9262"/>
                    <a:pt x="17565" y="8978"/>
                    <a:pt x="17376" y="8721"/>
                  </a:cubicBezTo>
                  <a:cubicBezTo>
                    <a:pt x="16936" y="8121"/>
                    <a:pt x="16604" y="7458"/>
                    <a:pt x="16473" y="6735"/>
                  </a:cubicBezTo>
                  <a:cubicBezTo>
                    <a:pt x="15533" y="1533"/>
                    <a:pt x="12445" y="1"/>
                    <a:pt x="9306" y="1"/>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465;p38">
              <a:extLst>
                <a:ext uri="{FF2B5EF4-FFF2-40B4-BE49-F238E27FC236}">
                  <a16:creationId xmlns:a16="http://schemas.microsoft.com/office/drawing/2014/main" id="{64EF21E8-654B-903E-2993-97DD9E32842F}"/>
                </a:ext>
              </a:extLst>
            </p:cNvPr>
            <p:cNvSpPr/>
            <p:nvPr/>
          </p:nvSpPr>
          <p:spPr>
            <a:xfrm>
              <a:off x="7611086" y="1342737"/>
              <a:ext cx="366422" cy="361490"/>
            </a:xfrm>
            <a:custGeom>
              <a:avLst/>
              <a:gdLst/>
              <a:ahLst/>
              <a:cxnLst/>
              <a:rect l="l" t="t" r="r" b="b"/>
              <a:pathLst>
                <a:path w="12258" h="12094" extrusionOk="0">
                  <a:moveTo>
                    <a:pt x="6185" y="1"/>
                  </a:moveTo>
                  <a:cubicBezTo>
                    <a:pt x="3606" y="1"/>
                    <a:pt x="683" y="600"/>
                    <a:pt x="585" y="2686"/>
                  </a:cubicBezTo>
                  <a:cubicBezTo>
                    <a:pt x="431" y="5942"/>
                    <a:pt x="0" y="11371"/>
                    <a:pt x="2039" y="12093"/>
                  </a:cubicBezTo>
                  <a:cubicBezTo>
                    <a:pt x="2039" y="12093"/>
                    <a:pt x="2771" y="7863"/>
                    <a:pt x="2102" y="6733"/>
                  </a:cubicBezTo>
                  <a:cubicBezTo>
                    <a:pt x="2102" y="6733"/>
                    <a:pt x="5560" y="4416"/>
                    <a:pt x="4986" y="1667"/>
                  </a:cubicBezTo>
                  <a:lnTo>
                    <a:pt x="4986" y="1667"/>
                  </a:lnTo>
                  <a:cubicBezTo>
                    <a:pt x="4986" y="1667"/>
                    <a:pt x="10227" y="2476"/>
                    <a:pt x="11067" y="2864"/>
                  </a:cubicBezTo>
                  <a:cubicBezTo>
                    <a:pt x="11067" y="2864"/>
                    <a:pt x="11769" y="3699"/>
                    <a:pt x="12258" y="4614"/>
                  </a:cubicBezTo>
                  <a:cubicBezTo>
                    <a:pt x="12258" y="4614"/>
                    <a:pt x="11508" y="1020"/>
                    <a:pt x="9637" y="408"/>
                  </a:cubicBezTo>
                  <a:cubicBezTo>
                    <a:pt x="8964" y="188"/>
                    <a:pt x="7629" y="1"/>
                    <a:pt x="6185"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466;p38">
              <a:extLst>
                <a:ext uri="{FF2B5EF4-FFF2-40B4-BE49-F238E27FC236}">
                  <a16:creationId xmlns:a16="http://schemas.microsoft.com/office/drawing/2014/main" id="{2955A433-B06A-5394-8EFA-F2A079B6B5F3}"/>
                </a:ext>
              </a:extLst>
            </p:cNvPr>
            <p:cNvSpPr/>
            <p:nvPr/>
          </p:nvSpPr>
          <p:spPr>
            <a:xfrm>
              <a:off x="7687880" y="1253336"/>
              <a:ext cx="294322" cy="238582"/>
            </a:xfrm>
            <a:custGeom>
              <a:avLst/>
              <a:gdLst/>
              <a:ahLst/>
              <a:cxnLst/>
              <a:rect l="l" t="t" r="r" b="b"/>
              <a:pathLst>
                <a:path w="9846" h="7982" extrusionOk="0">
                  <a:moveTo>
                    <a:pt x="2947" y="0"/>
                  </a:moveTo>
                  <a:cubicBezTo>
                    <a:pt x="1294" y="0"/>
                    <a:pt x="599" y="488"/>
                    <a:pt x="386" y="1112"/>
                  </a:cubicBezTo>
                  <a:cubicBezTo>
                    <a:pt x="0" y="2236"/>
                    <a:pt x="1183" y="3808"/>
                    <a:pt x="1183" y="3808"/>
                  </a:cubicBezTo>
                  <a:cubicBezTo>
                    <a:pt x="1183" y="3808"/>
                    <a:pt x="7436" y="5044"/>
                    <a:pt x="8674" y="5571"/>
                  </a:cubicBezTo>
                  <a:lnTo>
                    <a:pt x="9843" y="7982"/>
                  </a:lnTo>
                  <a:cubicBezTo>
                    <a:pt x="9843" y="7982"/>
                    <a:pt x="9846" y="7670"/>
                    <a:pt x="9802" y="7169"/>
                  </a:cubicBezTo>
                  <a:cubicBezTo>
                    <a:pt x="9800" y="7167"/>
                    <a:pt x="9800" y="7167"/>
                    <a:pt x="9800" y="7166"/>
                  </a:cubicBezTo>
                  <a:cubicBezTo>
                    <a:pt x="9624" y="5229"/>
                    <a:pt x="8704" y="490"/>
                    <a:pt x="3927" y="49"/>
                  </a:cubicBezTo>
                  <a:cubicBezTo>
                    <a:pt x="3568" y="16"/>
                    <a:pt x="3242" y="0"/>
                    <a:pt x="294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467;p38">
              <a:extLst>
                <a:ext uri="{FF2B5EF4-FFF2-40B4-BE49-F238E27FC236}">
                  <a16:creationId xmlns:a16="http://schemas.microsoft.com/office/drawing/2014/main" id="{55E19B7E-199F-DFD0-DC21-35EF27DB93A0}"/>
                </a:ext>
              </a:extLst>
            </p:cNvPr>
            <p:cNvSpPr/>
            <p:nvPr/>
          </p:nvSpPr>
          <p:spPr>
            <a:xfrm>
              <a:off x="7486494" y="1286843"/>
              <a:ext cx="311689" cy="423213"/>
            </a:xfrm>
            <a:custGeom>
              <a:avLst/>
              <a:gdLst/>
              <a:ahLst/>
              <a:cxnLst/>
              <a:rect l="l" t="t" r="r" b="b"/>
              <a:pathLst>
                <a:path w="10427" h="14159" extrusionOk="0">
                  <a:moveTo>
                    <a:pt x="6191" y="0"/>
                  </a:moveTo>
                  <a:cubicBezTo>
                    <a:pt x="4044" y="0"/>
                    <a:pt x="1040" y="2394"/>
                    <a:pt x="572" y="5581"/>
                  </a:cubicBezTo>
                  <a:cubicBezTo>
                    <a:pt x="0" y="9489"/>
                    <a:pt x="1962" y="13972"/>
                    <a:pt x="6392" y="14158"/>
                  </a:cubicBezTo>
                  <a:cubicBezTo>
                    <a:pt x="6392" y="14158"/>
                    <a:pt x="6393" y="14158"/>
                    <a:pt x="6394" y="14158"/>
                  </a:cubicBezTo>
                  <a:cubicBezTo>
                    <a:pt x="6800" y="14158"/>
                    <a:pt x="6665" y="10146"/>
                    <a:pt x="5738" y="8476"/>
                  </a:cubicBezTo>
                  <a:cubicBezTo>
                    <a:pt x="5738" y="8476"/>
                    <a:pt x="10427" y="5410"/>
                    <a:pt x="8032" y="1031"/>
                  </a:cubicBezTo>
                  <a:cubicBezTo>
                    <a:pt x="7642" y="318"/>
                    <a:pt x="6973" y="0"/>
                    <a:pt x="619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468;p38">
              <a:extLst>
                <a:ext uri="{FF2B5EF4-FFF2-40B4-BE49-F238E27FC236}">
                  <a16:creationId xmlns:a16="http://schemas.microsoft.com/office/drawing/2014/main" id="{6873D226-4B28-1E43-4913-3957CEBA3950}"/>
                </a:ext>
              </a:extLst>
            </p:cNvPr>
            <p:cNvSpPr/>
            <p:nvPr/>
          </p:nvSpPr>
          <p:spPr>
            <a:xfrm>
              <a:off x="7576141" y="1655088"/>
              <a:ext cx="136728" cy="108650"/>
            </a:xfrm>
            <a:custGeom>
              <a:avLst/>
              <a:gdLst/>
              <a:ahLst/>
              <a:cxnLst/>
              <a:rect l="l" t="t" r="r" b="b"/>
              <a:pathLst>
                <a:path w="4574" h="3635" extrusionOk="0">
                  <a:moveTo>
                    <a:pt x="2589" y="0"/>
                  </a:moveTo>
                  <a:cubicBezTo>
                    <a:pt x="2220" y="0"/>
                    <a:pt x="1832" y="94"/>
                    <a:pt x="1466" y="291"/>
                  </a:cubicBezTo>
                  <a:cubicBezTo>
                    <a:pt x="454" y="836"/>
                    <a:pt x="1" y="1961"/>
                    <a:pt x="454" y="2804"/>
                  </a:cubicBezTo>
                  <a:cubicBezTo>
                    <a:pt x="743" y="3341"/>
                    <a:pt x="1332" y="3634"/>
                    <a:pt x="1984" y="3634"/>
                  </a:cubicBezTo>
                  <a:cubicBezTo>
                    <a:pt x="2353" y="3634"/>
                    <a:pt x="2741" y="3541"/>
                    <a:pt x="3107" y="3344"/>
                  </a:cubicBezTo>
                  <a:cubicBezTo>
                    <a:pt x="4119" y="2798"/>
                    <a:pt x="4574" y="1674"/>
                    <a:pt x="4119" y="832"/>
                  </a:cubicBezTo>
                  <a:cubicBezTo>
                    <a:pt x="3830" y="294"/>
                    <a:pt x="3241" y="0"/>
                    <a:pt x="2589" y="0"/>
                  </a:cubicBezTo>
                  <a:close/>
                </a:path>
              </a:pathLst>
            </a:custGeom>
            <a:solidFill>
              <a:srgbClr val="A4554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469;p38">
              <a:extLst>
                <a:ext uri="{FF2B5EF4-FFF2-40B4-BE49-F238E27FC236}">
                  <a16:creationId xmlns:a16="http://schemas.microsoft.com/office/drawing/2014/main" id="{BF2397D9-7BAB-B493-0498-54855E0F8641}"/>
                </a:ext>
              </a:extLst>
            </p:cNvPr>
            <p:cNvSpPr/>
            <p:nvPr/>
          </p:nvSpPr>
          <p:spPr>
            <a:xfrm>
              <a:off x="7612461" y="1691643"/>
              <a:ext cx="62356" cy="41308"/>
            </a:xfrm>
            <a:custGeom>
              <a:avLst/>
              <a:gdLst/>
              <a:ahLst/>
              <a:cxnLst/>
              <a:rect l="l" t="t" r="r" b="b"/>
              <a:pathLst>
                <a:path w="2086" h="1382" extrusionOk="0">
                  <a:moveTo>
                    <a:pt x="1806" y="0"/>
                  </a:moveTo>
                  <a:cubicBezTo>
                    <a:pt x="192" y="0"/>
                    <a:pt x="9" y="1254"/>
                    <a:pt x="8" y="1267"/>
                  </a:cubicBezTo>
                  <a:cubicBezTo>
                    <a:pt x="1" y="1321"/>
                    <a:pt x="39" y="1373"/>
                    <a:pt x="94" y="1380"/>
                  </a:cubicBezTo>
                  <a:cubicBezTo>
                    <a:pt x="100" y="1382"/>
                    <a:pt x="103" y="1382"/>
                    <a:pt x="108" y="1382"/>
                  </a:cubicBezTo>
                  <a:cubicBezTo>
                    <a:pt x="158" y="1382"/>
                    <a:pt x="201" y="1345"/>
                    <a:pt x="207" y="1293"/>
                  </a:cubicBezTo>
                  <a:cubicBezTo>
                    <a:pt x="214" y="1248"/>
                    <a:pt x="379" y="201"/>
                    <a:pt x="1807" y="201"/>
                  </a:cubicBezTo>
                  <a:cubicBezTo>
                    <a:pt x="1862" y="201"/>
                    <a:pt x="1919" y="203"/>
                    <a:pt x="1978" y="206"/>
                  </a:cubicBezTo>
                  <a:cubicBezTo>
                    <a:pt x="1981" y="206"/>
                    <a:pt x="1984" y="206"/>
                    <a:pt x="1987" y="206"/>
                  </a:cubicBezTo>
                  <a:cubicBezTo>
                    <a:pt x="2044" y="206"/>
                    <a:pt x="2080" y="164"/>
                    <a:pt x="2084" y="111"/>
                  </a:cubicBezTo>
                  <a:cubicBezTo>
                    <a:pt x="2086" y="56"/>
                    <a:pt x="2043" y="8"/>
                    <a:pt x="1990" y="5"/>
                  </a:cubicBezTo>
                  <a:cubicBezTo>
                    <a:pt x="1927" y="2"/>
                    <a:pt x="1866" y="0"/>
                    <a:pt x="180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2470;p38">
              <a:extLst>
                <a:ext uri="{FF2B5EF4-FFF2-40B4-BE49-F238E27FC236}">
                  <a16:creationId xmlns:a16="http://schemas.microsoft.com/office/drawing/2014/main" id="{157D1B06-15F1-59E8-97EB-B10089111EDF}"/>
                </a:ext>
              </a:extLst>
            </p:cNvPr>
            <p:cNvSpPr/>
            <p:nvPr/>
          </p:nvSpPr>
          <p:spPr>
            <a:xfrm>
              <a:off x="7635418" y="1694393"/>
              <a:ext cx="21881" cy="40202"/>
            </a:xfrm>
            <a:custGeom>
              <a:avLst/>
              <a:gdLst/>
              <a:ahLst/>
              <a:cxnLst/>
              <a:rect l="l" t="t" r="r" b="b"/>
              <a:pathLst>
                <a:path w="732" h="1345" extrusionOk="0">
                  <a:moveTo>
                    <a:pt x="370" y="0"/>
                  </a:moveTo>
                  <a:cubicBezTo>
                    <a:pt x="339" y="0"/>
                    <a:pt x="308" y="15"/>
                    <a:pt x="287" y="42"/>
                  </a:cubicBezTo>
                  <a:cubicBezTo>
                    <a:pt x="71" y="340"/>
                    <a:pt x="1" y="614"/>
                    <a:pt x="76" y="853"/>
                  </a:cubicBezTo>
                  <a:cubicBezTo>
                    <a:pt x="187" y="1201"/>
                    <a:pt x="570" y="1333"/>
                    <a:pt x="587" y="1339"/>
                  </a:cubicBezTo>
                  <a:cubicBezTo>
                    <a:pt x="596" y="1342"/>
                    <a:pt x="608" y="1345"/>
                    <a:pt x="618" y="1345"/>
                  </a:cubicBezTo>
                  <a:cubicBezTo>
                    <a:pt x="659" y="1345"/>
                    <a:pt x="697" y="1318"/>
                    <a:pt x="715" y="1277"/>
                  </a:cubicBezTo>
                  <a:cubicBezTo>
                    <a:pt x="732" y="1226"/>
                    <a:pt x="704" y="1168"/>
                    <a:pt x="652" y="1150"/>
                  </a:cubicBezTo>
                  <a:cubicBezTo>
                    <a:pt x="647" y="1148"/>
                    <a:pt x="348" y="1043"/>
                    <a:pt x="269" y="791"/>
                  </a:cubicBezTo>
                  <a:cubicBezTo>
                    <a:pt x="214" y="618"/>
                    <a:pt x="276" y="403"/>
                    <a:pt x="453" y="160"/>
                  </a:cubicBezTo>
                  <a:cubicBezTo>
                    <a:pt x="484" y="114"/>
                    <a:pt x="475" y="50"/>
                    <a:pt x="429" y="19"/>
                  </a:cubicBezTo>
                  <a:cubicBezTo>
                    <a:pt x="411" y="6"/>
                    <a:pt x="390" y="0"/>
                    <a:pt x="37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2471;p38">
              <a:extLst>
                <a:ext uri="{FF2B5EF4-FFF2-40B4-BE49-F238E27FC236}">
                  <a16:creationId xmlns:a16="http://schemas.microsoft.com/office/drawing/2014/main" id="{AE952902-5290-81C8-717F-4C9D2322FEED}"/>
                </a:ext>
              </a:extLst>
            </p:cNvPr>
            <p:cNvSpPr/>
            <p:nvPr/>
          </p:nvSpPr>
          <p:spPr>
            <a:xfrm>
              <a:off x="7786555" y="1563116"/>
              <a:ext cx="28846" cy="37482"/>
            </a:xfrm>
            <a:custGeom>
              <a:avLst/>
              <a:gdLst/>
              <a:ahLst/>
              <a:cxnLst/>
              <a:rect l="l" t="t" r="r" b="b"/>
              <a:pathLst>
                <a:path w="965" h="1254" extrusionOk="0">
                  <a:moveTo>
                    <a:pt x="312" y="1"/>
                  </a:moveTo>
                  <a:cubicBezTo>
                    <a:pt x="282" y="1"/>
                    <a:pt x="254" y="6"/>
                    <a:pt x="227" y="17"/>
                  </a:cubicBezTo>
                  <a:cubicBezTo>
                    <a:pt x="40" y="95"/>
                    <a:pt x="1" y="432"/>
                    <a:pt x="142" y="770"/>
                  </a:cubicBezTo>
                  <a:cubicBezTo>
                    <a:pt x="263" y="1059"/>
                    <a:pt x="476" y="1254"/>
                    <a:pt x="654" y="1254"/>
                  </a:cubicBezTo>
                  <a:cubicBezTo>
                    <a:pt x="683" y="1254"/>
                    <a:pt x="712" y="1248"/>
                    <a:pt x="739" y="1237"/>
                  </a:cubicBezTo>
                  <a:cubicBezTo>
                    <a:pt x="925" y="1159"/>
                    <a:pt x="965" y="822"/>
                    <a:pt x="824" y="486"/>
                  </a:cubicBezTo>
                  <a:cubicBezTo>
                    <a:pt x="703" y="197"/>
                    <a:pt x="489" y="1"/>
                    <a:pt x="312"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2472;p38">
              <a:extLst>
                <a:ext uri="{FF2B5EF4-FFF2-40B4-BE49-F238E27FC236}">
                  <a16:creationId xmlns:a16="http://schemas.microsoft.com/office/drawing/2014/main" id="{5E5989F1-9360-1C39-B714-00A0AB6B1C23}"/>
                </a:ext>
              </a:extLst>
            </p:cNvPr>
            <p:cNvSpPr/>
            <p:nvPr/>
          </p:nvSpPr>
          <p:spPr>
            <a:xfrm>
              <a:off x="7914465" y="1490454"/>
              <a:ext cx="28846" cy="37422"/>
            </a:xfrm>
            <a:custGeom>
              <a:avLst/>
              <a:gdLst/>
              <a:ahLst/>
              <a:cxnLst/>
              <a:rect l="l" t="t" r="r" b="b"/>
              <a:pathLst>
                <a:path w="965" h="1252" extrusionOk="0">
                  <a:moveTo>
                    <a:pt x="310" y="0"/>
                  </a:moveTo>
                  <a:cubicBezTo>
                    <a:pt x="281" y="0"/>
                    <a:pt x="253" y="5"/>
                    <a:pt x="226" y="16"/>
                  </a:cubicBezTo>
                  <a:cubicBezTo>
                    <a:pt x="40" y="94"/>
                    <a:pt x="0" y="430"/>
                    <a:pt x="141" y="767"/>
                  </a:cubicBezTo>
                  <a:cubicBezTo>
                    <a:pt x="262" y="1056"/>
                    <a:pt x="475" y="1252"/>
                    <a:pt x="652" y="1252"/>
                  </a:cubicBezTo>
                  <a:cubicBezTo>
                    <a:pt x="682" y="1252"/>
                    <a:pt x="711" y="1246"/>
                    <a:pt x="738" y="1234"/>
                  </a:cubicBezTo>
                  <a:cubicBezTo>
                    <a:pt x="925" y="1157"/>
                    <a:pt x="964" y="821"/>
                    <a:pt x="823" y="484"/>
                  </a:cubicBezTo>
                  <a:cubicBezTo>
                    <a:pt x="702" y="194"/>
                    <a:pt x="488" y="0"/>
                    <a:pt x="310"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2473;p38">
              <a:extLst>
                <a:ext uri="{FF2B5EF4-FFF2-40B4-BE49-F238E27FC236}">
                  <a16:creationId xmlns:a16="http://schemas.microsoft.com/office/drawing/2014/main" id="{7128B57B-5373-10D4-31B3-651C43E1D348}"/>
                </a:ext>
              </a:extLst>
            </p:cNvPr>
            <p:cNvSpPr/>
            <p:nvPr/>
          </p:nvSpPr>
          <p:spPr>
            <a:xfrm>
              <a:off x="7872645" y="1430046"/>
              <a:ext cx="66870" cy="32461"/>
            </a:xfrm>
            <a:custGeom>
              <a:avLst/>
              <a:gdLst/>
              <a:ahLst/>
              <a:cxnLst/>
              <a:rect l="l" t="t" r="r" b="b"/>
              <a:pathLst>
                <a:path w="2237" h="1086" extrusionOk="0">
                  <a:moveTo>
                    <a:pt x="1314" y="1"/>
                  </a:moveTo>
                  <a:cubicBezTo>
                    <a:pt x="405" y="1"/>
                    <a:pt x="49" y="795"/>
                    <a:pt x="44" y="805"/>
                  </a:cubicBezTo>
                  <a:cubicBezTo>
                    <a:pt x="0" y="908"/>
                    <a:pt x="47" y="1025"/>
                    <a:pt x="148" y="1070"/>
                  </a:cubicBezTo>
                  <a:cubicBezTo>
                    <a:pt x="174" y="1080"/>
                    <a:pt x="202" y="1086"/>
                    <a:pt x="228" y="1086"/>
                  </a:cubicBezTo>
                  <a:cubicBezTo>
                    <a:pt x="305" y="1086"/>
                    <a:pt x="380" y="1039"/>
                    <a:pt x="411" y="967"/>
                  </a:cubicBezTo>
                  <a:cubicBezTo>
                    <a:pt x="424" y="938"/>
                    <a:pt x="665" y="407"/>
                    <a:pt x="1317" y="407"/>
                  </a:cubicBezTo>
                  <a:cubicBezTo>
                    <a:pt x="1492" y="407"/>
                    <a:pt x="1696" y="445"/>
                    <a:pt x="1933" y="541"/>
                  </a:cubicBezTo>
                  <a:cubicBezTo>
                    <a:pt x="1957" y="551"/>
                    <a:pt x="1983" y="556"/>
                    <a:pt x="2008" y="556"/>
                  </a:cubicBezTo>
                  <a:cubicBezTo>
                    <a:pt x="2088" y="556"/>
                    <a:pt x="2163" y="507"/>
                    <a:pt x="2195" y="430"/>
                  </a:cubicBezTo>
                  <a:cubicBezTo>
                    <a:pt x="2236" y="325"/>
                    <a:pt x="2187" y="209"/>
                    <a:pt x="2084" y="167"/>
                  </a:cubicBezTo>
                  <a:cubicBezTo>
                    <a:pt x="1792" y="48"/>
                    <a:pt x="1536" y="1"/>
                    <a:pt x="13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2474;p38">
              <a:extLst>
                <a:ext uri="{FF2B5EF4-FFF2-40B4-BE49-F238E27FC236}">
                  <a16:creationId xmlns:a16="http://schemas.microsoft.com/office/drawing/2014/main" id="{F9541510-07C2-52D8-635D-7A75BB0A1003}"/>
                </a:ext>
              </a:extLst>
            </p:cNvPr>
            <p:cNvSpPr/>
            <p:nvPr/>
          </p:nvSpPr>
          <p:spPr>
            <a:xfrm>
              <a:off x="7834413" y="1608190"/>
              <a:ext cx="77451" cy="24151"/>
            </a:xfrm>
            <a:custGeom>
              <a:avLst/>
              <a:gdLst/>
              <a:ahLst/>
              <a:cxnLst/>
              <a:rect l="l" t="t" r="r" b="b"/>
              <a:pathLst>
                <a:path w="2591" h="808" extrusionOk="0">
                  <a:moveTo>
                    <a:pt x="2367" y="0"/>
                  </a:moveTo>
                  <a:cubicBezTo>
                    <a:pt x="2319" y="0"/>
                    <a:pt x="2271" y="17"/>
                    <a:pt x="2232" y="52"/>
                  </a:cubicBezTo>
                  <a:cubicBezTo>
                    <a:pt x="2209" y="72"/>
                    <a:pt x="1826" y="405"/>
                    <a:pt x="1249" y="405"/>
                  </a:cubicBezTo>
                  <a:cubicBezTo>
                    <a:pt x="981" y="405"/>
                    <a:pt x="671" y="334"/>
                    <a:pt x="335" y="125"/>
                  </a:cubicBezTo>
                  <a:cubicBezTo>
                    <a:pt x="302" y="105"/>
                    <a:pt x="265" y="96"/>
                    <a:pt x="229" y="96"/>
                  </a:cubicBezTo>
                  <a:cubicBezTo>
                    <a:pt x="162" y="96"/>
                    <a:pt x="96" y="129"/>
                    <a:pt x="58" y="192"/>
                  </a:cubicBezTo>
                  <a:cubicBezTo>
                    <a:pt x="0" y="285"/>
                    <a:pt x="29" y="411"/>
                    <a:pt x="123" y="468"/>
                  </a:cubicBezTo>
                  <a:cubicBezTo>
                    <a:pt x="528" y="721"/>
                    <a:pt x="905" y="807"/>
                    <a:pt x="1237" y="807"/>
                  </a:cubicBezTo>
                  <a:cubicBezTo>
                    <a:pt x="1986" y="807"/>
                    <a:pt x="2493" y="357"/>
                    <a:pt x="2502" y="351"/>
                  </a:cubicBezTo>
                  <a:cubicBezTo>
                    <a:pt x="2585" y="277"/>
                    <a:pt x="2591" y="151"/>
                    <a:pt x="2516" y="68"/>
                  </a:cubicBezTo>
                  <a:cubicBezTo>
                    <a:pt x="2476" y="23"/>
                    <a:pt x="2422" y="0"/>
                    <a:pt x="2367"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2475;p38">
              <a:extLst>
                <a:ext uri="{FF2B5EF4-FFF2-40B4-BE49-F238E27FC236}">
                  <a16:creationId xmlns:a16="http://schemas.microsoft.com/office/drawing/2014/main" id="{38689883-6E1C-A5CE-F565-A2FD5D750065}"/>
                </a:ext>
              </a:extLst>
            </p:cNvPr>
            <p:cNvSpPr/>
            <p:nvPr/>
          </p:nvSpPr>
          <p:spPr>
            <a:xfrm>
              <a:off x="7724588" y="1496461"/>
              <a:ext cx="58589" cy="43520"/>
            </a:xfrm>
            <a:custGeom>
              <a:avLst/>
              <a:gdLst/>
              <a:ahLst/>
              <a:cxnLst/>
              <a:rect l="l" t="t" r="r" b="b"/>
              <a:pathLst>
                <a:path w="1960" h="1456" extrusionOk="0">
                  <a:moveTo>
                    <a:pt x="1559" y="0"/>
                  </a:moveTo>
                  <a:cubicBezTo>
                    <a:pt x="156" y="0"/>
                    <a:pt x="13" y="1220"/>
                    <a:pt x="12" y="1234"/>
                  </a:cubicBezTo>
                  <a:cubicBezTo>
                    <a:pt x="0" y="1344"/>
                    <a:pt x="81" y="1441"/>
                    <a:pt x="189" y="1454"/>
                  </a:cubicBezTo>
                  <a:cubicBezTo>
                    <a:pt x="198" y="1455"/>
                    <a:pt x="205" y="1455"/>
                    <a:pt x="212" y="1455"/>
                  </a:cubicBezTo>
                  <a:cubicBezTo>
                    <a:pt x="314" y="1455"/>
                    <a:pt x="400" y="1379"/>
                    <a:pt x="412" y="1276"/>
                  </a:cubicBezTo>
                  <a:cubicBezTo>
                    <a:pt x="423" y="1184"/>
                    <a:pt x="541" y="404"/>
                    <a:pt x="1561" y="404"/>
                  </a:cubicBezTo>
                  <a:cubicBezTo>
                    <a:pt x="1616" y="404"/>
                    <a:pt x="1673" y="406"/>
                    <a:pt x="1734" y="411"/>
                  </a:cubicBezTo>
                  <a:cubicBezTo>
                    <a:pt x="1739" y="411"/>
                    <a:pt x="1744" y="412"/>
                    <a:pt x="1750" y="412"/>
                  </a:cubicBezTo>
                  <a:cubicBezTo>
                    <a:pt x="1857" y="412"/>
                    <a:pt x="1942" y="332"/>
                    <a:pt x="1951" y="226"/>
                  </a:cubicBezTo>
                  <a:cubicBezTo>
                    <a:pt x="1959" y="115"/>
                    <a:pt x="1876" y="17"/>
                    <a:pt x="1765" y="9"/>
                  </a:cubicBezTo>
                  <a:cubicBezTo>
                    <a:pt x="1693" y="3"/>
                    <a:pt x="1624" y="0"/>
                    <a:pt x="1559"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2476;p38">
              <a:extLst>
                <a:ext uri="{FF2B5EF4-FFF2-40B4-BE49-F238E27FC236}">
                  <a16:creationId xmlns:a16="http://schemas.microsoft.com/office/drawing/2014/main" id="{53F42A1D-D280-6177-0B76-EE892E29BFE6}"/>
                </a:ext>
              </a:extLst>
            </p:cNvPr>
            <p:cNvSpPr/>
            <p:nvPr/>
          </p:nvSpPr>
          <p:spPr>
            <a:xfrm>
              <a:off x="7872256" y="1510241"/>
              <a:ext cx="65016" cy="61633"/>
            </a:xfrm>
            <a:custGeom>
              <a:avLst/>
              <a:gdLst/>
              <a:ahLst/>
              <a:cxnLst/>
              <a:rect l="l" t="t" r="r" b="b"/>
              <a:pathLst>
                <a:path w="2175" h="2062" extrusionOk="0">
                  <a:moveTo>
                    <a:pt x="224" y="0"/>
                  </a:moveTo>
                  <a:cubicBezTo>
                    <a:pt x="208" y="0"/>
                    <a:pt x="192" y="2"/>
                    <a:pt x="176" y="6"/>
                  </a:cubicBezTo>
                  <a:cubicBezTo>
                    <a:pt x="67" y="33"/>
                    <a:pt x="1" y="142"/>
                    <a:pt x="27" y="251"/>
                  </a:cubicBezTo>
                  <a:cubicBezTo>
                    <a:pt x="63" y="393"/>
                    <a:pt x="260" y="1113"/>
                    <a:pt x="711" y="1268"/>
                  </a:cubicBezTo>
                  <a:cubicBezTo>
                    <a:pt x="732" y="1276"/>
                    <a:pt x="755" y="1280"/>
                    <a:pt x="777" y="1280"/>
                  </a:cubicBezTo>
                  <a:cubicBezTo>
                    <a:pt x="816" y="1280"/>
                    <a:pt x="855" y="1268"/>
                    <a:pt x="888" y="1246"/>
                  </a:cubicBezTo>
                  <a:cubicBezTo>
                    <a:pt x="970" y="1192"/>
                    <a:pt x="1184" y="1080"/>
                    <a:pt x="1367" y="1080"/>
                  </a:cubicBezTo>
                  <a:cubicBezTo>
                    <a:pt x="1432" y="1080"/>
                    <a:pt x="1493" y="1094"/>
                    <a:pt x="1543" y="1130"/>
                  </a:cubicBezTo>
                  <a:cubicBezTo>
                    <a:pt x="1690" y="1234"/>
                    <a:pt x="1508" y="1623"/>
                    <a:pt x="1425" y="1751"/>
                  </a:cubicBezTo>
                  <a:cubicBezTo>
                    <a:pt x="1365" y="1846"/>
                    <a:pt x="1391" y="1970"/>
                    <a:pt x="1485" y="2031"/>
                  </a:cubicBezTo>
                  <a:cubicBezTo>
                    <a:pt x="1521" y="2052"/>
                    <a:pt x="1557" y="2062"/>
                    <a:pt x="1594" y="2062"/>
                  </a:cubicBezTo>
                  <a:cubicBezTo>
                    <a:pt x="1659" y="2062"/>
                    <a:pt x="1725" y="2031"/>
                    <a:pt x="1762" y="1967"/>
                  </a:cubicBezTo>
                  <a:cubicBezTo>
                    <a:pt x="1954" y="1666"/>
                    <a:pt x="2174" y="1086"/>
                    <a:pt x="1776" y="801"/>
                  </a:cubicBezTo>
                  <a:cubicBezTo>
                    <a:pt x="1648" y="709"/>
                    <a:pt x="1506" y="675"/>
                    <a:pt x="1368" y="675"/>
                  </a:cubicBezTo>
                  <a:cubicBezTo>
                    <a:pt x="1129" y="675"/>
                    <a:pt x="901" y="775"/>
                    <a:pt x="771" y="845"/>
                  </a:cubicBezTo>
                  <a:cubicBezTo>
                    <a:pt x="617" y="719"/>
                    <a:pt x="476" y="379"/>
                    <a:pt x="418" y="153"/>
                  </a:cubicBezTo>
                  <a:cubicBezTo>
                    <a:pt x="397" y="62"/>
                    <a:pt x="314" y="0"/>
                    <a:pt x="224"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2477;p38">
              <a:extLst>
                <a:ext uri="{FF2B5EF4-FFF2-40B4-BE49-F238E27FC236}">
                  <a16:creationId xmlns:a16="http://schemas.microsoft.com/office/drawing/2014/main" id="{72CEDAD0-48D1-219E-0CE8-203E424A7BF8}"/>
                </a:ext>
              </a:extLst>
            </p:cNvPr>
            <p:cNvSpPr/>
            <p:nvPr/>
          </p:nvSpPr>
          <p:spPr>
            <a:xfrm>
              <a:off x="7725634" y="1611299"/>
              <a:ext cx="100319" cy="79986"/>
            </a:xfrm>
            <a:custGeom>
              <a:avLst/>
              <a:gdLst/>
              <a:ahLst/>
              <a:cxnLst/>
              <a:rect l="l" t="t" r="r" b="b"/>
              <a:pathLst>
                <a:path w="3356" h="2676" extrusionOk="0">
                  <a:moveTo>
                    <a:pt x="1886" y="1"/>
                  </a:moveTo>
                  <a:cubicBezTo>
                    <a:pt x="1623" y="1"/>
                    <a:pt x="1347" y="66"/>
                    <a:pt x="1086" y="202"/>
                  </a:cubicBezTo>
                  <a:cubicBezTo>
                    <a:pt x="339" y="590"/>
                    <a:pt x="1" y="1415"/>
                    <a:pt x="328" y="2043"/>
                  </a:cubicBezTo>
                  <a:cubicBezTo>
                    <a:pt x="540" y="2451"/>
                    <a:pt x="982" y="2675"/>
                    <a:pt x="1470" y="2675"/>
                  </a:cubicBezTo>
                  <a:cubicBezTo>
                    <a:pt x="1733" y="2675"/>
                    <a:pt x="2009" y="2610"/>
                    <a:pt x="2270" y="2475"/>
                  </a:cubicBezTo>
                  <a:cubicBezTo>
                    <a:pt x="3017" y="2086"/>
                    <a:pt x="3356" y="1262"/>
                    <a:pt x="3028" y="634"/>
                  </a:cubicBezTo>
                  <a:cubicBezTo>
                    <a:pt x="2816" y="226"/>
                    <a:pt x="2374" y="1"/>
                    <a:pt x="1886"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2478;p38">
              <a:extLst>
                <a:ext uri="{FF2B5EF4-FFF2-40B4-BE49-F238E27FC236}">
                  <a16:creationId xmlns:a16="http://schemas.microsoft.com/office/drawing/2014/main" id="{7BA9EE4D-E8A3-E4E9-36B1-710455605B8C}"/>
                </a:ext>
              </a:extLst>
            </p:cNvPr>
            <p:cNvSpPr/>
            <p:nvPr/>
          </p:nvSpPr>
          <p:spPr>
            <a:xfrm>
              <a:off x="7934254" y="1515442"/>
              <a:ext cx="73057" cy="73440"/>
            </a:xfrm>
            <a:custGeom>
              <a:avLst/>
              <a:gdLst/>
              <a:ahLst/>
              <a:cxnLst/>
              <a:rect l="l" t="t" r="r" b="b"/>
              <a:pathLst>
                <a:path w="2444" h="2457" extrusionOk="0">
                  <a:moveTo>
                    <a:pt x="1012" y="1"/>
                  </a:moveTo>
                  <a:cubicBezTo>
                    <a:pt x="879" y="1"/>
                    <a:pt x="749" y="30"/>
                    <a:pt x="630" y="92"/>
                  </a:cubicBezTo>
                  <a:cubicBezTo>
                    <a:pt x="134" y="349"/>
                    <a:pt x="0" y="1066"/>
                    <a:pt x="326" y="1694"/>
                  </a:cubicBezTo>
                  <a:cubicBezTo>
                    <a:pt x="574" y="2170"/>
                    <a:pt x="1016" y="2457"/>
                    <a:pt x="1430" y="2457"/>
                  </a:cubicBezTo>
                  <a:cubicBezTo>
                    <a:pt x="1564" y="2457"/>
                    <a:pt x="1694" y="2427"/>
                    <a:pt x="1814" y="2365"/>
                  </a:cubicBezTo>
                  <a:cubicBezTo>
                    <a:pt x="2309" y="2106"/>
                    <a:pt x="2443" y="1391"/>
                    <a:pt x="2117" y="763"/>
                  </a:cubicBezTo>
                  <a:cubicBezTo>
                    <a:pt x="1869" y="288"/>
                    <a:pt x="1427" y="1"/>
                    <a:pt x="1012" y="1"/>
                  </a:cubicBezTo>
                  <a:close/>
                </a:path>
              </a:pathLst>
            </a:custGeom>
            <a:solidFill>
              <a:srgbClr val="933F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2479;p38">
              <a:extLst>
                <a:ext uri="{FF2B5EF4-FFF2-40B4-BE49-F238E27FC236}">
                  <a16:creationId xmlns:a16="http://schemas.microsoft.com/office/drawing/2014/main" id="{7CCE4F3E-BB4A-8D0F-DE6E-A2F81D1F76FB}"/>
                </a:ext>
              </a:extLst>
            </p:cNvPr>
            <p:cNvSpPr/>
            <p:nvPr/>
          </p:nvSpPr>
          <p:spPr>
            <a:xfrm>
              <a:off x="7699448" y="1253336"/>
              <a:ext cx="281438" cy="214192"/>
            </a:xfrm>
            <a:custGeom>
              <a:avLst/>
              <a:gdLst/>
              <a:ahLst/>
              <a:cxnLst/>
              <a:rect l="l" t="t" r="r" b="b"/>
              <a:pathLst>
                <a:path w="9415" h="7166" extrusionOk="0">
                  <a:moveTo>
                    <a:pt x="2561" y="0"/>
                  </a:moveTo>
                  <a:cubicBezTo>
                    <a:pt x="909" y="0"/>
                    <a:pt x="214" y="488"/>
                    <a:pt x="0" y="1112"/>
                  </a:cubicBezTo>
                  <a:cubicBezTo>
                    <a:pt x="298" y="1080"/>
                    <a:pt x="735" y="1047"/>
                    <a:pt x="1262" y="1047"/>
                  </a:cubicBezTo>
                  <a:cubicBezTo>
                    <a:pt x="3783" y="1047"/>
                    <a:pt x="8348" y="1810"/>
                    <a:pt x="9415" y="7166"/>
                  </a:cubicBezTo>
                  <a:cubicBezTo>
                    <a:pt x="9238" y="5228"/>
                    <a:pt x="8319" y="490"/>
                    <a:pt x="3542" y="49"/>
                  </a:cubicBezTo>
                  <a:cubicBezTo>
                    <a:pt x="3182" y="16"/>
                    <a:pt x="2856" y="0"/>
                    <a:pt x="2561" y="0"/>
                  </a:cubicBez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74" name="Google Shape;2480;p38">
            <a:extLst>
              <a:ext uri="{FF2B5EF4-FFF2-40B4-BE49-F238E27FC236}">
                <a16:creationId xmlns:a16="http://schemas.microsoft.com/office/drawing/2014/main" id="{D73F45CC-AE41-F33F-F079-CD95A93812F5}"/>
              </a:ext>
            </a:extLst>
          </p:cNvPr>
          <p:cNvGrpSpPr/>
          <p:nvPr/>
        </p:nvGrpSpPr>
        <p:grpSpPr>
          <a:xfrm>
            <a:off x="1558697" y="2210627"/>
            <a:ext cx="1828745" cy="2854873"/>
            <a:chOff x="7633326" y="3473715"/>
            <a:chExt cx="1003162" cy="1482424"/>
          </a:xfrm>
        </p:grpSpPr>
        <p:sp>
          <p:nvSpPr>
            <p:cNvPr id="75" name="Google Shape;2481;p38">
              <a:extLst>
                <a:ext uri="{FF2B5EF4-FFF2-40B4-BE49-F238E27FC236}">
                  <a16:creationId xmlns:a16="http://schemas.microsoft.com/office/drawing/2014/main" id="{D0584186-BBBE-97A2-93F5-5C867B530DF2}"/>
                </a:ext>
              </a:extLst>
            </p:cNvPr>
            <p:cNvSpPr/>
            <p:nvPr/>
          </p:nvSpPr>
          <p:spPr>
            <a:xfrm>
              <a:off x="7633326" y="3473715"/>
              <a:ext cx="1003162" cy="1482424"/>
            </a:xfrm>
            <a:custGeom>
              <a:avLst/>
              <a:gdLst/>
              <a:ahLst/>
              <a:cxnLst/>
              <a:rect l="l" t="t" r="r" b="b"/>
              <a:pathLst>
                <a:path w="33559" h="49596" extrusionOk="0">
                  <a:moveTo>
                    <a:pt x="19249" y="0"/>
                  </a:moveTo>
                  <a:cubicBezTo>
                    <a:pt x="17542" y="0"/>
                    <a:pt x="16124" y="429"/>
                    <a:pt x="15202" y="1201"/>
                  </a:cubicBezTo>
                  <a:cubicBezTo>
                    <a:pt x="15054" y="1326"/>
                    <a:pt x="14362" y="1293"/>
                    <a:pt x="14146" y="1343"/>
                  </a:cubicBezTo>
                  <a:cubicBezTo>
                    <a:pt x="13752" y="1432"/>
                    <a:pt x="13367" y="1559"/>
                    <a:pt x="12997" y="1722"/>
                  </a:cubicBezTo>
                  <a:cubicBezTo>
                    <a:pt x="12160" y="2095"/>
                    <a:pt x="11416" y="2661"/>
                    <a:pt x="10836" y="3370"/>
                  </a:cubicBezTo>
                  <a:cubicBezTo>
                    <a:pt x="9377" y="5152"/>
                    <a:pt x="8958" y="7730"/>
                    <a:pt x="9268" y="9961"/>
                  </a:cubicBezTo>
                  <a:cubicBezTo>
                    <a:pt x="9284" y="10078"/>
                    <a:pt x="9303" y="10198"/>
                    <a:pt x="9275" y="10313"/>
                  </a:cubicBezTo>
                  <a:cubicBezTo>
                    <a:pt x="9236" y="10474"/>
                    <a:pt x="9071" y="10589"/>
                    <a:pt x="8924" y="10629"/>
                  </a:cubicBezTo>
                  <a:cubicBezTo>
                    <a:pt x="8705" y="10074"/>
                    <a:pt x="8215" y="9654"/>
                    <a:pt x="7629" y="9536"/>
                  </a:cubicBezTo>
                  <a:cubicBezTo>
                    <a:pt x="7509" y="9514"/>
                    <a:pt x="7387" y="9501"/>
                    <a:pt x="7265" y="9501"/>
                  </a:cubicBezTo>
                  <a:cubicBezTo>
                    <a:pt x="7179" y="9501"/>
                    <a:pt x="7079" y="9508"/>
                    <a:pt x="6967" y="9526"/>
                  </a:cubicBezTo>
                  <a:cubicBezTo>
                    <a:pt x="6967" y="9526"/>
                    <a:pt x="6967" y="9526"/>
                    <a:pt x="6967" y="9526"/>
                  </a:cubicBezTo>
                  <a:cubicBezTo>
                    <a:pt x="6933" y="9526"/>
                    <a:pt x="6027" y="8674"/>
                    <a:pt x="5820" y="8603"/>
                  </a:cubicBezTo>
                  <a:cubicBezTo>
                    <a:pt x="5653" y="8546"/>
                    <a:pt x="5486" y="8522"/>
                    <a:pt x="5320" y="8522"/>
                  </a:cubicBezTo>
                  <a:cubicBezTo>
                    <a:pt x="4851" y="8522"/>
                    <a:pt x="4386" y="8709"/>
                    <a:pt x="3927" y="8842"/>
                  </a:cubicBezTo>
                  <a:cubicBezTo>
                    <a:pt x="3703" y="8907"/>
                    <a:pt x="3480" y="8970"/>
                    <a:pt x="3268" y="9068"/>
                  </a:cubicBezTo>
                  <a:cubicBezTo>
                    <a:pt x="2952" y="9212"/>
                    <a:pt x="2668" y="9432"/>
                    <a:pt x="2459" y="9710"/>
                  </a:cubicBezTo>
                  <a:cubicBezTo>
                    <a:pt x="2387" y="9805"/>
                    <a:pt x="2324" y="9909"/>
                    <a:pt x="2239" y="9994"/>
                  </a:cubicBezTo>
                  <a:cubicBezTo>
                    <a:pt x="2134" y="10095"/>
                    <a:pt x="2005" y="10164"/>
                    <a:pt x="1886" y="10248"/>
                  </a:cubicBezTo>
                  <a:cubicBezTo>
                    <a:pt x="1595" y="10452"/>
                    <a:pt x="1381" y="10745"/>
                    <a:pt x="1258" y="11079"/>
                  </a:cubicBezTo>
                  <a:cubicBezTo>
                    <a:pt x="1187" y="11271"/>
                    <a:pt x="1235" y="11771"/>
                    <a:pt x="1144" y="11899"/>
                  </a:cubicBezTo>
                  <a:cubicBezTo>
                    <a:pt x="1122" y="11930"/>
                    <a:pt x="1101" y="11963"/>
                    <a:pt x="1080" y="11997"/>
                  </a:cubicBezTo>
                  <a:cubicBezTo>
                    <a:pt x="0" y="13750"/>
                    <a:pt x="2453" y="15349"/>
                    <a:pt x="3525" y="16360"/>
                  </a:cubicBezTo>
                  <a:cubicBezTo>
                    <a:pt x="4246" y="17043"/>
                    <a:pt x="4972" y="17727"/>
                    <a:pt x="5608" y="18491"/>
                  </a:cubicBezTo>
                  <a:cubicBezTo>
                    <a:pt x="6283" y="19298"/>
                    <a:pt x="6881" y="20233"/>
                    <a:pt x="7772" y="20825"/>
                  </a:cubicBezTo>
                  <a:cubicBezTo>
                    <a:pt x="8551" y="21342"/>
                    <a:pt x="9320" y="21873"/>
                    <a:pt x="10087" y="22422"/>
                  </a:cubicBezTo>
                  <a:lnTo>
                    <a:pt x="10238" y="22516"/>
                  </a:lnTo>
                  <a:cubicBezTo>
                    <a:pt x="10520" y="22696"/>
                    <a:pt x="10809" y="22881"/>
                    <a:pt x="11123" y="23060"/>
                  </a:cubicBezTo>
                  <a:cubicBezTo>
                    <a:pt x="11645" y="23361"/>
                    <a:pt x="10993" y="25455"/>
                    <a:pt x="10883" y="26008"/>
                  </a:cubicBezTo>
                  <a:cubicBezTo>
                    <a:pt x="10498" y="27911"/>
                    <a:pt x="9875" y="29591"/>
                    <a:pt x="9143" y="31376"/>
                  </a:cubicBezTo>
                  <a:lnTo>
                    <a:pt x="8184" y="33710"/>
                  </a:lnTo>
                  <a:cubicBezTo>
                    <a:pt x="7850" y="34528"/>
                    <a:pt x="7220" y="35480"/>
                    <a:pt x="7363" y="36384"/>
                  </a:cubicBezTo>
                  <a:cubicBezTo>
                    <a:pt x="7442" y="36885"/>
                    <a:pt x="7751" y="37327"/>
                    <a:pt x="8130" y="37662"/>
                  </a:cubicBezTo>
                  <a:cubicBezTo>
                    <a:pt x="9028" y="38456"/>
                    <a:pt x="10306" y="39020"/>
                    <a:pt x="11459" y="39303"/>
                  </a:cubicBezTo>
                  <a:cubicBezTo>
                    <a:pt x="11634" y="39347"/>
                    <a:pt x="11932" y="42387"/>
                    <a:pt x="11977" y="42640"/>
                  </a:cubicBezTo>
                  <a:cubicBezTo>
                    <a:pt x="12077" y="43220"/>
                    <a:pt x="12183" y="43802"/>
                    <a:pt x="12275" y="44296"/>
                  </a:cubicBezTo>
                  <a:cubicBezTo>
                    <a:pt x="12211" y="44324"/>
                    <a:pt x="12148" y="44352"/>
                    <a:pt x="12084" y="44383"/>
                  </a:cubicBezTo>
                  <a:cubicBezTo>
                    <a:pt x="10865" y="44942"/>
                    <a:pt x="9591" y="45679"/>
                    <a:pt x="9391" y="46911"/>
                  </a:cubicBezTo>
                  <a:cubicBezTo>
                    <a:pt x="9318" y="47376"/>
                    <a:pt x="9402" y="47836"/>
                    <a:pt x="9637" y="48244"/>
                  </a:cubicBezTo>
                  <a:cubicBezTo>
                    <a:pt x="10251" y="49311"/>
                    <a:pt x="11591" y="49596"/>
                    <a:pt x="12969" y="49596"/>
                  </a:cubicBezTo>
                  <a:cubicBezTo>
                    <a:pt x="14078" y="49596"/>
                    <a:pt x="15213" y="49411"/>
                    <a:pt x="16015" y="49302"/>
                  </a:cubicBezTo>
                  <a:cubicBezTo>
                    <a:pt x="16890" y="49182"/>
                    <a:pt x="17811" y="49030"/>
                    <a:pt x="18498" y="48472"/>
                  </a:cubicBezTo>
                  <a:cubicBezTo>
                    <a:pt x="19596" y="47576"/>
                    <a:pt x="19163" y="46342"/>
                    <a:pt x="18640" y="45274"/>
                  </a:cubicBezTo>
                  <a:cubicBezTo>
                    <a:pt x="18217" y="44409"/>
                    <a:pt x="18258" y="43367"/>
                    <a:pt x="18175" y="42421"/>
                  </a:cubicBezTo>
                  <a:lnTo>
                    <a:pt x="18175" y="42421"/>
                  </a:lnTo>
                  <a:cubicBezTo>
                    <a:pt x="18869" y="43035"/>
                    <a:pt x="19643" y="43531"/>
                    <a:pt x="20484" y="43899"/>
                  </a:cubicBezTo>
                  <a:cubicBezTo>
                    <a:pt x="20752" y="44018"/>
                    <a:pt x="21452" y="44133"/>
                    <a:pt x="21586" y="44419"/>
                  </a:cubicBezTo>
                  <a:cubicBezTo>
                    <a:pt x="21653" y="44557"/>
                    <a:pt x="21648" y="44716"/>
                    <a:pt x="21650" y="44870"/>
                  </a:cubicBezTo>
                  <a:cubicBezTo>
                    <a:pt x="21655" y="46052"/>
                    <a:pt x="21929" y="47450"/>
                    <a:pt x="22895" y="48237"/>
                  </a:cubicBezTo>
                  <a:cubicBezTo>
                    <a:pt x="23317" y="48580"/>
                    <a:pt x="23783" y="48732"/>
                    <a:pt x="24242" y="48732"/>
                  </a:cubicBezTo>
                  <a:cubicBezTo>
                    <a:pt x="25024" y="48732"/>
                    <a:pt x="25786" y="48290"/>
                    <a:pt x="26275" y="47594"/>
                  </a:cubicBezTo>
                  <a:cubicBezTo>
                    <a:pt x="27194" y="46286"/>
                    <a:pt x="27526" y="44543"/>
                    <a:pt x="27800" y="43004"/>
                  </a:cubicBezTo>
                  <a:cubicBezTo>
                    <a:pt x="27896" y="42459"/>
                    <a:pt x="28113" y="41111"/>
                    <a:pt x="28042" y="40363"/>
                  </a:cubicBezTo>
                  <a:cubicBezTo>
                    <a:pt x="27935" y="39214"/>
                    <a:pt x="26887" y="38459"/>
                    <a:pt x="25795" y="38459"/>
                  </a:cubicBezTo>
                  <a:cubicBezTo>
                    <a:pt x="25652" y="38459"/>
                    <a:pt x="25509" y="38472"/>
                    <a:pt x="25366" y="38499"/>
                  </a:cubicBezTo>
                  <a:cubicBezTo>
                    <a:pt x="25069" y="38554"/>
                    <a:pt x="24778" y="38643"/>
                    <a:pt x="24488" y="38643"/>
                  </a:cubicBezTo>
                  <a:cubicBezTo>
                    <a:pt x="24320" y="38643"/>
                    <a:pt x="24152" y="38613"/>
                    <a:pt x="23984" y="38528"/>
                  </a:cubicBezTo>
                  <a:cubicBezTo>
                    <a:pt x="24134" y="38442"/>
                    <a:pt x="24296" y="38375"/>
                    <a:pt x="24457" y="38304"/>
                  </a:cubicBezTo>
                  <a:cubicBezTo>
                    <a:pt x="24895" y="38112"/>
                    <a:pt x="25125" y="37625"/>
                    <a:pt x="24995" y="37165"/>
                  </a:cubicBezTo>
                  <a:cubicBezTo>
                    <a:pt x="24295" y="34669"/>
                    <a:pt x="23595" y="32175"/>
                    <a:pt x="22896" y="29680"/>
                  </a:cubicBezTo>
                  <a:cubicBezTo>
                    <a:pt x="22770" y="29235"/>
                    <a:pt x="22645" y="28786"/>
                    <a:pt x="22651" y="28323"/>
                  </a:cubicBezTo>
                  <a:lnTo>
                    <a:pt x="22651" y="28323"/>
                  </a:lnTo>
                  <a:cubicBezTo>
                    <a:pt x="22924" y="28706"/>
                    <a:pt x="23835" y="28798"/>
                    <a:pt x="24268" y="28872"/>
                  </a:cubicBezTo>
                  <a:cubicBezTo>
                    <a:pt x="24451" y="28904"/>
                    <a:pt x="24636" y="28918"/>
                    <a:pt x="24821" y="28918"/>
                  </a:cubicBezTo>
                  <a:cubicBezTo>
                    <a:pt x="25301" y="28918"/>
                    <a:pt x="25782" y="28821"/>
                    <a:pt x="26234" y="28671"/>
                  </a:cubicBezTo>
                  <a:cubicBezTo>
                    <a:pt x="27080" y="28391"/>
                    <a:pt x="27850" y="27928"/>
                    <a:pt x="28644" y="27523"/>
                  </a:cubicBezTo>
                  <a:cubicBezTo>
                    <a:pt x="30363" y="26644"/>
                    <a:pt x="33128" y="26220"/>
                    <a:pt x="33391" y="23938"/>
                  </a:cubicBezTo>
                  <a:cubicBezTo>
                    <a:pt x="33372" y="23931"/>
                    <a:pt x="33375" y="23929"/>
                    <a:pt x="33375" y="23927"/>
                  </a:cubicBezTo>
                  <a:cubicBezTo>
                    <a:pt x="33396" y="23753"/>
                    <a:pt x="33458" y="23586"/>
                    <a:pt x="33494" y="23413"/>
                  </a:cubicBezTo>
                  <a:cubicBezTo>
                    <a:pt x="33559" y="23101"/>
                    <a:pt x="33532" y="22771"/>
                    <a:pt x="33417" y="22474"/>
                  </a:cubicBezTo>
                  <a:cubicBezTo>
                    <a:pt x="33344" y="22288"/>
                    <a:pt x="33238" y="22117"/>
                    <a:pt x="33163" y="21934"/>
                  </a:cubicBezTo>
                  <a:cubicBezTo>
                    <a:pt x="32727" y="20890"/>
                    <a:pt x="32388" y="20317"/>
                    <a:pt x="31472" y="19590"/>
                  </a:cubicBezTo>
                  <a:cubicBezTo>
                    <a:pt x="31259" y="19421"/>
                    <a:pt x="31005" y="19305"/>
                    <a:pt x="30738" y="19254"/>
                  </a:cubicBezTo>
                  <a:cubicBezTo>
                    <a:pt x="30606" y="19230"/>
                    <a:pt x="30467" y="19219"/>
                    <a:pt x="30350" y="19150"/>
                  </a:cubicBezTo>
                  <a:cubicBezTo>
                    <a:pt x="30158" y="19038"/>
                    <a:pt x="28434" y="16824"/>
                    <a:pt x="28234" y="16824"/>
                  </a:cubicBezTo>
                  <a:cubicBezTo>
                    <a:pt x="28227" y="16824"/>
                    <a:pt x="28222" y="16826"/>
                    <a:pt x="28219" y="16832"/>
                  </a:cubicBezTo>
                  <a:cubicBezTo>
                    <a:pt x="28395" y="16492"/>
                    <a:pt x="28510" y="16118"/>
                    <a:pt x="28552" y="15724"/>
                  </a:cubicBezTo>
                  <a:cubicBezTo>
                    <a:pt x="28639" y="14893"/>
                    <a:pt x="28381" y="14095"/>
                    <a:pt x="27825" y="13479"/>
                  </a:cubicBezTo>
                  <a:cubicBezTo>
                    <a:pt x="27787" y="13433"/>
                    <a:pt x="27746" y="13394"/>
                    <a:pt x="27705" y="13352"/>
                  </a:cubicBezTo>
                  <a:cubicBezTo>
                    <a:pt x="28035" y="12704"/>
                    <a:pt x="28280" y="12025"/>
                    <a:pt x="28429" y="11322"/>
                  </a:cubicBezTo>
                  <a:cubicBezTo>
                    <a:pt x="28929" y="9018"/>
                    <a:pt x="28449" y="6567"/>
                    <a:pt x="27002" y="4039"/>
                  </a:cubicBezTo>
                  <a:cubicBezTo>
                    <a:pt x="25296" y="1059"/>
                    <a:pt x="21758" y="0"/>
                    <a:pt x="19249" y="0"/>
                  </a:cubicBezTo>
                  <a:close/>
                </a:path>
              </a:pathLst>
            </a:custGeom>
            <a:solidFill>
              <a:srgbClr val="FFFFFF"/>
            </a:solidFill>
            <a:ln>
              <a:noFill/>
            </a:ln>
            <a:effectLst>
              <a:outerShdw blurRad="57150" dist="19050" dir="5400000" algn="bl" rotWithShape="0">
                <a:srgbClr val="000000">
                  <a:alpha val="1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2482;p38">
              <a:extLst>
                <a:ext uri="{FF2B5EF4-FFF2-40B4-BE49-F238E27FC236}">
                  <a16:creationId xmlns:a16="http://schemas.microsoft.com/office/drawing/2014/main" id="{8E8B2432-D0BE-3720-AB37-AC6448F691DD}"/>
                </a:ext>
              </a:extLst>
            </p:cNvPr>
            <p:cNvSpPr/>
            <p:nvPr/>
          </p:nvSpPr>
          <p:spPr>
            <a:xfrm>
              <a:off x="8326383" y="4671497"/>
              <a:ext cx="99632" cy="211292"/>
            </a:xfrm>
            <a:custGeom>
              <a:avLst/>
              <a:gdLst/>
              <a:ahLst/>
              <a:cxnLst/>
              <a:rect l="l" t="t" r="r" b="b"/>
              <a:pathLst>
                <a:path w="3333" h="7069" extrusionOk="0">
                  <a:moveTo>
                    <a:pt x="2658" y="1"/>
                  </a:moveTo>
                  <a:cubicBezTo>
                    <a:pt x="2575" y="1"/>
                    <a:pt x="2489" y="8"/>
                    <a:pt x="2403" y="19"/>
                  </a:cubicBezTo>
                  <a:cubicBezTo>
                    <a:pt x="2232" y="42"/>
                    <a:pt x="2050" y="89"/>
                    <a:pt x="1885" y="139"/>
                  </a:cubicBezTo>
                  <a:cubicBezTo>
                    <a:pt x="1627" y="220"/>
                    <a:pt x="1419" y="305"/>
                    <a:pt x="1334" y="338"/>
                  </a:cubicBezTo>
                  <a:cubicBezTo>
                    <a:pt x="1308" y="351"/>
                    <a:pt x="1292" y="357"/>
                    <a:pt x="1292" y="357"/>
                  </a:cubicBezTo>
                  <a:cubicBezTo>
                    <a:pt x="1292" y="357"/>
                    <a:pt x="1011" y="940"/>
                    <a:pt x="708" y="1521"/>
                  </a:cubicBezTo>
                  <a:cubicBezTo>
                    <a:pt x="408" y="2103"/>
                    <a:pt x="84" y="2676"/>
                    <a:pt x="84" y="2676"/>
                  </a:cubicBezTo>
                  <a:cubicBezTo>
                    <a:pt x="84" y="2676"/>
                    <a:pt x="0" y="3421"/>
                    <a:pt x="24" y="4305"/>
                  </a:cubicBezTo>
                  <a:cubicBezTo>
                    <a:pt x="29" y="4415"/>
                    <a:pt x="32" y="4528"/>
                    <a:pt x="39" y="4641"/>
                  </a:cubicBezTo>
                  <a:cubicBezTo>
                    <a:pt x="94" y="5670"/>
                    <a:pt x="324" y="6751"/>
                    <a:pt x="815" y="7005"/>
                  </a:cubicBezTo>
                  <a:cubicBezTo>
                    <a:pt x="894" y="7045"/>
                    <a:pt x="980" y="7069"/>
                    <a:pt x="1070" y="7069"/>
                  </a:cubicBezTo>
                  <a:cubicBezTo>
                    <a:pt x="1099" y="7069"/>
                    <a:pt x="1128" y="7067"/>
                    <a:pt x="1158" y="7061"/>
                  </a:cubicBezTo>
                  <a:cubicBezTo>
                    <a:pt x="2448" y="6854"/>
                    <a:pt x="3333" y="1445"/>
                    <a:pt x="3241" y="453"/>
                  </a:cubicBezTo>
                  <a:cubicBezTo>
                    <a:pt x="3213" y="206"/>
                    <a:pt x="3080" y="76"/>
                    <a:pt x="2894" y="28"/>
                  </a:cubicBezTo>
                  <a:cubicBezTo>
                    <a:pt x="2823" y="9"/>
                    <a:pt x="2743" y="1"/>
                    <a:pt x="2658" y="1"/>
                  </a:cubicBez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2483;p38">
              <a:extLst>
                <a:ext uri="{FF2B5EF4-FFF2-40B4-BE49-F238E27FC236}">
                  <a16:creationId xmlns:a16="http://schemas.microsoft.com/office/drawing/2014/main" id="{B74DC4E6-F8CA-4E80-9C7A-DBE437AF6A83}"/>
                </a:ext>
              </a:extLst>
            </p:cNvPr>
            <p:cNvSpPr/>
            <p:nvPr/>
          </p:nvSpPr>
          <p:spPr>
            <a:xfrm>
              <a:off x="8350686" y="4672304"/>
              <a:ext cx="75329" cy="210485"/>
            </a:xfrm>
            <a:custGeom>
              <a:avLst/>
              <a:gdLst/>
              <a:ahLst/>
              <a:cxnLst/>
              <a:rect l="l" t="t" r="r" b="b"/>
              <a:pathLst>
                <a:path w="2520" h="7042" extrusionOk="0">
                  <a:moveTo>
                    <a:pt x="2081" y="1"/>
                  </a:moveTo>
                  <a:cubicBezTo>
                    <a:pt x="1975" y="1799"/>
                    <a:pt x="1653" y="3319"/>
                    <a:pt x="1237" y="4498"/>
                  </a:cubicBezTo>
                  <a:cubicBezTo>
                    <a:pt x="826" y="5676"/>
                    <a:pt x="334" y="6525"/>
                    <a:pt x="0" y="6978"/>
                  </a:cubicBezTo>
                  <a:cubicBezTo>
                    <a:pt x="80" y="7018"/>
                    <a:pt x="167" y="7042"/>
                    <a:pt x="256" y="7042"/>
                  </a:cubicBezTo>
                  <a:cubicBezTo>
                    <a:pt x="285" y="7042"/>
                    <a:pt x="314" y="7040"/>
                    <a:pt x="343" y="7034"/>
                  </a:cubicBezTo>
                  <a:cubicBezTo>
                    <a:pt x="1635" y="6827"/>
                    <a:pt x="2520" y="1418"/>
                    <a:pt x="2428" y="426"/>
                  </a:cubicBezTo>
                  <a:cubicBezTo>
                    <a:pt x="2401" y="177"/>
                    <a:pt x="2267" y="49"/>
                    <a:pt x="2081" y="1"/>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2484;p38">
              <a:extLst>
                <a:ext uri="{FF2B5EF4-FFF2-40B4-BE49-F238E27FC236}">
                  <a16:creationId xmlns:a16="http://schemas.microsoft.com/office/drawing/2014/main" id="{C41CE647-30E0-1B53-1A36-365AE00D70FB}"/>
                </a:ext>
              </a:extLst>
            </p:cNvPr>
            <p:cNvSpPr/>
            <p:nvPr/>
          </p:nvSpPr>
          <p:spPr>
            <a:xfrm>
              <a:off x="8119707" y="4530834"/>
              <a:ext cx="247450" cy="231618"/>
            </a:xfrm>
            <a:custGeom>
              <a:avLst/>
              <a:gdLst/>
              <a:ahLst/>
              <a:cxnLst/>
              <a:rect l="l" t="t" r="r" b="b"/>
              <a:pathLst>
                <a:path w="8278" h="7749" extrusionOk="0">
                  <a:moveTo>
                    <a:pt x="3683" y="1"/>
                  </a:moveTo>
                  <a:cubicBezTo>
                    <a:pt x="3664" y="1"/>
                    <a:pt x="3636" y="14"/>
                    <a:pt x="3586" y="28"/>
                  </a:cubicBezTo>
                  <a:cubicBezTo>
                    <a:pt x="3407" y="77"/>
                    <a:pt x="3226" y="128"/>
                    <a:pt x="3048" y="178"/>
                  </a:cubicBezTo>
                  <a:cubicBezTo>
                    <a:pt x="2032" y="464"/>
                    <a:pt x="1017" y="742"/>
                    <a:pt x="1" y="1020"/>
                  </a:cubicBezTo>
                  <a:cubicBezTo>
                    <a:pt x="299" y="1764"/>
                    <a:pt x="601" y="2516"/>
                    <a:pt x="972" y="3231"/>
                  </a:cubicBezTo>
                  <a:cubicBezTo>
                    <a:pt x="1157" y="3593"/>
                    <a:pt x="1362" y="3946"/>
                    <a:pt x="1593" y="4284"/>
                  </a:cubicBezTo>
                  <a:cubicBezTo>
                    <a:pt x="2422" y="5497"/>
                    <a:pt x="3494" y="6462"/>
                    <a:pt x="4849" y="7056"/>
                  </a:cubicBezTo>
                  <a:cubicBezTo>
                    <a:pt x="5527" y="7355"/>
                    <a:pt x="6243" y="7591"/>
                    <a:pt x="6965" y="7749"/>
                  </a:cubicBezTo>
                  <a:cubicBezTo>
                    <a:pt x="7287" y="7338"/>
                    <a:pt x="7576" y="6902"/>
                    <a:pt x="7798" y="6429"/>
                  </a:cubicBezTo>
                  <a:cubicBezTo>
                    <a:pt x="7905" y="6203"/>
                    <a:pt x="7996" y="5970"/>
                    <a:pt x="8070" y="5735"/>
                  </a:cubicBezTo>
                  <a:cubicBezTo>
                    <a:pt x="8107" y="5622"/>
                    <a:pt x="8138" y="5506"/>
                    <a:pt x="8166" y="5394"/>
                  </a:cubicBezTo>
                  <a:cubicBezTo>
                    <a:pt x="8185" y="5327"/>
                    <a:pt x="8278" y="5087"/>
                    <a:pt x="8247" y="5032"/>
                  </a:cubicBezTo>
                  <a:cubicBezTo>
                    <a:pt x="8229" y="5001"/>
                    <a:pt x="8073" y="4975"/>
                    <a:pt x="8042" y="4965"/>
                  </a:cubicBezTo>
                  <a:cubicBezTo>
                    <a:pt x="7924" y="4930"/>
                    <a:pt x="7804" y="4896"/>
                    <a:pt x="7685" y="4854"/>
                  </a:cubicBezTo>
                  <a:cubicBezTo>
                    <a:pt x="7438" y="4768"/>
                    <a:pt x="7190" y="4672"/>
                    <a:pt x="6950" y="4566"/>
                  </a:cubicBezTo>
                  <a:cubicBezTo>
                    <a:pt x="6435" y="4337"/>
                    <a:pt x="5929" y="4048"/>
                    <a:pt x="5517" y="3661"/>
                  </a:cubicBezTo>
                  <a:cubicBezTo>
                    <a:pt x="5358" y="3511"/>
                    <a:pt x="5214" y="3351"/>
                    <a:pt x="5082" y="3177"/>
                  </a:cubicBezTo>
                  <a:cubicBezTo>
                    <a:pt x="4713" y="2686"/>
                    <a:pt x="4449" y="2118"/>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2485;p38">
              <a:extLst>
                <a:ext uri="{FF2B5EF4-FFF2-40B4-BE49-F238E27FC236}">
                  <a16:creationId xmlns:a16="http://schemas.microsoft.com/office/drawing/2014/main" id="{EE3AB999-24EA-6D3D-67CD-CBA32DA1F194}"/>
                </a:ext>
              </a:extLst>
            </p:cNvPr>
            <p:cNvSpPr/>
            <p:nvPr/>
          </p:nvSpPr>
          <p:spPr>
            <a:xfrm>
              <a:off x="8119707" y="4530834"/>
              <a:ext cx="151944" cy="107335"/>
            </a:xfrm>
            <a:custGeom>
              <a:avLst/>
              <a:gdLst/>
              <a:ahLst/>
              <a:cxnLst/>
              <a:rect l="l" t="t" r="r" b="b"/>
              <a:pathLst>
                <a:path w="5083" h="3591" extrusionOk="0">
                  <a:moveTo>
                    <a:pt x="3683" y="1"/>
                  </a:moveTo>
                  <a:cubicBezTo>
                    <a:pt x="3664" y="1"/>
                    <a:pt x="3636" y="14"/>
                    <a:pt x="3586" y="28"/>
                  </a:cubicBezTo>
                  <a:cubicBezTo>
                    <a:pt x="3407" y="77"/>
                    <a:pt x="3226" y="130"/>
                    <a:pt x="3048" y="178"/>
                  </a:cubicBezTo>
                  <a:cubicBezTo>
                    <a:pt x="2032" y="464"/>
                    <a:pt x="1017" y="742"/>
                    <a:pt x="1" y="1020"/>
                  </a:cubicBezTo>
                  <a:cubicBezTo>
                    <a:pt x="300" y="1764"/>
                    <a:pt x="601" y="2516"/>
                    <a:pt x="972" y="3231"/>
                  </a:cubicBezTo>
                  <a:cubicBezTo>
                    <a:pt x="1601" y="3472"/>
                    <a:pt x="2275" y="3591"/>
                    <a:pt x="2950" y="3591"/>
                  </a:cubicBezTo>
                  <a:cubicBezTo>
                    <a:pt x="3679" y="3591"/>
                    <a:pt x="4408" y="3452"/>
                    <a:pt x="5082" y="3177"/>
                  </a:cubicBezTo>
                  <a:cubicBezTo>
                    <a:pt x="4713" y="2687"/>
                    <a:pt x="4450" y="2121"/>
                    <a:pt x="4226" y="1545"/>
                  </a:cubicBezTo>
                  <a:cubicBezTo>
                    <a:pt x="4038" y="1063"/>
                    <a:pt x="3897" y="569"/>
                    <a:pt x="3734" y="77"/>
                  </a:cubicBezTo>
                  <a:cubicBezTo>
                    <a:pt x="3715" y="19"/>
                    <a:pt x="3705" y="1"/>
                    <a:pt x="3683"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2486;p38">
              <a:extLst>
                <a:ext uri="{FF2B5EF4-FFF2-40B4-BE49-F238E27FC236}">
                  <a16:creationId xmlns:a16="http://schemas.microsoft.com/office/drawing/2014/main" id="{9BB2DB2C-8E47-F4DC-509C-9E37C97DB6B3}"/>
                </a:ext>
              </a:extLst>
            </p:cNvPr>
            <p:cNvSpPr/>
            <p:nvPr/>
          </p:nvSpPr>
          <p:spPr>
            <a:xfrm>
              <a:off x="7810797" y="3899946"/>
              <a:ext cx="209457" cy="186543"/>
            </a:xfrm>
            <a:custGeom>
              <a:avLst/>
              <a:gdLst/>
              <a:ahLst/>
              <a:cxnLst/>
              <a:rect l="l" t="t" r="r" b="b"/>
              <a:pathLst>
                <a:path w="7007" h="6241" extrusionOk="0">
                  <a:moveTo>
                    <a:pt x="5189" y="0"/>
                  </a:moveTo>
                  <a:cubicBezTo>
                    <a:pt x="2742" y="0"/>
                    <a:pt x="1283" y="755"/>
                    <a:pt x="0" y="1858"/>
                  </a:cubicBezTo>
                  <a:lnTo>
                    <a:pt x="313" y="2275"/>
                  </a:lnTo>
                  <a:cubicBezTo>
                    <a:pt x="934" y="1881"/>
                    <a:pt x="1527" y="1558"/>
                    <a:pt x="2246" y="1286"/>
                  </a:cubicBezTo>
                  <a:lnTo>
                    <a:pt x="2246" y="1286"/>
                  </a:lnTo>
                  <a:cubicBezTo>
                    <a:pt x="1721" y="1744"/>
                    <a:pt x="1088" y="2207"/>
                    <a:pt x="686" y="2817"/>
                  </a:cubicBezTo>
                  <a:lnTo>
                    <a:pt x="1184" y="3517"/>
                  </a:lnTo>
                  <a:cubicBezTo>
                    <a:pt x="1601" y="3106"/>
                    <a:pt x="1893" y="2915"/>
                    <a:pt x="2407" y="2555"/>
                  </a:cubicBezTo>
                  <a:lnTo>
                    <a:pt x="2407" y="2555"/>
                  </a:lnTo>
                  <a:cubicBezTo>
                    <a:pt x="1990" y="3033"/>
                    <a:pt x="1732" y="3447"/>
                    <a:pt x="1492" y="3932"/>
                  </a:cubicBezTo>
                  <a:lnTo>
                    <a:pt x="2013" y="4647"/>
                  </a:lnTo>
                  <a:cubicBezTo>
                    <a:pt x="2402" y="4129"/>
                    <a:pt x="2518" y="3995"/>
                    <a:pt x="3252" y="3524"/>
                  </a:cubicBezTo>
                  <a:lnTo>
                    <a:pt x="3252" y="3524"/>
                  </a:lnTo>
                  <a:cubicBezTo>
                    <a:pt x="2901" y="4275"/>
                    <a:pt x="2769" y="4543"/>
                    <a:pt x="2542" y="5414"/>
                  </a:cubicBezTo>
                  <a:lnTo>
                    <a:pt x="3158" y="6241"/>
                  </a:lnTo>
                  <a:cubicBezTo>
                    <a:pt x="3876" y="4388"/>
                    <a:pt x="5426" y="2299"/>
                    <a:pt x="7007" y="121"/>
                  </a:cubicBezTo>
                  <a:cubicBezTo>
                    <a:pt x="6344" y="39"/>
                    <a:pt x="5741" y="0"/>
                    <a:pt x="5189"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2487;p38">
              <a:extLst>
                <a:ext uri="{FF2B5EF4-FFF2-40B4-BE49-F238E27FC236}">
                  <a16:creationId xmlns:a16="http://schemas.microsoft.com/office/drawing/2014/main" id="{6C303F3F-4D85-2DAA-348A-B274E06F80FD}"/>
                </a:ext>
              </a:extLst>
            </p:cNvPr>
            <p:cNvSpPr/>
            <p:nvPr/>
          </p:nvSpPr>
          <p:spPr>
            <a:xfrm>
              <a:off x="8321750" y="3965435"/>
              <a:ext cx="178697" cy="203132"/>
            </a:xfrm>
            <a:custGeom>
              <a:avLst/>
              <a:gdLst/>
              <a:ahLst/>
              <a:cxnLst/>
              <a:rect l="l" t="t" r="r" b="b"/>
              <a:pathLst>
                <a:path w="5978" h="6796" extrusionOk="0">
                  <a:moveTo>
                    <a:pt x="0" y="0"/>
                  </a:moveTo>
                  <a:lnTo>
                    <a:pt x="0" y="0"/>
                  </a:lnTo>
                  <a:cubicBezTo>
                    <a:pt x="826" y="2482"/>
                    <a:pt x="1646" y="4869"/>
                    <a:pt x="1772" y="6795"/>
                  </a:cubicBezTo>
                  <a:lnTo>
                    <a:pt x="2583" y="6209"/>
                  </a:lnTo>
                  <a:cubicBezTo>
                    <a:pt x="2626" y="5337"/>
                    <a:pt x="2583" y="5052"/>
                    <a:pt x="2479" y="4253"/>
                  </a:cubicBezTo>
                  <a:lnTo>
                    <a:pt x="2479" y="4253"/>
                  </a:lnTo>
                  <a:cubicBezTo>
                    <a:pt x="3022" y="4904"/>
                    <a:pt x="3089" y="5062"/>
                    <a:pt x="3297" y="5655"/>
                  </a:cubicBezTo>
                  <a:lnTo>
                    <a:pt x="3989" y="5145"/>
                  </a:lnTo>
                  <a:cubicBezTo>
                    <a:pt x="3907" y="4627"/>
                    <a:pt x="3791" y="4168"/>
                    <a:pt x="3546" y="3604"/>
                  </a:cubicBezTo>
                  <a:lnTo>
                    <a:pt x="3546" y="3604"/>
                  </a:lnTo>
                  <a:cubicBezTo>
                    <a:pt x="3917" y="4085"/>
                    <a:pt x="4132" y="4348"/>
                    <a:pt x="4397" y="4850"/>
                  </a:cubicBezTo>
                  <a:lnTo>
                    <a:pt x="5062" y="4348"/>
                  </a:lnTo>
                  <a:cubicBezTo>
                    <a:pt x="4866" y="3665"/>
                    <a:pt x="4418" y="3051"/>
                    <a:pt x="4065" y="2475"/>
                  </a:cubicBezTo>
                  <a:lnTo>
                    <a:pt x="4065" y="2475"/>
                  </a:lnTo>
                  <a:cubicBezTo>
                    <a:pt x="4651" y="2938"/>
                    <a:pt x="5106" y="3409"/>
                    <a:pt x="5564" y="3957"/>
                  </a:cubicBezTo>
                  <a:lnTo>
                    <a:pt x="5978" y="3663"/>
                  </a:lnTo>
                  <a:cubicBezTo>
                    <a:pt x="4919" y="1954"/>
                    <a:pt x="3460" y="647"/>
                    <a:pt x="0"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2488;p38">
              <a:extLst>
                <a:ext uri="{FF2B5EF4-FFF2-40B4-BE49-F238E27FC236}">
                  <a16:creationId xmlns:a16="http://schemas.microsoft.com/office/drawing/2014/main" id="{C40884B6-8C30-DC5C-1EA6-876974F02FE4}"/>
                </a:ext>
              </a:extLst>
            </p:cNvPr>
            <p:cNvSpPr/>
            <p:nvPr/>
          </p:nvSpPr>
          <p:spPr>
            <a:xfrm>
              <a:off x="7960768" y="4824145"/>
              <a:ext cx="199353" cy="81749"/>
            </a:xfrm>
            <a:custGeom>
              <a:avLst/>
              <a:gdLst/>
              <a:ahLst/>
              <a:cxnLst/>
              <a:rect l="l" t="t" r="r" b="b"/>
              <a:pathLst>
                <a:path w="6669" h="2735" extrusionOk="0">
                  <a:moveTo>
                    <a:pt x="3458" y="1"/>
                  </a:moveTo>
                  <a:cubicBezTo>
                    <a:pt x="3458" y="1"/>
                    <a:pt x="2632" y="277"/>
                    <a:pt x="1789" y="664"/>
                  </a:cubicBezTo>
                  <a:cubicBezTo>
                    <a:pt x="947" y="1051"/>
                    <a:pt x="87" y="1548"/>
                    <a:pt x="16" y="1981"/>
                  </a:cubicBezTo>
                  <a:cubicBezTo>
                    <a:pt x="1" y="2077"/>
                    <a:pt x="16" y="2169"/>
                    <a:pt x="67" y="2256"/>
                  </a:cubicBezTo>
                  <a:cubicBezTo>
                    <a:pt x="269" y="2608"/>
                    <a:pt x="1126" y="2734"/>
                    <a:pt x="2152" y="2734"/>
                  </a:cubicBezTo>
                  <a:cubicBezTo>
                    <a:pt x="3798" y="2734"/>
                    <a:pt x="5879" y="2409"/>
                    <a:pt x="6389" y="2170"/>
                  </a:cubicBezTo>
                  <a:cubicBezTo>
                    <a:pt x="6595" y="2071"/>
                    <a:pt x="6669" y="1902"/>
                    <a:pt x="6652" y="1702"/>
                  </a:cubicBezTo>
                  <a:cubicBezTo>
                    <a:pt x="6621" y="1168"/>
                    <a:pt x="6019" y="428"/>
                    <a:pt x="5876" y="258"/>
                  </a:cubicBezTo>
                  <a:lnTo>
                    <a:pt x="5874" y="258"/>
                  </a:lnTo>
                  <a:cubicBezTo>
                    <a:pt x="5854" y="237"/>
                    <a:pt x="5844" y="222"/>
                    <a:pt x="5844" y="222"/>
                  </a:cubicBezTo>
                  <a:lnTo>
                    <a:pt x="3458" y="1"/>
                  </a:lnTo>
                  <a:close/>
                </a:path>
              </a:pathLst>
            </a:custGeom>
            <a:solidFill>
              <a:srgbClr val="80C77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2489;p38">
              <a:extLst>
                <a:ext uri="{FF2B5EF4-FFF2-40B4-BE49-F238E27FC236}">
                  <a16:creationId xmlns:a16="http://schemas.microsoft.com/office/drawing/2014/main" id="{95B2AE62-7C6E-E558-8D7B-B6C7FF68CCB8}"/>
                </a:ext>
              </a:extLst>
            </p:cNvPr>
            <p:cNvSpPr/>
            <p:nvPr/>
          </p:nvSpPr>
          <p:spPr>
            <a:xfrm>
              <a:off x="8014246" y="4824205"/>
              <a:ext cx="122141" cy="29770"/>
            </a:xfrm>
            <a:custGeom>
              <a:avLst/>
              <a:gdLst/>
              <a:ahLst/>
              <a:cxnLst/>
              <a:rect l="l" t="t" r="r" b="b"/>
              <a:pathLst>
                <a:path w="4086" h="996" extrusionOk="0">
                  <a:moveTo>
                    <a:pt x="1669" y="0"/>
                  </a:moveTo>
                  <a:cubicBezTo>
                    <a:pt x="1669" y="0"/>
                    <a:pt x="843" y="277"/>
                    <a:pt x="0" y="664"/>
                  </a:cubicBezTo>
                  <a:cubicBezTo>
                    <a:pt x="351" y="906"/>
                    <a:pt x="793" y="995"/>
                    <a:pt x="1257" y="995"/>
                  </a:cubicBezTo>
                  <a:cubicBezTo>
                    <a:pt x="2540" y="995"/>
                    <a:pt x="3985" y="308"/>
                    <a:pt x="4085" y="259"/>
                  </a:cubicBezTo>
                  <a:cubicBezTo>
                    <a:pt x="4067" y="237"/>
                    <a:pt x="4057" y="223"/>
                    <a:pt x="4056" y="223"/>
                  </a:cubicBezTo>
                  <a:cubicBezTo>
                    <a:pt x="4056" y="223"/>
                    <a:pt x="4055" y="223"/>
                    <a:pt x="4055" y="223"/>
                  </a:cubicBezTo>
                  <a:lnTo>
                    <a:pt x="1669" y="0"/>
                  </a:ln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2490;p38">
              <a:extLst>
                <a:ext uri="{FF2B5EF4-FFF2-40B4-BE49-F238E27FC236}">
                  <a16:creationId xmlns:a16="http://schemas.microsoft.com/office/drawing/2014/main" id="{1B86BE7D-77AF-0F7C-ACCD-5777FD62646B}"/>
                </a:ext>
              </a:extLst>
            </p:cNvPr>
            <p:cNvSpPr/>
            <p:nvPr/>
          </p:nvSpPr>
          <p:spPr>
            <a:xfrm>
              <a:off x="7960768" y="4875048"/>
              <a:ext cx="199353" cy="30846"/>
            </a:xfrm>
            <a:custGeom>
              <a:avLst/>
              <a:gdLst/>
              <a:ahLst/>
              <a:cxnLst/>
              <a:rect l="l" t="t" r="r" b="b"/>
              <a:pathLst>
                <a:path w="6669" h="1032" extrusionOk="0">
                  <a:moveTo>
                    <a:pt x="6652" y="0"/>
                  </a:moveTo>
                  <a:lnTo>
                    <a:pt x="6652" y="0"/>
                  </a:lnTo>
                  <a:cubicBezTo>
                    <a:pt x="5137" y="429"/>
                    <a:pt x="3781" y="565"/>
                    <a:pt x="2670" y="565"/>
                  </a:cubicBezTo>
                  <a:cubicBezTo>
                    <a:pt x="1454" y="565"/>
                    <a:pt x="532" y="402"/>
                    <a:pt x="16" y="281"/>
                  </a:cubicBezTo>
                  <a:lnTo>
                    <a:pt x="16" y="281"/>
                  </a:lnTo>
                  <a:cubicBezTo>
                    <a:pt x="1" y="374"/>
                    <a:pt x="16" y="466"/>
                    <a:pt x="67" y="553"/>
                  </a:cubicBezTo>
                  <a:cubicBezTo>
                    <a:pt x="270" y="905"/>
                    <a:pt x="1127" y="1031"/>
                    <a:pt x="2152" y="1031"/>
                  </a:cubicBezTo>
                  <a:cubicBezTo>
                    <a:pt x="3798" y="1031"/>
                    <a:pt x="5879" y="706"/>
                    <a:pt x="6389" y="467"/>
                  </a:cubicBezTo>
                  <a:cubicBezTo>
                    <a:pt x="6595" y="371"/>
                    <a:pt x="6669" y="199"/>
                    <a:pt x="6652" y="0"/>
                  </a:cubicBezTo>
                  <a:close/>
                </a:path>
              </a:pathLst>
            </a:custGeom>
            <a:solidFill>
              <a:srgbClr val="97E49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2491;p38">
              <a:extLst>
                <a:ext uri="{FF2B5EF4-FFF2-40B4-BE49-F238E27FC236}">
                  <a16:creationId xmlns:a16="http://schemas.microsoft.com/office/drawing/2014/main" id="{5B275ADB-C82E-9A1D-9E62-B5B56ED6624F}"/>
                </a:ext>
              </a:extLst>
            </p:cNvPr>
            <p:cNvSpPr/>
            <p:nvPr/>
          </p:nvSpPr>
          <p:spPr>
            <a:xfrm>
              <a:off x="8013170" y="4556749"/>
              <a:ext cx="123366" cy="278336"/>
            </a:xfrm>
            <a:custGeom>
              <a:avLst/>
              <a:gdLst/>
              <a:ahLst/>
              <a:cxnLst/>
              <a:rect l="l" t="t" r="r" b="b"/>
              <a:pathLst>
                <a:path w="4127" h="9312" extrusionOk="0">
                  <a:moveTo>
                    <a:pt x="3511" y="1"/>
                  </a:moveTo>
                  <a:lnTo>
                    <a:pt x="1" y="21"/>
                  </a:lnTo>
                  <a:cubicBezTo>
                    <a:pt x="1" y="21"/>
                    <a:pt x="73" y="678"/>
                    <a:pt x="148" y="1336"/>
                  </a:cubicBezTo>
                  <a:cubicBezTo>
                    <a:pt x="211" y="1836"/>
                    <a:pt x="272" y="2337"/>
                    <a:pt x="297" y="2547"/>
                  </a:cubicBezTo>
                  <a:cubicBezTo>
                    <a:pt x="307" y="2616"/>
                    <a:pt x="311" y="2653"/>
                    <a:pt x="311" y="2653"/>
                  </a:cubicBezTo>
                  <a:lnTo>
                    <a:pt x="311" y="2670"/>
                  </a:lnTo>
                  <a:lnTo>
                    <a:pt x="382" y="3181"/>
                  </a:lnTo>
                  <a:cubicBezTo>
                    <a:pt x="382" y="3181"/>
                    <a:pt x="587" y="4663"/>
                    <a:pt x="845" y="6131"/>
                  </a:cubicBezTo>
                  <a:cubicBezTo>
                    <a:pt x="1099" y="7599"/>
                    <a:pt x="1383" y="9060"/>
                    <a:pt x="1383" y="9060"/>
                  </a:cubicBezTo>
                  <a:cubicBezTo>
                    <a:pt x="2018" y="9222"/>
                    <a:pt x="2557" y="9312"/>
                    <a:pt x="3096" y="9312"/>
                  </a:cubicBezTo>
                  <a:cubicBezTo>
                    <a:pt x="3432" y="9312"/>
                    <a:pt x="3767" y="9277"/>
                    <a:pt x="4127" y="9204"/>
                  </a:cubicBezTo>
                  <a:cubicBezTo>
                    <a:pt x="4127" y="9204"/>
                    <a:pt x="3963" y="7621"/>
                    <a:pt x="3826" y="6069"/>
                  </a:cubicBezTo>
                  <a:cubicBezTo>
                    <a:pt x="3691" y="4518"/>
                    <a:pt x="3613" y="2980"/>
                    <a:pt x="3613" y="2980"/>
                  </a:cubicBezTo>
                  <a:lnTo>
                    <a:pt x="3590" y="2484"/>
                  </a:lnTo>
                  <a:lnTo>
                    <a:pt x="3590" y="2472"/>
                  </a:lnTo>
                  <a:cubicBezTo>
                    <a:pt x="3590" y="2472"/>
                    <a:pt x="3579" y="2163"/>
                    <a:pt x="3562" y="1762"/>
                  </a:cubicBezTo>
                  <a:cubicBezTo>
                    <a:pt x="3557" y="1600"/>
                    <a:pt x="3548" y="1419"/>
                    <a:pt x="3542" y="1240"/>
                  </a:cubicBezTo>
                  <a:cubicBezTo>
                    <a:pt x="3528" y="620"/>
                    <a:pt x="3511" y="1"/>
                    <a:pt x="351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2492;p38">
              <a:extLst>
                <a:ext uri="{FF2B5EF4-FFF2-40B4-BE49-F238E27FC236}">
                  <a16:creationId xmlns:a16="http://schemas.microsoft.com/office/drawing/2014/main" id="{DE8A2E9C-D863-ED04-5BC5-50B88E39C68D}"/>
                </a:ext>
              </a:extLst>
            </p:cNvPr>
            <p:cNvSpPr/>
            <p:nvPr/>
          </p:nvSpPr>
          <p:spPr>
            <a:xfrm>
              <a:off x="8013259" y="4556809"/>
              <a:ext cx="106447" cy="76130"/>
            </a:xfrm>
            <a:custGeom>
              <a:avLst/>
              <a:gdLst/>
              <a:ahLst/>
              <a:cxnLst/>
              <a:rect l="l" t="t" r="r" b="b"/>
              <a:pathLst>
                <a:path w="3561" h="2547" extrusionOk="0">
                  <a:moveTo>
                    <a:pt x="3510" y="0"/>
                  </a:moveTo>
                  <a:lnTo>
                    <a:pt x="1" y="20"/>
                  </a:lnTo>
                  <a:cubicBezTo>
                    <a:pt x="1" y="20"/>
                    <a:pt x="73" y="679"/>
                    <a:pt x="146" y="1337"/>
                  </a:cubicBezTo>
                  <a:cubicBezTo>
                    <a:pt x="210" y="1837"/>
                    <a:pt x="270" y="2338"/>
                    <a:pt x="297" y="2547"/>
                  </a:cubicBezTo>
                  <a:cubicBezTo>
                    <a:pt x="930" y="2514"/>
                    <a:pt x="1558" y="2384"/>
                    <a:pt x="2153" y="2163"/>
                  </a:cubicBezTo>
                  <a:cubicBezTo>
                    <a:pt x="2613" y="1990"/>
                    <a:pt x="3081" y="1762"/>
                    <a:pt x="3561" y="1762"/>
                  </a:cubicBezTo>
                  <a:cubicBezTo>
                    <a:pt x="3555" y="1599"/>
                    <a:pt x="3548" y="1420"/>
                    <a:pt x="3541" y="1239"/>
                  </a:cubicBezTo>
                  <a:cubicBezTo>
                    <a:pt x="3527" y="620"/>
                    <a:pt x="3510" y="0"/>
                    <a:pt x="3510"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2493;p38">
              <a:extLst>
                <a:ext uri="{FF2B5EF4-FFF2-40B4-BE49-F238E27FC236}">
                  <a16:creationId xmlns:a16="http://schemas.microsoft.com/office/drawing/2014/main" id="{BC6DA5BA-F359-3730-A705-4BE6AE5C21EE}"/>
                </a:ext>
              </a:extLst>
            </p:cNvPr>
            <p:cNvSpPr/>
            <p:nvPr/>
          </p:nvSpPr>
          <p:spPr>
            <a:xfrm>
              <a:off x="8451274" y="4095935"/>
              <a:ext cx="138073" cy="140334"/>
            </a:xfrm>
            <a:custGeom>
              <a:avLst/>
              <a:gdLst/>
              <a:ahLst/>
              <a:cxnLst/>
              <a:rect l="l" t="t" r="r" b="b"/>
              <a:pathLst>
                <a:path w="4619" h="4695" extrusionOk="0">
                  <a:moveTo>
                    <a:pt x="2985" y="0"/>
                  </a:moveTo>
                  <a:cubicBezTo>
                    <a:pt x="2723" y="0"/>
                    <a:pt x="2328" y="285"/>
                    <a:pt x="1971" y="596"/>
                  </a:cubicBezTo>
                  <a:cubicBezTo>
                    <a:pt x="1545" y="968"/>
                    <a:pt x="1172" y="1373"/>
                    <a:pt x="1172" y="1373"/>
                  </a:cubicBezTo>
                  <a:cubicBezTo>
                    <a:pt x="1172" y="1373"/>
                    <a:pt x="1248" y="227"/>
                    <a:pt x="811" y="160"/>
                  </a:cubicBezTo>
                  <a:cubicBezTo>
                    <a:pt x="804" y="158"/>
                    <a:pt x="797" y="158"/>
                    <a:pt x="790" y="158"/>
                  </a:cubicBezTo>
                  <a:cubicBezTo>
                    <a:pt x="584" y="158"/>
                    <a:pt x="449" y="633"/>
                    <a:pt x="360" y="1115"/>
                  </a:cubicBezTo>
                  <a:cubicBezTo>
                    <a:pt x="269" y="1612"/>
                    <a:pt x="226" y="2120"/>
                    <a:pt x="226" y="2120"/>
                  </a:cubicBezTo>
                  <a:cubicBezTo>
                    <a:pt x="0" y="2834"/>
                    <a:pt x="651" y="4422"/>
                    <a:pt x="1387" y="4652"/>
                  </a:cubicBezTo>
                  <a:cubicBezTo>
                    <a:pt x="1483" y="4682"/>
                    <a:pt x="1578" y="4695"/>
                    <a:pt x="1669" y="4695"/>
                  </a:cubicBezTo>
                  <a:cubicBezTo>
                    <a:pt x="1926" y="4695"/>
                    <a:pt x="2161" y="4594"/>
                    <a:pt x="2341" y="4477"/>
                  </a:cubicBezTo>
                  <a:cubicBezTo>
                    <a:pt x="2588" y="4321"/>
                    <a:pt x="2742" y="4133"/>
                    <a:pt x="2742" y="4133"/>
                  </a:cubicBezTo>
                  <a:cubicBezTo>
                    <a:pt x="2742" y="4133"/>
                    <a:pt x="3174" y="4062"/>
                    <a:pt x="3596" y="3935"/>
                  </a:cubicBezTo>
                  <a:cubicBezTo>
                    <a:pt x="4019" y="3810"/>
                    <a:pt x="4434" y="3630"/>
                    <a:pt x="4400" y="3421"/>
                  </a:cubicBezTo>
                  <a:cubicBezTo>
                    <a:pt x="4357" y="3152"/>
                    <a:pt x="3832" y="3105"/>
                    <a:pt x="3475" y="3105"/>
                  </a:cubicBezTo>
                  <a:cubicBezTo>
                    <a:pt x="3287" y="3105"/>
                    <a:pt x="3145" y="3118"/>
                    <a:pt x="3145" y="3118"/>
                  </a:cubicBezTo>
                  <a:cubicBezTo>
                    <a:pt x="3145" y="3118"/>
                    <a:pt x="3531" y="3045"/>
                    <a:pt x="3899" y="2891"/>
                  </a:cubicBezTo>
                  <a:cubicBezTo>
                    <a:pt x="4267" y="2740"/>
                    <a:pt x="4619" y="2507"/>
                    <a:pt x="4548" y="2205"/>
                  </a:cubicBezTo>
                  <a:cubicBezTo>
                    <a:pt x="4521" y="2083"/>
                    <a:pt x="4296" y="2045"/>
                    <a:pt x="4021" y="2045"/>
                  </a:cubicBezTo>
                  <a:cubicBezTo>
                    <a:pt x="3914" y="2045"/>
                    <a:pt x="3799" y="2051"/>
                    <a:pt x="3686" y="2059"/>
                  </a:cubicBezTo>
                  <a:cubicBezTo>
                    <a:pt x="3279" y="2092"/>
                    <a:pt x="2883" y="2162"/>
                    <a:pt x="2883" y="2162"/>
                  </a:cubicBezTo>
                  <a:cubicBezTo>
                    <a:pt x="2883" y="2162"/>
                    <a:pt x="3247" y="1954"/>
                    <a:pt x="3576" y="1698"/>
                  </a:cubicBezTo>
                  <a:cubicBezTo>
                    <a:pt x="3906" y="1443"/>
                    <a:pt x="4203" y="1138"/>
                    <a:pt x="4074" y="950"/>
                  </a:cubicBezTo>
                  <a:cubicBezTo>
                    <a:pt x="4026" y="879"/>
                    <a:pt x="3933" y="851"/>
                    <a:pt x="3816" y="851"/>
                  </a:cubicBezTo>
                  <a:cubicBezTo>
                    <a:pt x="3622" y="851"/>
                    <a:pt x="3360" y="928"/>
                    <a:pt x="3110" y="1022"/>
                  </a:cubicBezTo>
                  <a:cubicBezTo>
                    <a:pt x="2708" y="1174"/>
                    <a:pt x="2337" y="1371"/>
                    <a:pt x="2337" y="1371"/>
                  </a:cubicBezTo>
                  <a:cubicBezTo>
                    <a:pt x="2337" y="1371"/>
                    <a:pt x="2619" y="1090"/>
                    <a:pt x="2856" y="781"/>
                  </a:cubicBezTo>
                  <a:cubicBezTo>
                    <a:pt x="3094" y="471"/>
                    <a:pt x="3289" y="138"/>
                    <a:pt x="3126" y="37"/>
                  </a:cubicBezTo>
                  <a:cubicBezTo>
                    <a:pt x="3085" y="12"/>
                    <a:pt x="3038" y="0"/>
                    <a:pt x="2985"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2494;p38">
              <a:extLst>
                <a:ext uri="{FF2B5EF4-FFF2-40B4-BE49-F238E27FC236}">
                  <a16:creationId xmlns:a16="http://schemas.microsoft.com/office/drawing/2014/main" id="{6FDABB4F-8786-321B-D370-715330CE047A}"/>
                </a:ext>
              </a:extLst>
            </p:cNvPr>
            <p:cNvSpPr/>
            <p:nvPr/>
          </p:nvSpPr>
          <p:spPr>
            <a:xfrm>
              <a:off x="8485860" y="4139724"/>
              <a:ext cx="23346" cy="38080"/>
            </a:xfrm>
            <a:custGeom>
              <a:avLst/>
              <a:gdLst/>
              <a:ahLst/>
              <a:cxnLst/>
              <a:rect l="l" t="t" r="r" b="b"/>
              <a:pathLst>
                <a:path w="781" h="1274" extrusionOk="0">
                  <a:moveTo>
                    <a:pt x="93" y="1"/>
                  </a:moveTo>
                  <a:cubicBezTo>
                    <a:pt x="59" y="1"/>
                    <a:pt x="28" y="21"/>
                    <a:pt x="15" y="54"/>
                  </a:cubicBezTo>
                  <a:cubicBezTo>
                    <a:pt x="1" y="96"/>
                    <a:pt x="22" y="144"/>
                    <a:pt x="64" y="160"/>
                  </a:cubicBezTo>
                  <a:cubicBezTo>
                    <a:pt x="256" y="232"/>
                    <a:pt x="423" y="381"/>
                    <a:pt x="515" y="565"/>
                  </a:cubicBezTo>
                  <a:cubicBezTo>
                    <a:pt x="539" y="613"/>
                    <a:pt x="558" y="664"/>
                    <a:pt x="573" y="716"/>
                  </a:cubicBezTo>
                  <a:cubicBezTo>
                    <a:pt x="614" y="861"/>
                    <a:pt x="614" y="1022"/>
                    <a:pt x="571" y="1169"/>
                  </a:cubicBezTo>
                  <a:cubicBezTo>
                    <a:pt x="558" y="1213"/>
                    <a:pt x="582" y="1259"/>
                    <a:pt x="628" y="1270"/>
                  </a:cubicBezTo>
                  <a:cubicBezTo>
                    <a:pt x="636" y="1273"/>
                    <a:pt x="643" y="1274"/>
                    <a:pt x="651" y="1274"/>
                  </a:cubicBezTo>
                  <a:cubicBezTo>
                    <a:pt x="687" y="1274"/>
                    <a:pt x="719" y="1251"/>
                    <a:pt x="729" y="1214"/>
                  </a:cubicBezTo>
                  <a:cubicBezTo>
                    <a:pt x="780" y="1036"/>
                    <a:pt x="780" y="847"/>
                    <a:pt x="731" y="671"/>
                  </a:cubicBezTo>
                  <a:cubicBezTo>
                    <a:pt x="715" y="610"/>
                    <a:pt x="693" y="549"/>
                    <a:pt x="663" y="491"/>
                  </a:cubicBezTo>
                  <a:cubicBezTo>
                    <a:pt x="551" y="271"/>
                    <a:pt x="354" y="95"/>
                    <a:pt x="122" y="6"/>
                  </a:cubicBezTo>
                  <a:cubicBezTo>
                    <a:pt x="113" y="2"/>
                    <a:pt x="103" y="1"/>
                    <a:pt x="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2495;p38">
              <a:extLst>
                <a:ext uri="{FF2B5EF4-FFF2-40B4-BE49-F238E27FC236}">
                  <a16:creationId xmlns:a16="http://schemas.microsoft.com/office/drawing/2014/main" id="{BD9519C6-2DEC-6F40-70CA-0F5994198499}"/>
                </a:ext>
              </a:extLst>
            </p:cNvPr>
            <p:cNvSpPr/>
            <p:nvPr/>
          </p:nvSpPr>
          <p:spPr>
            <a:xfrm>
              <a:off x="8202180" y="4094949"/>
              <a:ext cx="290734" cy="194434"/>
            </a:xfrm>
            <a:custGeom>
              <a:avLst/>
              <a:gdLst/>
              <a:ahLst/>
              <a:cxnLst/>
              <a:rect l="l" t="t" r="r" b="b"/>
              <a:pathLst>
                <a:path w="9726" h="6505" extrusionOk="0">
                  <a:moveTo>
                    <a:pt x="2584" y="1"/>
                  </a:moveTo>
                  <a:cubicBezTo>
                    <a:pt x="1723" y="571"/>
                    <a:pt x="861" y="1140"/>
                    <a:pt x="0" y="1710"/>
                  </a:cubicBezTo>
                  <a:cubicBezTo>
                    <a:pt x="288" y="2181"/>
                    <a:pt x="675" y="2616"/>
                    <a:pt x="1023" y="3041"/>
                  </a:cubicBezTo>
                  <a:cubicBezTo>
                    <a:pt x="1356" y="3446"/>
                    <a:pt x="1702" y="3845"/>
                    <a:pt x="2065" y="4228"/>
                  </a:cubicBezTo>
                  <a:cubicBezTo>
                    <a:pt x="2975" y="5192"/>
                    <a:pt x="4083" y="6244"/>
                    <a:pt x="5440" y="6471"/>
                  </a:cubicBezTo>
                  <a:cubicBezTo>
                    <a:pt x="5576" y="6494"/>
                    <a:pt x="5711" y="6504"/>
                    <a:pt x="5844" y="6504"/>
                  </a:cubicBezTo>
                  <a:cubicBezTo>
                    <a:pt x="6755" y="6504"/>
                    <a:pt x="7600" y="6007"/>
                    <a:pt x="8370" y="5541"/>
                  </a:cubicBezTo>
                  <a:cubicBezTo>
                    <a:pt x="8552" y="5429"/>
                    <a:pt x="8736" y="5318"/>
                    <a:pt x="8915" y="5203"/>
                  </a:cubicBezTo>
                  <a:cubicBezTo>
                    <a:pt x="9065" y="5109"/>
                    <a:pt x="9216" y="5013"/>
                    <a:pt x="9365" y="4915"/>
                  </a:cubicBezTo>
                  <a:cubicBezTo>
                    <a:pt x="9422" y="4879"/>
                    <a:pt x="9710" y="4743"/>
                    <a:pt x="9720" y="4682"/>
                  </a:cubicBezTo>
                  <a:cubicBezTo>
                    <a:pt x="9725" y="4651"/>
                    <a:pt x="9646" y="4548"/>
                    <a:pt x="9629" y="4523"/>
                  </a:cubicBezTo>
                  <a:cubicBezTo>
                    <a:pt x="9564" y="4407"/>
                    <a:pt x="9501" y="4291"/>
                    <a:pt x="9436" y="4177"/>
                  </a:cubicBezTo>
                  <a:cubicBezTo>
                    <a:pt x="9130" y="3631"/>
                    <a:pt x="8822" y="3086"/>
                    <a:pt x="8517" y="2541"/>
                  </a:cubicBezTo>
                  <a:cubicBezTo>
                    <a:pt x="7890" y="2894"/>
                    <a:pt x="7262" y="3260"/>
                    <a:pt x="6606" y="3552"/>
                  </a:cubicBezTo>
                  <a:cubicBezTo>
                    <a:pt x="6388" y="3650"/>
                    <a:pt x="6192" y="3735"/>
                    <a:pt x="5987" y="3735"/>
                  </a:cubicBezTo>
                  <a:cubicBezTo>
                    <a:pt x="5871" y="3735"/>
                    <a:pt x="5752" y="3708"/>
                    <a:pt x="5623" y="3641"/>
                  </a:cubicBezTo>
                  <a:cubicBezTo>
                    <a:pt x="5324" y="3483"/>
                    <a:pt x="5080" y="3233"/>
                    <a:pt x="4847" y="2993"/>
                  </a:cubicBezTo>
                  <a:cubicBezTo>
                    <a:pt x="3973" y="2102"/>
                    <a:pt x="3246" y="1054"/>
                    <a:pt x="258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2496;p38">
              <a:extLst>
                <a:ext uri="{FF2B5EF4-FFF2-40B4-BE49-F238E27FC236}">
                  <a16:creationId xmlns:a16="http://schemas.microsoft.com/office/drawing/2014/main" id="{7B18F136-D0A8-1E94-616F-2CCCA85B2D24}"/>
                </a:ext>
              </a:extLst>
            </p:cNvPr>
            <p:cNvSpPr/>
            <p:nvPr/>
          </p:nvSpPr>
          <p:spPr>
            <a:xfrm>
              <a:off x="8202180" y="4094949"/>
              <a:ext cx="106298" cy="97950"/>
            </a:xfrm>
            <a:custGeom>
              <a:avLst/>
              <a:gdLst/>
              <a:ahLst/>
              <a:cxnLst/>
              <a:rect l="l" t="t" r="r" b="b"/>
              <a:pathLst>
                <a:path w="3556" h="3277" extrusionOk="0">
                  <a:moveTo>
                    <a:pt x="2584" y="1"/>
                  </a:moveTo>
                  <a:lnTo>
                    <a:pt x="0" y="1710"/>
                  </a:lnTo>
                  <a:cubicBezTo>
                    <a:pt x="14" y="1734"/>
                    <a:pt x="301" y="2129"/>
                    <a:pt x="604" y="2514"/>
                  </a:cubicBezTo>
                  <a:cubicBezTo>
                    <a:pt x="903" y="2901"/>
                    <a:pt x="1221" y="3277"/>
                    <a:pt x="1221" y="3277"/>
                  </a:cubicBezTo>
                  <a:lnTo>
                    <a:pt x="3556" y="1435"/>
                  </a:lnTo>
                  <a:cubicBezTo>
                    <a:pt x="3556" y="1435"/>
                    <a:pt x="3297" y="1085"/>
                    <a:pt x="3055" y="722"/>
                  </a:cubicBezTo>
                  <a:cubicBezTo>
                    <a:pt x="2933" y="543"/>
                    <a:pt x="2813" y="359"/>
                    <a:pt x="2724" y="224"/>
                  </a:cubicBezTo>
                  <a:cubicBezTo>
                    <a:pt x="2641" y="89"/>
                    <a:pt x="2584" y="1"/>
                    <a:pt x="2584"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2497;p38">
              <a:extLst>
                <a:ext uri="{FF2B5EF4-FFF2-40B4-BE49-F238E27FC236}">
                  <a16:creationId xmlns:a16="http://schemas.microsoft.com/office/drawing/2014/main" id="{A6664087-EDDB-5BF8-2C32-96C0C89844B7}"/>
                </a:ext>
              </a:extLst>
            </p:cNvPr>
            <p:cNvSpPr/>
            <p:nvPr/>
          </p:nvSpPr>
          <p:spPr>
            <a:xfrm>
              <a:off x="7702945" y="3775933"/>
              <a:ext cx="155411" cy="156653"/>
            </a:xfrm>
            <a:custGeom>
              <a:avLst/>
              <a:gdLst/>
              <a:ahLst/>
              <a:cxnLst/>
              <a:rect l="l" t="t" r="r" b="b"/>
              <a:pathLst>
                <a:path w="5199" h="5241" extrusionOk="0">
                  <a:moveTo>
                    <a:pt x="2869" y="0"/>
                  </a:moveTo>
                  <a:cubicBezTo>
                    <a:pt x="2857" y="0"/>
                    <a:pt x="2846" y="1"/>
                    <a:pt x="2835" y="3"/>
                  </a:cubicBezTo>
                  <a:cubicBezTo>
                    <a:pt x="2633" y="29"/>
                    <a:pt x="2655" y="423"/>
                    <a:pt x="2753" y="820"/>
                  </a:cubicBezTo>
                  <a:cubicBezTo>
                    <a:pt x="2844" y="1215"/>
                    <a:pt x="3002" y="1602"/>
                    <a:pt x="3002" y="1602"/>
                  </a:cubicBezTo>
                  <a:cubicBezTo>
                    <a:pt x="3002" y="1602"/>
                    <a:pt x="2722" y="1263"/>
                    <a:pt x="2401" y="946"/>
                  </a:cubicBezTo>
                  <a:cubicBezTo>
                    <a:pt x="2127" y="676"/>
                    <a:pt x="1824" y="420"/>
                    <a:pt x="1610" y="420"/>
                  </a:cubicBezTo>
                  <a:cubicBezTo>
                    <a:pt x="1573" y="420"/>
                    <a:pt x="1539" y="428"/>
                    <a:pt x="1508" y="444"/>
                  </a:cubicBezTo>
                  <a:cubicBezTo>
                    <a:pt x="1295" y="560"/>
                    <a:pt x="1443" y="999"/>
                    <a:pt x="1654" y="1397"/>
                  </a:cubicBezTo>
                  <a:cubicBezTo>
                    <a:pt x="1866" y="1794"/>
                    <a:pt x="2141" y="2150"/>
                    <a:pt x="2141" y="2150"/>
                  </a:cubicBezTo>
                  <a:cubicBezTo>
                    <a:pt x="2141" y="2150"/>
                    <a:pt x="1779" y="1917"/>
                    <a:pt x="1393" y="1701"/>
                  </a:cubicBezTo>
                  <a:cubicBezTo>
                    <a:pt x="1098" y="1539"/>
                    <a:pt x="789" y="1384"/>
                    <a:pt x="608" y="1384"/>
                  </a:cubicBezTo>
                  <a:cubicBezTo>
                    <a:pt x="552" y="1384"/>
                    <a:pt x="508" y="1399"/>
                    <a:pt x="482" y="1434"/>
                  </a:cubicBezTo>
                  <a:cubicBezTo>
                    <a:pt x="280" y="1701"/>
                    <a:pt x="531" y="2104"/>
                    <a:pt x="836" y="2425"/>
                  </a:cubicBezTo>
                  <a:cubicBezTo>
                    <a:pt x="1141" y="2747"/>
                    <a:pt x="1496" y="2987"/>
                    <a:pt x="1496" y="2987"/>
                  </a:cubicBezTo>
                  <a:cubicBezTo>
                    <a:pt x="1496" y="2987"/>
                    <a:pt x="1211" y="2831"/>
                    <a:pt x="897" y="2718"/>
                  </a:cubicBezTo>
                  <a:cubicBezTo>
                    <a:pt x="719" y="2656"/>
                    <a:pt x="533" y="2604"/>
                    <a:pt x="383" y="2604"/>
                  </a:cubicBezTo>
                  <a:cubicBezTo>
                    <a:pt x="265" y="2604"/>
                    <a:pt x="170" y="2636"/>
                    <a:pt x="117" y="2721"/>
                  </a:cubicBezTo>
                  <a:cubicBezTo>
                    <a:pt x="0" y="2917"/>
                    <a:pt x="347" y="3296"/>
                    <a:pt x="724" y="3610"/>
                  </a:cubicBezTo>
                  <a:cubicBezTo>
                    <a:pt x="918" y="3766"/>
                    <a:pt x="1115" y="3910"/>
                    <a:pt x="1264" y="4011"/>
                  </a:cubicBezTo>
                  <a:cubicBezTo>
                    <a:pt x="1412" y="4116"/>
                    <a:pt x="1515" y="4178"/>
                    <a:pt x="1515" y="4178"/>
                  </a:cubicBezTo>
                  <a:cubicBezTo>
                    <a:pt x="1515" y="4178"/>
                    <a:pt x="1605" y="4428"/>
                    <a:pt x="1800" y="4689"/>
                  </a:cubicBezTo>
                  <a:cubicBezTo>
                    <a:pt x="1989" y="4954"/>
                    <a:pt x="2304" y="5215"/>
                    <a:pt x="2713" y="5239"/>
                  </a:cubicBezTo>
                  <a:cubicBezTo>
                    <a:pt x="2728" y="5240"/>
                    <a:pt x="2742" y="5241"/>
                    <a:pt x="2757" y="5241"/>
                  </a:cubicBezTo>
                  <a:cubicBezTo>
                    <a:pt x="3582" y="5241"/>
                    <a:pt x="4744" y="3886"/>
                    <a:pt x="4781" y="3121"/>
                  </a:cubicBezTo>
                  <a:cubicBezTo>
                    <a:pt x="4781" y="3121"/>
                    <a:pt x="4922" y="2605"/>
                    <a:pt x="5029" y="2085"/>
                  </a:cubicBezTo>
                  <a:cubicBezTo>
                    <a:pt x="5132" y="1568"/>
                    <a:pt x="5199" y="1051"/>
                    <a:pt x="4979" y="1005"/>
                  </a:cubicBezTo>
                  <a:cubicBezTo>
                    <a:pt x="4962" y="1002"/>
                    <a:pt x="4945" y="1000"/>
                    <a:pt x="4928" y="1000"/>
                  </a:cubicBezTo>
                  <a:cubicBezTo>
                    <a:pt x="4725" y="1000"/>
                    <a:pt x="4529" y="1237"/>
                    <a:pt x="4386" y="1490"/>
                  </a:cubicBezTo>
                  <a:cubicBezTo>
                    <a:pt x="4230" y="1761"/>
                    <a:pt x="4133" y="2051"/>
                    <a:pt x="4133" y="2051"/>
                  </a:cubicBezTo>
                  <a:cubicBezTo>
                    <a:pt x="4133" y="2051"/>
                    <a:pt x="4084" y="1917"/>
                    <a:pt x="4003" y="1718"/>
                  </a:cubicBezTo>
                  <a:cubicBezTo>
                    <a:pt x="3919" y="1520"/>
                    <a:pt x="3807" y="1257"/>
                    <a:pt x="3681" y="995"/>
                  </a:cubicBezTo>
                  <a:cubicBezTo>
                    <a:pt x="3436" y="493"/>
                    <a:pt x="3153" y="0"/>
                    <a:pt x="2869" y="0"/>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2498;p38">
              <a:extLst>
                <a:ext uri="{FF2B5EF4-FFF2-40B4-BE49-F238E27FC236}">
                  <a16:creationId xmlns:a16="http://schemas.microsoft.com/office/drawing/2014/main" id="{501181BD-6C07-0598-EF57-0F6E39EFCC94}"/>
                </a:ext>
              </a:extLst>
            </p:cNvPr>
            <p:cNvSpPr/>
            <p:nvPr/>
          </p:nvSpPr>
          <p:spPr>
            <a:xfrm>
              <a:off x="7790142" y="3838911"/>
              <a:ext cx="34765" cy="31624"/>
            </a:xfrm>
            <a:custGeom>
              <a:avLst/>
              <a:gdLst/>
              <a:ahLst/>
              <a:cxnLst/>
              <a:rect l="l" t="t" r="r" b="b"/>
              <a:pathLst>
                <a:path w="1163" h="1058" extrusionOk="0">
                  <a:moveTo>
                    <a:pt x="1078" y="0"/>
                  </a:moveTo>
                  <a:cubicBezTo>
                    <a:pt x="818" y="0"/>
                    <a:pt x="556" y="98"/>
                    <a:pt x="355" y="273"/>
                  </a:cubicBezTo>
                  <a:cubicBezTo>
                    <a:pt x="304" y="318"/>
                    <a:pt x="256" y="367"/>
                    <a:pt x="217" y="422"/>
                  </a:cubicBezTo>
                  <a:cubicBezTo>
                    <a:pt x="98" y="577"/>
                    <a:pt x="22" y="767"/>
                    <a:pt x="5" y="963"/>
                  </a:cubicBezTo>
                  <a:cubicBezTo>
                    <a:pt x="1" y="1012"/>
                    <a:pt x="37" y="1055"/>
                    <a:pt x="85" y="1057"/>
                  </a:cubicBezTo>
                  <a:cubicBezTo>
                    <a:pt x="87" y="1058"/>
                    <a:pt x="89" y="1058"/>
                    <a:pt x="91" y="1058"/>
                  </a:cubicBezTo>
                  <a:cubicBezTo>
                    <a:pt x="138" y="1058"/>
                    <a:pt x="177" y="1023"/>
                    <a:pt x="181" y="978"/>
                  </a:cubicBezTo>
                  <a:cubicBezTo>
                    <a:pt x="193" y="817"/>
                    <a:pt x="255" y="658"/>
                    <a:pt x="354" y="528"/>
                  </a:cubicBezTo>
                  <a:cubicBezTo>
                    <a:pt x="389" y="482"/>
                    <a:pt x="426" y="441"/>
                    <a:pt x="468" y="402"/>
                  </a:cubicBezTo>
                  <a:cubicBezTo>
                    <a:pt x="633" y="256"/>
                    <a:pt x="853" y="175"/>
                    <a:pt x="1068" y="174"/>
                  </a:cubicBezTo>
                  <a:cubicBezTo>
                    <a:pt x="1116" y="174"/>
                    <a:pt x="1157" y="134"/>
                    <a:pt x="1158" y="88"/>
                  </a:cubicBezTo>
                  <a:cubicBezTo>
                    <a:pt x="1162" y="40"/>
                    <a:pt x="1124" y="0"/>
                    <a:pt x="1078"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2499;p38">
              <a:extLst>
                <a:ext uri="{FF2B5EF4-FFF2-40B4-BE49-F238E27FC236}">
                  <a16:creationId xmlns:a16="http://schemas.microsoft.com/office/drawing/2014/main" id="{E2481ED9-D7E8-5A7C-A331-EFCBE783EBED}"/>
                </a:ext>
              </a:extLst>
            </p:cNvPr>
            <p:cNvSpPr/>
            <p:nvPr/>
          </p:nvSpPr>
          <p:spPr>
            <a:xfrm>
              <a:off x="7784103" y="3881205"/>
              <a:ext cx="282394" cy="260192"/>
            </a:xfrm>
            <a:custGeom>
              <a:avLst/>
              <a:gdLst/>
              <a:ahLst/>
              <a:cxnLst/>
              <a:rect l="l" t="t" r="r" b="b"/>
              <a:pathLst>
                <a:path w="9447" h="8705" extrusionOk="0">
                  <a:moveTo>
                    <a:pt x="1971" y="1"/>
                  </a:moveTo>
                  <a:cubicBezTo>
                    <a:pt x="1538" y="376"/>
                    <a:pt x="1109" y="752"/>
                    <a:pt x="678" y="1130"/>
                  </a:cubicBezTo>
                  <a:cubicBezTo>
                    <a:pt x="481" y="1302"/>
                    <a:pt x="286" y="1475"/>
                    <a:pt x="88" y="1647"/>
                  </a:cubicBezTo>
                  <a:cubicBezTo>
                    <a:pt x="70" y="1662"/>
                    <a:pt x="7" y="1702"/>
                    <a:pt x="5" y="1724"/>
                  </a:cubicBezTo>
                  <a:cubicBezTo>
                    <a:pt x="1" y="1760"/>
                    <a:pt x="145" y="1908"/>
                    <a:pt x="162" y="1930"/>
                  </a:cubicBezTo>
                  <a:cubicBezTo>
                    <a:pt x="231" y="2021"/>
                    <a:pt x="302" y="2110"/>
                    <a:pt x="374" y="2197"/>
                  </a:cubicBezTo>
                  <a:cubicBezTo>
                    <a:pt x="1168" y="3177"/>
                    <a:pt x="1991" y="4135"/>
                    <a:pt x="2909" y="5003"/>
                  </a:cubicBezTo>
                  <a:cubicBezTo>
                    <a:pt x="3813" y="5857"/>
                    <a:pt x="4763" y="6715"/>
                    <a:pt x="5821" y="7382"/>
                  </a:cubicBezTo>
                  <a:cubicBezTo>
                    <a:pt x="6171" y="7600"/>
                    <a:pt x="6515" y="7826"/>
                    <a:pt x="6872" y="8032"/>
                  </a:cubicBezTo>
                  <a:cubicBezTo>
                    <a:pt x="6989" y="8099"/>
                    <a:pt x="7105" y="8165"/>
                    <a:pt x="7225" y="8226"/>
                  </a:cubicBezTo>
                  <a:cubicBezTo>
                    <a:pt x="7537" y="8392"/>
                    <a:pt x="7859" y="8546"/>
                    <a:pt x="8172" y="8704"/>
                  </a:cubicBezTo>
                  <a:lnTo>
                    <a:pt x="8332" y="8323"/>
                  </a:lnTo>
                  <a:cubicBezTo>
                    <a:pt x="8704" y="7439"/>
                    <a:pt x="9075" y="6552"/>
                    <a:pt x="9447" y="5668"/>
                  </a:cubicBezTo>
                  <a:cubicBezTo>
                    <a:pt x="8898" y="5431"/>
                    <a:pt x="8360" y="5194"/>
                    <a:pt x="7831" y="4913"/>
                  </a:cubicBezTo>
                  <a:cubicBezTo>
                    <a:pt x="7777" y="4885"/>
                    <a:pt x="7725" y="4856"/>
                    <a:pt x="7671" y="4824"/>
                  </a:cubicBezTo>
                  <a:cubicBezTo>
                    <a:pt x="5486" y="3621"/>
                    <a:pt x="3596" y="1877"/>
                    <a:pt x="1971"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2500;p38">
              <a:extLst>
                <a:ext uri="{FF2B5EF4-FFF2-40B4-BE49-F238E27FC236}">
                  <a16:creationId xmlns:a16="http://schemas.microsoft.com/office/drawing/2014/main" id="{546F46E6-9A20-B549-F507-3DF3C8CE31CD}"/>
                </a:ext>
              </a:extLst>
            </p:cNvPr>
            <p:cNvSpPr/>
            <p:nvPr/>
          </p:nvSpPr>
          <p:spPr>
            <a:xfrm>
              <a:off x="7998762" y="4025365"/>
              <a:ext cx="67736" cy="116033"/>
            </a:xfrm>
            <a:custGeom>
              <a:avLst/>
              <a:gdLst/>
              <a:ahLst/>
              <a:cxnLst/>
              <a:rect l="l" t="t" r="r" b="b"/>
              <a:pathLst>
                <a:path w="2266" h="3882" extrusionOk="0">
                  <a:moveTo>
                    <a:pt x="490" y="1"/>
                  </a:moveTo>
                  <a:cubicBezTo>
                    <a:pt x="297" y="695"/>
                    <a:pt x="129" y="1394"/>
                    <a:pt x="55" y="2108"/>
                  </a:cubicBezTo>
                  <a:cubicBezTo>
                    <a:pt x="10" y="2537"/>
                    <a:pt x="0" y="2972"/>
                    <a:pt x="44" y="3403"/>
                  </a:cubicBezTo>
                  <a:cubicBezTo>
                    <a:pt x="356" y="3569"/>
                    <a:pt x="678" y="3723"/>
                    <a:pt x="991" y="3881"/>
                  </a:cubicBezTo>
                  <a:lnTo>
                    <a:pt x="1151" y="3500"/>
                  </a:lnTo>
                  <a:cubicBezTo>
                    <a:pt x="1523" y="2616"/>
                    <a:pt x="1894" y="1729"/>
                    <a:pt x="2266" y="845"/>
                  </a:cubicBezTo>
                  <a:cubicBezTo>
                    <a:pt x="1717" y="608"/>
                    <a:pt x="1179" y="371"/>
                    <a:pt x="650" y="90"/>
                  </a:cubicBezTo>
                  <a:cubicBezTo>
                    <a:pt x="596" y="62"/>
                    <a:pt x="544" y="33"/>
                    <a:pt x="490"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2501;p38">
              <a:extLst>
                <a:ext uri="{FF2B5EF4-FFF2-40B4-BE49-F238E27FC236}">
                  <a16:creationId xmlns:a16="http://schemas.microsoft.com/office/drawing/2014/main" id="{BEB6B007-80F0-8C15-0EF2-306E5F553F95}"/>
                </a:ext>
              </a:extLst>
            </p:cNvPr>
            <p:cNvSpPr/>
            <p:nvPr/>
          </p:nvSpPr>
          <p:spPr>
            <a:xfrm>
              <a:off x="7900236" y="4021808"/>
              <a:ext cx="428927" cy="591105"/>
            </a:xfrm>
            <a:custGeom>
              <a:avLst/>
              <a:gdLst/>
              <a:ahLst/>
              <a:cxnLst/>
              <a:rect l="l" t="t" r="r" b="b"/>
              <a:pathLst>
                <a:path w="14349" h="19776" extrusionOk="0">
                  <a:moveTo>
                    <a:pt x="4012" y="0"/>
                  </a:moveTo>
                  <a:lnTo>
                    <a:pt x="4012" y="0"/>
                  </a:lnTo>
                  <a:cubicBezTo>
                    <a:pt x="4012" y="0"/>
                    <a:pt x="3622" y="3278"/>
                    <a:pt x="4181" y="4233"/>
                  </a:cubicBezTo>
                  <a:cubicBezTo>
                    <a:pt x="3827" y="6144"/>
                    <a:pt x="3416" y="8332"/>
                    <a:pt x="3190" y="9525"/>
                  </a:cubicBezTo>
                  <a:cubicBezTo>
                    <a:pt x="3130" y="9841"/>
                    <a:pt x="3084" y="10084"/>
                    <a:pt x="3053" y="10238"/>
                  </a:cubicBezTo>
                  <a:cubicBezTo>
                    <a:pt x="3035" y="10352"/>
                    <a:pt x="3021" y="10417"/>
                    <a:pt x="3021" y="10420"/>
                  </a:cubicBezTo>
                  <a:lnTo>
                    <a:pt x="861" y="15679"/>
                  </a:lnTo>
                  <a:lnTo>
                    <a:pt x="0" y="17775"/>
                  </a:lnTo>
                  <a:lnTo>
                    <a:pt x="626" y="18246"/>
                  </a:lnTo>
                  <a:lnTo>
                    <a:pt x="1521" y="18920"/>
                  </a:lnTo>
                  <a:cubicBezTo>
                    <a:pt x="1792" y="19059"/>
                    <a:pt x="2071" y="19167"/>
                    <a:pt x="2360" y="19244"/>
                  </a:cubicBezTo>
                  <a:lnTo>
                    <a:pt x="2363" y="19244"/>
                  </a:lnTo>
                  <a:cubicBezTo>
                    <a:pt x="2743" y="19350"/>
                    <a:pt x="3134" y="19403"/>
                    <a:pt x="3527" y="19403"/>
                  </a:cubicBezTo>
                  <a:cubicBezTo>
                    <a:pt x="3857" y="19403"/>
                    <a:pt x="4189" y="19366"/>
                    <a:pt x="4516" y="19291"/>
                  </a:cubicBezTo>
                  <a:lnTo>
                    <a:pt x="6042" y="18935"/>
                  </a:lnTo>
                  <a:cubicBezTo>
                    <a:pt x="6367" y="18860"/>
                    <a:pt x="6698" y="18822"/>
                    <a:pt x="7028" y="18822"/>
                  </a:cubicBezTo>
                  <a:cubicBezTo>
                    <a:pt x="7323" y="18822"/>
                    <a:pt x="7616" y="18852"/>
                    <a:pt x="7905" y="18911"/>
                  </a:cubicBezTo>
                  <a:cubicBezTo>
                    <a:pt x="8291" y="18987"/>
                    <a:pt x="8668" y="19117"/>
                    <a:pt x="9025" y="19299"/>
                  </a:cubicBezTo>
                  <a:cubicBezTo>
                    <a:pt x="9529" y="19556"/>
                    <a:pt x="10074" y="19710"/>
                    <a:pt x="10629" y="19758"/>
                  </a:cubicBezTo>
                  <a:cubicBezTo>
                    <a:pt x="10759" y="19770"/>
                    <a:pt x="10890" y="19776"/>
                    <a:pt x="11021" y="19776"/>
                  </a:cubicBezTo>
                  <a:cubicBezTo>
                    <a:pt x="11623" y="19776"/>
                    <a:pt x="12227" y="19653"/>
                    <a:pt x="12791" y="19401"/>
                  </a:cubicBezTo>
                  <a:lnTo>
                    <a:pt x="14348" y="18715"/>
                  </a:lnTo>
                  <a:lnTo>
                    <a:pt x="12719" y="12915"/>
                  </a:lnTo>
                  <a:lnTo>
                    <a:pt x="12177" y="10981"/>
                  </a:lnTo>
                  <a:cubicBezTo>
                    <a:pt x="12177" y="10967"/>
                    <a:pt x="12176" y="10943"/>
                    <a:pt x="12175" y="10909"/>
                  </a:cubicBezTo>
                  <a:cubicBezTo>
                    <a:pt x="12165" y="10787"/>
                    <a:pt x="12135" y="10533"/>
                    <a:pt x="12098" y="10181"/>
                  </a:cubicBezTo>
                  <a:cubicBezTo>
                    <a:pt x="11977" y="9058"/>
                    <a:pt x="11751" y="6956"/>
                    <a:pt x="11683" y="5079"/>
                  </a:cubicBezTo>
                  <a:lnTo>
                    <a:pt x="13435" y="3134"/>
                  </a:lnTo>
                  <a:cubicBezTo>
                    <a:pt x="13435" y="3134"/>
                    <a:pt x="12471" y="1736"/>
                    <a:pt x="10753" y="1516"/>
                  </a:cubicBezTo>
                  <a:cubicBezTo>
                    <a:pt x="9805" y="1395"/>
                    <a:pt x="6962" y="950"/>
                    <a:pt x="6962" y="950"/>
                  </a:cubicBezTo>
                  <a:cubicBezTo>
                    <a:pt x="6018" y="809"/>
                    <a:pt x="5100" y="527"/>
                    <a:pt x="4243" y="112"/>
                  </a:cubicBezTo>
                  <a:lnTo>
                    <a:pt x="4012" y="0"/>
                  </a:lnTo>
                  <a:close/>
                </a:path>
              </a:pathLst>
            </a:custGeom>
            <a:solidFill>
              <a:srgbClr val="CC4E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2502;p38">
              <a:extLst>
                <a:ext uri="{FF2B5EF4-FFF2-40B4-BE49-F238E27FC236}">
                  <a16:creationId xmlns:a16="http://schemas.microsoft.com/office/drawing/2014/main" id="{C3AC09BB-3798-6BF0-0FAB-A338FD8E2388}"/>
                </a:ext>
              </a:extLst>
            </p:cNvPr>
            <p:cNvSpPr/>
            <p:nvPr/>
          </p:nvSpPr>
          <p:spPr>
            <a:xfrm>
              <a:off x="7900236" y="4407837"/>
              <a:ext cx="428927" cy="205075"/>
            </a:xfrm>
            <a:custGeom>
              <a:avLst/>
              <a:gdLst/>
              <a:ahLst/>
              <a:cxnLst/>
              <a:rect l="l" t="t" r="r" b="b"/>
              <a:pathLst>
                <a:path w="14349" h="6861" extrusionOk="0">
                  <a:moveTo>
                    <a:pt x="12721" y="0"/>
                  </a:moveTo>
                  <a:cubicBezTo>
                    <a:pt x="11673" y="1933"/>
                    <a:pt x="9649" y="4333"/>
                    <a:pt x="6184" y="4333"/>
                  </a:cubicBezTo>
                  <a:cubicBezTo>
                    <a:pt x="4690" y="4333"/>
                    <a:pt x="2928" y="3886"/>
                    <a:pt x="861" y="2764"/>
                  </a:cubicBezTo>
                  <a:lnTo>
                    <a:pt x="0" y="4860"/>
                  </a:lnTo>
                  <a:lnTo>
                    <a:pt x="626" y="5331"/>
                  </a:lnTo>
                  <a:lnTo>
                    <a:pt x="1521" y="6005"/>
                  </a:lnTo>
                  <a:cubicBezTo>
                    <a:pt x="1792" y="6144"/>
                    <a:pt x="2071" y="6252"/>
                    <a:pt x="2360" y="6329"/>
                  </a:cubicBezTo>
                  <a:lnTo>
                    <a:pt x="2363" y="6329"/>
                  </a:lnTo>
                  <a:cubicBezTo>
                    <a:pt x="2743" y="6435"/>
                    <a:pt x="3134" y="6488"/>
                    <a:pt x="3527" y="6488"/>
                  </a:cubicBezTo>
                  <a:cubicBezTo>
                    <a:pt x="3857" y="6488"/>
                    <a:pt x="4189" y="6451"/>
                    <a:pt x="4516" y="6376"/>
                  </a:cubicBezTo>
                  <a:lnTo>
                    <a:pt x="6042" y="6020"/>
                  </a:lnTo>
                  <a:cubicBezTo>
                    <a:pt x="6367" y="5945"/>
                    <a:pt x="6698" y="5907"/>
                    <a:pt x="7028" y="5907"/>
                  </a:cubicBezTo>
                  <a:cubicBezTo>
                    <a:pt x="7323" y="5907"/>
                    <a:pt x="7616" y="5937"/>
                    <a:pt x="7905" y="5996"/>
                  </a:cubicBezTo>
                  <a:cubicBezTo>
                    <a:pt x="8291" y="6072"/>
                    <a:pt x="8668" y="6202"/>
                    <a:pt x="9025" y="6384"/>
                  </a:cubicBezTo>
                  <a:cubicBezTo>
                    <a:pt x="9529" y="6641"/>
                    <a:pt x="10074" y="6795"/>
                    <a:pt x="10629" y="6843"/>
                  </a:cubicBezTo>
                  <a:cubicBezTo>
                    <a:pt x="10759" y="6855"/>
                    <a:pt x="10890" y="6861"/>
                    <a:pt x="11021" y="6861"/>
                  </a:cubicBezTo>
                  <a:cubicBezTo>
                    <a:pt x="11623" y="6861"/>
                    <a:pt x="12227" y="6738"/>
                    <a:pt x="12791" y="6486"/>
                  </a:cubicBezTo>
                  <a:lnTo>
                    <a:pt x="14348" y="5800"/>
                  </a:lnTo>
                  <a:lnTo>
                    <a:pt x="12721" y="0"/>
                  </a:lnTo>
                  <a:close/>
                </a:path>
              </a:pathLst>
            </a:custGeom>
            <a:solidFill>
              <a:srgbClr val="FFFFFF">
                <a:alpha val="89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2503;p38">
              <a:extLst>
                <a:ext uri="{FF2B5EF4-FFF2-40B4-BE49-F238E27FC236}">
                  <a16:creationId xmlns:a16="http://schemas.microsoft.com/office/drawing/2014/main" id="{4CFEFC74-3398-9A6C-AD77-67DF99E828BB}"/>
                </a:ext>
              </a:extLst>
            </p:cNvPr>
            <p:cNvSpPr/>
            <p:nvPr/>
          </p:nvSpPr>
          <p:spPr>
            <a:xfrm>
              <a:off x="8058606" y="4029101"/>
              <a:ext cx="187426" cy="83572"/>
            </a:xfrm>
            <a:custGeom>
              <a:avLst/>
              <a:gdLst/>
              <a:ahLst/>
              <a:cxnLst/>
              <a:rect l="l" t="t" r="r" b="b"/>
              <a:pathLst>
                <a:path w="6270" h="2796" extrusionOk="0">
                  <a:moveTo>
                    <a:pt x="2283" y="1"/>
                  </a:moveTo>
                  <a:cubicBezTo>
                    <a:pt x="1465" y="1"/>
                    <a:pt x="769" y="211"/>
                    <a:pt x="492" y="833"/>
                  </a:cubicBezTo>
                  <a:cubicBezTo>
                    <a:pt x="0" y="1939"/>
                    <a:pt x="25" y="2190"/>
                    <a:pt x="159" y="2190"/>
                  </a:cubicBezTo>
                  <a:cubicBezTo>
                    <a:pt x="188" y="2190"/>
                    <a:pt x="222" y="2178"/>
                    <a:pt x="257" y="2161"/>
                  </a:cubicBezTo>
                  <a:cubicBezTo>
                    <a:pt x="459" y="2061"/>
                    <a:pt x="1270" y="1981"/>
                    <a:pt x="1851" y="1981"/>
                  </a:cubicBezTo>
                  <a:cubicBezTo>
                    <a:pt x="2104" y="1981"/>
                    <a:pt x="2313" y="1996"/>
                    <a:pt x="2409" y="2031"/>
                  </a:cubicBezTo>
                  <a:cubicBezTo>
                    <a:pt x="2741" y="2153"/>
                    <a:pt x="3082" y="2156"/>
                    <a:pt x="3082" y="2156"/>
                  </a:cubicBezTo>
                  <a:cubicBezTo>
                    <a:pt x="3082" y="2156"/>
                    <a:pt x="4381" y="2174"/>
                    <a:pt x="5207" y="2789"/>
                  </a:cubicBezTo>
                  <a:cubicBezTo>
                    <a:pt x="5212" y="2793"/>
                    <a:pt x="5218" y="2795"/>
                    <a:pt x="5225" y="2795"/>
                  </a:cubicBezTo>
                  <a:cubicBezTo>
                    <a:pt x="5436" y="2795"/>
                    <a:pt x="6270" y="840"/>
                    <a:pt x="4780" y="419"/>
                  </a:cubicBezTo>
                  <a:cubicBezTo>
                    <a:pt x="4017" y="205"/>
                    <a:pt x="3090" y="1"/>
                    <a:pt x="2283" y="1"/>
                  </a:cubicBezTo>
                  <a:close/>
                </a:path>
              </a:pathLst>
            </a:custGeom>
            <a:solidFill>
              <a:srgbClr val="ECB6B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2504;p38">
              <a:extLst>
                <a:ext uri="{FF2B5EF4-FFF2-40B4-BE49-F238E27FC236}">
                  <a16:creationId xmlns:a16="http://schemas.microsoft.com/office/drawing/2014/main" id="{53AFAF74-2C52-67F2-0388-FB698E9AB1DC}"/>
                </a:ext>
              </a:extLst>
            </p:cNvPr>
            <p:cNvSpPr/>
            <p:nvPr/>
          </p:nvSpPr>
          <p:spPr>
            <a:xfrm>
              <a:off x="8100007" y="3996820"/>
              <a:ext cx="101485" cy="97262"/>
            </a:xfrm>
            <a:custGeom>
              <a:avLst/>
              <a:gdLst/>
              <a:ahLst/>
              <a:cxnLst/>
              <a:rect l="l" t="t" r="r" b="b"/>
              <a:pathLst>
                <a:path w="3395" h="3254" extrusionOk="0">
                  <a:moveTo>
                    <a:pt x="341" y="0"/>
                  </a:moveTo>
                  <a:cubicBezTo>
                    <a:pt x="362" y="211"/>
                    <a:pt x="1" y="1999"/>
                    <a:pt x="1" y="1999"/>
                  </a:cubicBezTo>
                  <a:lnTo>
                    <a:pt x="896" y="3015"/>
                  </a:lnTo>
                  <a:cubicBezTo>
                    <a:pt x="1072" y="3173"/>
                    <a:pt x="1295" y="3254"/>
                    <a:pt x="1520" y="3254"/>
                  </a:cubicBezTo>
                  <a:cubicBezTo>
                    <a:pt x="1687" y="3254"/>
                    <a:pt x="1854" y="3209"/>
                    <a:pt x="2004" y="3118"/>
                  </a:cubicBezTo>
                  <a:lnTo>
                    <a:pt x="3267" y="2349"/>
                  </a:lnTo>
                  <a:lnTo>
                    <a:pt x="3394" y="166"/>
                  </a:lnTo>
                  <a:lnTo>
                    <a:pt x="341" y="0"/>
                  </a:ln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2505;p38">
              <a:extLst>
                <a:ext uri="{FF2B5EF4-FFF2-40B4-BE49-F238E27FC236}">
                  <a16:creationId xmlns:a16="http://schemas.microsoft.com/office/drawing/2014/main" id="{CEC73344-D97B-7387-1BE7-5576470B8BCC}"/>
                </a:ext>
              </a:extLst>
            </p:cNvPr>
            <p:cNvSpPr/>
            <p:nvPr/>
          </p:nvSpPr>
          <p:spPr>
            <a:xfrm>
              <a:off x="7909084" y="3820648"/>
              <a:ext cx="106537" cy="97053"/>
            </a:xfrm>
            <a:custGeom>
              <a:avLst/>
              <a:gdLst/>
              <a:ahLst/>
              <a:cxnLst/>
              <a:rect l="l" t="t" r="r" b="b"/>
              <a:pathLst>
                <a:path w="3564" h="3247" extrusionOk="0">
                  <a:moveTo>
                    <a:pt x="1555" y="1"/>
                  </a:moveTo>
                  <a:cubicBezTo>
                    <a:pt x="1033" y="1"/>
                    <a:pt x="563" y="276"/>
                    <a:pt x="341" y="774"/>
                  </a:cubicBezTo>
                  <a:cubicBezTo>
                    <a:pt x="1" y="1539"/>
                    <a:pt x="369" y="2536"/>
                    <a:pt x="1165" y="3007"/>
                  </a:cubicBezTo>
                  <a:cubicBezTo>
                    <a:pt x="1441" y="3169"/>
                    <a:pt x="1732" y="3246"/>
                    <a:pt x="2009" y="3246"/>
                  </a:cubicBezTo>
                  <a:cubicBezTo>
                    <a:pt x="2530" y="3246"/>
                    <a:pt x="3000" y="2972"/>
                    <a:pt x="3222" y="2473"/>
                  </a:cubicBezTo>
                  <a:cubicBezTo>
                    <a:pt x="3563" y="1709"/>
                    <a:pt x="3194" y="710"/>
                    <a:pt x="2399" y="241"/>
                  </a:cubicBezTo>
                  <a:cubicBezTo>
                    <a:pt x="2123" y="78"/>
                    <a:pt x="1831" y="1"/>
                    <a:pt x="1555"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2506;p38">
              <a:extLst>
                <a:ext uri="{FF2B5EF4-FFF2-40B4-BE49-F238E27FC236}">
                  <a16:creationId xmlns:a16="http://schemas.microsoft.com/office/drawing/2014/main" id="{1342718A-30B9-7450-46AA-904781D5B3C9}"/>
                </a:ext>
              </a:extLst>
            </p:cNvPr>
            <p:cNvSpPr/>
            <p:nvPr/>
          </p:nvSpPr>
          <p:spPr>
            <a:xfrm>
              <a:off x="7935688" y="3847848"/>
              <a:ext cx="47977" cy="43101"/>
            </a:xfrm>
            <a:custGeom>
              <a:avLst/>
              <a:gdLst/>
              <a:ahLst/>
              <a:cxnLst/>
              <a:rect l="l" t="t" r="r" b="b"/>
              <a:pathLst>
                <a:path w="1605" h="1442" extrusionOk="0">
                  <a:moveTo>
                    <a:pt x="256" y="0"/>
                  </a:moveTo>
                  <a:cubicBezTo>
                    <a:pt x="198" y="0"/>
                    <a:pt x="141" y="3"/>
                    <a:pt x="85" y="7"/>
                  </a:cubicBezTo>
                  <a:cubicBezTo>
                    <a:pt x="35" y="10"/>
                    <a:pt x="0" y="53"/>
                    <a:pt x="3" y="101"/>
                  </a:cubicBezTo>
                  <a:cubicBezTo>
                    <a:pt x="7" y="146"/>
                    <a:pt x="40" y="180"/>
                    <a:pt x="89" y="180"/>
                  </a:cubicBezTo>
                  <a:cubicBezTo>
                    <a:pt x="92" y="180"/>
                    <a:pt x="95" y="180"/>
                    <a:pt x="97" y="180"/>
                  </a:cubicBezTo>
                  <a:cubicBezTo>
                    <a:pt x="150" y="176"/>
                    <a:pt x="201" y="174"/>
                    <a:pt x="250" y="174"/>
                  </a:cubicBezTo>
                  <a:cubicBezTo>
                    <a:pt x="933" y="174"/>
                    <a:pt x="1325" y="556"/>
                    <a:pt x="1414" y="1317"/>
                  </a:cubicBezTo>
                  <a:cubicBezTo>
                    <a:pt x="1419" y="1343"/>
                    <a:pt x="1420" y="1360"/>
                    <a:pt x="1421" y="1371"/>
                  </a:cubicBezTo>
                  <a:cubicBezTo>
                    <a:pt x="1431" y="1412"/>
                    <a:pt x="1468" y="1442"/>
                    <a:pt x="1509" y="1442"/>
                  </a:cubicBezTo>
                  <a:lnTo>
                    <a:pt x="1527" y="1442"/>
                  </a:lnTo>
                  <a:cubicBezTo>
                    <a:pt x="1574" y="1433"/>
                    <a:pt x="1605" y="1387"/>
                    <a:pt x="1596" y="1339"/>
                  </a:cubicBezTo>
                  <a:cubicBezTo>
                    <a:pt x="1595" y="1330"/>
                    <a:pt x="1594" y="1316"/>
                    <a:pt x="1591" y="1299"/>
                  </a:cubicBezTo>
                  <a:cubicBezTo>
                    <a:pt x="1465" y="249"/>
                    <a:pt x="828" y="0"/>
                    <a:pt x="256"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2507;p38">
              <a:extLst>
                <a:ext uri="{FF2B5EF4-FFF2-40B4-BE49-F238E27FC236}">
                  <a16:creationId xmlns:a16="http://schemas.microsoft.com/office/drawing/2014/main" id="{4896F254-FD37-A110-8F94-7476FCDBAFD9}"/>
                </a:ext>
              </a:extLst>
            </p:cNvPr>
            <p:cNvSpPr/>
            <p:nvPr/>
          </p:nvSpPr>
          <p:spPr>
            <a:xfrm>
              <a:off x="7940920" y="3863929"/>
              <a:ext cx="38113" cy="19399"/>
            </a:xfrm>
            <a:custGeom>
              <a:avLst/>
              <a:gdLst/>
              <a:ahLst/>
              <a:cxnLst/>
              <a:rect l="l" t="t" r="r" b="b"/>
              <a:pathLst>
                <a:path w="1275" h="649" extrusionOk="0">
                  <a:moveTo>
                    <a:pt x="844" y="1"/>
                  </a:moveTo>
                  <a:cubicBezTo>
                    <a:pt x="465" y="1"/>
                    <a:pt x="159" y="305"/>
                    <a:pt x="25" y="514"/>
                  </a:cubicBezTo>
                  <a:cubicBezTo>
                    <a:pt x="0" y="554"/>
                    <a:pt x="11" y="607"/>
                    <a:pt x="52" y="634"/>
                  </a:cubicBezTo>
                  <a:cubicBezTo>
                    <a:pt x="68" y="642"/>
                    <a:pt x="85" y="648"/>
                    <a:pt x="100" y="648"/>
                  </a:cubicBezTo>
                  <a:cubicBezTo>
                    <a:pt x="129" y="648"/>
                    <a:pt x="157" y="634"/>
                    <a:pt x="172" y="609"/>
                  </a:cubicBezTo>
                  <a:cubicBezTo>
                    <a:pt x="187" y="586"/>
                    <a:pt x="457" y="176"/>
                    <a:pt x="841" y="176"/>
                  </a:cubicBezTo>
                  <a:cubicBezTo>
                    <a:pt x="932" y="176"/>
                    <a:pt x="1029" y="199"/>
                    <a:pt x="1131" y="256"/>
                  </a:cubicBezTo>
                  <a:cubicBezTo>
                    <a:pt x="1144" y="263"/>
                    <a:pt x="1159" y="266"/>
                    <a:pt x="1174" y="266"/>
                  </a:cubicBezTo>
                  <a:cubicBezTo>
                    <a:pt x="1205" y="266"/>
                    <a:pt x="1235" y="251"/>
                    <a:pt x="1251" y="222"/>
                  </a:cubicBezTo>
                  <a:cubicBezTo>
                    <a:pt x="1275" y="179"/>
                    <a:pt x="1259" y="126"/>
                    <a:pt x="1217" y="102"/>
                  </a:cubicBezTo>
                  <a:cubicBezTo>
                    <a:pt x="1088" y="30"/>
                    <a:pt x="962" y="1"/>
                    <a:pt x="84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2508;p38">
              <a:extLst>
                <a:ext uri="{FF2B5EF4-FFF2-40B4-BE49-F238E27FC236}">
                  <a16:creationId xmlns:a16="http://schemas.microsoft.com/office/drawing/2014/main" id="{228E14C7-1A30-6425-A289-8B538B17A888}"/>
                </a:ext>
              </a:extLst>
            </p:cNvPr>
            <p:cNvSpPr/>
            <p:nvPr/>
          </p:nvSpPr>
          <p:spPr>
            <a:xfrm>
              <a:off x="8336278" y="3894177"/>
              <a:ext cx="105132" cy="90059"/>
            </a:xfrm>
            <a:custGeom>
              <a:avLst/>
              <a:gdLst/>
              <a:ahLst/>
              <a:cxnLst/>
              <a:rect l="l" t="t" r="r" b="b"/>
              <a:pathLst>
                <a:path w="3517" h="3013" extrusionOk="0">
                  <a:moveTo>
                    <a:pt x="1933" y="0"/>
                  </a:moveTo>
                  <a:cubicBezTo>
                    <a:pt x="1927" y="0"/>
                    <a:pt x="1921" y="0"/>
                    <a:pt x="1915" y="0"/>
                  </a:cubicBezTo>
                  <a:cubicBezTo>
                    <a:pt x="991" y="10"/>
                    <a:pt x="172" y="692"/>
                    <a:pt x="86" y="1523"/>
                  </a:cubicBezTo>
                  <a:cubicBezTo>
                    <a:pt x="0" y="2349"/>
                    <a:pt x="670" y="3012"/>
                    <a:pt x="1584" y="3012"/>
                  </a:cubicBezTo>
                  <a:cubicBezTo>
                    <a:pt x="1590" y="3012"/>
                    <a:pt x="1596" y="3012"/>
                    <a:pt x="1602" y="3012"/>
                  </a:cubicBezTo>
                  <a:cubicBezTo>
                    <a:pt x="2526" y="3004"/>
                    <a:pt x="3345" y="2321"/>
                    <a:pt x="3431" y="1489"/>
                  </a:cubicBezTo>
                  <a:cubicBezTo>
                    <a:pt x="3517" y="665"/>
                    <a:pt x="2848" y="0"/>
                    <a:pt x="1933" y="0"/>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2509;p38">
              <a:extLst>
                <a:ext uri="{FF2B5EF4-FFF2-40B4-BE49-F238E27FC236}">
                  <a16:creationId xmlns:a16="http://schemas.microsoft.com/office/drawing/2014/main" id="{9D4CE78C-E8F9-2F10-D69F-030E650F3BED}"/>
                </a:ext>
              </a:extLst>
            </p:cNvPr>
            <p:cNvSpPr/>
            <p:nvPr/>
          </p:nvSpPr>
          <p:spPr>
            <a:xfrm>
              <a:off x="8360431" y="3924247"/>
              <a:ext cx="61459" cy="24958"/>
            </a:xfrm>
            <a:custGeom>
              <a:avLst/>
              <a:gdLst/>
              <a:ahLst/>
              <a:cxnLst/>
              <a:rect l="l" t="t" r="r" b="b"/>
              <a:pathLst>
                <a:path w="2056" h="835" extrusionOk="0">
                  <a:moveTo>
                    <a:pt x="1167" y="1"/>
                  </a:moveTo>
                  <a:cubicBezTo>
                    <a:pt x="819" y="1"/>
                    <a:pt x="429" y="161"/>
                    <a:pt x="57" y="658"/>
                  </a:cubicBezTo>
                  <a:cubicBezTo>
                    <a:pt x="47" y="673"/>
                    <a:pt x="37" y="684"/>
                    <a:pt x="33" y="691"/>
                  </a:cubicBezTo>
                  <a:cubicBezTo>
                    <a:pt x="1" y="728"/>
                    <a:pt x="5" y="783"/>
                    <a:pt x="41" y="814"/>
                  </a:cubicBezTo>
                  <a:cubicBezTo>
                    <a:pt x="57" y="828"/>
                    <a:pt x="78" y="835"/>
                    <a:pt x="98" y="835"/>
                  </a:cubicBezTo>
                  <a:cubicBezTo>
                    <a:pt x="123" y="835"/>
                    <a:pt x="147" y="825"/>
                    <a:pt x="167" y="805"/>
                  </a:cubicBezTo>
                  <a:cubicBezTo>
                    <a:pt x="174" y="797"/>
                    <a:pt x="184" y="783"/>
                    <a:pt x="198" y="763"/>
                  </a:cubicBezTo>
                  <a:cubicBezTo>
                    <a:pt x="493" y="369"/>
                    <a:pt x="818" y="171"/>
                    <a:pt x="1169" y="171"/>
                  </a:cubicBezTo>
                  <a:cubicBezTo>
                    <a:pt x="1404" y="171"/>
                    <a:pt x="1650" y="259"/>
                    <a:pt x="1907" y="437"/>
                  </a:cubicBezTo>
                  <a:cubicBezTo>
                    <a:pt x="1923" y="446"/>
                    <a:pt x="1940" y="451"/>
                    <a:pt x="1958" y="451"/>
                  </a:cubicBezTo>
                  <a:cubicBezTo>
                    <a:pt x="1986" y="451"/>
                    <a:pt x="2014" y="438"/>
                    <a:pt x="2030" y="413"/>
                  </a:cubicBezTo>
                  <a:cubicBezTo>
                    <a:pt x="2056" y="373"/>
                    <a:pt x="2046" y="320"/>
                    <a:pt x="2006" y="291"/>
                  </a:cubicBezTo>
                  <a:cubicBezTo>
                    <a:pt x="1803" y="152"/>
                    <a:pt x="1505" y="1"/>
                    <a:pt x="116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2510;p38">
              <a:extLst>
                <a:ext uri="{FF2B5EF4-FFF2-40B4-BE49-F238E27FC236}">
                  <a16:creationId xmlns:a16="http://schemas.microsoft.com/office/drawing/2014/main" id="{942EAE92-0A4B-7BF4-1232-95F3FE884361}"/>
                </a:ext>
              </a:extLst>
            </p:cNvPr>
            <p:cNvSpPr/>
            <p:nvPr/>
          </p:nvSpPr>
          <p:spPr>
            <a:xfrm>
              <a:off x="8374361" y="3929806"/>
              <a:ext cx="27441" cy="31235"/>
            </a:xfrm>
            <a:custGeom>
              <a:avLst/>
              <a:gdLst/>
              <a:ahLst/>
              <a:cxnLst/>
              <a:rect l="l" t="t" r="r" b="b"/>
              <a:pathLst>
                <a:path w="918" h="1045" extrusionOk="0">
                  <a:moveTo>
                    <a:pt x="89" y="1"/>
                  </a:moveTo>
                  <a:cubicBezTo>
                    <a:pt x="41" y="1"/>
                    <a:pt x="0" y="40"/>
                    <a:pt x="0" y="88"/>
                  </a:cubicBezTo>
                  <a:cubicBezTo>
                    <a:pt x="0" y="135"/>
                    <a:pt x="40" y="176"/>
                    <a:pt x="88" y="176"/>
                  </a:cubicBezTo>
                  <a:cubicBezTo>
                    <a:pt x="695" y="184"/>
                    <a:pt x="739" y="928"/>
                    <a:pt x="740" y="959"/>
                  </a:cubicBezTo>
                  <a:cubicBezTo>
                    <a:pt x="744" y="1006"/>
                    <a:pt x="782" y="1043"/>
                    <a:pt x="829" y="1043"/>
                  </a:cubicBezTo>
                  <a:cubicBezTo>
                    <a:pt x="829" y="1043"/>
                    <a:pt x="830" y="1043"/>
                    <a:pt x="833" y="1044"/>
                  </a:cubicBezTo>
                  <a:cubicBezTo>
                    <a:pt x="881" y="1043"/>
                    <a:pt x="918" y="1000"/>
                    <a:pt x="916" y="952"/>
                  </a:cubicBezTo>
                  <a:cubicBezTo>
                    <a:pt x="902" y="628"/>
                    <a:pt x="710" y="11"/>
                    <a:pt x="91"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2511;p38">
              <a:extLst>
                <a:ext uri="{FF2B5EF4-FFF2-40B4-BE49-F238E27FC236}">
                  <a16:creationId xmlns:a16="http://schemas.microsoft.com/office/drawing/2014/main" id="{D8D4E8CE-51E6-A688-8985-F0305168A53A}"/>
                </a:ext>
              </a:extLst>
            </p:cNvPr>
            <p:cNvSpPr/>
            <p:nvPr/>
          </p:nvSpPr>
          <p:spPr>
            <a:xfrm>
              <a:off x="7969676" y="3543687"/>
              <a:ext cx="469013" cy="488612"/>
            </a:xfrm>
            <a:custGeom>
              <a:avLst/>
              <a:gdLst/>
              <a:ahLst/>
              <a:cxnLst/>
              <a:rect l="l" t="t" r="r" b="b"/>
              <a:pathLst>
                <a:path w="15690" h="16347" extrusionOk="0">
                  <a:moveTo>
                    <a:pt x="7620" y="1"/>
                  </a:moveTo>
                  <a:cubicBezTo>
                    <a:pt x="4205" y="1"/>
                    <a:pt x="1149" y="2385"/>
                    <a:pt x="366" y="5763"/>
                  </a:cubicBezTo>
                  <a:cubicBezTo>
                    <a:pt x="115" y="6841"/>
                    <a:pt x="112" y="7912"/>
                    <a:pt x="313" y="8920"/>
                  </a:cubicBezTo>
                  <a:cubicBezTo>
                    <a:pt x="466" y="9685"/>
                    <a:pt x="433" y="10476"/>
                    <a:pt x="282" y="11244"/>
                  </a:cubicBezTo>
                  <a:cubicBezTo>
                    <a:pt x="1" y="12662"/>
                    <a:pt x="557" y="15158"/>
                    <a:pt x="6199" y="16092"/>
                  </a:cubicBezTo>
                  <a:cubicBezTo>
                    <a:pt x="7265" y="16269"/>
                    <a:pt x="8180" y="16346"/>
                    <a:pt x="8962" y="16346"/>
                  </a:cubicBezTo>
                  <a:cubicBezTo>
                    <a:pt x="12618" y="16346"/>
                    <a:pt x="13406" y="14655"/>
                    <a:pt x="13458" y="13455"/>
                  </a:cubicBezTo>
                  <a:cubicBezTo>
                    <a:pt x="13495" y="12625"/>
                    <a:pt x="13743" y="11815"/>
                    <a:pt x="14148" y="11088"/>
                  </a:cubicBezTo>
                  <a:cubicBezTo>
                    <a:pt x="14552" y="10360"/>
                    <a:pt x="14841" y="9550"/>
                    <a:pt x="14985" y="8680"/>
                  </a:cubicBezTo>
                  <a:cubicBezTo>
                    <a:pt x="15689" y="4432"/>
                    <a:pt x="12653" y="426"/>
                    <a:pt x="8283" y="31"/>
                  </a:cubicBezTo>
                  <a:cubicBezTo>
                    <a:pt x="8061" y="10"/>
                    <a:pt x="7839" y="1"/>
                    <a:pt x="7620"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2512;p38">
              <a:extLst>
                <a:ext uri="{FF2B5EF4-FFF2-40B4-BE49-F238E27FC236}">
                  <a16:creationId xmlns:a16="http://schemas.microsoft.com/office/drawing/2014/main" id="{A985C6EE-A454-BDF1-A2CC-9D5E0BA5FF92}"/>
                </a:ext>
              </a:extLst>
            </p:cNvPr>
            <p:cNvSpPr/>
            <p:nvPr/>
          </p:nvSpPr>
          <p:spPr>
            <a:xfrm>
              <a:off x="7942205" y="3603886"/>
              <a:ext cx="475440" cy="302965"/>
            </a:xfrm>
            <a:custGeom>
              <a:avLst/>
              <a:gdLst/>
              <a:ahLst/>
              <a:cxnLst/>
              <a:rect l="l" t="t" r="r" b="b"/>
              <a:pathLst>
                <a:path w="15905" h="10136" extrusionOk="0">
                  <a:moveTo>
                    <a:pt x="7918" y="1"/>
                  </a:moveTo>
                  <a:cubicBezTo>
                    <a:pt x="7099" y="1"/>
                    <a:pt x="6231" y="60"/>
                    <a:pt x="5325" y="182"/>
                  </a:cubicBezTo>
                  <a:cubicBezTo>
                    <a:pt x="1" y="897"/>
                    <a:pt x="1288" y="8304"/>
                    <a:pt x="1288" y="8304"/>
                  </a:cubicBezTo>
                  <a:cubicBezTo>
                    <a:pt x="2763" y="6519"/>
                    <a:pt x="3419" y="3485"/>
                    <a:pt x="3419" y="3485"/>
                  </a:cubicBezTo>
                  <a:cubicBezTo>
                    <a:pt x="3431" y="3485"/>
                    <a:pt x="3443" y="3485"/>
                    <a:pt x="3455" y="3485"/>
                  </a:cubicBezTo>
                  <a:cubicBezTo>
                    <a:pt x="4701" y="3485"/>
                    <a:pt x="6734" y="2181"/>
                    <a:pt x="6734" y="2181"/>
                  </a:cubicBezTo>
                  <a:cubicBezTo>
                    <a:pt x="8427" y="4178"/>
                    <a:pt x="13699" y="4855"/>
                    <a:pt x="13699" y="4855"/>
                  </a:cubicBezTo>
                  <a:cubicBezTo>
                    <a:pt x="13361" y="6853"/>
                    <a:pt x="14313" y="9892"/>
                    <a:pt x="14351" y="10136"/>
                  </a:cubicBezTo>
                  <a:cubicBezTo>
                    <a:pt x="14351" y="10136"/>
                    <a:pt x="15904" y="6666"/>
                    <a:pt x="15283" y="3791"/>
                  </a:cubicBezTo>
                  <a:cubicBezTo>
                    <a:pt x="14770" y="1408"/>
                    <a:pt x="11918" y="1"/>
                    <a:pt x="7918" y="1"/>
                  </a:cubicBezTo>
                  <a:close/>
                </a:path>
              </a:pathLst>
            </a:custGeom>
            <a:solidFill>
              <a:srgbClr val="DEB0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2513;p38">
              <a:extLst>
                <a:ext uri="{FF2B5EF4-FFF2-40B4-BE49-F238E27FC236}">
                  <a16:creationId xmlns:a16="http://schemas.microsoft.com/office/drawing/2014/main" id="{7C8BF926-AB3A-2D65-D05A-299CFF8AF3F7}"/>
                </a:ext>
              </a:extLst>
            </p:cNvPr>
            <p:cNvSpPr/>
            <p:nvPr/>
          </p:nvSpPr>
          <p:spPr>
            <a:xfrm>
              <a:off x="7932131" y="3557616"/>
              <a:ext cx="248048" cy="294566"/>
            </a:xfrm>
            <a:custGeom>
              <a:avLst/>
              <a:gdLst/>
              <a:ahLst/>
              <a:cxnLst/>
              <a:rect l="l" t="t" r="r" b="b"/>
              <a:pathLst>
                <a:path w="8298" h="9855" extrusionOk="0">
                  <a:moveTo>
                    <a:pt x="5458" y="0"/>
                  </a:moveTo>
                  <a:cubicBezTo>
                    <a:pt x="3940" y="0"/>
                    <a:pt x="2143" y="772"/>
                    <a:pt x="1305" y="2942"/>
                  </a:cubicBezTo>
                  <a:cubicBezTo>
                    <a:pt x="1291" y="2980"/>
                    <a:pt x="1275" y="3020"/>
                    <a:pt x="1261" y="3058"/>
                  </a:cubicBezTo>
                  <a:cubicBezTo>
                    <a:pt x="0" y="6523"/>
                    <a:pt x="1628" y="9854"/>
                    <a:pt x="1628" y="9854"/>
                  </a:cubicBezTo>
                  <a:cubicBezTo>
                    <a:pt x="1628" y="9854"/>
                    <a:pt x="3113" y="7072"/>
                    <a:pt x="3075" y="4580"/>
                  </a:cubicBezTo>
                  <a:cubicBezTo>
                    <a:pt x="3075" y="4580"/>
                    <a:pt x="6873" y="3822"/>
                    <a:pt x="7870" y="1877"/>
                  </a:cubicBezTo>
                  <a:cubicBezTo>
                    <a:pt x="8297" y="1040"/>
                    <a:pt x="7450" y="289"/>
                    <a:pt x="6210" y="66"/>
                  </a:cubicBezTo>
                  <a:cubicBezTo>
                    <a:pt x="5971" y="23"/>
                    <a:pt x="5719" y="0"/>
                    <a:pt x="5458" y="0"/>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2514;p38">
              <a:extLst>
                <a:ext uri="{FF2B5EF4-FFF2-40B4-BE49-F238E27FC236}">
                  <a16:creationId xmlns:a16="http://schemas.microsoft.com/office/drawing/2014/main" id="{973C86D4-3593-360D-65A1-F93B1F1FE117}"/>
                </a:ext>
              </a:extLst>
            </p:cNvPr>
            <p:cNvSpPr/>
            <p:nvPr/>
          </p:nvSpPr>
          <p:spPr>
            <a:xfrm>
              <a:off x="8099439" y="3521808"/>
              <a:ext cx="347650" cy="390961"/>
            </a:xfrm>
            <a:custGeom>
              <a:avLst/>
              <a:gdLst/>
              <a:ahLst/>
              <a:cxnLst/>
              <a:rect l="l" t="t" r="r" b="b"/>
              <a:pathLst>
                <a:path w="11630" h="13080" extrusionOk="0">
                  <a:moveTo>
                    <a:pt x="3642" y="1"/>
                  </a:moveTo>
                  <a:cubicBezTo>
                    <a:pt x="1634" y="1"/>
                    <a:pt x="0" y="743"/>
                    <a:pt x="66" y="2006"/>
                  </a:cubicBezTo>
                  <a:cubicBezTo>
                    <a:pt x="72" y="2129"/>
                    <a:pt x="93" y="2252"/>
                    <a:pt x="133" y="2383"/>
                  </a:cubicBezTo>
                  <a:cubicBezTo>
                    <a:pt x="1029" y="5425"/>
                    <a:pt x="9285" y="6737"/>
                    <a:pt x="9285" y="6737"/>
                  </a:cubicBezTo>
                  <a:cubicBezTo>
                    <a:pt x="8487" y="10077"/>
                    <a:pt x="9130" y="13079"/>
                    <a:pt x="9130" y="13079"/>
                  </a:cubicBezTo>
                  <a:cubicBezTo>
                    <a:pt x="10126" y="12112"/>
                    <a:pt x="10933" y="10873"/>
                    <a:pt x="11257" y="9373"/>
                  </a:cubicBezTo>
                  <a:cubicBezTo>
                    <a:pt x="11629" y="7656"/>
                    <a:pt x="11363" y="5601"/>
                    <a:pt x="10006" y="3230"/>
                  </a:cubicBezTo>
                  <a:cubicBezTo>
                    <a:pt x="8710" y="967"/>
                    <a:pt x="5933" y="1"/>
                    <a:pt x="3642" y="1"/>
                  </a:cubicBezTo>
                  <a:close/>
                </a:path>
              </a:pathLst>
            </a:custGeom>
            <a:solidFill>
              <a:srgbClr val="F1CB3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2515;p38">
              <a:extLst>
                <a:ext uri="{FF2B5EF4-FFF2-40B4-BE49-F238E27FC236}">
                  <a16:creationId xmlns:a16="http://schemas.microsoft.com/office/drawing/2014/main" id="{0923FC71-A23A-A48B-67CA-B96D44712570}"/>
                </a:ext>
              </a:extLst>
            </p:cNvPr>
            <p:cNvSpPr/>
            <p:nvPr/>
          </p:nvSpPr>
          <p:spPr>
            <a:xfrm>
              <a:off x="8099529" y="3521808"/>
              <a:ext cx="347560" cy="280159"/>
            </a:xfrm>
            <a:custGeom>
              <a:avLst/>
              <a:gdLst/>
              <a:ahLst/>
              <a:cxnLst/>
              <a:rect l="l" t="t" r="r" b="b"/>
              <a:pathLst>
                <a:path w="11627" h="9373" extrusionOk="0">
                  <a:moveTo>
                    <a:pt x="3642" y="1"/>
                  </a:moveTo>
                  <a:cubicBezTo>
                    <a:pt x="1634" y="1"/>
                    <a:pt x="0" y="743"/>
                    <a:pt x="66" y="2006"/>
                  </a:cubicBezTo>
                  <a:cubicBezTo>
                    <a:pt x="692" y="1521"/>
                    <a:pt x="1781" y="895"/>
                    <a:pt x="3242" y="895"/>
                  </a:cubicBezTo>
                  <a:cubicBezTo>
                    <a:pt x="4223" y="895"/>
                    <a:pt x="5371" y="1177"/>
                    <a:pt x="6659" y="1974"/>
                  </a:cubicBezTo>
                  <a:cubicBezTo>
                    <a:pt x="9849" y="3947"/>
                    <a:pt x="10914" y="7257"/>
                    <a:pt x="11254" y="9373"/>
                  </a:cubicBezTo>
                  <a:cubicBezTo>
                    <a:pt x="11626" y="7656"/>
                    <a:pt x="11360" y="5601"/>
                    <a:pt x="10005" y="3230"/>
                  </a:cubicBezTo>
                  <a:cubicBezTo>
                    <a:pt x="8708" y="967"/>
                    <a:pt x="5931" y="1"/>
                    <a:pt x="3642"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2516;p38">
              <a:extLst>
                <a:ext uri="{FF2B5EF4-FFF2-40B4-BE49-F238E27FC236}">
                  <a16:creationId xmlns:a16="http://schemas.microsoft.com/office/drawing/2014/main" id="{4FF72BEF-98F5-A89D-49EB-1F35EC084906}"/>
                </a:ext>
              </a:extLst>
            </p:cNvPr>
            <p:cNvSpPr/>
            <p:nvPr/>
          </p:nvSpPr>
          <p:spPr>
            <a:xfrm>
              <a:off x="7971111" y="3557586"/>
              <a:ext cx="146623" cy="87936"/>
            </a:xfrm>
            <a:custGeom>
              <a:avLst/>
              <a:gdLst/>
              <a:ahLst/>
              <a:cxnLst/>
              <a:rect l="l" t="t" r="r" b="b"/>
              <a:pathLst>
                <a:path w="4905" h="2942" extrusionOk="0">
                  <a:moveTo>
                    <a:pt x="4150" y="1"/>
                  </a:moveTo>
                  <a:cubicBezTo>
                    <a:pt x="2633" y="1"/>
                    <a:pt x="838" y="773"/>
                    <a:pt x="1" y="2942"/>
                  </a:cubicBezTo>
                  <a:cubicBezTo>
                    <a:pt x="270" y="2571"/>
                    <a:pt x="588" y="2233"/>
                    <a:pt x="948" y="1948"/>
                  </a:cubicBezTo>
                  <a:cubicBezTo>
                    <a:pt x="1840" y="1237"/>
                    <a:pt x="2980" y="840"/>
                    <a:pt x="4121" y="840"/>
                  </a:cubicBezTo>
                  <a:cubicBezTo>
                    <a:pt x="4209" y="840"/>
                    <a:pt x="4297" y="843"/>
                    <a:pt x="4385" y="847"/>
                  </a:cubicBezTo>
                  <a:lnTo>
                    <a:pt x="4904" y="67"/>
                  </a:lnTo>
                  <a:cubicBezTo>
                    <a:pt x="4665" y="24"/>
                    <a:pt x="4412" y="1"/>
                    <a:pt x="4150" y="1"/>
                  </a:cubicBezTo>
                  <a:close/>
                </a:path>
              </a:pathLst>
            </a:custGeom>
            <a:solidFill>
              <a:srgbClr val="FFFFFF">
                <a:alpha val="232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2517;p38">
              <a:extLst>
                <a:ext uri="{FF2B5EF4-FFF2-40B4-BE49-F238E27FC236}">
                  <a16:creationId xmlns:a16="http://schemas.microsoft.com/office/drawing/2014/main" id="{4B6F3A93-5553-0A0D-0029-C25BD2EAD991}"/>
                </a:ext>
              </a:extLst>
            </p:cNvPr>
            <p:cNvSpPr/>
            <p:nvPr/>
          </p:nvSpPr>
          <p:spPr>
            <a:xfrm>
              <a:off x="8078365" y="3855858"/>
              <a:ext cx="20028" cy="35479"/>
            </a:xfrm>
            <a:custGeom>
              <a:avLst/>
              <a:gdLst/>
              <a:ahLst/>
              <a:cxnLst/>
              <a:rect l="l" t="t" r="r" b="b"/>
              <a:pathLst>
                <a:path w="670" h="1187" extrusionOk="0">
                  <a:moveTo>
                    <a:pt x="379" y="1"/>
                  </a:moveTo>
                  <a:cubicBezTo>
                    <a:pt x="225" y="1"/>
                    <a:pt x="76" y="232"/>
                    <a:pt x="40" y="540"/>
                  </a:cubicBezTo>
                  <a:cubicBezTo>
                    <a:pt x="1" y="866"/>
                    <a:pt x="104" y="1154"/>
                    <a:pt x="266" y="1183"/>
                  </a:cubicBezTo>
                  <a:cubicBezTo>
                    <a:pt x="276" y="1185"/>
                    <a:pt x="285" y="1186"/>
                    <a:pt x="295" y="1186"/>
                  </a:cubicBezTo>
                  <a:cubicBezTo>
                    <a:pt x="447" y="1186"/>
                    <a:pt x="594" y="955"/>
                    <a:pt x="632" y="647"/>
                  </a:cubicBezTo>
                  <a:cubicBezTo>
                    <a:pt x="670" y="321"/>
                    <a:pt x="570" y="32"/>
                    <a:pt x="406" y="3"/>
                  </a:cubicBezTo>
                  <a:cubicBezTo>
                    <a:pt x="397" y="2"/>
                    <a:pt x="388" y="1"/>
                    <a:pt x="379"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2518;p38">
              <a:extLst>
                <a:ext uri="{FF2B5EF4-FFF2-40B4-BE49-F238E27FC236}">
                  <a16:creationId xmlns:a16="http://schemas.microsoft.com/office/drawing/2014/main" id="{0FFFE72C-359C-EFE0-906A-B9D32CA043EB}"/>
                </a:ext>
              </a:extLst>
            </p:cNvPr>
            <p:cNvSpPr/>
            <p:nvPr/>
          </p:nvSpPr>
          <p:spPr>
            <a:xfrm>
              <a:off x="8253386" y="3878306"/>
              <a:ext cx="22001" cy="34553"/>
            </a:xfrm>
            <a:custGeom>
              <a:avLst/>
              <a:gdLst/>
              <a:ahLst/>
              <a:cxnLst/>
              <a:rect l="l" t="t" r="r" b="b"/>
              <a:pathLst>
                <a:path w="736" h="1156" extrusionOk="0">
                  <a:moveTo>
                    <a:pt x="461" y="0"/>
                  </a:moveTo>
                  <a:cubicBezTo>
                    <a:pt x="317" y="0"/>
                    <a:pt x="159" y="188"/>
                    <a:pt x="85" y="461"/>
                  </a:cubicBezTo>
                  <a:cubicBezTo>
                    <a:pt x="1" y="774"/>
                    <a:pt x="58" y="1080"/>
                    <a:pt x="215" y="1144"/>
                  </a:cubicBezTo>
                  <a:cubicBezTo>
                    <a:pt x="235" y="1152"/>
                    <a:pt x="255" y="1156"/>
                    <a:pt x="276" y="1156"/>
                  </a:cubicBezTo>
                  <a:cubicBezTo>
                    <a:pt x="420" y="1156"/>
                    <a:pt x="577" y="968"/>
                    <a:pt x="651" y="694"/>
                  </a:cubicBezTo>
                  <a:cubicBezTo>
                    <a:pt x="736" y="382"/>
                    <a:pt x="678" y="77"/>
                    <a:pt x="521" y="12"/>
                  </a:cubicBezTo>
                  <a:cubicBezTo>
                    <a:pt x="502" y="4"/>
                    <a:pt x="481" y="0"/>
                    <a:pt x="461" y="0"/>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2519;p38">
              <a:extLst>
                <a:ext uri="{FF2B5EF4-FFF2-40B4-BE49-F238E27FC236}">
                  <a16:creationId xmlns:a16="http://schemas.microsoft.com/office/drawing/2014/main" id="{9F2C2EB0-4739-4E5E-CE58-74EB0BB2366F}"/>
                </a:ext>
              </a:extLst>
            </p:cNvPr>
            <p:cNvSpPr/>
            <p:nvPr/>
          </p:nvSpPr>
          <p:spPr>
            <a:xfrm>
              <a:off x="8053435" y="3775574"/>
              <a:ext cx="70068" cy="24868"/>
            </a:xfrm>
            <a:custGeom>
              <a:avLst/>
              <a:gdLst/>
              <a:ahLst/>
              <a:cxnLst/>
              <a:rect l="l" t="t" r="r" b="b"/>
              <a:pathLst>
                <a:path w="2344" h="832" extrusionOk="0">
                  <a:moveTo>
                    <a:pt x="1206" y="1"/>
                  </a:moveTo>
                  <a:cubicBezTo>
                    <a:pt x="860" y="1"/>
                    <a:pt x="462" y="130"/>
                    <a:pt x="68" y="535"/>
                  </a:cubicBezTo>
                  <a:cubicBezTo>
                    <a:pt x="1" y="603"/>
                    <a:pt x="2" y="715"/>
                    <a:pt x="71" y="783"/>
                  </a:cubicBezTo>
                  <a:cubicBezTo>
                    <a:pt x="105" y="816"/>
                    <a:pt x="149" y="832"/>
                    <a:pt x="192" y="832"/>
                  </a:cubicBezTo>
                  <a:cubicBezTo>
                    <a:pt x="239" y="832"/>
                    <a:pt x="284" y="814"/>
                    <a:pt x="318" y="778"/>
                  </a:cubicBezTo>
                  <a:cubicBezTo>
                    <a:pt x="634" y="453"/>
                    <a:pt x="948" y="350"/>
                    <a:pt x="1219" y="350"/>
                  </a:cubicBezTo>
                  <a:cubicBezTo>
                    <a:pt x="1674" y="350"/>
                    <a:pt x="2009" y="640"/>
                    <a:pt x="2032" y="660"/>
                  </a:cubicBezTo>
                  <a:cubicBezTo>
                    <a:pt x="2065" y="691"/>
                    <a:pt x="2108" y="706"/>
                    <a:pt x="2150" y="706"/>
                  </a:cubicBezTo>
                  <a:cubicBezTo>
                    <a:pt x="2197" y="706"/>
                    <a:pt x="2244" y="687"/>
                    <a:pt x="2279" y="648"/>
                  </a:cubicBezTo>
                  <a:cubicBezTo>
                    <a:pt x="2344" y="575"/>
                    <a:pt x="2338" y="466"/>
                    <a:pt x="2266" y="401"/>
                  </a:cubicBezTo>
                  <a:cubicBezTo>
                    <a:pt x="2260" y="395"/>
                    <a:pt x="1810" y="1"/>
                    <a:pt x="1206"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2520;p38">
              <a:extLst>
                <a:ext uri="{FF2B5EF4-FFF2-40B4-BE49-F238E27FC236}">
                  <a16:creationId xmlns:a16="http://schemas.microsoft.com/office/drawing/2014/main" id="{89CA2AC2-B974-9363-CB75-F9135237EEB6}"/>
                </a:ext>
              </a:extLst>
            </p:cNvPr>
            <p:cNvSpPr/>
            <p:nvPr/>
          </p:nvSpPr>
          <p:spPr>
            <a:xfrm>
              <a:off x="8267973" y="3793777"/>
              <a:ext cx="68185" cy="32162"/>
            </a:xfrm>
            <a:custGeom>
              <a:avLst/>
              <a:gdLst/>
              <a:ahLst/>
              <a:cxnLst/>
              <a:rect l="l" t="t" r="r" b="b"/>
              <a:pathLst>
                <a:path w="2281" h="1076" extrusionOk="0">
                  <a:moveTo>
                    <a:pt x="914" y="1"/>
                  </a:moveTo>
                  <a:cubicBezTo>
                    <a:pt x="469" y="1"/>
                    <a:pt x="122" y="190"/>
                    <a:pt x="115" y="193"/>
                  </a:cubicBezTo>
                  <a:cubicBezTo>
                    <a:pt x="31" y="240"/>
                    <a:pt x="1" y="346"/>
                    <a:pt x="49" y="430"/>
                  </a:cubicBezTo>
                  <a:cubicBezTo>
                    <a:pt x="82" y="488"/>
                    <a:pt x="141" y="521"/>
                    <a:pt x="202" y="521"/>
                  </a:cubicBezTo>
                  <a:cubicBezTo>
                    <a:pt x="231" y="521"/>
                    <a:pt x="260" y="514"/>
                    <a:pt x="288" y="498"/>
                  </a:cubicBezTo>
                  <a:cubicBezTo>
                    <a:pt x="308" y="487"/>
                    <a:pt x="568" y="345"/>
                    <a:pt x="902" y="345"/>
                  </a:cubicBezTo>
                  <a:cubicBezTo>
                    <a:pt x="1226" y="345"/>
                    <a:pt x="1619" y="478"/>
                    <a:pt x="1932" y="991"/>
                  </a:cubicBezTo>
                  <a:cubicBezTo>
                    <a:pt x="1964" y="1044"/>
                    <a:pt x="2024" y="1075"/>
                    <a:pt x="2082" y="1075"/>
                  </a:cubicBezTo>
                  <a:cubicBezTo>
                    <a:pt x="2113" y="1075"/>
                    <a:pt x="2145" y="1068"/>
                    <a:pt x="2170" y="1049"/>
                  </a:cubicBezTo>
                  <a:cubicBezTo>
                    <a:pt x="2254" y="999"/>
                    <a:pt x="2281" y="892"/>
                    <a:pt x="2230" y="809"/>
                  </a:cubicBezTo>
                  <a:cubicBezTo>
                    <a:pt x="1838" y="167"/>
                    <a:pt x="1332" y="1"/>
                    <a:pt x="914"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2521;p38">
              <a:extLst>
                <a:ext uri="{FF2B5EF4-FFF2-40B4-BE49-F238E27FC236}">
                  <a16:creationId xmlns:a16="http://schemas.microsoft.com/office/drawing/2014/main" id="{D95C053A-19DA-56E8-126D-4E2BE76B3283}"/>
                </a:ext>
              </a:extLst>
            </p:cNvPr>
            <p:cNvSpPr/>
            <p:nvPr/>
          </p:nvSpPr>
          <p:spPr>
            <a:xfrm>
              <a:off x="8179133" y="3877768"/>
              <a:ext cx="23645" cy="48930"/>
            </a:xfrm>
            <a:custGeom>
              <a:avLst/>
              <a:gdLst/>
              <a:ahLst/>
              <a:cxnLst/>
              <a:rect l="l" t="t" r="r" b="b"/>
              <a:pathLst>
                <a:path w="791" h="1637" extrusionOk="0">
                  <a:moveTo>
                    <a:pt x="193" y="1"/>
                  </a:moveTo>
                  <a:cubicBezTo>
                    <a:pt x="151" y="1"/>
                    <a:pt x="113" y="34"/>
                    <a:pt x="108" y="76"/>
                  </a:cubicBezTo>
                  <a:lnTo>
                    <a:pt x="3" y="916"/>
                  </a:lnTo>
                  <a:cubicBezTo>
                    <a:pt x="0" y="942"/>
                    <a:pt x="7" y="966"/>
                    <a:pt x="23" y="984"/>
                  </a:cubicBezTo>
                  <a:cubicBezTo>
                    <a:pt x="38" y="1001"/>
                    <a:pt x="62" y="1012"/>
                    <a:pt x="86" y="1014"/>
                  </a:cubicBezTo>
                  <a:cubicBezTo>
                    <a:pt x="247" y="1019"/>
                    <a:pt x="586" y="1083"/>
                    <a:pt x="607" y="1232"/>
                  </a:cubicBezTo>
                  <a:cubicBezTo>
                    <a:pt x="610" y="1259"/>
                    <a:pt x="606" y="1280"/>
                    <a:pt x="588" y="1302"/>
                  </a:cubicBezTo>
                  <a:cubicBezTo>
                    <a:pt x="514" y="1393"/>
                    <a:pt x="281" y="1448"/>
                    <a:pt x="151" y="1460"/>
                  </a:cubicBezTo>
                  <a:cubicBezTo>
                    <a:pt x="102" y="1464"/>
                    <a:pt x="67" y="1508"/>
                    <a:pt x="72" y="1556"/>
                  </a:cubicBezTo>
                  <a:cubicBezTo>
                    <a:pt x="77" y="1601"/>
                    <a:pt x="115" y="1635"/>
                    <a:pt x="158" y="1635"/>
                  </a:cubicBezTo>
                  <a:cubicBezTo>
                    <a:pt x="163" y="1635"/>
                    <a:pt x="164" y="1635"/>
                    <a:pt x="168" y="1636"/>
                  </a:cubicBezTo>
                  <a:cubicBezTo>
                    <a:pt x="211" y="1633"/>
                    <a:pt x="580" y="1592"/>
                    <a:pt x="723" y="1413"/>
                  </a:cubicBezTo>
                  <a:cubicBezTo>
                    <a:pt x="771" y="1352"/>
                    <a:pt x="791" y="1283"/>
                    <a:pt x="780" y="1211"/>
                  </a:cubicBezTo>
                  <a:cubicBezTo>
                    <a:pt x="743" y="944"/>
                    <a:pt x="370" y="870"/>
                    <a:pt x="187" y="848"/>
                  </a:cubicBezTo>
                  <a:lnTo>
                    <a:pt x="281" y="98"/>
                  </a:lnTo>
                  <a:cubicBezTo>
                    <a:pt x="288" y="51"/>
                    <a:pt x="253" y="6"/>
                    <a:pt x="205" y="2"/>
                  </a:cubicBezTo>
                  <a:cubicBezTo>
                    <a:pt x="201" y="1"/>
                    <a:pt x="197" y="1"/>
                    <a:pt x="193"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2522;p38">
              <a:extLst>
                <a:ext uri="{FF2B5EF4-FFF2-40B4-BE49-F238E27FC236}">
                  <a16:creationId xmlns:a16="http://schemas.microsoft.com/office/drawing/2014/main" id="{08BB567B-719A-D9A3-DEE2-DCE53627EA91}"/>
                </a:ext>
              </a:extLst>
            </p:cNvPr>
            <p:cNvSpPr/>
            <p:nvPr/>
          </p:nvSpPr>
          <p:spPr>
            <a:xfrm>
              <a:off x="8124489" y="3934051"/>
              <a:ext cx="93564" cy="27230"/>
            </a:xfrm>
            <a:custGeom>
              <a:avLst/>
              <a:gdLst/>
              <a:ahLst/>
              <a:cxnLst/>
              <a:rect l="l" t="t" r="r" b="b"/>
              <a:pathLst>
                <a:path w="3130" h="911" extrusionOk="0">
                  <a:moveTo>
                    <a:pt x="97" y="1"/>
                  </a:moveTo>
                  <a:cubicBezTo>
                    <a:pt x="74" y="1"/>
                    <a:pt x="51" y="10"/>
                    <a:pt x="34" y="28"/>
                  </a:cubicBezTo>
                  <a:cubicBezTo>
                    <a:pt x="0" y="64"/>
                    <a:pt x="2" y="119"/>
                    <a:pt x="37" y="153"/>
                  </a:cubicBezTo>
                  <a:cubicBezTo>
                    <a:pt x="685" y="759"/>
                    <a:pt x="1443" y="911"/>
                    <a:pt x="2040" y="911"/>
                  </a:cubicBezTo>
                  <a:cubicBezTo>
                    <a:pt x="2626" y="911"/>
                    <a:pt x="3052" y="765"/>
                    <a:pt x="3061" y="762"/>
                  </a:cubicBezTo>
                  <a:cubicBezTo>
                    <a:pt x="3107" y="747"/>
                    <a:pt x="3130" y="697"/>
                    <a:pt x="3114" y="652"/>
                  </a:cubicBezTo>
                  <a:cubicBezTo>
                    <a:pt x="3102" y="616"/>
                    <a:pt x="3068" y="594"/>
                    <a:pt x="3032" y="594"/>
                  </a:cubicBezTo>
                  <a:cubicBezTo>
                    <a:pt x="3022" y="594"/>
                    <a:pt x="3012" y="595"/>
                    <a:pt x="3003" y="599"/>
                  </a:cubicBezTo>
                  <a:cubicBezTo>
                    <a:pt x="2995" y="601"/>
                    <a:pt x="2592" y="738"/>
                    <a:pt x="2041" y="738"/>
                  </a:cubicBezTo>
                  <a:cubicBezTo>
                    <a:pt x="1480" y="738"/>
                    <a:pt x="765" y="596"/>
                    <a:pt x="157" y="26"/>
                  </a:cubicBezTo>
                  <a:cubicBezTo>
                    <a:pt x="140" y="9"/>
                    <a:pt x="118" y="1"/>
                    <a:pt x="97" y="1"/>
                  </a:cubicBezTo>
                  <a:close/>
                </a:path>
              </a:pathLst>
            </a:custGeom>
            <a:solidFill>
              <a:srgbClr val="4934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2523;p38">
              <a:extLst>
                <a:ext uri="{FF2B5EF4-FFF2-40B4-BE49-F238E27FC236}">
                  <a16:creationId xmlns:a16="http://schemas.microsoft.com/office/drawing/2014/main" id="{F857FA32-6525-E68E-8A05-F4AAAD16E2BD}"/>
                </a:ext>
              </a:extLst>
            </p:cNvPr>
            <p:cNvSpPr/>
            <p:nvPr/>
          </p:nvSpPr>
          <p:spPr>
            <a:xfrm>
              <a:off x="8247108" y="3915011"/>
              <a:ext cx="93862" cy="78670"/>
            </a:xfrm>
            <a:custGeom>
              <a:avLst/>
              <a:gdLst/>
              <a:ahLst/>
              <a:cxnLst/>
              <a:rect l="l" t="t" r="r" b="b"/>
              <a:pathLst>
                <a:path w="3140" h="2632" extrusionOk="0">
                  <a:moveTo>
                    <a:pt x="1521" y="0"/>
                  </a:moveTo>
                  <a:cubicBezTo>
                    <a:pt x="791" y="0"/>
                    <a:pt x="169" y="476"/>
                    <a:pt x="89" y="1134"/>
                  </a:cubicBezTo>
                  <a:cubicBezTo>
                    <a:pt x="0" y="1854"/>
                    <a:pt x="592" y="2519"/>
                    <a:pt x="1410" y="2619"/>
                  </a:cubicBezTo>
                  <a:cubicBezTo>
                    <a:pt x="1480" y="2627"/>
                    <a:pt x="1550" y="2632"/>
                    <a:pt x="1618" y="2632"/>
                  </a:cubicBezTo>
                  <a:cubicBezTo>
                    <a:pt x="2349" y="2632"/>
                    <a:pt x="2971" y="2156"/>
                    <a:pt x="3051" y="1498"/>
                  </a:cubicBezTo>
                  <a:cubicBezTo>
                    <a:pt x="3139" y="778"/>
                    <a:pt x="2548" y="113"/>
                    <a:pt x="1729" y="13"/>
                  </a:cubicBezTo>
                  <a:cubicBezTo>
                    <a:pt x="1659" y="5"/>
                    <a:pt x="1590" y="0"/>
                    <a:pt x="1521"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2524;p38">
              <a:extLst>
                <a:ext uri="{FF2B5EF4-FFF2-40B4-BE49-F238E27FC236}">
                  <a16:creationId xmlns:a16="http://schemas.microsoft.com/office/drawing/2014/main" id="{7232D9BD-D093-0762-7652-2AD86EDF3E00}"/>
                </a:ext>
              </a:extLst>
            </p:cNvPr>
            <p:cNvSpPr/>
            <p:nvPr/>
          </p:nvSpPr>
          <p:spPr>
            <a:xfrm>
              <a:off x="7995264" y="3882789"/>
              <a:ext cx="98287" cy="79627"/>
            </a:xfrm>
            <a:custGeom>
              <a:avLst/>
              <a:gdLst/>
              <a:ahLst/>
              <a:cxnLst/>
              <a:rect l="l" t="t" r="r" b="b"/>
              <a:pathLst>
                <a:path w="3288" h="2664" extrusionOk="0">
                  <a:moveTo>
                    <a:pt x="1534" y="0"/>
                  </a:moveTo>
                  <a:cubicBezTo>
                    <a:pt x="938" y="0"/>
                    <a:pt x="405" y="330"/>
                    <a:pt x="229" y="865"/>
                  </a:cubicBezTo>
                  <a:cubicBezTo>
                    <a:pt x="0" y="1553"/>
                    <a:pt x="450" y="2321"/>
                    <a:pt x="1234" y="2579"/>
                  </a:cubicBezTo>
                  <a:cubicBezTo>
                    <a:pt x="1408" y="2636"/>
                    <a:pt x="1585" y="2663"/>
                    <a:pt x="1756" y="2663"/>
                  </a:cubicBezTo>
                  <a:cubicBezTo>
                    <a:pt x="2352" y="2663"/>
                    <a:pt x="2885" y="2334"/>
                    <a:pt x="3062" y="1798"/>
                  </a:cubicBezTo>
                  <a:cubicBezTo>
                    <a:pt x="3287" y="1111"/>
                    <a:pt x="2837" y="343"/>
                    <a:pt x="2057" y="85"/>
                  </a:cubicBezTo>
                  <a:cubicBezTo>
                    <a:pt x="1882" y="28"/>
                    <a:pt x="1706" y="0"/>
                    <a:pt x="1534" y="0"/>
                  </a:cubicBezTo>
                  <a:close/>
                </a:path>
              </a:pathLst>
            </a:custGeom>
            <a:solidFill>
              <a:srgbClr val="E6B7B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2525;p38">
              <a:extLst>
                <a:ext uri="{FF2B5EF4-FFF2-40B4-BE49-F238E27FC236}">
                  <a16:creationId xmlns:a16="http://schemas.microsoft.com/office/drawing/2014/main" id="{1729DFD7-78C7-EC99-B496-A0C20A27D6F8}"/>
                </a:ext>
              </a:extLst>
            </p:cNvPr>
            <p:cNvSpPr/>
            <p:nvPr/>
          </p:nvSpPr>
          <p:spPr>
            <a:xfrm>
              <a:off x="7991587" y="4306480"/>
              <a:ext cx="272620" cy="42205"/>
            </a:xfrm>
            <a:custGeom>
              <a:avLst/>
              <a:gdLst/>
              <a:ahLst/>
              <a:cxnLst/>
              <a:rect l="l" t="t" r="r" b="b"/>
              <a:pathLst>
                <a:path w="9120" h="1412" extrusionOk="0">
                  <a:moveTo>
                    <a:pt x="136" y="1"/>
                  </a:moveTo>
                  <a:cubicBezTo>
                    <a:pt x="76" y="316"/>
                    <a:pt x="30" y="560"/>
                    <a:pt x="0" y="714"/>
                  </a:cubicBezTo>
                  <a:cubicBezTo>
                    <a:pt x="2523" y="1179"/>
                    <a:pt x="5067" y="1411"/>
                    <a:pt x="7632" y="1411"/>
                  </a:cubicBezTo>
                  <a:cubicBezTo>
                    <a:pt x="8128" y="1411"/>
                    <a:pt x="8623" y="1403"/>
                    <a:pt x="9120" y="1385"/>
                  </a:cubicBezTo>
                  <a:cubicBezTo>
                    <a:pt x="9110" y="1260"/>
                    <a:pt x="9082" y="1006"/>
                    <a:pt x="9044" y="657"/>
                  </a:cubicBezTo>
                  <a:cubicBezTo>
                    <a:pt x="8563" y="673"/>
                    <a:pt x="8082" y="682"/>
                    <a:pt x="7603" y="682"/>
                  </a:cubicBezTo>
                  <a:cubicBezTo>
                    <a:pt x="5098" y="682"/>
                    <a:pt x="2609" y="458"/>
                    <a:pt x="136" y="1"/>
                  </a:cubicBezTo>
                  <a:close/>
                </a:path>
              </a:pathLst>
            </a:custGeom>
            <a:solidFill>
              <a:srgbClr val="F4D7E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2526;p38">
              <a:extLst>
                <a:ext uri="{FF2B5EF4-FFF2-40B4-BE49-F238E27FC236}">
                  <a16:creationId xmlns:a16="http://schemas.microsoft.com/office/drawing/2014/main" id="{0EB783BE-6E68-FEB4-E5D5-29458F210774}"/>
                </a:ext>
              </a:extLst>
            </p:cNvPr>
            <p:cNvSpPr/>
            <p:nvPr/>
          </p:nvSpPr>
          <p:spPr>
            <a:xfrm>
              <a:off x="8129960" y="4115154"/>
              <a:ext cx="20805" cy="20803"/>
            </a:xfrm>
            <a:custGeom>
              <a:avLst/>
              <a:gdLst/>
              <a:ahLst/>
              <a:cxnLst/>
              <a:rect l="l" t="t" r="r" b="b"/>
              <a:pathLst>
                <a:path w="696" h="696" extrusionOk="0">
                  <a:moveTo>
                    <a:pt x="348" y="1"/>
                  </a:moveTo>
                  <a:cubicBezTo>
                    <a:pt x="156" y="1"/>
                    <a:pt x="1" y="156"/>
                    <a:pt x="1" y="348"/>
                  </a:cubicBezTo>
                  <a:cubicBezTo>
                    <a:pt x="1" y="540"/>
                    <a:pt x="156" y="695"/>
                    <a:pt x="348" y="695"/>
                  </a:cubicBezTo>
                  <a:cubicBezTo>
                    <a:pt x="540" y="695"/>
                    <a:pt x="695" y="540"/>
                    <a:pt x="695" y="348"/>
                  </a:cubicBezTo>
                  <a:cubicBezTo>
                    <a:pt x="695" y="156"/>
                    <a:pt x="539" y="1"/>
                    <a:pt x="348"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2527;p38">
              <a:extLst>
                <a:ext uri="{FF2B5EF4-FFF2-40B4-BE49-F238E27FC236}">
                  <a16:creationId xmlns:a16="http://schemas.microsoft.com/office/drawing/2014/main" id="{8C3E1363-F14A-BC2E-7B69-787ACA15B074}"/>
                </a:ext>
              </a:extLst>
            </p:cNvPr>
            <p:cNvSpPr/>
            <p:nvPr/>
          </p:nvSpPr>
          <p:spPr>
            <a:xfrm>
              <a:off x="8127239" y="4158136"/>
              <a:ext cx="20775" cy="20803"/>
            </a:xfrm>
            <a:custGeom>
              <a:avLst/>
              <a:gdLst/>
              <a:ahLst/>
              <a:cxnLst/>
              <a:rect l="l" t="t" r="r" b="b"/>
              <a:pathLst>
                <a:path w="695" h="696" extrusionOk="0">
                  <a:moveTo>
                    <a:pt x="353" y="1"/>
                  </a:moveTo>
                  <a:cubicBezTo>
                    <a:pt x="351" y="1"/>
                    <a:pt x="349" y="1"/>
                    <a:pt x="347" y="1"/>
                  </a:cubicBezTo>
                  <a:cubicBezTo>
                    <a:pt x="155" y="1"/>
                    <a:pt x="0" y="156"/>
                    <a:pt x="0" y="348"/>
                  </a:cubicBezTo>
                  <a:cubicBezTo>
                    <a:pt x="0" y="540"/>
                    <a:pt x="155" y="695"/>
                    <a:pt x="347" y="695"/>
                  </a:cubicBezTo>
                  <a:cubicBezTo>
                    <a:pt x="539" y="695"/>
                    <a:pt x="695" y="540"/>
                    <a:pt x="695" y="348"/>
                  </a:cubicBezTo>
                  <a:cubicBezTo>
                    <a:pt x="695" y="157"/>
                    <a:pt x="541" y="1"/>
                    <a:pt x="353" y="1"/>
                  </a:cubicBezTo>
                  <a:close/>
                </a:path>
              </a:pathLst>
            </a:custGeom>
            <a:solidFill>
              <a:srgbClr val="FCF7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2528;p38">
              <a:extLst>
                <a:ext uri="{FF2B5EF4-FFF2-40B4-BE49-F238E27FC236}">
                  <a16:creationId xmlns:a16="http://schemas.microsoft.com/office/drawing/2014/main" id="{DE2151AD-4EC7-DB44-C4AE-757B0BA3C260}"/>
                </a:ext>
              </a:extLst>
            </p:cNvPr>
            <p:cNvSpPr/>
            <p:nvPr/>
          </p:nvSpPr>
          <p:spPr>
            <a:xfrm>
              <a:off x="8326353" y="4681540"/>
              <a:ext cx="57274" cy="118604"/>
            </a:xfrm>
            <a:custGeom>
              <a:avLst/>
              <a:gdLst/>
              <a:ahLst/>
              <a:cxnLst/>
              <a:rect l="l" t="t" r="r" b="b"/>
              <a:pathLst>
                <a:path w="1916" h="3968" extrusionOk="0">
                  <a:moveTo>
                    <a:pt x="1334" y="1"/>
                  </a:moveTo>
                  <a:cubicBezTo>
                    <a:pt x="1307" y="14"/>
                    <a:pt x="1292" y="18"/>
                    <a:pt x="1292" y="18"/>
                  </a:cubicBezTo>
                  <a:cubicBezTo>
                    <a:pt x="1292" y="18"/>
                    <a:pt x="1011" y="602"/>
                    <a:pt x="707" y="1182"/>
                  </a:cubicBezTo>
                  <a:cubicBezTo>
                    <a:pt x="407" y="1765"/>
                    <a:pt x="82" y="2338"/>
                    <a:pt x="82" y="2338"/>
                  </a:cubicBezTo>
                  <a:cubicBezTo>
                    <a:pt x="82" y="2338"/>
                    <a:pt x="0" y="3082"/>
                    <a:pt x="24" y="3967"/>
                  </a:cubicBezTo>
                  <a:cubicBezTo>
                    <a:pt x="1167" y="3332"/>
                    <a:pt x="1915" y="676"/>
                    <a:pt x="1334" y="1"/>
                  </a:cubicBezTo>
                  <a:close/>
                </a:path>
              </a:pathLst>
            </a:custGeom>
            <a:solidFill>
              <a:srgbClr val="EED0C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160888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4"/>
                                        </p:tgtEl>
                                        <p:attrNameLst>
                                          <p:attrName>style.visibility</p:attrName>
                                        </p:attrNameLst>
                                      </p:cBhvr>
                                      <p:to>
                                        <p:strVal val="visible"/>
                                      </p:to>
                                    </p:set>
                                    <p:anim calcmode="lin" valueType="num">
                                      <p:cBhvr additive="base">
                                        <p:cTn id="15" dur="500" fill="hold"/>
                                        <p:tgtEl>
                                          <p:spTgt spid="74"/>
                                        </p:tgtEl>
                                        <p:attrNameLst>
                                          <p:attrName>ppt_x</p:attrName>
                                        </p:attrNameLst>
                                      </p:cBhvr>
                                      <p:tavLst>
                                        <p:tav tm="0">
                                          <p:val>
                                            <p:strVal val="#ppt_x"/>
                                          </p:val>
                                        </p:tav>
                                        <p:tav tm="100000">
                                          <p:val>
                                            <p:strVal val="#ppt_x"/>
                                          </p:val>
                                        </p:tav>
                                      </p:tavLst>
                                    </p:anim>
                                    <p:anim calcmode="lin" valueType="num">
                                      <p:cBhvr additive="base">
                                        <p:cTn id="16"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barn(inVertical)">
                                      <p:cBhvr>
                                        <p:cTn id="21" dur="500"/>
                                        <p:tgtEl>
                                          <p:spTgt spid="18"/>
                                        </p:tgtEl>
                                      </p:cBhvr>
                                    </p:animEffect>
                                  </p:childTnLst>
                                </p:cTn>
                              </p:par>
                              <p:par>
                                <p:cTn id="22" presetID="16" presetClass="entr" presetSubtype="21"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barn(inVertical)">
                                      <p:cBhvr>
                                        <p:cTn id="29" dur="500"/>
                                        <p:tgtEl>
                                          <p:spTgt spid="19"/>
                                        </p:tgtEl>
                                      </p:cBhvr>
                                    </p:animEffect>
                                  </p:childTnLst>
                                </p:cTn>
                              </p:par>
                              <p:par>
                                <p:cTn id="30" presetID="16" presetClass="entr" presetSubtype="21"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arn(inVertical)">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par>
                                <p:cTn id="38" presetID="16" presetClass="entr" presetSubtype="21"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inVertical)">
                                      <p:cBhvr>
                                        <p:cTn id="4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3. Nhân vật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4421;p53">
            <a:extLst>
              <a:ext uri="{FF2B5EF4-FFF2-40B4-BE49-F238E27FC236}">
                <a16:creationId xmlns:a16="http://schemas.microsoft.com/office/drawing/2014/main" id="{20243EF8-DE53-7794-EB78-B3BAA40421CF}"/>
              </a:ext>
            </a:extLst>
          </p:cNvPr>
          <p:cNvGrpSpPr/>
          <p:nvPr/>
        </p:nvGrpSpPr>
        <p:grpSpPr>
          <a:xfrm>
            <a:off x="1673880" y="1240188"/>
            <a:ext cx="6021407" cy="2937537"/>
            <a:chOff x="1260013" y="631275"/>
            <a:chExt cx="6623713" cy="3734175"/>
          </a:xfrm>
        </p:grpSpPr>
        <p:sp>
          <p:nvSpPr>
            <p:cNvPr id="84" name="Google Shape;4422;p53">
              <a:extLst>
                <a:ext uri="{FF2B5EF4-FFF2-40B4-BE49-F238E27FC236}">
                  <a16:creationId xmlns:a16="http://schemas.microsoft.com/office/drawing/2014/main" id="{3AB5E9FA-9F2F-02A1-A9BD-6870AA0FD9DF}"/>
                </a:ext>
              </a:extLst>
            </p:cNvPr>
            <p:cNvSpPr/>
            <p:nvPr/>
          </p:nvSpPr>
          <p:spPr>
            <a:xfrm>
              <a:off x="1372975" y="631275"/>
              <a:ext cx="6397800" cy="3330300"/>
            </a:xfrm>
            <a:prstGeom prst="round2SameRect">
              <a:avLst>
                <a:gd name="adj1" fmla="val 16667"/>
                <a:gd name="adj2" fmla="val 0"/>
              </a:avLst>
            </a:prstGeom>
            <a:solidFill>
              <a:srgbClr val="A154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4423;p53">
              <a:extLst>
                <a:ext uri="{FF2B5EF4-FFF2-40B4-BE49-F238E27FC236}">
                  <a16:creationId xmlns:a16="http://schemas.microsoft.com/office/drawing/2014/main" id="{75C97C47-66C8-7C5E-AA87-E82970B7311E}"/>
                </a:ext>
              </a:extLst>
            </p:cNvPr>
            <p:cNvSpPr/>
            <p:nvPr/>
          </p:nvSpPr>
          <p:spPr>
            <a:xfrm>
              <a:off x="1502750" y="741725"/>
              <a:ext cx="6138300" cy="3219900"/>
            </a:xfrm>
            <a:prstGeom prst="round2SameRect">
              <a:avLst>
                <a:gd name="adj1" fmla="val 13724"/>
                <a:gd name="adj2" fmla="val 0"/>
              </a:avLst>
            </a:pr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4424;p53">
              <a:extLst>
                <a:ext uri="{FF2B5EF4-FFF2-40B4-BE49-F238E27FC236}">
                  <a16:creationId xmlns:a16="http://schemas.microsoft.com/office/drawing/2014/main" id="{F62726FF-F0B6-DFE2-427E-3DA197242703}"/>
                </a:ext>
              </a:extLst>
            </p:cNvPr>
            <p:cNvSpPr/>
            <p:nvPr/>
          </p:nvSpPr>
          <p:spPr>
            <a:xfrm>
              <a:off x="1544700" y="780225"/>
              <a:ext cx="6054600" cy="3181500"/>
            </a:xfrm>
            <a:prstGeom prst="round2SameRect">
              <a:avLst>
                <a:gd name="adj1" fmla="val 12823"/>
                <a:gd name="adj2" fmla="val 0"/>
              </a:avLst>
            </a:pr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4425;p53">
              <a:extLst>
                <a:ext uri="{FF2B5EF4-FFF2-40B4-BE49-F238E27FC236}">
                  <a16:creationId xmlns:a16="http://schemas.microsoft.com/office/drawing/2014/main" id="{4FD003DD-23EC-A535-359E-242695AB3580}"/>
                </a:ext>
              </a:extLst>
            </p:cNvPr>
            <p:cNvSpPr/>
            <p:nvPr/>
          </p:nvSpPr>
          <p:spPr>
            <a:xfrm>
              <a:off x="1372950" y="3458175"/>
              <a:ext cx="6397910" cy="907266"/>
            </a:xfrm>
            <a:custGeom>
              <a:avLst/>
              <a:gdLst/>
              <a:ahLst/>
              <a:cxnLst/>
              <a:rect l="l" t="t" r="r" b="b"/>
              <a:pathLst>
                <a:path w="68956" h="13285" extrusionOk="0">
                  <a:moveTo>
                    <a:pt x="0" y="0"/>
                  </a:moveTo>
                  <a:lnTo>
                    <a:pt x="0" y="13285"/>
                  </a:lnTo>
                  <a:lnTo>
                    <a:pt x="68955" y="13285"/>
                  </a:lnTo>
                  <a:lnTo>
                    <a:pt x="68955" y="0"/>
                  </a:lnTo>
                  <a:cubicBezTo>
                    <a:pt x="60944" y="2237"/>
                    <a:pt x="50376" y="4337"/>
                    <a:pt x="37890" y="4657"/>
                  </a:cubicBezTo>
                  <a:cubicBezTo>
                    <a:pt x="36746" y="4687"/>
                    <a:pt x="35617" y="4701"/>
                    <a:pt x="34502" y="4701"/>
                  </a:cubicBezTo>
                  <a:cubicBezTo>
                    <a:pt x="20329" y="4701"/>
                    <a:pt x="8507" y="2370"/>
                    <a:pt x="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88" name="Google Shape;4426;p53">
              <a:extLst>
                <a:ext uri="{FF2B5EF4-FFF2-40B4-BE49-F238E27FC236}">
                  <a16:creationId xmlns:a16="http://schemas.microsoft.com/office/drawing/2014/main" id="{53BF339F-9497-439C-06E9-0C156BD35912}"/>
                </a:ext>
              </a:extLst>
            </p:cNvPr>
            <p:cNvGrpSpPr/>
            <p:nvPr/>
          </p:nvGrpSpPr>
          <p:grpSpPr>
            <a:xfrm>
              <a:off x="1260013" y="3960150"/>
              <a:ext cx="6623713" cy="405300"/>
              <a:chOff x="1260013" y="3960150"/>
              <a:chExt cx="6623713" cy="405300"/>
            </a:xfrm>
          </p:grpSpPr>
          <p:sp>
            <p:nvSpPr>
              <p:cNvPr id="89" name="Google Shape;4427;p53">
                <a:extLst>
                  <a:ext uri="{FF2B5EF4-FFF2-40B4-BE49-F238E27FC236}">
                    <a16:creationId xmlns:a16="http://schemas.microsoft.com/office/drawing/2014/main" id="{0DCC498F-8462-5D09-8824-A557B8F12BDB}"/>
                  </a:ext>
                </a:extLst>
              </p:cNvPr>
              <p:cNvSpPr/>
              <p:nvPr/>
            </p:nvSpPr>
            <p:spPr>
              <a:xfrm>
                <a:off x="1260013" y="3960150"/>
                <a:ext cx="6623700" cy="405300"/>
              </a:xfrm>
              <a:prstGeom prst="roundRect">
                <a:avLst>
                  <a:gd name="adj" fmla="val 12636"/>
                </a:avLst>
              </a:prstGeom>
              <a:solidFill>
                <a:srgbClr val="A154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4428;p53">
                <a:extLst>
                  <a:ext uri="{FF2B5EF4-FFF2-40B4-BE49-F238E27FC236}">
                    <a16:creationId xmlns:a16="http://schemas.microsoft.com/office/drawing/2014/main" id="{A0B472D0-2772-E5D2-D49B-5A32E8C17BBC}"/>
                  </a:ext>
                </a:extLst>
              </p:cNvPr>
              <p:cNvSpPr/>
              <p:nvPr/>
            </p:nvSpPr>
            <p:spPr>
              <a:xfrm rot="10800000" flipH="1">
                <a:off x="1260025" y="4262250"/>
                <a:ext cx="6623700" cy="103200"/>
              </a:xfrm>
              <a:prstGeom prst="round2SameRect">
                <a:avLst>
                  <a:gd name="adj1" fmla="val 50000"/>
                  <a:gd name="adj2" fmla="val 0"/>
                </a:avLst>
              </a:pr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4429;p53">
                <a:extLst>
                  <a:ext uri="{FF2B5EF4-FFF2-40B4-BE49-F238E27FC236}">
                    <a16:creationId xmlns:a16="http://schemas.microsoft.com/office/drawing/2014/main" id="{C8EE2467-7D18-7FAB-3AFE-E972EC52D6E6}"/>
                  </a:ext>
                </a:extLst>
              </p:cNvPr>
              <p:cNvSpPr/>
              <p:nvPr/>
            </p:nvSpPr>
            <p:spPr>
              <a:xfrm>
                <a:off x="1260025" y="3960150"/>
                <a:ext cx="6623700" cy="103200"/>
              </a:xfrm>
              <a:prstGeom prst="round2SameRect">
                <a:avLst>
                  <a:gd name="adj1" fmla="val 50000"/>
                  <a:gd name="adj2" fmla="val 0"/>
                </a:avLst>
              </a:prstGeom>
              <a:solidFill>
                <a:srgbClr val="FEF7EA">
                  <a:alpha val="3023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92" name="Google Shape;33;p2">
            <a:extLst>
              <a:ext uri="{FF2B5EF4-FFF2-40B4-BE49-F238E27FC236}">
                <a16:creationId xmlns:a16="http://schemas.microsoft.com/office/drawing/2014/main" id="{F16229C9-2135-A326-F883-28B1B047DBD5}"/>
              </a:ext>
            </a:extLst>
          </p:cNvPr>
          <p:cNvGrpSpPr/>
          <p:nvPr/>
        </p:nvGrpSpPr>
        <p:grpSpPr>
          <a:xfrm>
            <a:off x="8108682" y="1444756"/>
            <a:ext cx="549125" cy="525575"/>
            <a:chOff x="8025400" y="374250"/>
            <a:chExt cx="549125" cy="525575"/>
          </a:xfrm>
        </p:grpSpPr>
        <p:sp>
          <p:nvSpPr>
            <p:cNvPr id="93" name="Google Shape;34;p2">
              <a:extLst>
                <a:ext uri="{FF2B5EF4-FFF2-40B4-BE49-F238E27FC236}">
                  <a16:creationId xmlns:a16="http://schemas.microsoft.com/office/drawing/2014/main" id="{09E5674C-DD63-13F7-697E-9755716E8143}"/>
                </a:ext>
              </a:extLst>
            </p:cNvPr>
            <p:cNvSpPr/>
            <p:nvPr/>
          </p:nvSpPr>
          <p:spPr>
            <a:xfrm>
              <a:off x="8025400" y="374250"/>
              <a:ext cx="549125" cy="525575"/>
            </a:xfrm>
            <a:custGeom>
              <a:avLst/>
              <a:gdLst/>
              <a:ahLst/>
              <a:cxnLst/>
              <a:rect l="l" t="t" r="r" b="b"/>
              <a:pathLst>
                <a:path w="21965" h="21023" extrusionOk="0">
                  <a:moveTo>
                    <a:pt x="11860" y="1370"/>
                  </a:moveTo>
                  <a:lnTo>
                    <a:pt x="12074" y="1413"/>
                  </a:lnTo>
                  <a:lnTo>
                    <a:pt x="12288" y="1499"/>
                  </a:lnTo>
                  <a:lnTo>
                    <a:pt x="12331" y="1542"/>
                  </a:lnTo>
                  <a:lnTo>
                    <a:pt x="12417" y="1584"/>
                  </a:lnTo>
                  <a:lnTo>
                    <a:pt x="12631" y="1713"/>
                  </a:lnTo>
                  <a:lnTo>
                    <a:pt x="12845" y="1884"/>
                  </a:lnTo>
                  <a:lnTo>
                    <a:pt x="13059" y="2098"/>
                  </a:lnTo>
                  <a:lnTo>
                    <a:pt x="13230" y="2355"/>
                  </a:lnTo>
                  <a:lnTo>
                    <a:pt x="13573" y="2869"/>
                  </a:lnTo>
                  <a:lnTo>
                    <a:pt x="13830" y="3468"/>
                  </a:lnTo>
                  <a:lnTo>
                    <a:pt x="13958" y="3811"/>
                  </a:lnTo>
                  <a:lnTo>
                    <a:pt x="14215" y="4710"/>
                  </a:lnTo>
                  <a:lnTo>
                    <a:pt x="14386" y="5523"/>
                  </a:lnTo>
                  <a:lnTo>
                    <a:pt x="14515" y="6251"/>
                  </a:lnTo>
                  <a:lnTo>
                    <a:pt x="14558" y="6765"/>
                  </a:lnTo>
                  <a:lnTo>
                    <a:pt x="14558" y="6894"/>
                  </a:lnTo>
                  <a:lnTo>
                    <a:pt x="14558" y="6979"/>
                  </a:lnTo>
                  <a:lnTo>
                    <a:pt x="15414" y="7022"/>
                  </a:lnTo>
                  <a:lnTo>
                    <a:pt x="16313" y="7150"/>
                  </a:lnTo>
                  <a:lnTo>
                    <a:pt x="17341" y="7365"/>
                  </a:lnTo>
                  <a:lnTo>
                    <a:pt x="17469" y="7365"/>
                  </a:lnTo>
                  <a:lnTo>
                    <a:pt x="17940" y="7493"/>
                  </a:lnTo>
                  <a:lnTo>
                    <a:pt x="18026" y="7536"/>
                  </a:lnTo>
                  <a:lnTo>
                    <a:pt x="18668" y="7707"/>
                  </a:lnTo>
                  <a:lnTo>
                    <a:pt x="19224" y="7921"/>
                  </a:lnTo>
                  <a:lnTo>
                    <a:pt x="19396" y="8050"/>
                  </a:lnTo>
                  <a:lnTo>
                    <a:pt x="19824" y="8264"/>
                  </a:lnTo>
                  <a:lnTo>
                    <a:pt x="19995" y="8392"/>
                  </a:lnTo>
                  <a:lnTo>
                    <a:pt x="20124" y="8478"/>
                  </a:lnTo>
                  <a:lnTo>
                    <a:pt x="20295" y="8649"/>
                  </a:lnTo>
                  <a:lnTo>
                    <a:pt x="20423" y="8820"/>
                  </a:lnTo>
                  <a:lnTo>
                    <a:pt x="20509" y="9034"/>
                  </a:lnTo>
                  <a:lnTo>
                    <a:pt x="20595" y="9206"/>
                  </a:lnTo>
                  <a:lnTo>
                    <a:pt x="20595" y="9377"/>
                  </a:lnTo>
                  <a:lnTo>
                    <a:pt x="20595" y="9591"/>
                  </a:lnTo>
                  <a:lnTo>
                    <a:pt x="20552" y="9762"/>
                  </a:lnTo>
                  <a:lnTo>
                    <a:pt x="20509" y="9933"/>
                  </a:lnTo>
                  <a:lnTo>
                    <a:pt x="20295" y="10319"/>
                  </a:lnTo>
                  <a:lnTo>
                    <a:pt x="20038" y="10661"/>
                  </a:lnTo>
                  <a:lnTo>
                    <a:pt x="19695" y="11004"/>
                  </a:lnTo>
                  <a:lnTo>
                    <a:pt x="19310" y="11346"/>
                  </a:lnTo>
                  <a:lnTo>
                    <a:pt x="18839" y="11689"/>
                  </a:lnTo>
                  <a:lnTo>
                    <a:pt x="18411" y="11989"/>
                  </a:lnTo>
                  <a:lnTo>
                    <a:pt x="17512" y="12545"/>
                  </a:lnTo>
                  <a:lnTo>
                    <a:pt x="16698" y="12973"/>
                  </a:lnTo>
                  <a:lnTo>
                    <a:pt x="15885" y="13359"/>
                  </a:lnTo>
                  <a:lnTo>
                    <a:pt x="16099" y="14129"/>
                  </a:lnTo>
                  <a:lnTo>
                    <a:pt x="16270" y="14943"/>
                  </a:lnTo>
                  <a:lnTo>
                    <a:pt x="16399" y="15970"/>
                  </a:lnTo>
                  <a:lnTo>
                    <a:pt x="16441" y="16484"/>
                  </a:lnTo>
                  <a:lnTo>
                    <a:pt x="16441" y="16998"/>
                  </a:lnTo>
                  <a:lnTo>
                    <a:pt x="16441" y="17512"/>
                  </a:lnTo>
                  <a:lnTo>
                    <a:pt x="16356" y="17983"/>
                  </a:lnTo>
                  <a:lnTo>
                    <a:pt x="16270" y="18454"/>
                  </a:lnTo>
                  <a:lnTo>
                    <a:pt x="16099" y="18839"/>
                  </a:lnTo>
                  <a:lnTo>
                    <a:pt x="15885" y="19182"/>
                  </a:lnTo>
                  <a:lnTo>
                    <a:pt x="15714" y="19310"/>
                  </a:lnTo>
                  <a:lnTo>
                    <a:pt x="15585" y="19438"/>
                  </a:lnTo>
                  <a:lnTo>
                    <a:pt x="15414" y="19524"/>
                  </a:lnTo>
                  <a:lnTo>
                    <a:pt x="15243" y="19610"/>
                  </a:lnTo>
                  <a:lnTo>
                    <a:pt x="15029" y="19652"/>
                  </a:lnTo>
                  <a:lnTo>
                    <a:pt x="14857" y="19652"/>
                  </a:lnTo>
                  <a:lnTo>
                    <a:pt x="14515" y="19610"/>
                  </a:lnTo>
                  <a:lnTo>
                    <a:pt x="14215" y="19567"/>
                  </a:lnTo>
                  <a:lnTo>
                    <a:pt x="14087" y="19524"/>
                  </a:lnTo>
                  <a:lnTo>
                    <a:pt x="13873" y="19438"/>
                  </a:lnTo>
                  <a:lnTo>
                    <a:pt x="13744" y="19396"/>
                  </a:lnTo>
                  <a:lnTo>
                    <a:pt x="13573" y="19310"/>
                  </a:lnTo>
                  <a:lnTo>
                    <a:pt x="13487" y="19267"/>
                  </a:lnTo>
                  <a:lnTo>
                    <a:pt x="13145" y="19096"/>
                  </a:lnTo>
                  <a:lnTo>
                    <a:pt x="12759" y="18839"/>
                  </a:lnTo>
                  <a:lnTo>
                    <a:pt x="12031" y="18325"/>
                  </a:lnTo>
                  <a:lnTo>
                    <a:pt x="11903" y="18240"/>
                  </a:lnTo>
                  <a:lnTo>
                    <a:pt x="11817" y="18154"/>
                  </a:lnTo>
                  <a:lnTo>
                    <a:pt x="11689" y="18068"/>
                  </a:lnTo>
                  <a:lnTo>
                    <a:pt x="11603" y="17983"/>
                  </a:lnTo>
                  <a:lnTo>
                    <a:pt x="10961" y="17426"/>
                  </a:lnTo>
                  <a:lnTo>
                    <a:pt x="10404" y="16912"/>
                  </a:lnTo>
                  <a:lnTo>
                    <a:pt x="9933" y="16441"/>
                  </a:lnTo>
                  <a:lnTo>
                    <a:pt x="9848" y="16484"/>
                  </a:lnTo>
                  <a:lnTo>
                    <a:pt x="9762" y="16527"/>
                  </a:lnTo>
                  <a:lnTo>
                    <a:pt x="8906" y="16955"/>
                  </a:lnTo>
                  <a:lnTo>
                    <a:pt x="8306" y="17212"/>
                  </a:lnTo>
                  <a:lnTo>
                    <a:pt x="7621" y="17512"/>
                  </a:lnTo>
                  <a:lnTo>
                    <a:pt x="6851" y="17811"/>
                  </a:lnTo>
                  <a:lnTo>
                    <a:pt x="6123" y="18026"/>
                  </a:lnTo>
                  <a:lnTo>
                    <a:pt x="5395" y="18197"/>
                  </a:lnTo>
                  <a:lnTo>
                    <a:pt x="5053" y="18240"/>
                  </a:lnTo>
                  <a:lnTo>
                    <a:pt x="4453" y="18240"/>
                  </a:lnTo>
                  <a:lnTo>
                    <a:pt x="4196" y="18197"/>
                  </a:lnTo>
                  <a:lnTo>
                    <a:pt x="3982" y="18111"/>
                  </a:lnTo>
                  <a:lnTo>
                    <a:pt x="3811" y="17983"/>
                  </a:lnTo>
                  <a:lnTo>
                    <a:pt x="3725" y="17940"/>
                  </a:lnTo>
                  <a:lnTo>
                    <a:pt x="3597" y="17811"/>
                  </a:lnTo>
                  <a:lnTo>
                    <a:pt x="3511" y="17597"/>
                  </a:lnTo>
                  <a:lnTo>
                    <a:pt x="3468" y="17555"/>
                  </a:lnTo>
                  <a:lnTo>
                    <a:pt x="3426" y="17426"/>
                  </a:lnTo>
                  <a:lnTo>
                    <a:pt x="3426" y="17340"/>
                  </a:lnTo>
                  <a:lnTo>
                    <a:pt x="3383" y="17255"/>
                  </a:lnTo>
                  <a:lnTo>
                    <a:pt x="3383" y="17212"/>
                  </a:lnTo>
                  <a:lnTo>
                    <a:pt x="3383" y="17126"/>
                  </a:lnTo>
                  <a:lnTo>
                    <a:pt x="3383" y="16955"/>
                  </a:lnTo>
                  <a:lnTo>
                    <a:pt x="3383" y="16655"/>
                  </a:lnTo>
                  <a:lnTo>
                    <a:pt x="3383" y="16270"/>
                  </a:lnTo>
                  <a:lnTo>
                    <a:pt x="3554" y="15499"/>
                  </a:lnTo>
                  <a:lnTo>
                    <a:pt x="3768" y="14686"/>
                  </a:lnTo>
                  <a:lnTo>
                    <a:pt x="4068" y="13915"/>
                  </a:lnTo>
                  <a:lnTo>
                    <a:pt x="4367" y="13230"/>
                  </a:lnTo>
                  <a:lnTo>
                    <a:pt x="4624" y="12631"/>
                  </a:lnTo>
                  <a:lnTo>
                    <a:pt x="4967" y="11989"/>
                  </a:lnTo>
                  <a:lnTo>
                    <a:pt x="4967" y="11946"/>
                  </a:lnTo>
                  <a:lnTo>
                    <a:pt x="4325" y="11389"/>
                  </a:lnTo>
                  <a:lnTo>
                    <a:pt x="3682" y="10790"/>
                  </a:lnTo>
                  <a:lnTo>
                    <a:pt x="2955" y="10062"/>
                  </a:lnTo>
                  <a:lnTo>
                    <a:pt x="2612" y="9634"/>
                  </a:lnTo>
                  <a:lnTo>
                    <a:pt x="2270" y="9206"/>
                  </a:lnTo>
                  <a:lnTo>
                    <a:pt x="2013" y="8777"/>
                  </a:lnTo>
                  <a:lnTo>
                    <a:pt x="1756" y="8349"/>
                  </a:lnTo>
                  <a:lnTo>
                    <a:pt x="1542" y="7921"/>
                  </a:lnTo>
                  <a:lnTo>
                    <a:pt x="1413" y="7536"/>
                  </a:lnTo>
                  <a:lnTo>
                    <a:pt x="1370" y="7150"/>
                  </a:lnTo>
                  <a:lnTo>
                    <a:pt x="1413" y="6979"/>
                  </a:lnTo>
                  <a:lnTo>
                    <a:pt x="1456" y="6808"/>
                  </a:lnTo>
                  <a:lnTo>
                    <a:pt x="1456" y="6722"/>
                  </a:lnTo>
                  <a:lnTo>
                    <a:pt x="1627" y="6465"/>
                  </a:lnTo>
                  <a:lnTo>
                    <a:pt x="1884" y="6251"/>
                  </a:lnTo>
                  <a:lnTo>
                    <a:pt x="2184" y="6080"/>
                  </a:lnTo>
                  <a:lnTo>
                    <a:pt x="2569" y="5952"/>
                  </a:lnTo>
                  <a:lnTo>
                    <a:pt x="2955" y="5866"/>
                  </a:lnTo>
                  <a:lnTo>
                    <a:pt x="3426" y="5823"/>
                  </a:lnTo>
                  <a:lnTo>
                    <a:pt x="4367" y="5780"/>
                  </a:lnTo>
                  <a:lnTo>
                    <a:pt x="5010" y="5780"/>
                  </a:lnTo>
                  <a:lnTo>
                    <a:pt x="5609" y="5823"/>
                  </a:lnTo>
                  <a:lnTo>
                    <a:pt x="6722" y="5952"/>
                  </a:lnTo>
                  <a:lnTo>
                    <a:pt x="7836" y="6123"/>
                  </a:lnTo>
                  <a:lnTo>
                    <a:pt x="8050" y="5523"/>
                  </a:lnTo>
                  <a:lnTo>
                    <a:pt x="8306" y="4881"/>
                  </a:lnTo>
                  <a:lnTo>
                    <a:pt x="8649" y="4153"/>
                  </a:lnTo>
                  <a:lnTo>
                    <a:pt x="9120" y="3383"/>
                  </a:lnTo>
                  <a:lnTo>
                    <a:pt x="9377" y="2997"/>
                  </a:lnTo>
                  <a:lnTo>
                    <a:pt x="9634" y="2612"/>
                  </a:lnTo>
                  <a:lnTo>
                    <a:pt x="9933" y="2270"/>
                  </a:lnTo>
                  <a:lnTo>
                    <a:pt x="10233" y="2013"/>
                  </a:lnTo>
                  <a:lnTo>
                    <a:pt x="10576" y="1756"/>
                  </a:lnTo>
                  <a:lnTo>
                    <a:pt x="10918" y="1542"/>
                  </a:lnTo>
                  <a:lnTo>
                    <a:pt x="11261" y="1413"/>
                  </a:lnTo>
                  <a:lnTo>
                    <a:pt x="11389" y="1413"/>
                  </a:lnTo>
                  <a:lnTo>
                    <a:pt x="11432" y="1370"/>
                  </a:lnTo>
                  <a:close/>
                  <a:moveTo>
                    <a:pt x="11304" y="0"/>
                  </a:moveTo>
                  <a:lnTo>
                    <a:pt x="11132" y="43"/>
                  </a:lnTo>
                  <a:lnTo>
                    <a:pt x="11089" y="43"/>
                  </a:lnTo>
                  <a:lnTo>
                    <a:pt x="10961" y="86"/>
                  </a:lnTo>
                  <a:lnTo>
                    <a:pt x="10619" y="172"/>
                  </a:lnTo>
                  <a:lnTo>
                    <a:pt x="10319" y="300"/>
                  </a:lnTo>
                  <a:lnTo>
                    <a:pt x="9933" y="514"/>
                  </a:lnTo>
                  <a:lnTo>
                    <a:pt x="9548" y="771"/>
                  </a:lnTo>
                  <a:lnTo>
                    <a:pt x="9163" y="1114"/>
                  </a:lnTo>
                  <a:lnTo>
                    <a:pt x="8820" y="1456"/>
                  </a:lnTo>
                  <a:lnTo>
                    <a:pt x="8478" y="1884"/>
                  </a:lnTo>
                  <a:lnTo>
                    <a:pt x="8092" y="2398"/>
                  </a:lnTo>
                  <a:lnTo>
                    <a:pt x="7793" y="2912"/>
                  </a:lnTo>
                  <a:lnTo>
                    <a:pt x="7450" y="3511"/>
                  </a:lnTo>
                  <a:lnTo>
                    <a:pt x="6936" y="4582"/>
                  </a:lnTo>
                  <a:lnTo>
                    <a:pt x="5738" y="4453"/>
                  </a:lnTo>
                  <a:lnTo>
                    <a:pt x="5053" y="4410"/>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129" y="6337"/>
                  </a:lnTo>
                  <a:lnTo>
                    <a:pt x="43" y="6851"/>
                  </a:lnTo>
                  <a:lnTo>
                    <a:pt x="0" y="7365"/>
                  </a:lnTo>
                  <a:lnTo>
                    <a:pt x="86" y="7878"/>
                  </a:lnTo>
                  <a:lnTo>
                    <a:pt x="257" y="8435"/>
                  </a:lnTo>
                  <a:lnTo>
                    <a:pt x="557" y="9034"/>
                  </a:lnTo>
                  <a:lnTo>
                    <a:pt x="899" y="9634"/>
                  </a:lnTo>
                  <a:lnTo>
                    <a:pt x="1370" y="10276"/>
                  </a:lnTo>
                  <a:lnTo>
                    <a:pt x="1970" y="10961"/>
                  </a:lnTo>
                  <a:lnTo>
                    <a:pt x="2612" y="11689"/>
                  </a:lnTo>
                  <a:lnTo>
                    <a:pt x="3254" y="12288"/>
                  </a:lnTo>
                  <a:lnTo>
                    <a:pt x="2826" y="13359"/>
                  </a:lnTo>
                  <a:lnTo>
                    <a:pt x="2569" y="13958"/>
                  </a:lnTo>
                  <a:lnTo>
                    <a:pt x="2398" y="14557"/>
                  </a:lnTo>
                  <a:lnTo>
                    <a:pt x="2227" y="15200"/>
                  </a:lnTo>
                  <a:lnTo>
                    <a:pt x="2098" y="15842"/>
                  </a:lnTo>
                  <a:lnTo>
                    <a:pt x="2013" y="16441"/>
                  </a:lnTo>
                  <a:lnTo>
                    <a:pt x="1970" y="17041"/>
                  </a:lnTo>
                  <a:lnTo>
                    <a:pt x="2013" y="17255"/>
                  </a:lnTo>
                  <a:lnTo>
                    <a:pt x="2013" y="17298"/>
                  </a:lnTo>
                  <a:lnTo>
                    <a:pt x="2013" y="17340"/>
                  </a:lnTo>
                  <a:lnTo>
                    <a:pt x="2013" y="17383"/>
                  </a:lnTo>
                  <a:lnTo>
                    <a:pt x="2055" y="17512"/>
                  </a:lnTo>
                  <a:lnTo>
                    <a:pt x="2055" y="17683"/>
                  </a:lnTo>
                  <a:lnTo>
                    <a:pt x="2098" y="17769"/>
                  </a:lnTo>
                  <a:lnTo>
                    <a:pt x="2184" y="18026"/>
                  </a:lnTo>
                  <a:lnTo>
                    <a:pt x="2227" y="18111"/>
                  </a:lnTo>
                  <a:lnTo>
                    <a:pt x="2227" y="18154"/>
                  </a:lnTo>
                  <a:lnTo>
                    <a:pt x="2355" y="18411"/>
                  </a:lnTo>
                  <a:lnTo>
                    <a:pt x="2484" y="18625"/>
                  </a:lnTo>
                  <a:lnTo>
                    <a:pt x="2655" y="18796"/>
                  </a:lnTo>
                  <a:lnTo>
                    <a:pt x="2826" y="18967"/>
                  </a:lnTo>
                  <a:lnTo>
                    <a:pt x="2869" y="19010"/>
                  </a:lnTo>
                  <a:lnTo>
                    <a:pt x="2955" y="19096"/>
                  </a:lnTo>
                  <a:lnTo>
                    <a:pt x="3340" y="19310"/>
                  </a:lnTo>
                  <a:lnTo>
                    <a:pt x="3768" y="19481"/>
                  </a:lnTo>
                  <a:lnTo>
                    <a:pt x="4239" y="19567"/>
                  </a:lnTo>
                  <a:lnTo>
                    <a:pt x="4753" y="19610"/>
                  </a:lnTo>
                  <a:lnTo>
                    <a:pt x="5352" y="19567"/>
                  </a:lnTo>
                  <a:lnTo>
                    <a:pt x="5994" y="19481"/>
                  </a:lnTo>
                  <a:lnTo>
                    <a:pt x="6637" y="19310"/>
                  </a:lnTo>
                  <a:lnTo>
                    <a:pt x="7322" y="19096"/>
                  </a:lnTo>
                  <a:lnTo>
                    <a:pt x="7964" y="18882"/>
                  </a:lnTo>
                  <a:lnTo>
                    <a:pt x="8563" y="18625"/>
                  </a:lnTo>
                  <a:lnTo>
                    <a:pt x="9677" y="18111"/>
                  </a:lnTo>
                  <a:lnTo>
                    <a:pt x="10148" y="18539"/>
                  </a:lnTo>
                  <a:lnTo>
                    <a:pt x="10704" y="19053"/>
                  </a:lnTo>
                  <a:lnTo>
                    <a:pt x="10918" y="19224"/>
                  </a:lnTo>
                  <a:lnTo>
                    <a:pt x="10961" y="19224"/>
                  </a:lnTo>
                  <a:lnTo>
                    <a:pt x="11047" y="19310"/>
                  </a:lnTo>
                  <a:lnTo>
                    <a:pt x="11218" y="19438"/>
                  </a:lnTo>
                  <a:lnTo>
                    <a:pt x="12074" y="20038"/>
                  </a:lnTo>
                  <a:lnTo>
                    <a:pt x="12502" y="20295"/>
                  </a:lnTo>
                  <a:lnTo>
                    <a:pt x="12888" y="20509"/>
                  </a:lnTo>
                  <a:lnTo>
                    <a:pt x="12931" y="20509"/>
                  </a:lnTo>
                  <a:lnTo>
                    <a:pt x="12973" y="20552"/>
                  </a:lnTo>
                  <a:lnTo>
                    <a:pt x="13230" y="20680"/>
                  </a:lnTo>
                  <a:lnTo>
                    <a:pt x="13359" y="20723"/>
                  </a:lnTo>
                  <a:lnTo>
                    <a:pt x="13616" y="20809"/>
                  </a:lnTo>
                  <a:lnTo>
                    <a:pt x="13830" y="20894"/>
                  </a:lnTo>
                  <a:lnTo>
                    <a:pt x="14343" y="20980"/>
                  </a:lnTo>
                  <a:lnTo>
                    <a:pt x="14857" y="21023"/>
                  </a:lnTo>
                  <a:lnTo>
                    <a:pt x="15243" y="21023"/>
                  </a:lnTo>
                  <a:lnTo>
                    <a:pt x="15628" y="20937"/>
                  </a:lnTo>
                  <a:lnTo>
                    <a:pt x="16013" y="20766"/>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8282" y="13658"/>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793" y="8521"/>
                  </a:lnTo>
                  <a:lnTo>
                    <a:pt x="21622" y="8135"/>
                  </a:lnTo>
                  <a:lnTo>
                    <a:pt x="21365" y="7793"/>
                  </a:lnTo>
                  <a:lnTo>
                    <a:pt x="21023" y="7450"/>
                  </a:lnTo>
                  <a:lnTo>
                    <a:pt x="20851" y="7322"/>
                  </a:lnTo>
                  <a:lnTo>
                    <a:pt x="20595" y="7150"/>
                  </a:lnTo>
                  <a:lnTo>
                    <a:pt x="20038" y="6808"/>
                  </a:lnTo>
                  <a:lnTo>
                    <a:pt x="19781" y="6679"/>
                  </a:lnTo>
                  <a:lnTo>
                    <a:pt x="19139" y="6423"/>
                  </a:lnTo>
                  <a:lnTo>
                    <a:pt x="18411" y="6209"/>
                  </a:lnTo>
                  <a:lnTo>
                    <a:pt x="18325" y="6166"/>
                  </a:lnTo>
                  <a:lnTo>
                    <a:pt x="17812" y="6037"/>
                  </a:lnTo>
                  <a:lnTo>
                    <a:pt x="17683" y="6037"/>
                  </a:lnTo>
                  <a:lnTo>
                    <a:pt x="17640" y="5994"/>
                  </a:lnTo>
                  <a:lnTo>
                    <a:pt x="16656" y="5823"/>
                  </a:lnTo>
                  <a:lnTo>
                    <a:pt x="15799" y="5695"/>
                  </a:lnTo>
                  <a:lnTo>
                    <a:pt x="15585" y="4624"/>
                  </a:lnTo>
                  <a:lnTo>
                    <a:pt x="15457" y="3982"/>
                  </a:lnTo>
                  <a:lnTo>
                    <a:pt x="15243" y="3383"/>
                  </a:lnTo>
                  <a:lnTo>
                    <a:pt x="15114" y="2955"/>
                  </a:lnTo>
                  <a:lnTo>
                    <a:pt x="14900" y="2526"/>
                  </a:lnTo>
                  <a:lnTo>
                    <a:pt x="14686" y="2098"/>
                  </a:lnTo>
                  <a:lnTo>
                    <a:pt x="14472" y="1713"/>
                  </a:lnTo>
                  <a:lnTo>
                    <a:pt x="14215" y="1370"/>
                  </a:lnTo>
                  <a:lnTo>
                    <a:pt x="13958" y="1028"/>
                  </a:lnTo>
                  <a:lnTo>
                    <a:pt x="13658" y="771"/>
                  </a:lnTo>
                  <a:lnTo>
                    <a:pt x="13359" y="557"/>
                  </a:lnTo>
                  <a:lnTo>
                    <a:pt x="13059" y="343"/>
                  </a:lnTo>
                  <a:lnTo>
                    <a:pt x="13016" y="343"/>
                  </a:lnTo>
                  <a:lnTo>
                    <a:pt x="12973" y="300"/>
                  </a:lnTo>
                  <a:lnTo>
                    <a:pt x="12931" y="300"/>
                  </a:lnTo>
                  <a:lnTo>
                    <a:pt x="12845" y="257"/>
                  </a:lnTo>
                  <a:lnTo>
                    <a:pt x="12802" y="214"/>
                  </a:lnTo>
                  <a:lnTo>
                    <a:pt x="12417" y="86"/>
                  </a:lnTo>
                  <a:lnTo>
                    <a:pt x="12031" y="43"/>
                  </a:lnTo>
                  <a:lnTo>
                    <a:pt x="11646" y="0"/>
                  </a:lnTo>
                  <a:close/>
                </a:path>
              </a:pathLst>
            </a:custGeom>
            <a:solidFill>
              <a:srgbClr val="FC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35;p2">
              <a:extLst>
                <a:ext uri="{FF2B5EF4-FFF2-40B4-BE49-F238E27FC236}">
                  <a16:creationId xmlns:a16="http://schemas.microsoft.com/office/drawing/2014/main" id="{80F81F7F-B646-C3D4-AAED-BC7CDA03657F}"/>
                </a:ext>
              </a:extLst>
            </p:cNvPr>
            <p:cNvSpPr/>
            <p:nvPr/>
          </p:nvSpPr>
          <p:spPr>
            <a:xfrm>
              <a:off x="8059650" y="408500"/>
              <a:ext cx="480625" cy="457075"/>
            </a:xfrm>
            <a:custGeom>
              <a:avLst/>
              <a:gdLst/>
              <a:ahLst/>
              <a:cxnLst/>
              <a:rect l="l" t="t" r="r" b="b"/>
              <a:pathLst>
                <a:path w="19225" h="18283" fill="none" extrusionOk="0">
                  <a:moveTo>
                    <a:pt x="10276" y="0"/>
                  </a:moveTo>
                  <a:lnTo>
                    <a:pt x="10276"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4044" y="18154"/>
                  </a:lnTo>
                  <a:lnTo>
                    <a:pt x="13873" y="18240"/>
                  </a:lnTo>
                  <a:lnTo>
                    <a:pt x="13659" y="18282"/>
                  </a:lnTo>
                  <a:lnTo>
                    <a:pt x="13487" y="18282"/>
                  </a:lnTo>
                  <a:lnTo>
                    <a:pt x="13487" y="18282"/>
                  </a:lnTo>
                  <a:lnTo>
                    <a:pt x="13145" y="18240"/>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536" y="15585"/>
                  </a:lnTo>
                  <a:lnTo>
                    <a:pt x="6936" y="15842"/>
                  </a:lnTo>
                  <a:lnTo>
                    <a:pt x="6251" y="16142"/>
                  </a:lnTo>
                  <a:lnTo>
                    <a:pt x="5481" y="16441"/>
                  </a:lnTo>
                  <a:lnTo>
                    <a:pt x="4753" y="16656"/>
                  </a:lnTo>
                  <a:lnTo>
                    <a:pt x="4025" y="16827"/>
                  </a:lnTo>
                  <a:lnTo>
                    <a:pt x="3683" y="16870"/>
                  </a:lnTo>
                  <a:lnTo>
                    <a:pt x="3383" y="16870"/>
                  </a:lnTo>
                  <a:lnTo>
                    <a:pt x="3383" y="16870"/>
                  </a:lnTo>
                  <a:lnTo>
                    <a:pt x="3083" y="16870"/>
                  </a:lnTo>
                  <a:lnTo>
                    <a:pt x="2826" y="16827"/>
                  </a:lnTo>
                  <a:lnTo>
                    <a:pt x="2612"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00"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257" y="5095"/>
                  </a:lnTo>
                  <a:lnTo>
                    <a:pt x="514" y="4881"/>
                  </a:lnTo>
                  <a:lnTo>
                    <a:pt x="814" y="4710"/>
                  </a:lnTo>
                  <a:lnTo>
                    <a:pt x="1199" y="4582"/>
                  </a:lnTo>
                  <a:lnTo>
                    <a:pt x="1585" y="4496"/>
                  </a:lnTo>
                  <a:lnTo>
                    <a:pt x="2056" y="4453"/>
                  </a:lnTo>
                  <a:lnTo>
                    <a:pt x="2997" y="4410"/>
                  </a:lnTo>
                  <a:lnTo>
                    <a:pt x="2997" y="4410"/>
                  </a:lnTo>
                  <a:lnTo>
                    <a:pt x="3640" y="4410"/>
                  </a:lnTo>
                  <a:lnTo>
                    <a:pt x="4239" y="4453"/>
                  </a:lnTo>
                  <a:lnTo>
                    <a:pt x="5352"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90" y="0"/>
                  </a:lnTo>
                  <a:lnTo>
                    <a:pt x="10190" y="0"/>
                  </a:lnTo>
                  <a:lnTo>
                    <a:pt x="10190" y="0"/>
                  </a:lnTo>
                  <a:lnTo>
                    <a:pt x="10233" y="0"/>
                  </a:lnTo>
                  <a:lnTo>
                    <a:pt x="10233" y="0"/>
                  </a:lnTo>
                  <a:lnTo>
                    <a:pt x="1027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36;p2">
              <a:extLst>
                <a:ext uri="{FF2B5EF4-FFF2-40B4-BE49-F238E27FC236}">
                  <a16:creationId xmlns:a16="http://schemas.microsoft.com/office/drawing/2014/main" id="{5A0D297F-9AC2-5F61-95B1-6CE1228EAB33}"/>
                </a:ext>
              </a:extLst>
            </p:cNvPr>
            <p:cNvSpPr/>
            <p:nvPr/>
          </p:nvSpPr>
          <p:spPr>
            <a:xfrm>
              <a:off x="8025400" y="374250"/>
              <a:ext cx="549125" cy="525575"/>
            </a:xfrm>
            <a:custGeom>
              <a:avLst/>
              <a:gdLst/>
              <a:ahLst/>
              <a:cxnLst/>
              <a:rect l="l" t="t" r="r" b="b"/>
              <a:pathLst>
                <a:path w="21965" h="21023" fill="none" extrusionOk="0">
                  <a:moveTo>
                    <a:pt x="11646" y="0"/>
                  </a:moveTo>
                  <a:lnTo>
                    <a:pt x="11646" y="0"/>
                  </a:lnTo>
                  <a:lnTo>
                    <a:pt x="11603" y="0"/>
                  </a:lnTo>
                  <a:lnTo>
                    <a:pt x="11603" y="0"/>
                  </a:lnTo>
                  <a:lnTo>
                    <a:pt x="11603" y="0"/>
                  </a:lnTo>
                  <a:lnTo>
                    <a:pt x="11518" y="0"/>
                  </a:lnTo>
                  <a:lnTo>
                    <a:pt x="11518" y="0"/>
                  </a:lnTo>
                  <a:lnTo>
                    <a:pt x="11389" y="0"/>
                  </a:lnTo>
                  <a:lnTo>
                    <a:pt x="11389" y="0"/>
                  </a:lnTo>
                  <a:lnTo>
                    <a:pt x="11304" y="0"/>
                  </a:lnTo>
                  <a:lnTo>
                    <a:pt x="11304" y="0"/>
                  </a:lnTo>
                  <a:lnTo>
                    <a:pt x="11132" y="43"/>
                  </a:lnTo>
                  <a:lnTo>
                    <a:pt x="11132" y="43"/>
                  </a:lnTo>
                  <a:lnTo>
                    <a:pt x="11089" y="43"/>
                  </a:lnTo>
                  <a:lnTo>
                    <a:pt x="11089" y="43"/>
                  </a:lnTo>
                  <a:lnTo>
                    <a:pt x="10961" y="86"/>
                  </a:lnTo>
                  <a:lnTo>
                    <a:pt x="10961" y="86"/>
                  </a:lnTo>
                  <a:lnTo>
                    <a:pt x="10619" y="172"/>
                  </a:lnTo>
                  <a:lnTo>
                    <a:pt x="10319" y="300"/>
                  </a:lnTo>
                  <a:lnTo>
                    <a:pt x="10319" y="300"/>
                  </a:lnTo>
                  <a:lnTo>
                    <a:pt x="9933" y="514"/>
                  </a:lnTo>
                  <a:lnTo>
                    <a:pt x="9548" y="771"/>
                  </a:lnTo>
                  <a:lnTo>
                    <a:pt x="9163" y="1114"/>
                  </a:lnTo>
                  <a:lnTo>
                    <a:pt x="8820" y="1456"/>
                  </a:lnTo>
                  <a:lnTo>
                    <a:pt x="8478" y="1884"/>
                  </a:lnTo>
                  <a:lnTo>
                    <a:pt x="8092" y="2398"/>
                  </a:lnTo>
                  <a:lnTo>
                    <a:pt x="7793" y="2912"/>
                  </a:lnTo>
                  <a:lnTo>
                    <a:pt x="7450" y="3511"/>
                  </a:lnTo>
                  <a:lnTo>
                    <a:pt x="7450" y="3511"/>
                  </a:lnTo>
                  <a:lnTo>
                    <a:pt x="6936" y="4582"/>
                  </a:lnTo>
                  <a:lnTo>
                    <a:pt x="6936" y="4582"/>
                  </a:lnTo>
                  <a:lnTo>
                    <a:pt x="5738" y="4453"/>
                  </a:lnTo>
                  <a:lnTo>
                    <a:pt x="5053" y="4410"/>
                  </a:lnTo>
                  <a:lnTo>
                    <a:pt x="4367" y="4367"/>
                  </a:lnTo>
                  <a:lnTo>
                    <a:pt x="4367" y="4367"/>
                  </a:lnTo>
                  <a:lnTo>
                    <a:pt x="3468" y="4410"/>
                  </a:lnTo>
                  <a:lnTo>
                    <a:pt x="2912" y="4496"/>
                  </a:lnTo>
                  <a:lnTo>
                    <a:pt x="2270" y="4624"/>
                  </a:lnTo>
                  <a:lnTo>
                    <a:pt x="1670" y="4796"/>
                  </a:lnTo>
                  <a:lnTo>
                    <a:pt x="1370" y="4967"/>
                  </a:lnTo>
                  <a:lnTo>
                    <a:pt x="1071" y="5138"/>
                  </a:lnTo>
                  <a:lnTo>
                    <a:pt x="814" y="5309"/>
                  </a:lnTo>
                  <a:lnTo>
                    <a:pt x="600" y="5566"/>
                  </a:lnTo>
                  <a:lnTo>
                    <a:pt x="386" y="5823"/>
                  </a:lnTo>
                  <a:lnTo>
                    <a:pt x="214" y="6123"/>
                  </a:lnTo>
                  <a:lnTo>
                    <a:pt x="214" y="6123"/>
                  </a:lnTo>
                  <a:lnTo>
                    <a:pt x="129" y="6337"/>
                  </a:lnTo>
                  <a:lnTo>
                    <a:pt x="129" y="6337"/>
                  </a:lnTo>
                  <a:lnTo>
                    <a:pt x="43" y="6851"/>
                  </a:lnTo>
                  <a:lnTo>
                    <a:pt x="0" y="7365"/>
                  </a:lnTo>
                  <a:lnTo>
                    <a:pt x="86" y="7878"/>
                  </a:lnTo>
                  <a:lnTo>
                    <a:pt x="257" y="8435"/>
                  </a:lnTo>
                  <a:lnTo>
                    <a:pt x="557" y="9034"/>
                  </a:lnTo>
                  <a:lnTo>
                    <a:pt x="899" y="9634"/>
                  </a:lnTo>
                  <a:lnTo>
                    <a:pt x="1370" y="10276"/>
                  </a:lnTo>
                  <a:lnTo>
                    <a:pt x="1970" y="10961"/>
                  </a:lnTo>
                  <a:lnTo>
                    <a:pt x="1970" y="10961"/>
                  </a:lnTo>
                  <a:lnTo>
                    <a:pt x="2612" y="11689"/>
                  </a:lnTo>
                  <a:lnTo>
                    <a:pt x="3254" y="12288"/>
                  </a:lnTo>
                  <a:lnTo>
                    <a:pt x="3254" y="12288"/>
                  </a:lnTo>
                  <a:lnTo>
                    <a:pt x="2826" y="13359"/>
                  </a:lnTo>
                  <a:lnTo>
                    <a:pt x="2569" y="13958"/>
                  </a:lnTo>
                  <a:lnTo>
                    <a:pt x="2398" y="14557"/>
                  </a:lnTo>
                  <a:lnTo>
                    <a:pt x="2227" y="15200"/>
                  </a:lnTo>
                  <a:lnTo>
                    <a:pt x="2098" y="15842"/>
                  </a:lnTo>
                  <a:lnTo>
                    <a:pt x="2013" y="16441"/>
                  </a:lnTo>
                  <a:lnTo>
                    <a:pt x="1970" y="17041"/>
                  </a:lnTo>
                  <a:lnTo>
                    <a:pt x="1970" y="17041"/>
                  </a:lnTo>
                  <a:lnTo>
                    <a:pt x="2013" y="17255"/>
                  </a:lnTo>
                  <a:lnTo>
                    <a:pt x="2013" y="17298"/>
                  </a:lnTo>
                  <a:lnTo>
                    <a:pt x="2013" y="17340"/>
                  </a:lnTo>
                  <a:lnTo>
                    <a:pt x="2013" y="17340"/>
                  </a:lnTo>
                  <a:lnTo>
                    <a:pt x="2013" y="17383"/>
                  </a:lnTo>
                  <a:lnTo>
                    <a:pt x="2013" y="17383"/>
                  </a:lnTo>
                  <a:lnTo>
                    <a:pt x="2055" y="17512"/>
                  </a:lnTo>
                  <a:lnTo>
                    <a:pt x="2055" y="17512"/>
                  </a:lnTo>
                  <a:lnTo>
                    <a:pt x="2055" y="17683"/>
                  </a:lnTo>
                  <a:lnTo>
                    <a:pt x="2055" y="17683"/>
                  </a:lnTo>
                  <a:lnTo>
                    <a:pt x="2098" y="17769"/>
                  </a:lnTo>
                  <a:lnTo>
                    <a:pt x="2098" y="17769"/>
                  </a:lnTo>
                  <a:lnTo>
                    <a:pt x="2184" y="18026"/>
                  </a:lnTo>
                  <a:lnTo>
                    <a:pt x="2184" y="18026"/>
                  </a:lnTo>
                  <a:lnTo>
                    <a:pt x="2227" y="18111"/>
                  </a:lnTo>
                  <a:lnTo>
                    <a:pt x="2227" y="18154"/>
                  </a:lnTo>
                  <a:lnTo>
                    <a:pt x="2227" y="18154"/>
                  </a:lnTo>
                  <a:lnTo>
                    <a:pt x="2227" y="18154"/>
                  </a:lnTo>
                  <a:lnTo>
                    <a:pt x="2355" y="18411"/>
                  </a:lnTo>
                  <a:lnTo>
                    <a:pt x="2484" y="18625"/>
                  </a:lnTo>
                  <a:lnTo>
                    <a:pt x="2655" y="18796"/>
                  </a:lnTo>
                  <a:lnTo>
                    <a:pt x="2826" y="18967"/>
                  </a:lnTo>
                  <a:lnTo>
                    <a:pt x="2869" y="19010"/>
                  </a:lnTo>
                  <a:lnTo>
                    <a:pt x="2869" y="19010"/>
                  </a:lnTo>
                  <a:lnTo>
                    <a:pt x="2869" y="19010"/>
                  </a:lnTo>
                  <a:lnTo>
                    <a:pt x="2955" y="19096"/>
                  </a:lnTo>
                  <a:lnTo>
                    <a:pt x="2955" y="19096"/>
                  </a:lnTo>
                  <a:lnTo>
                    <a:pt x="3340" y="19310"/>
                  </a:lnTo>
                  <a:lnTo>
                    <a:pt x="3768" y="19481"/>
                  </a:lnTo>
                  <a:lnTo>
                    <a:pt x="4239" y="19567"/>
                  </a:lnTo>
                  <a:lnTo>
                    <a:pt x="4753" y="19610"/>
                  </a:lnTo>
                  <a:lnTo>
                    <a:pt x="4753" y="19610"/>
                  </a:lnTo>
                  <a:lnTo>
                    <a:pt x="5352" y="19567"/>
                  </a:lnTo>
                  <a:lnTo>
                    <a:pt x="5994" y="19481"/>
                  </a:lnTo>
                  <a:lnTo>
                    <a:pt x="6637" y="19310"/>
                  </a:lnTo>
                  <a:lnTo>
                    <a:pt x="7322" y="19096"/>
                  </a:lnTo>
                  <a:lnTo>
                    <a:pt x="7964" y="18882"/>
                  </a:lnTo>
                  <a:lnTo>
                    <a:pt x="8563" y="18625"/>
                  </a:lnTo>
                  <a:lnTo>
                    <a:pt x="9677" y="18111"/>
                  </a:lnTo>
                  <a:lnTo>
                    <a:pt x="9677" y="18111"/>
                  </a:lnTo>
                  <a:lnTo>
                    <a:pt x="10148" y="18539"/>
                  </a:lnTo>
                  <a:lnTo>
                    <a:pt x="10704" y="19053"/>
                  </a:lnTo>
                  <a:lnTo>
                    <a:pt x="10918" y="19224"/>
                  </a:lnTo>
                  <a:lnTo>
                    <a:pt x="10918" y="19224"/>
                  </a:lnTo>
                  <a:lnTo>
                    <a:pt x="10961" y="19224"/>
                  </a:lnTo>
                  <a:lnTo>
                    <a:pt x="10961" y="19224"/>
                  </a:lnTo>
                  <a:lnTo>
                    <a:pt x="11047" y="19310"/>
                  </a:lnTo>
                  <a:lnTo>
                    <a:pt x="11047" y="19310"/>
                  </a:lnTo>
                  <a:lnTo>
                    <a:pt x="11218" y="19438"/>
                  </a:lnTo>
                  <a:lnTo>
                    <a:pt x="11218" y="19438"/>
                  </a:lnTo>
                  <a:lnTo>
                    <a:pt x="12074" y="20038"/>
                  </a:lnTo>
                  <a:lnTo>
                    <a:pt x="12502" y="20295"/>
                  </a:lnTo>
                  <a:lnTo>
                    <a:pt x="12888" y="20509"/>
                  </a:lnTo>
                  <a:lnTo>
                    <a:pt x="12888" y="20509"/>
                  </a:lnTo>
                  <a:lnTo>
                    <a:pt x="12931" y="20509"/>
                  </a:lnTo>
                  <a:lnTo>
                    <a:pt x="12973" y="20552"/>
                  </a:lnTo>
                  <a:lnTo>
                    <a:pt x="12973" y="20552"/>
                  </a:lnTo>
                  <a:lnTo>
                    <a:pt x="13230" y="20680"/>
                  </a:lnTo>
                  <a:lnTo>
                    <a:pt x="13230" y="20680"/>
                  </a:lnTo>
                  <a:lnTo>
                    <a:pt x="13359" y="20723"/>
                  </a:lnTo>
                  <a:lnTo>
                    <a:pt x="13359" y="20723"/>
                  </a:lnTo>
                  <a:lnTo>
                    <a:pt x="13616" y="20809"/>
                  </a:lnTo>
                  <a:lnTo>
                    <a:pt x="13616" y="20809"/>
                  </a:lnTo>
                  <a:lnTo>
                    <a:pt x="13830" y="20894"/>
                  </a:lnTo>
                  <a:lnTo>
                    <a:pt x="13830" y="20894"/>
                  </a:lnTo>
                  <a:lnTo>
                    <a:pt x="14343" y="20980"/>
                  </a:lnTo>
                  <a:lnTo>
                    <a:pt x="14857" y="21023"/>
                  </a:lnTo>
                  <a:lnTo>
                    <a:pt x="14857" y="21023"/>
                  </a:lnTo>
                  <a:lnTo>
                    <a:pt x="15243" y="21023"/>
                  </a:lnTo>
                  <a:lnTo>
                    <a:pt x="15628" y="20937"/>
                  </a:lnTo>
                  <a:lnTo>
                    <a:pt x="16013" y="20766"/>
                  </a:lnTo>
                  <a:lnTo>
                    <a:pt x="16356" y="20594"/>
                  </a:lnTo>
                  <a:lnTo>
                    <a:pt x="16356" y="20594"/>
                  </a:lnTo>
                  <a:lnTo>
                    <a:pt x="16656" y="20338"/>
                  </a:lnTo>
                  <a:lnTo>
                    <a:pt x="16955" y="20038"/>
                  </a:lnTo>
                  <a:lnTo>
                    <a:pt x="17212" y="19695"/>
                  </a:lnTo>
                  <a:lnTo>
                    <a:pt x="17383" y="19310"/>
                  </a:lnTo>
                  <a:lnTo>
                    <a:pt x="17555" y="18925"/>
                  </a:lnTo>
                  <a:lnTo>
                    <a:pt x="17683" y="18496"/>
                  </a:lnTo>
                  <a:lnTo>
                    <a:pt x="17769" y="18026"/>
                  </a:lnTo>
                  <a:lnTo>
                    <a:pt x="17812" y="17597"/>
                  </a:lnTo>
                  <a:lnTo>
                    <a:pt x="17812" y="16655"/>
                  </a:lnTo>
                  <a:lnTo>
                    <a:pt x="17769" y="15756"/>
                  </a:lnTo>
                  <a:lnTo>
                    <a:pt x="17640" y="14900"/>
                  </a:lnTo>
                  <a:lnTo>
                    <a:pt x="17512" y="14087"/>
                  </a:lnTo>
                  <a:lnTo>
                    <a:pt x="17512" y="14087"/>
                  </a:lnTo>
                  <a:lnTo>
                    <a:pt x="18282" y="13658"/>
                  </a:lnTo>
                  <a:lnTo>
                    <a:pt x="19139" y="13145"/>
                  </a:lnTo>
                  <a:lnTo>
                    <a:pt x="19139" y="13145"/>
                  </a:lnTo>
                  <a:lnTo>
                    <a:pt x="19524" y="12888"/>
                  </a:lnTo>
                  <a:lnTo>
                    <a:pt x="19995" y="12588"/>
                  </a:lnTo>
                  <a:lnTo>
                    <a:pt x="20509" y="12160"/>
                  </a:lnTo>
                  <a:lnTo>
                    <a:pt x="21023" y="11646"/>
                  </a:lnTo>
                  <a:lnTo>
                    <a:pt x="21280" y="11346"/>
                  </a:lnTo>
                  <a:lnTo>
                    <a:pt x="21494" y="11047"/>
                  </a:lnTo>
                  <a:lnTo>
                    <a:pt x="21665" y="10747"/>
                  </a:lnTo>
                  <a:lnTo>
                    <a:pt x="21793" y="10404"/>
                  </a:lnTo>
                  <a:lnTo>
                    <a:pt x="21922" y="10062"/>
                  </a:lnTo>
                  <a:lnTo>
                    <a:pt x="21965" y="9677"/>
                  </a:lnTo>
                  <a:lnTo>
                    <a:pt x="21965" y="9291"/>
                  </a:lnTo>
                  <a:lnTo>
                    <a:pt x="21922" y="8906"/>
                  </a:lnTo>
                  <a:lnTo>
                    <a:pt x="21922" y="8906"/>
                  </a:lnTo>
                  <a:lnTo>
                    <a:pt x="21793" y="8521"/>
                  </a:lnTo>
                  <a:lnTo>
                    <a:pt x="21622" y="8135"/>
                  </a:lnTo>
                  <a:lnTo>
                    <a:pt x="21365" y="7793"/>
                  </a:lnTo>
                  <a:lnTo>
                    <a:pt x="21023" y="7450"/>
                  </a:lnTo>
                  <a:lnTo>
                    <a:pt x="21023" y="7450"/>
                  </a:lnTo>
                  <a:lnTo>
                    <a:pt x="20851" y="7322"/>
                  </a:lnTo>
                  <a:lnTo>
                    <a:pt x="20851" y="7322"/>
                  </a:lnTo>
                  <a:lnTo>
                    <a:pt x="20595" y="7150"/>
                  </a:lnTo>
                  <a:lnTo>
                    <a:pt x="20595" y="7150"/>
                  </a:lnTo>
                  <a:lnTo>
                    <a:pt x="20038" y="6808"/>
                  </a:lnTo>
                  <a:lnTo>
                    <a:pt x="20038" y="6808"/>
                  </a:lnTo>
                  <a:lnTo>
                    <a:pt x="19781" y="6679"/>
                  </a:lnTo>
                  <a:lnTo>
                    <a:pt x="19781" y="6679"/>
                  </a:lnTo>
                  <a:lnTo>
                    <a:pt x="19139" y="6423"/>
                  </a:lnTo>
                  <a:lnTo>
                    <a:pt x="18411" y="6209"/>
                  </a:lnTo>
                  <a:lnTo>
                    <a:pt x="18411" y="6209"/>
                  </a:lnTo>
                  <a:lnTo>
                    <a:pt x="18325" y="6166"/>
                  </a:lnTo>
                  <a:lnTo>
                    <a:pt x="18325" y="6166"/>
                  </a:lnTo>
                  <a:lnTo>
                    <a:pt x="18325" y="6166"/>
                  </a:lnTo>
                  <a:lnTo>
                    <a:pt x="18325" y="6166"/>
                  </a:lnTo>
                  <a:lnTo>
                    <a:pt x="17812" y="6037"/>
                  </a:lnTo>
                  <a:lnTo>
                    <a:pt x="17726" y="6037"/>
                  </a:lnTo>
                  <a:lnTo>
                    <a:pt x="17683" y="6037"/>
                  </a:lnTo>
                  <a:lnTo>
                    <a:pt x="17683" y="6037"/>
                  </a:lnTo>
                  <a:lnTo>
                    <a:pt x="17640" y="5994"/>
                  </a:lnTo>
                  <a:lnTo>
                    <a:pt x="17640" y="5994"/>
                  </a:lnTo>
                  <a:lnTo>
                    <a:pt x="16656" y="5823"/>
                  </a:lnTo>
                  <a:lnTo>
                    <a:pt x="15799" y="5695"/>
                  </a:lnTo>
                  <a:lnTo>
                    <a:pt x="15799" y="5695"/>
                  </a:lnTo>
                  <a:lnTo>
                    <a:pt x="15585" y="4624"/>
                  </a:lnTo>
                  <a:lnTo>
                    <a:pt x="15457" y="3982"/>
                  </a:lnTo>
                  <a:lnTo>
                    <a:pt x="15243" y="3383"/>
                  </a:lnTo>
                  <a:lnTo>
                    <a:pt x="15243" y="3383"/>
                  </a:lnTo>
                  <a:lnTo>
                    <a:pt x="15114" y="2955"/>
                  </a:lnTo>
                  <a:lnTo>
                    <a:pt x="15114" y="2955"/>
                  </a:lnTo>
                  <a:lnTo>
                    <a:pt x="14900" y="2526"/>
                  </a:lnTo>
                  <a:lnTo>
                    <a:pt x="14686" y="2098"/>
                  </a:lnTo>
                  <a:lnTo>
                    <a:pt x="14472" y="1713"/>
                  </a:lnTo>
                  <a:lnTo>
                    <a:pt x="14215" y="1370"/>
                  </a:lnTo>
                  <a:lnTo>
                    <a:pt x="13958" y="1028"/>
                  </a:lnTo>
                  <a:lnTo>
                    <a:pt x="13658" y="771"/>
                  </a:lnTo>
                  <a:lnTo>
                    <a:pt x="13359" y="557"/>
                  </a:lnTo>
                  <a:lnTo>
                    <a:pt x="13059" y="343"/>
                  </a:lnTo>
                  <a:lnTo>
                    <a:pt x="13059" y="343"/>
                  </a:lnTo>
                  <a:lnTo>
                    <a:pt x="13016" y="343"/>
                  </a:lnTo>
                  <a:lnTo>
                    <a:pt x="12973" y="300"/>
                  </a:lnTo>
                  <a:lnTo>
                    <a:pt x="12931" y="300"/>
                  </a:lnTo>
                  <a:lnTo>
                    <a:pt x="12931" y="300"/>
                  </a:lnTo>
                  <a:lnTo>
                    <a:pt x="12931" y="300"/>
                  </a:lnTo>
                  <a:lnTo>
                    <a:pt x="12845" y="257"/>
                  </a:lnTo>
                  <a:lnTo>
                    <a:pt x="12845" y="257"/>
                  </a:lnTo>
                  <a:lnTo>
                    <a:pt x="12802" y="214"/>
                  </a:lnTo>
                  <a:lnTo>
                    <a:pt x="12802" y="214"/>
                  </a:lnTo>
                  <a:lnTo>
                    <a:pt x="12417" y="86"/>
                  </a:lnTo>
                  <a:lnTo>
                    <a:pt x="12031" y="43"/>
                  </a:lnTo>
                  <a:lnTo>
                    <a:pt x="12031" y="43"/>
                  </a:lnTo>
                  <a:lnTo>
                    <a:pt x="1164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37;p2">
              <a:extLst>
                <a:ext uri="{FF2B5EF4-FFF2-40B4-BE49-F238E27FC236}">
                  <a16:creationId xmlns:a16="http://schemas.microsoft.com/office/drawing/2014/main" id="{B9D1EE02-CB51-632D-F5B0-0C78C20208D6}"/>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206" y="386"/>
                  </a:lnTo>
                  <a:lnTo>
                    <a:pt x="8863" y="643"/>
                  </a:lnTo>
                  <a:lnTo>
                    <a:pt x="8563" y="900"/>
                  </a:lnTo>
                  <a:lnTo>
                    <a:pt x="8264" y="1242"/>
                  </a:lnTo>
                  <a:lnTo>
                    <a:pt x="8007" y="1627"/>
                  </a:lnTo>
                  <a:lnTo>
                    <a:pt x="7750" y="2013"/>
                  </a:lnTo>
                  <a:lnTo>
                    <a:pt x="7279" y="2783"/>
                  </a:lnTo>
                  <a:lnTo>
                    <a:pt x="6936" y="3511"/>
                  </a:lnTo>
                  <a:lnTo>
                    <a:pt x="6680" y="4153"/>
                  </a:lnTo>
                  <a:lnTo>
                    <a:pt x="6466" y="4753"/>
                  </a:lnTo>
                  <a:lnTo>
                    <a:pt x="5566" y="4582"/>
                  </a:lnTo>
                  <a:lnTo>
                    <a:pt x="4624" y="4496"/>
                  </a:lnTo>
                  <a:lnTo>
                    <a:pt x="3554" y="4410"/>
                  </a:lnTo>
                  <a:lnTo>
                    <a:pt x="2441" y="4410"/>
                  </a:lnTo>
                  <a:lnTo>
                    <a:pt x="1927" y="4453"/>
                  </a:lnTo>
                  <a:lnTo>
                    <a:pt x="1413" y="4539"/>
                  </a:lnTo>
                  <a:lnTo>
                    <a:pt x="985" y="4667"/>
                  </a:lnTo>
                  <a:lnTo>
                    <a:pt x="600" y="4839"/>
                  </a:lnTo>
                  <a:lnTo>
                    <a:pt x="300" y="5053"/>
                  </a:lnTo>
                  <a:lnTo>
                    <a:pt x="172" y="5181"/>
                  </a:lnTo>
                  <a:lnTo>
                    <a:pt x="86" y="5352"/>
                  </a:lnTo>
                  <a:lnTo>
                    <a:pt x="86" y="5438"/>
                  </a:lnTo>
                  <a:lnTo>
                    <a:pt x="43" y="5609"/>
                  </a:lnTo>
                  <a:lnTo>
                    <a:pt x="0" y="5780"/>
                  </a:lnTo>
                  <a:lnTo>
                    <a:pt x="43" y="6166"/>
                  </a:lnTo>
                  <a:lnTo>
                    <a:pt x="172" y="6551"/>
                  </a:lnTo>
                  <a:lnTo>
                    <a:pt x="386" y="6979"/>
                  </a:lnTo>
                  <a:lnTo>
                    <a:pt x="643" y="7407"/>
                  </a:lnTo>
                  <a:lnTo>
                    <a:pt x="942" y="7836"/>
                  </a:lnTo>
                  <a:lnTo>
                    <a:pt x="1242" y="8264"/>
                  </a:lnTo>
                  <a:lnTo>
                    <a:pt x="1585" y="8692"/>
                  </a:lnTo>
                  <a:lnTo>
                    <a:pt x="2312" y="9420"/>
                  </a:lnTo>
                  <a:lnTo>
                    <a:pt x="2955" y="10019"/>
                  </a:lnTo>
                  <a:lnTo>
                    <a:pt x="3597" y="10576"/>
                  </a:lnTo>
                  <a:lnTo>
                    <a:pt x="3597" y="10619"/>
                  </a:lnTo>
                  <a:lnTo>
                    <a:pt x="3254" y="11261"/>
                  </a:lnTo>
                  <a:lnTo>
                    <a:pt x="2997" y="11860"/>
                  </a:lnTo>
                  <a:lnTo>
                    <a:pt x="2698" y="12545"/>
                  </a:lnTo>
                  <a:lnTo>
                    <a:pt x="2398" y="13316"/>
                  </a:lnTo>
                  <a:lnTo>
                    <a:pt x="2184" y="14129"/>
                  </a:lnTo>
                  <a:lnTo>
                    <a:pt x="2013" y="14900"/>
                  </a:lnTo>
                  <a:lnTo>
                    <a:pt x="2013" y="15285"/>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98" y="16741"/>
                  </a:lnTo>
                  <a:lnTo>
                    <a:pt x="2997" y="16827"/>
                  </a:lnTo>
                  <a:lnTo>
                    <a:pt x="3340" y="16870"/>
                  </a:lnTo>
                  <a:lnTo>
                    <a:pt x="3768" y="16870"/>
                  </a:lnTo>
                  <a:lnTo>
                    <a:pt x="4153" y="16784"/>
                  </a:lnTo>
                  <a:lnTo>
                    <a:pt x="4624" y="16698"/>
                  </a:lnTo>
                  <a:lnTo>
                    <a:pt x="5524" y="16399"/>
                  </a:lnTo>
                  <a:lnTo>
                    <a:pt x="6423" y="16056"/>
                  </a:lnTo>
                  <a:lnTo>
                    <a:pt x="7279" y="15714"/>
                  </a:lnTo>
                  <a:lnTo>
                    <a:pt x="8392" y="15157"/>
                  </a:lnTo>
                  <a:lnTo>
                    <a:pt x="8478" y="15114"/>
                  </a:lnTo>
                  <a:lnTo>
                    <a:pt x="8563" y="15071"/>
                  </a:lnTo>
                  <a:lnTo>
                    <a:pt x="9034" y="15542"/>
                  </a:lnTo>
                  <a:lnTo>
                    <a:pt x="9591" y="16056"/>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88" y="18282"/>
                  </a:lnTo>
                  <a:lnTo>
                    <a:pt x="13573" y="18282"/>
                  </a:lnTo>
                  <a:lnTo>
                    <a:pt x="13915" y="18240"/>
                  </a:lnTo>
                  <a:lnTo>
                    <a:pt x="14215" y="18068"/>
                  </a:lnTo>
                  <a:lnTo>
                    <a:pt x="14344" y="17940"/>
                  </a:lnTo>
                  <a:lnTo>
                    <a:pt x="14515" y="17812"/>
                  </a:lnTo>
                  <a:lnTo>
                    <a:pt x="14729" y="17469"/>
                  </a:lnTo>
                  <a:lnTo>
                    <a:pt x="14900" y="17084"/>
                  </a:lnTo>
                  <a:lnTo>
                    <a:pt x="14986" y="16613"/>
                  </a:lnTo>
                  <a:lnTo>
                    <a:pt x="15071" y="16142"/>
                  </a:lnTo>
                  <a:lnTo>
                    <a:pt x="15071" y="15628"/>
                  </a:lnTo>
                  <a:lnTo>
                    <a:pt x="15071" y="15114"/>
                  </a:lnTo>
                  <a:lnTo>
                    <a:pt x="15029" y="14600"/>
                  </a:lnTo>
                  <a:lnTo>
                    <a:pt x="14900" y="13573"/>
                  </a:lnTo>
                  <a:lnTo>
                    <a:pt x="14729" y="12759"/>
                  </a:lnTo>
                  <a:lnTo>
                    <a:pt x="14515" y="11989"/>
                  </a:lnTo>
                  <a:lnTo>
                    <a:pt x="15328" y="11603"/>
                  </a:lnTo>
                  <a:lnTo>
                    <a:pt x="16142" y="11175"/>
                  </a:lnTo>
                  <a:lnTo>
                    <a:pt x="17041" y="10619"/>
                  </a:lnTo>
                  <a:lnTo>
                    <a:pt x="17469" y="10319"/>
                  </a:lnTo>
                  <a:lnTo>
                    <a:pt x="17940" y="9976"/>
                  </a:lnTo>
                  <a:lnTo>
                    <a:pt x="18325" y="9634"/>
                  </a:lnTo>
                  <a:lnTo>
                    <a:pt x="18668" y="9291"/>
                  </a:lnTo>
                  <a:lnTo>
                    <a:pt x="18925" y="8949"/>
                  </a:lnTo>
                  <a:lnTo>
                    <a:pt x="19139" y="8563"/>
                  </a:lnTo>
                  <a:lnTo>
                    <a:pt x="19182" y="8392"/>
                  </a:lnTo>
                  <a:lnTo>
                    <a:pt x="19225" y="8221"/>
                  </a:lnTo>
                  <a:lnTo>
                    <a:pt x="19225" y="8007"/>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570" y="6123"/>
                  </a:lnTo>
                  <a:lnTo>
                    <a:pt x="16099" y="5995"/>
                  </a:lnTo>
                  <a:lnTo>
                    <a:pt x="15971" y="5995"/>
                  </a:lnTo>
                  <a:lnTo>
                    <a:pt x="14943" y="5780"/>
                  </a:lnTo>
                  <a:lnTo>
                    <a:pt x="14044" y="5652"/>
                  </a:lnTo>
                  <a:lnTo>
                    <a:pt x="13188" y="5609"/>
                  </a:lnTo>
                  <a:lnTo>
                    <a:pt x="13188" y="5524"/>
                  </a:lnTo>
                  <a:lnTo>
                    <a:pt x="13188" y="5395"/>
                  </a:lnTo>
                  <a:lnTo>
                    <a:pt x="13145" y="4881"/>
                  </a:lnTo>
                  <a:lnTo>
                    <a:pt x="13016" y="4153"/>
                  </a:lnTo>
                  <a:lnTo>
                    <a:pt x="12845" y="3340"/>
                  </a:lnTo>
                  <a:lnTo>
                    <a:pt x="12588" y="2441"/>
                  </a:lnTo>
                  <a:lnTo>
                    <a:pt x="12460" y="2098"/>
                  </a:lnTo>
                  <a:lnTo>
                    <a:pt x="12203" y="1499"/>
                  </a:lnTo>
                  <a:lnTo>
                    <a:pt x="11860" y="985"/>
                  </a:lnTo>
                  <a:lnTo>
                    <a:pt x="11689" y="728"/>
                  </a:lnTo>
                  <a:lnTo>
                    <a:pt x="11475" y="514"/>
                  </a:lnTo>
                  <a:lnTo>
                    <a:pt x="11261" y="343"/>
                  </a:lnTo>
                  <a:lnTo>
                    <a:pt x="11047" y="214"/>
                  </a:lnTo>
                  <a:lnTo>
                    <a:pt x="10961" y="172"/>
                  </a:lnTo>
                  <a:lnTo>
                    <a:pt x="10918" y="129"/>
                  </a:lnTo>
                  <a:lnTo>
                    <a:pt x="10704" y="43"/>
                  </a:lnTo>
                  <a:lnTo>
                    <a:pt x="10490" y="0"/>
                  </a:lnTo>
                  <a:close/>
                </a:path>
              </a:pathLst>
            </a:custGeom>
            <a:solidFill>
              <a:srgbClr val="FFF31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38;p2">
              <a:extLst>
                <a:ext uri="{FF2B5EF4-FFF2-40B4-BE49-F238E27FC236}">
                  <a16:creationId xmlns:a16="http://schemas.microsoft.com/office/drawing/2014/main" id="{0010A4BD-86C0-3AFA-6710-170FBC83EEBD}"/>
                </a:ext>
              </a:extLst>
            </p:cNvPr>
            <p:cNvSpPr/>
            <p:nvPr/>
          </p:nvSpPr>
          <p:spPr>
            <a:xfrm>
              <a:off x="8059650" y="408500"/>
              <a:ext cx="480625" cy="457075"/>
            </a:xfrm>
            <a:custGeom>
              <a:avLst/>
              <a:gdLst/>
              <a:ahLst/>
              <a:cxnLst/>
              <a:rect l="l" t="t" r="r" b="b"/>
              <a:pathLst>
                <a:path w="19225" h="18283" fill="none" extrusionOk="0">
                  <a:moveTo>
                    <a:pt x="14515" y="11989"/>
                  </a:moveTo>
                  <a:lnTo>
                    <a:pt x="14515" y="11989"/>
                  </a:lnTo>
                  <a:lnTo>
                    <a:pt x="14729" y="12759"/>
                  </a:lnTo>
                  <a:lnTo>
                    <a:pt x="14900" y="13573"/>
                  </a:lnTo>
                  <a:lnTo>
                    <a:pt x="15029" y="14600"/>
                  </a:lnTo>
                  <a:lnTo>
                    <a:pt x="15071" y="15114"/>
                  </a:lnTo>
                  <a:lnTo>
                    <a:pt x="15071" y="15628"/>
                  </a:lnTo>
                  <a:lnTo>
                    <a:pt x="15071" y="16142"/>
                  </a:lnTo>
                  <a:lnTo>
                    <a:pt x="14986" y="16613"/>
                  </a:lnTo>
                  <a:lnTo>
                    <a:pt x="14900" y="17084"/>
                  </a:lnTo>
                  <a:lnTo>
                    <a:pt x="14729" y="17469"/>
                  </a:lnTo>
                  <a:lnTo>
                    <a:pt x="14515" y="17812"/>
                  </a:lnTo>
                  <a:lnTo>
                    <a:pt x="14344" y="17940"/>
                  </a:lnTo>
                  <a:lnTo>
                    <a:pt x="14215" y="18068"/>
                  </a:lnTo>
                  <a:lnTo>
                    <a:pt x="14215" y="18068"/>
                  </a:lnTo>
                  <a:lnTo>
                    <a:pt x="13915" y="18240"/>
                  </a:lnTo>
                  <a:lnTo>
                    <a:pt x="13573" y="18282"/>
                  </a:lnTo>
                  <a:lnTo>
                    <a:pt x="13188" y="18282"/>
                  </a:lnTo>
                  <a:lnTo>
                    <a:pt x="12845" y="18197"/>
                  </a:lnTo>
                  <a:lnTo>
                    <a:pt x="12845" y="18197"/>
                  </a:lnTo>
                  <a:lnTo>
                    <a:pt x="12717" y="18154"/>
                  </a:lnTo>
                  <a:lnTo>
                    <a:pt x="12717" y="18154"/>
                  </a:lnTo>
                  <a:lnTo>
                    <a:pt x="12503" y="18068"/>
                  </a:lnTo>
                  <a:lnTo>
                    <a:pt x="12503" y="18068"/>
                  </a:lnTo>
                  <a:lnTo>
                    <a:pt x="12374" y="18026"/>
                  </a:lnTo>
                  <a:lnTo>
                    <a:pt x="12374" y="18026"/>
                  </a:lnTo>
                  <a:lnTo>
                    <a:pt x="12203" y="17940"/>
                  </a:lnTo>
                  <a:lnTo>
                    <a:pt x="12203" y="17940"/>
                  </a:lnTo>
                  <a:lnTo>
                    <a:pt x="12117" y="17897"/>
                  </a:lnTo>
                  <a:lnTo>
                    <a:pt x="12117" y="17897"/>
                  </a:lnTo>
                  <a:lnTo>
                    <a:pt x="11775" y="17726"/>
                  </a:lnTo>
                  <a:lnTo>
                    <a:pt x="11389" y="17469"/>
                  </a:lnTo>
                  <a:lnTo>
                    <a:pt x="10661" y="16955"/>
                  </a:lnTo>
                  <a:lnTo>
                    <a:pt x="10661" y="16955"/>
                  </a:lnTo>
                  <a:lnTo>
                    <a:pt x="10533" y="16870"/>
                  </a:lnTo>
                  <a:lnTo>
                    <a:pt x="10533" y="16870"/>
                  </a:lnTo>
                  <a:lnTo>
                    <a:pt x="10447" y="16784"/>
                  </a:lnTo>
                  <a:lnTo>
                    <a:pt x="10447" y="16784"/>
                  </a:lnTo>
                  <a:lnTo>
                    <a:pt x="10319" y="16698"/>
                  </a:lnTo>
                  <a:lnTo>
                    <a:pt x="10319" y="16698"/>
                  </a:lnTo>
                  <a:lnTo>
                    <a:pt x="10233" y="16613"/>
                  </a:lnTo>
                  <a:lnTo>
                    <a:pt x="10233" y="16613"/>
                  </a:lnTo>
                  <a:lnTo>
                    <a:pt x="10233" y="16613"/>
                  </a:lnTo>
                  <a:lnTo>
                    <a:pt x="9591" y="16056"/>
                  </a:lnTo>
                  <a:lnTo>
                    <a:pt x="9034" y="15542"/>
                  </a:lnTo>
                  <a:lnTo>
                    <a:pt x="8563" y="15071"/>
                  </a:lnTo>
                  <a:lnTo>
                    <a:pt x="8563" y="15071"/>
                  </a:lnTo>
                  <a:lnTo>
                    <a:pt x="8478" y="15114"/>
                  </a:lnTo>
                  <a:lnTo>
                    <a:pt x="8478" y="15114"/>
                  </a:lnTo>
                  <a:lnTo>
                    <a:pt x="8392" y="15157"/>
                  </a:lnTo>
                  <a:lnTo>
                    <a:pt x="8392" y="15157"/>
                  </a:lnTo>
                  <a:lnTo>
                    <a:pt x="7279" y="15714"/>
                  </a:lnTo>
                  <a:lnTo>
                    <a:pt x="6423" y="16056"/>
                  </a:lnTo>
                  <a:lnTo>
                    <a:pt x="5524" y="16399"/>
                  </a:lnTo>
                  <a:lnTo>
                    <a:pt x="4624" y="16698"/>
                  </a:lnTo>
                  <a:lnTo>
                    <a:pt x="4153" y="16784"/>
                  </a:lnTo>
                  <a:lnTo>
                    <a:pt x="3768" y="16870"/>
                  </a:lnTo>
                  <a:lnTo>
                    <a:pt x="3340" y="16870"/>
                  </a:lnTo>
                  <a:lnTo>
                    <a:pt x="2997" y="16827"/>
                  </a:lnTo>
                  <a:lnTo>
                    <a:pt x="2698" y="16741"/>
                  </a:lnTo>
                  <a:lnTo>
                    <a:pt x="2441" y="16613"/>
                  </a:lnTo>
                  <a:lnTo>
                    <a:pt x="2441" y="16613"/>
                  </a:lnTo>
                  <a:lnTo>
                    <a:pt x="2355" y="16570"/>
                  </a:lnTo>
                  <a:lnTo>
                    <a:pt x="2355" y="16570"/>
                  </a:lnTo>
                  <a:lnTo>
                    <a:pt x="2227" y="16441"/>
                  </a:lnTo>
                  <a:lnTo>
                    <a:pt x="2141" y="16227"/>
                  </a:lnTo>
                  <a:lnTo>
                    <a:pt x="2141" y="16227"/>
                  </a:lnTo>
                  <a:lnTo>
                    <a:pt x="2098" y="16185"/>
                  </a:lnTo>
                  <a:lnTo>
                    <a:pt x="2098" y="16185"/>
                  </a:lnTo>
                  <a:lnTo>
                    <a:pt x="2056" y="16056"/>
                  </a:lnTo>
                  <a:lnTo>
                    <a:pt x="2056" y="16056"/>
                  </a:lnTo>
                  <a:lnTo>
                    <a:pt x="2056" y="15970"/>
                  </a:lnTo>
                  <a:lnTo>
                    <a:pt x="2056" y="15970"/>
                  </a:lnTo>
                  <a:lnTo>
                    <a:pt x="2013" y="15885"/>
                  </a:lnTo>
                  <a:lnTo>
                    <a:pt x="2013" y="15885"/>
                  </a:lnTo>
                  <a:lnTo>
                    <a:pt x="2013" y="15842"/>
                  </a:lnTo>
                  <a:lnTo>
                    <a:pt x="2013" y="15842"/>
                  </a:lnTo>
                  <a:lnTo>
                    <a:pt x="2013" y="15756"/>
                  </a:lnTo>
                  <a:lnTo>
                    <a:pt x="2013" y="15756"/>
                  </a:lnTo>
                  <a:lnTo>
                    <a:pt x="2013" y="15585"/>
                  </a:lnTo>
                  <a:lnTo>
                    <a:pt x="2013" y="15585"/>
                  </a:lnTo>
                  <a:lnTo>
                    <a:pt x="2013" y="15285"/>
                  </a:lnTo>
                  <a:lnTo>
                    <a:pt x="2013" y="14900"/>
                  </a:lnTo>
                  <a:lnTo>
                    <a:pt x="2184" y="14129"/>
                  </a:lnTo>
                  <a:lnTo>
                    <a:pt x="2398" y="13316"/>
                  </a:lnTo>
                  <a:lnTo>
                    <a:pt x="2698" y="12545"/>
                  </a:lnTo>
                  <a:lnTo>
                    <a:pt x="2997" y="11860"/>
                  </a:lnTo>
                  <a:lnTo>
                    <a:pt x="3254" y="11261"/>
                  </a:lnTo>
                  <a:lnTo>
                    <a:pt x="3597" y="10619"/>
                  </a:lnTo>
                  <a:lnTo>
                    <a:pt x="3597" y="10576"/>
                  </a:lnTo>
                  <a:lnTo>
                    <a:pt x="3597" y="10576"/>
                  </a:lnTo>
                  <a:lnTo>
                    <a:pt x="2955" y="10019"/>
                  </a:lnTo>
                  <a:lnTo>
                    <a:pt x="2312" y="9420"/>
                  </a:lnTo>
                  <a:lnTo>
                    <a:pt x="1585" y="8692"/>
                  </a:lnTo>
                  <a:lnTo>
                    <a:pt x="1242" y="8264"/>
                  </a:lnTo>
                  <a:lnTo>
                    <a:pt x="942" y="7836"/>
                  </a:lnTo>
                  <a:lnTo>
                    <a:pt x="643" y="7407"/>
                  </a:lnTo>
                  <a:lnTo>
                    <a:pt x="386" y="6979"/>
                  </a:lnTo>
                  <a:lnTo>
                    <a:pt x="172" y="6551"/>
                  </a:lnTo>
                  <a:lnTo>
                    <a:pt x="43" y="6166"/>
                  </a:lnTo>
                  <a:lnTo>
                    <a:pt x="0" y="5780"/>
                  </a:lnTo>
                  <a:lnTo>
                    <a:pt x="43" y="5609"/>
                  </a:lnTo>
                  <a:lnTo>
                    <a:pt x="86" y="5438"/>
                  </a:lnTo>
                  <a:lnTo>
                    <a:pt x="86" y="5438"/>
                  </a:lnTo>
                  <a:lnTo>
                    <a:pt x="86" y="5352"/>
                  </a:lnTo>
                  <a:lnTo>
                    <a:pt x="86" y="5352"/>
                  </a:lnTo>
                  <a:lnTo>
                    <a:pt x="172" y="5181"/>
                  </a:lnTo>
                  <a:lnTo>
                    <a:pt x="300" y="5053"/>
                  </a:lnTo>
                  <a:lnTo>
                    <a:pt x="600" y="4839"/>
                  </a:lnTo>
                  <a:lnTo>
                    <a:pt x="985" y="4667"/>
                  </a:lnTo>
                  <a:lnTo>
                    <a:pt x="1413" y="4539"/>
                  </a:lnTo>
                  <a:lnTo>
                    <a:pt x="1927" y="4453"/>
                  </a:lnTo>
                  <a:lnTo>
                    <a:pt x="2441" y="4410"/>
                  </a:lnTo>
                  <a:lnTo>
                    <a:pt x="2997" y="4410"/>
                  </a:lnTo>
                  <a:lnTo>
                    <a:pt x="3554" y="4410"/>
                  </a:lnTo>
                  <a:lnTo>
                    <a:pt x="4624" y="4496"/>
                  </a:lnTo>
                  <a:lnTo>
                    <a:pt x="5566" y="4582"/>
                  </a:lnTo>
                  <a:lnTo>
                    <a:pt x="6466" y="4753"/>
                  </a:lnTo>
                  <a:lnTo>
                    <a:pt x="6466" y="4753"/>
                  </a:lnTo>
                  <a:lnTo>
                    <a:pt x="6680" y="4153"/>
                  </a:lnTo>
                  <a:lnTo>
                    <a:pt x="6936" y="3511"/>
                  </a:lnTo>
                  <a:lnTo>
                    <a:pt x="7279" y="2783"/>
                  </a:lnTo>
                  <a:lnTo>
                    <a:pt x="7750" y="2013"/>
                  </a:lnTo>
                  <a:lnTo>
                    <a:pt x="8007" y="1627"/>
                  </a:lnTo>
                  <a:lnTo>
                    <a:pt x="8264" y="1242"/>
                  </a:lnTo>
                  <a:lnTo>
                    <a:pt x="8563" y="900"/>
                  </a:lnTo>
                  <a:lnTo>
                    <a:pt x="8863" y="643"/>
                  </a:lnTo>
                  <a:lnTo>
                    <a:pt x="9206" y="386"/>
                  </a:lnTo>
                  <a:lnTo>
                    <a:pt x="9548" y="172"/>
                  </a:lnTo>
                  <a:lnTo>
                    <a:pt x="9548" y="172"/>
                  </a:lnTo>
                  <a:lnTo>
                    <a:pt x="9891" y="43"/>
                  </a:lnTo>
                  <a:lnTo>
                    <a:pt x="9891" y="43"/>
                  </a:lnTo>
                  <a:lnTo>
                    <a:pt x="9976" y="43"/>
                  </a:lnTo>
                  <a:lnTo>
                    <a:pt x="10019" y="43"/>
                  </a:lnTo>
                  <a:lnTo>
                    <a:pt x="10019" y="43"/>
                  </a:lnTo>
                  <a:lnTo>
                    <a:pt x="10062" y="0"/>
                  </a:lnTo>
                  <a:lnTo>
                    <a:pt x="10062" y="0"/>
                  </a:lnTo>
                  <a:lnTo>
                    <a:pt x="10148" y="0"/>
                  </a:lnTo>
                  <a:lnTo>
                    <a:pt x="10148" y="0"/>
                  </a:lnTo>
                  <a:lnTo>
                    <a:pt x="10190" y="0"/>
                  </a:lnTo>
                  <a:lnTo>
                    <a:pt x="10190" y="0"/>
                  </a:lnTo>
                  <a:lnTo>
                    <a:pt x="10233" y="0"/>
                  </a:lnTo>
                  <a:lnTo>
                    <a:pt x="10233" y="0"/>
                  </a:lnTo>
                  <a:lnTo>
                    <a:pt x="10490" y="0"/>
                  </a:lnTo>
                  <a:lnTo>
                    <a:pt x="10490" y="0"/>
                  </a:lnTo>
                  <a:lnTo>
                    <a:pt x="10704" y="43"/>
                  </a:lnTo>
                  <a:lnTo>
                    <a:pt x="10918" y="129"/>
                  </a:lnTo>
                  <a:lnTo>
                    <a:pt x="10918" y="129"/>
                  </a:lnTo>
                  <a:lnTo>
                    <a:pt x="10961" y="172"/>
                  </a:lnTo>
                  <a:lnTo>
                    <a:pt x="10961" y="172"/>
                  </a:lnTo>
                  <a:lnTo>
                    <a:pt x="11047" y="214"/>
                  </a:lnTo>
                  <a:lnTo>
                    <a:pt x="11047" y="214"/>
                  </a:lnTo>
                  <a:lnTo>
                    <a:pt x="11261" y="343"/>
                  </a:lnTo>
                  <a:lnTo>
                    <a:pt x="11475" y="514"/>
                  </a:lnTo>
                  <a:lnTo>
                    <a:pt x="11689" y="728"/>
                  </a:lnTo>
                  <a:lnTo>
                    <a:pt x="11860" y="985"/>
                  </a:lnTo>
                  <a:lnTo>
                    <a:pt x="12203" y="1499"/>
                  </a:lnTo>
                  <a:lnTo>
                    <a:pt x="12460" y="2098"/>
                  </a:lnTo>
                  <a:lnTo>
                    <a:pt x="12460" y="2098"/>
                  </a:lnTo>
                  <a:lnTo>
                    <a:pt x="12588" y="2441"/>
                  </a:lnTo>
                  <a:lnTo>
                    <a:pt x="12588" y="2441"/>
                  </a:lnTo>
                  <a:lnTo>
                    <a:pt x="12845" y="3340"/>
                  </a:lnTo>
                  <a:lnTo>
                    <a:pt x="13016" y="4153"/>
                  </a:lnTo>
                  <a:lnTo>
                    <a:pt x="13145" y="4881"/>
                  </a:lnTo>
                  <a:lnTo>
                    <a:pt x="13188" y="5395"/>
                  </a:lnTo>
                  <a:lnTo>
                    <a:pt x="13188" y="5395"/>
                  </a:lnTo>
                  <a:lnTo>
                    <a:pt x="13188" y="5524"/>
                  </a:lnTo>
                  <a:lnTo>
                    <a:pt x="13188" y="5524"/>
                  </a:lnTo>
                  <a:lnTo>
                    <a:pt x="13188" y="5609"/>
                  </a:lnTo>
                  <a:lnTo>
                    <a:pt x="13188" y="5609"/>
                  </a:lnTo>
                  <a:lnTo>
                    <a:pt x="14044" y="5652"/>
                  </a:lnTo>
                  <a:lnTo>
                    <a:pt x="14943" y="5780"/>
                  </a:lnTo>
                  <a:lnTo>
                    <a:pt x="15971" y="5995"/>
                  </a:lnTo>
                  <a:lnTo>
                    <a:pt x="15971" y="5995"/>
                  </a:lnTo>
                  <a:lnTo>
                    <a:pt x="15971" y="5995"/>
                  </a:lnTo>
                  <a:lnTo>
                    <a:pt x="16099" y="5995"/>
                  </a:lnTo>
                  <a:lnTo>
                    <a:pt x="16099" y="5995"/>
                  </a:lnTo>
                  <a:lnTo>
                    <a:pt x="16570" y="6123"/>
                  </a:lnTo>
                  <a:lnTo>
                    <a:pt x="16570" y="6123"/>
                  </a:lnTo>
                  <a:lnTo>
                    <a:pt x="16656" y="6166"/>
                  </a:lnTo>
                  <a:lnTo>
                    <a:pt x="16656" y="6166"/>
                  </a:lnTo>
                  <a:lnTo>
                    <a:pt x="17298" y="6337"/>
                  </a:lnTo>
                  <a:lnTo>
                    <a:pt x="17854" y="6551"/>
                  </a:lnTo>
                  <a:lnTo>
                    <a:pt x="17854" y="6551"/>
                  </a:lnTo>
                  <a:lnTo>
                    <a:pt x="18026" y="6680"/>
                  </a:lnTo>
                  <a:lnTo>
                    <a:pt x="18026" y="6680"/>
                  </a:lnTo>
                  <a:lnTo>
                    <a:pt x="18454" y="6894"/>
                  </a:lnTo>
                  <a:lnTo>
                    <a:pt x="18454" y="6894"/>
                  </a:lnTo>
                  <a:lnTo>
                    <a:pt x="18625" y="7022"/>
                  </a:lnTo>
                  <a:lnTo>
                    <a:pt x="18625" y="7022"/>
                  </a:lnTo>
                  <a:lnTo>
                    <a:pt x="18754" y="7108"/>
                  </a:lnTo>
                  <a:lnTo>
                    <a:pt x="18754" y="7108"/>
                  </a:lnTo>
                  <a:lnTo>
                    <a:pt x="18925" y="7279"/>
                  </a:lnTo>
                  <a:lnTo>
                    <a:pt x="19053" y="7450"/>
                  </a:lnTo>
                  <a:lnTo>
                    <a:pt x="19139" y="7664"/>
                  </a:lnTo>
                  <a:lnTo>
                    <a:pt x="19225" y="7836"/>
                  </a:lnTo>
                  <a:lnTo>
                    <a:pt x="19225" y="7836"/>
                  </a:lnTo>
                  <a:lnTo>
                    <a:pt x="19225" y="8007"/>
                  </a:lnTo>
                  <a:lnTo>
                    <a:pt x="19225" y="8221"/>
                  </a:lnTo>
                  <a:lnTo>
                    <a:pt x="19182" y="8392"/>
                  </a:lnTo>
                  <a:lnTo>
                    <a:pt x="19139" y="8563"/>
                  </a:lnTo>
                  <a:lnTo>
                    <a:pt x="18925" y="8949"/>
                  </a:lnTo>
                  <a:lnTo>
                    <a:pt x="18668" y="9291"/>
                  </a:lnTo>
                  <a:lnTo>
                    <a:pt x="18325" y="9634"/>
                  </a:lnTo>
                  <a:lnTo>
                    <a:pt x="17940" y="9976"/>
                  </a:lnTo>
                  <a:lnTo>
                    <a:pt x="17469" y="10319"/>
                  </a:lnTo>
                  <a:lnTo>
                    <a:pt x="17041" y="10619"/>
                  </a:lnTo>
                  <a:lnTo>
                    <a:pt x="16142" y="11175"/>
                  </a:lnTo>
                  <a:lnTo>
                    <a:pt x="15328" y="11603"/>
                  </a:lnTo>
                  <a:lnTo>
                    <a:pt x="14515" y="11989"/>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39;p2">
              <a:extLst>
                <a:ext uri="{FF2B5EF4-FFF2-40B4-BE49-F238E27FC236}">
                  <a16:creationId xmlns:a16="http://schemas.microsoft.com/office/drawing/2014/main" id="{80498F0E-7D06-9BA1-3335-441559C94041}"/>
                </a:ext>
              </a:extLst>
            </p:cNvPr>
            <p:cNvSpPr/>
            <p:nvPr/>
          </p:nvSpPr>
          <p:spPr>
            <a:xfrm>
              <a:off x="8315475" y="408500"/>
              <a:ext cx="25" cy="25"/>
            </a:xfrm>
            <a:custGeom>
              <a:avLst/>
              <a:gdLst/>
              <a:ahLst/>
              <a:cxnLst/>
              <a:rect l="l" t="t" r="r" b="b"/>
              <a:pathLst>
                <a:path w="1" h="1" extrusionOk="0">
                  <a:moveTo>
                    <a:pt x="0" y="0"/>
                  </a:moveTo>
                  <a:lnTo>
                    <a:pt x="0" y="0"/>
                  </a:lnTo>
                  <a:lnTo>
                    <a:pt x="0" y="0"/>
                  </a:lnTo>
                  <a:lnTo>
                    <a:pt x="0" y="0"/>
                  </a:lnTo>
                  <a:lnTo>
                    <a:pt x="0" y="0"/>
                  </a:lnTo>
                  <a:lnTo>
                    <a:pt x="0" y="0"/>
                  </a:lnTo>
                  <a:lnTo>
                    <a:pt x="0" y="0"/>
                  </a:lnTo>
                  <a:lnTo>
                    <a:pt x="0" y="0"/>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40;p2">
              <a:extLst>
                <a:ext uri="{FF2B5EF4-FFF2-40B4-BE49-F238E27FC236}">
                  <a16:creationId xmlns:a16="http://schemas.microsoft.com/office/drawing/2014/main" id="{AE07F2F7-B261-74D6-5774-06A19BB70329}"/>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41;p2">
              <a:extLst>
                <a:ext uri="{FF2B5EF4-FFF2-40B4-BE49-F238E27FC236}">
                  <a16:creationId xmlns:a16="http://schemas.microsoft.com/office/drawing/2014/main" id="{45517CB4-334A-78A8-4359-2CAD2BD3FB18}"/>
                </a:ext>
              </a:extLst>
            </p:cNvPr>
            <p:cNvSpPr/>
            <p:nvPr/>
          </p:nvSpPr>
          <p:spPr>
            <a:xfrm>
              <a:off x="8314400" y="408500"/>
              <a:ext cx="1100" cy="25"/>
            </a:xfrm>
            <a:custGeom>
              <a:avLst/>
              <a:gdLst/>
              <a:ahLst/>
              <a:cxnLst/>
              <a:rect l="l" t="t" r="r" b="b"/>
              <a:pathLst>
                <a:path w="44" h="1" extrusionOk="0">
                  <a:moveTo>
                    <a:pt x="0" y="0"/>
                  </a:moveTo>
                  <a:lnTo>
                    <a:pt x="0" y="0"/>
                  </a:lnTo>
                  <a:lnTo>
                    <a:pt x="0" y="0"/>
                  </a:lnTo>
                  <a:lnTo>
                    <a:pt x="0" y="0"/>
                  </a:lnTo>
                  <a:lnTo>
                    <a:pt x="0" y="0"/>
                  </a:lnTo>
                  <a:lnTo>
                    <a:pt x="0" y="0"/>
                  </a:lnTo>
                  <a:lnTo>
                    <a:pt x="0" y="0"/>
                  </a:lnTo>
                  <a:lnTo>
                    <a:pt x="0" y="0"/>
                  </a:lnTo>
                  <a:lnTo>
                    <a:pt x="0" y="0"/>
                  </a:lnTo>
                  <a:lnTo>
                    <a:pt x="0" y="0"/>
                  </a:lnTo>
                  <a:close/>
                  <a:moveTo>
                    <a:pt x="43" y="0"/>
                  </a:moveTo>
                  <a:lnTo>
                    <a:pt x="43" y="0"/>
                  </a:lnTo>
                  <a:lnTo>
                    <a:pt x="43" y="0"/>
                  </a:lnTo>
                  <a:lnTo>
                    <a:pt x="43" y="0"/>
                  </a:lnTo>
                  <a:lnTo>
                    <a:pt x="43" y="0"/>
                  </a:lnTo>
                  <a:lnTo>
                    <a:pt x="43" y="0"/>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42;p2">
              <a:extLst>
                <a:ext uri="{FF2B5EF4-FFF2-40B4-BE49-F238E27FC236}">
                  <a16:creationId xmlns:a16="http://schemas.microsoft.com/office/drawing/2014/main" id="{71BD0EBB-79E5-AC69-E856-387EC71DDA7B}"/>
                </a:ext>
              </a:extLst>
            </p:cNvPr>
            <p:cNvSpPr/>
            <p:nvPr/>
          </p:nvSpPr>
          <p:spPr>
            <a:xfrm>
              <a:off x="8314400" y="408500"/>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43;p2">
              <a:extLst>
                <a:ext uri="{FF2B5EF4-FFF2-40B4-BE49-F238E27FC236}">
                  <a16:creationId xmlns:a16="http://schemas.microsoft.com/office/drawing/2014/main" id="{2BA3822F-0E86-F142-7F56-6E8434409451}"/>
                </a:ext>
              </a:extLst>
            </p:cNvPr>
            <p:cNvSpPr/>
            <p:nvPr/>
          </p:nvSpPr>
          <p:spPr>
            <a:xfrm>
              <a:off x="8315475" y="408500"/>
              <a:ext cx="25" cy="25"/>
            </a:xfrm>
            <a:custGeom>
              <a:avLst/>
              <a:gdLst/>
              <a:ahLst/>
              <a:cxnLst/>
              <a:rect l="l" t="t" r="r" b="b"/>
              <a:pathLst>
                <a:path w="1" h="1" fill="none" extrusionOk="0">
                  <a:moveTo>
                    <a:pt x="0" y="0"/>
                  </a:move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44;p2">
              <a:extLst>
                <a:ext uri="{FF2B5EF4-FFF2-40B4-BE49-F238E27FC236}">
                  <a16:creationId xmlns:a16="http://schemas.microsoft.com/office/drawing/2014/main" id="{2571DED2-453A-EB64-3E41-D006C6457C36}"/>
                </a:ext>
              </a:extLst>
            </p:cNvPr>
            <p:cNvSpPr/>
            <p:nvPr/>
          </p:nvSpPr>
          <p:spPr>
            <a:xfrm>
              <a:off x="8319750" y="408500"/>
              <a:ext cx="25" cy="25"/>
            </a:xfrm>
            <a:custGeom>
              <a:avLst/>
              <a:gdLst/>
              <a:ahLst/>
              <a:cxnLst/>
              <a:rect l="l" t="t" r="r" b="b"/>
              <a:pathLst>
                <a:path w="1" h="1" extrusionOk="0">
                  <a:moveTo>
                    <a:pt x="1" y="0"/>
                  </a:moveTo>
                  <a:lnTo>
                    <a:pt x="1" y="0"/>
                  </a:lnTo>
                  <a:lnTo>
                    <a:pt x="1" y="0"/>
                  </a:lnTo>
                  <a:lnTo>
                    <a:pt x="1" y="0"/>
                  </a:lnTo>
                  <a:lnTo>
                    <a:pt x="1" y="0"/>
                  </a:lnTo>
                  <a:close/>
                </a:path>
              </a:pathLst>
            </a:custGeom>
            <a:solidFill>
              <a:srgbClr val="FF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45;p2">
              <a:extLst>
                <a:ext uri="{FF2B5EF4-FFF2-40B4-BE49-F238E27FC236}">
                  <a16:creationId xmlns:a16="http://schemas.microsoft.com/office/drawing/2014/main" id="{AE92AD43-E4A6-8D89-F4FC-0E93125CB8C7}"/>
                </a:ext>
              </a:extLst>
            </p:cNvPr>
            <p:cNvSpPr/>
            <p:nvPr/>
          </p:nvSpPr>
          <p:spPr>
            <a:xfrm>
              <a:off x="8319750" y="408500"/>
              <a:ext cx="25" cy="25"/>
            </a:xfrm>
            <a:custGeom>
              <a:avLst/>
              <a:gdLst/>
              <a:ahLst/>
              <a:cxnLst/>
              <a:rect l="l" t="t" r="r" b="b"/>
              <a:pathLst>
                <a:path w="1" h="1" fill="none" extrusionOk="0">
                  <a:moveTo>
                    <a:pt x="1" y="0"/>
                  </a:moveTo>
                  <a:lnTo>
                    <a:pt x="1" y="0"/>
                  </a:lnTo>
                  <a:lnTo>
                    <a:pt x="1" y="0"/>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46;p2">
              <a:extLst>
                <a:ext uri="{FF2B5EF4-FFF2-40B4-BE49-F238E27FC236}">
                  <a16:creationId xmlns:a16="http://schemas.microsoft.com/office/drawing/2014/main" id="{70B3CB97-14B2-F492-1087-CF2C2124EA19}"/>
                </a:ext>
              </a:extLst>
            </p:cNvPr>
            <p:cNvSpPr/>
            <p:nvPr/>
          </p:nvSpPr>
          <p:spPr>
            <a:xfrm>
              <a:off x="8374350" y="471650"/>
              <a:ext cx="15000" cy="71750"/>
            </a:xfrm>
            <a:custGeom>
              <a:avLst/>
              <a:gdLst/>
              <a:ahLst/>
              <a:cxnLst/>
              <a:rect l="l" t="t" r="r" b="b"/>
              <a:pathLst>
                <a:path w="600" h="2870"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close/>
                </a:path>
              </a:pathLst>
            </a:custGeom>
            <a:solidFill>
              <a:srgbClr val="FF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47;p2">
              <a:extLst>
                <a:ext uri="{FF2B5EF4-FFF2-40B4-BE49-F238E27FC236}">
                  <a16:creationId xmlns:a16="http://schemas.microsoft.com/office/drawing/2014/main" id="{5930C4CE-4FDC-8BA7-D21A-57E860A8515C}"/>
                </a:ext>
              </a:extLst>
            </p:cNvPr>
            <p:cNvSpPr/>
            <p:nvPr/>
          </p:nvSpPr>
          <p:spPr>
            <a:xfrm>
              <a:off x="8374350" y="471650"/>
              <a:ext cx="15000" cy="71750"/>
            </a:xfrm>
            <a:custGeom>
              <a:avLst/>
              <a:gdLst/>
              <a:ahLst/>
              <a:cxnLst/>
              <a:rect l="l" t="t" r="r" b="b"/>
              <a:pathLst>
                <a:path w="600" h="2870" fill="none" extrusionOk="0">
                  <a:moveTo>
                    <a:pt x="0" y="0"/>
                  </a:moveTo>
                  <a:lnTo>
                    <a:pt x="0" y="0"/>
                  </a:lnTo>
                  <a:lnTo>
                    <a:pt x="257" y="857"/>
                  </a:lnTo>
                  <a:lnTo>
                    <a:pt x="428" y="1670"/>
                  </a:lnTo>
                  <a:lnTo>
                    <a:pt x="557" y="2355"/>
                  </a:lnTo>
                  <a:lnTo>
                    <a:pt x="600" y="2869"/>
                  </a:lnTo>
                  <a:lnTo>
                    <a:pt x="600" y="2869"/>
                  </a:lnTo>
                  <a:lnTo>
                    <a:pt x="557" y="2355"/>
                  </a:lnTo>
                  <a:lnTo>
                    <a:pt x="428" y="1670"/>
                  </a:lnTo>
                  <a:lnTo>
                    <a:pt x="257" y="857"/>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48;p2">
              <a:extLst>
                <a:ext uri="{FF2B5EF4-FFF2-40B4-BE49-F238E27FC236}">
                  <a16:creationId xmlns:a16="http://schemas.microsoft.com/office/drawing/2014/main" id="{1F4A4052-F17B-CD50-A20E-680D4E11F02F}"/>
                </a:ext>
              </a:extLst>
            </p:cNvPr>
            <p:cNvSpPr/>
            <p:nvPr/>
          </p:nvSpPr>
          <p:spPr>
            <a:xfrm>
              <a:off x="8374350" y="469500"/>
              <a:ext cx="15000" cy="73900"/>
            </a:xfrm>
            <a:custGeom>
              <a:avLst/>
              <a:gdLst/>
              <a:ahLst/>
              <a:cxnLst/>
              <a:rect l="l" t="t" r="r" b="b"/>
              <a:pathLst>
                <a:path w="600" h="2956" extrusionOk="0">
                  <a:moveTo>
                    <a:pt x="0" y="1"/>
                  </a:moveTo>
                  <a:lnTo>
                    <a:pt x="0" y="86"/>
                  </a:lnTo>
                  <a:lnTo>
                    <a:pt x="184" y="698"/>
                  </a:lnTo>
                  <a:lnTo>
                    <a:pt x="0" y="1"/>
                  </a:lnTo>
                  <a:close/>
                  <a:moveTo>
                    <a:pt x="184" y="698"/>
                  </a:moveTo>
                  <a:lnTo>
                    <a:pt x="214" y="814"/>
                  </a:lnTo>
                  <a:lnTo>
                    <a:pt x="279" y="1049"/>
                  </a:lnTo>
                  <a:lnTo>
                    <a:pt x="257" y="943"/>
                  </a:lnTo>
                  <a:lnTo>
                    <a:pt x="184" y="698"/>
                  </a:lnTo>
                  <a:close/>
                  <a:moveTo>
                    <a:pt x="279" y="1049"/>
                  </a:moveTo>
                  <a:lnTo>
                    <a:pt x="428" y="1756"/>
                  </a:lnTo>
                  <a:lnTo>
                    <a:pt x="482" y="2045"/>
                  </a:lnTo>
                  <a:lnTo>
                    <a:pt x="428" y="1585"/>
                  </a:lnTo>
                  <a:lnTo>
                    <a:pt x="279" y="1049"/>
                  </a:lnTo>
                  <a:close/>
                  <a:moveTo>
                    <a:pt x="482" y="2045"/>
                  </a:moveTo>
                  <a:lnTo>
                    <a:pt x="514" y="2313"/>
                  </a:lnTo>
                  <a:lnTo>
                    <a:pt x="600" y="2955"/>
                  </a:lnTo>
                  <a:lnTo>
                    <a:pt x="557" y="2441"/>
                  </a:lnTo>
                  <a:lnTo>
                    <a:pt x="482" y="2045"/>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49;p2">
              <a:extLst>
                <a:ext uri="{FF2B5EF4-FFF2-40B4-BE49-F238E27FC236}">
                  <a16:creationId xmlns:a16="http://schemas.microsoft.com/office/drawing/2014/main" id="{EBA349BE-2DE9-4D84-F9D8-710BBA294590}"/>
                </a:ext>
              </a:extLst>
            </p:cNvPr>
            <p:cNvSpPr/>
            <p:nvPr/>
          </p:nvSpPr>
          <p:spPr>
            <a:xfrm>
              <a:off x="8371125" y="460950"/>
              <a:ext cx="18225" cy="85650"/>
            </a:xfrm>
            <a:custGeom>
              <a:avLst/>
              <a:gdLst/>
              <a:ahLst/>
              <a:cxnLst/>
              <a:rect l="l" t="t" r="r" b="b"/>
              <a:pathLst>
                <a:path w="729" h="3426" fill="none" extrusionOk="0">
                  <a:moveTo>
                    <a:pt x="1" y="0"/>
                  </a:moveTo>
                  <a:lnTo>
                    <a:pt x="1" y="0"/>
                  </a:lnTo>
                  <a:lnTo>
                    <a:pt x="1" y="0"/>
                  </a:lnTo>
                  <a:lnTo>
                    <a:pt x="129" y="343"/>
                  </a:lnTo>
                  <a:lnTo>
                    <a:pt x="129" y="343"/>
                  </a:lnTo>
                  <a:lnTo>
                    <a:pt x="129" y="428"/>
                  </a:lnTo>
                  <a:lnTo>
                    <a:pt x="129" y="428"/>
                  </a:lnTo>
                  <a:lnTo>
                    <a:pt x="386" y="1285"/>
                  </a:lnTo>
                  <a:lnTo>
                    <a:pt x="557" y="2098"/>
                  </a:lnTo>
                  <a:lnTo>
                    <a:pt x="686" y="2783"/>
                  </a:lnTo>
                  <a:lnTo>
                    <a:pt x="729" y="3297"/>
                  </a:lnTo>
                  <a:lnTo>
                    <a:pt x="729" y="3297"/>
                  </a:lnTo>
                  <a:lnTo>
                    <a:pt x="729" y="3297"/>
                  </a:lnTo>
                  <a:lnTo>
                    <a:pt x="729" y="3426"/>
                  </a:lnTo>
                  <a:lnTo>
                    <a:pt x="729" y="3426"/>
                  </a:lnTo>
                  <a:lnTo>
                    <a:pt x="729" y="3426"/>
                  </a:lnTo>
                  <a:lnTo>
                    <a:pt x="729" y="3426"/>
                  </a:lnTo>
                  <a:lnTo>
                    <a:pt x="729" y="3297"/>
                  </a:lnTo>
                  <a:lnTo>
                    <a:pt x="729" y="3297"/>
                  </a:lnTo>
                  <a:lnTo>
                    <a:pt x="643" y="2655"/>
                  </a:lnTo>
                  <a:lnTo>
                    <a:pt x="557" y="1927"/>
                  </a:lnTo>
                  <a:lnTo>
                    <a:pt x="343" y="1156"/>
                  </a:lnTo>
                  <a:lnTo>
                    <a:pt x="129" y="343"/>
                  </a:lnTo>
                  <a:lnTo>
                    <a:pt x="129" y="343"/>
                  </a:lnTo>
                  <a:lnTo>
                    <a:pt x="1" y="0"/>
                  </a:lnTo>
                  <a:lnTo>
                    <a:pt x="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50;p2">
              <a:extLst>
                <a:ext uri="{FF2B5EF4-FFF2-40B4-BE49-F238E27FC236}">
                  <a16:creationId xmlns:a16="http://schemas.microsoft.com/office/drawing/2014/main" id="{2B882E1E-C8B9-0714-2F3B-C65E8FB46A5F}"/>
                </a:ext>
              </a:extLst>
            </p:cNvPr>
            <p:cNvSpPr/>
            <p:nvPr/>
          </p:nvSpPr>
          <p:spPr>
            <a:xfrm>
              <a:off x="8510275" y="575475"/>
              <a:ext cx="10725" cy="5375"/>
            </a:xfrm>
            <a:custGeom>
              <a:avLst/>
              <a:gdLst/>
              <a:ahLst/>
              <a:cxnLst/>
              <a:rect l="l" t="t" r="r" b="b"/>
              <a:pathLst>
                <a:path w="429" h="215" extrusionOk="0">
                  <a:moveTo>
                    <a:pt x="1" y="1"/>
                  </a:moveTo>
                  <a:lnTo>
                    <a:pt x="1" y="1"/>
                  </a:lnTo>
                  <a:lnTo>
                    <a:pt x="429" y="215"/>
                  </a:lnTo>
                  <a:lnTo>
                    <a:pt x="429" y="215"/>
                  </a:lnTo>
                  <a:lnTo>
                    <a:pt x="1" y="1"/>
                  </a:lnTo>
                  <a:close/>
                </a:path>
              </a:pathLst>
            </a:custGeom>
            <a:solidFill>
              <a:srgbClr val="FF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51;p2">
              <a:extLst>
                <a:ext uri="{FF2B5EF4-FFF2-40B4-BE49-F238E27FC236}">
                  <a16:creationId xmlns:a16="http://schemas.microsoft.com/office/drawing/2014/main" id="{9BEEBAA2-5A8B-7140-79B8-FA85D12A62B3}"/>
                </a:ext>
              </a:extLst>
            </p:cNvPr>
            <p:cNvSpPr/>
            <p:nvPr/>
          </p:nvSpPr>
          <p:spPr>
            <a:xfrm>
              <a:off x="8510275" y="575475"/>
              <a:ext cx="10725" cy="5375"/>
            </a:xfrm>
            <a:custGeom>
              <a:avLst/>
              <a:gdLst/>
              <a:ahLst/>
              <a:cxnLst/>
              <a:rect l="l" t="t" r="r" b="b"/>
              <a:pathLst>
                <a:path w="429" h="215" fill="none" extrusionOk="0">
                  <a:moveTo>
                    <a:pt x="1" y="1"/>
                  </a:moveTo>
                  <a:lnTo>
                    <a:pt x="1" y="1"/>
                  </a:lnTo>
                  <a:lnTo>
                    <a:pt x="429" y="215"/>
                  </a:lnTo>
                  <a:lnTo>
                    <a:pt x="429" y="215"/>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52;p2">
              <a:extLst>
                <a:ext uri="{FF2B5EF4-FFF2-40B4-BE49-F238E27FC236}">
                  <a16:creationId xmlns:a16="http://schemas.microsoft.com/office/drawing/2014/main" id="{E5593A3F-8AFD-E7C8-F904-8B11623A7DDA}"/>
                </a:ext>
              </a:extLst>
            </p:cNvPr>
            <p:cNvSpPr/>
            <p:nvPr/>
          </p:nvSpPr>
          <p:spPr>
            <a:xfrm>
              <a:off x="8458900" y="558350"/>
              <a:ext cx="81375" cy="52475"/>
            </a:xfrm>
            <a:custGeom>
              <a:avLst/>
              <a:gdLst/>
              <a:ahLst/>
              <a:cxnLst/>
              <a:rect l="l" t="t" r="r" b="b"/>
              <a:pathLst>
                <a:path w="3255" h="2099" extrusionOk="0">
                  <a:moveTo>
                    <a:pt x="2655" y="1028"/>
                  </a:moveTo>
                  <a:lnTo>
                    <a:pt x="2655" y="1028"/>
                  </a:lnTo>
                  <a:lnTo>
                    <a:pt x="2655" y="1028"/>
                  </a:lnTo>
                  <a:lnTo>
                    <a:pt x="2655" y="1028"/>
                  </a:lnTo>
                  <a:lnTo>
                    <a:pt x="2784" y="1114"/>
                  </a:lnTo>
                  <a:lnTo>
                    <a:pt x="2784" y="1114"/>
                  </a:lnTo>
                  <a:lnTo>
                    <a:pt x="2955" y="1285"/>
                  </a:lnTo>
                  <a:lnTo>
                    <a:pt x="3083" y="1456"/>
                  </a:lnTo>
                  <a:lnTo>
                    <a:pt x="3169" y="1670"/>
                  </a:lnTo>
                  <a:lnTo>
                    <a:pt x="3255" y="1842"/>
                  </a:lnTo>
                  <a:lnTo>
                    <a:pt x="3255" y="1842"/>
                  </a:lnTo>
                  <a:lnTo>
                    <a:pt x="3255" y="2098"/>
                  </a:lnTo>
                  <a:lnTo>
                    <a:pt x="3255" y="2098"/>
                  </a:lnTo>
                  <a:lnTo>
                    <a:pt x="3255" y="1842"/>
                  </a:lnTo>
                  <a:lnTo>
                    <a:pt x="3255" y="1842"/>
                  </a:lnTo>
                  <a:lnTo>
                    <a:pt x="3169" y="1670"/>
                  </a:lnTo>
                  <a:lnTo>
                    <a:pt x="3083" y="1456"/>
                  </a:lnTo>
                  <a:lnTo>
                    <a:pt x="2955" y="1285"/>
                  </a:lnTo>
                  <a:lnTo>
                    <a:pt x="2784" y="1114"/>
                  </a:lnTo>
                  <a:lnTo>
                    <a:pt x="2784" y="1114"/>
                  </a:lnTo>
                  <a:lnTo>
                    <a:pt x="2655" y="1028"/>
                  </a:lnTo>
                  <a:lnTo>
                    <a:pt x="2655" y="1028"/>
                  </a:lnTo>
                  <a:close/>
                  <a:moveTo>
                    <a:pt x="686" y="172"/>
                  </a:moveTo>
                  <a:lnTo>
                    <a:pt x="686" y="172"/>
                  </a:lnTo>
                  <a:lnTo>
                    <a:pt x="686" y="172"/>
                  </a:lnTo>
                  <a:lnTo>
                    <a:pt x="686" y="172"/>
                  </a:lnTo>
                  <a:lnTo>
                    <a:pt x="1328" y="343"/>
                  </a:lnTo>
                  <a:lnTo>
                    <a:pt x="1884" y="557"/>
                  </a:lnTo>
                  <a:lnTo>
                    <a:pt x="1884" y="557"/>
                  </a:lnTo>
                  <a:lnTo>
                    <a:pt x="2056" y="686"/>
                  </a:lnTo>
                  <a:lnTo>
                    <a:pt x="2056" y="686"/>
                  </a:lnTo>
                  <a:lnTo>
                    <a:pt x="2056" y="686"/>
                  </a:lnTo>
                  <a:lnTo>
                    <a:pt x="2484" y="900"/>
                  </a:lnTo>
                  <a:lnTo>
                    <a:pt x="2484" y="900"/>
                  </a:lnTo>
                  <a:lnTo>
                    <a:pt x="2484" y="900"/>
                  </a:lnTo>
                  <a:lnTo>
                    <a:pt x="2484" y="900"/>
                  </a:lnTo>
                  <a:lnTo>
                    <a:pt x="2484" y="900"/>
                  </a:lnTo>
                  <a:lnTo>
                    <a:pt x="2484" y="900"/>
                  </a:lnTo>
                  <a:lnTo>
                    <a:pt x="2056" y="686"/>
                  </a:lnTo>
                  <a:lnTo>
                    <a:pt x="2056" y="686"/>
                  </a:lnTo>
                  <a:lnTo>
                    <a:pt x="1884" y="557"/>
                  </a:lnTo>
                  <a:lnTo>
                    <a:pt x="1884" y="557"/>
                  </a:lnTo>
                  <a:lnTo>
                    <a:pt x="1328" y="343"/>
                  </a:lnTo>
                  <a:lnTo>
                    <a:pt x="686" y="172"/>
                  </a:lnTo>
                  <a:lnTo>
                    <a:pt x="686" y="172"/>
                  </a:lnTo>
                  <a:close/>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53;p2">
              <a:extLst>
                <a:ext uri="{FF2B5EF4-FFF2-40B4-BE49-F238E27FC236}">
                  <a16:creationId xmlns:a16="http://schemas.microsoft.com/office/drawing/2014/main" id="{EC453C8C-DA47-5BAD-11C8-912C69C832A2}"/>
                </a:ext>
              </a:extLst>
            </p:cNvPr>
            <p:cNvSpPr/>
            <p:nvPr/>
          </p:nvSpPr>
          <p:spPr>
            <a:xfrm>
              <a:off x="8525275" y="584050"/>
              <a:ext cx="15000" cy="26775"/>
            </a:xfrm>
            <a:custGeom>
              <a:avLst/>
              <a:gdLst/>
              <a:ahLst/>
              <a:cxnLst/>
              <a:rect l="l" t="t" r="r" b="b"/>
              <a:pathLst>
                <a:path w="600" h="1071" fill="none" extrusionOk="0">
                  <a:moveTo>
                    <a:pt x="0" y="0"/>
                  </a:moveTo>
                  <a:lnTo>
                    <a:pt x="0" y="0"/>
                  </a:lnTo>
                  <a:lnTo>
                    <a:pt x="0" y="0"/>
                  </a:lnTo>
                  <a:lnTo>
                    <a:pt x="0" y="0"/>
                  </a:lnTo>
                  <a:lnTo>
                    <a:pt x="129" y="86"/>
                  </a:lnTo>
                  <a:lnTo>
                    <a:pt x="129" y="86"/>
                  </a:lnTo>
                  <a:lnTo>
                    <a:pt x="300" y="257"/>
                  </a:lnTo>
                  <a:lnTo>
                    <a:pt x="428" y="428"/>
                  </a:lnTo>
                  <a:lnTo>
                    <a:pt x="514" y="642"/>
                  </a:lnTo>
                  <a:lnTo>
                    <a:pt x="600" y="814"/>
                  </a:lnTo>
                  <a:lnTo>
                    <a:pt x="600" y="814"/>
                  </a:lnTo>
                  <a:lnTo>
                    <a:pt x="600" y="1070"/>
                  </a:lnTo>
                  <a:lnTo>
                    <a:pt x="600" y="1070"/>
                  </a:lnTo>
                  <a:lnTo>
                    <a:pt x="600" y="814"/>
                  </a:lnTo>
                  <a:lnTo>
                    <a:pt x="600" y="814"/>
                  </a:lnTo>
                  <a:lnTo>
                    <a:pt x="514" y="642"/>
                  </a:lnTo>
                  <a:lnTo>
                    <a:pt x="428" y="428"/>
                  </a:lnTo>
                  <a:lnTo>
                    <a:pt x="300" y="257"/>
                  </a:lnTo>
                  <a:lnTo>
                    <a:pt x="129" y="86"/>
                  </a:lnTo>
                  <a:lnTo>
                    <a:pt x="129" y="86"/>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54;p2">
              <a:extLst>
                <a:ext uri="{FF2B5EF4-FFF2-40B4-BE49-F238E27FC236}">
                  <a16:creationId xmlns:a16="http://schemas.microsoft.com/office/drawing/2014/main" id="{2F354E9D-7A6F-9186-5B04-6845A454360E}"/>
                </a:ext>
              </a:extLst>
            </p:cNvPr>
            <p:cNvSpPr/>
            <p:nvPr/>
          </p:nvSpPr>
          <p:spPr>
            <a:xfrm>
              <a:off x="8476025" y="562625"/>
              <a:ext cx="44975" cy="18225"/>
            </a:xfrm>
            <a:custGeom>
              <a:avLst/>
              <a:gdLst/>
              <a:ahLst/>
              <a:cxnLst/>
              <a:rect l="l" t="t" r="r" b="b"/>
              <a:pathLst>
                <a:path w="1799" h="729" fill="none" extrusionOk="0">
                  <a:moveTo>
                    <a:pt x="1" y="1"/>
                  </a:moveTo>
                  <a:lnTo>
                    <a:pt x="1" y="1"/>
                  </a:lnTo>
                  <a:lnTo>
                    <a:pt x="1" y="1"/>
                  </a:lnTo>
                  <a:lnTo>
                    <a:pt x="1" y="1"/>
                  </a:lnTo>
                  <a:lnTo>
                    <a:pt x="643" y="172"/>
                  </a:lnTo>
                  <a:lnTo>
                    <a:pt x="1199" y="386"/>
                  </a:lnTo>
                  <a:lnTo>
                    <a:pt x="1199" y="386"/>
                  </a:lnTo>
                  <a:lnTo>
                    <a:pt x="1371" y="515"/>
                  </a:lnTo>
                  <a:lnTo>
                    <a:pt x="1371" y="515"/>
                  </a:lnTo>
                  <a:lnTo>
                    <a:pt x="1371" y="515"/>
                  </a:lnTo>
                  <a:lnTo>
                    <a:pt x="1799" y="729"/>
                  </a:lnTo>
                  <a:lnTo>
                    <a:pt x="1799" y="729"/>
                  </a:lnTo>
                  <a:lnTo>
                    <a:pt x="1799" y="729"/>
                  </a:lnTo>
                  <a:lnTo>
                    <a:pt x="1799" y="729"/>
                  </a:lnTo>
                  <a:lnTo>
                    <a:pt x="1799" y="729"/>
                  </a:lnTo>
                  <a:lnTo>
                    <a:pt x="1799" y="729"/>
                  </a:lnTo>
                  <a:lnTo>
                    <a:pt x="1371" y="515"/>
                  </a:lnTo>
                  <a:lnTo>
                    <a:pt x="1371" y="515"/>
                  </a:lnTo>
                  <a:lnTo>
                    <a:pt x="1199" y="386"/>
                  </a:lnTo>
                  <a:lnTo>
                    <a:pt x="1199" y="386"/>
                  </a:lnTo>
                  <a:lnTo>
                    <a:pt x="643" y="172"/>
                  </a:lnTo>
                  <a:lnTo>
                    <a:pt x="1"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55;p2">
              <a:extLst>
                <a:ext uri="{FF2B5EF4-FFF2-40B4-BE49-F238E27FC236}">
                  <a16:creationId xmlns:a16="http://schemas.microsoft.com/office/drawing/2014/main" id="{33DBBCCE-338E-F39C-D8C7-2E2F7669AB5B}"/>
                </a:ext>
              </a:extLst>
            </p:cNvPr>
            <p:cNvSpPr/>
            <p:nvPr/>
          </p:nvSpPr>
          <p:spPr>
            <a:xfrm>
              <a:off x="8458900" y="558350"/>
              <a:ext cx="16075" cy="3225"/>
            </a:xfrm>
            <a:custGeom>
              <a:avLst/>
              <a:gdLst/>
              <a:ahLst/>
              <a:cxnLst/>
              <a:rect l="l" t="t" r="r" b="b"/>
              <a:pathLst>
                <a:path w="643" h="129" fill="none" extrusionOk="0">
                  <a:moveTo>
                    <a:pt x="1" y="1"/>
                  </a:moveTo>
                  <a:lnTo>
                    <a:pt x="1" y="1"/>
                  </a:lnTo>
                  <a:lnTo>
                    <a:pt x="1" y="1"/>
                  </a:lnTo>
                  <a:lnTo>
                    <a:pt x="129" y="1"/>
                  </a:lnTo>
                  <a:lnTo>
                    <a:pt x="129" y="1"/>
                  </a:lnTo>
                  <a:lnTo>
                    <a:pt x="600" y="129"/>
                  </a:lnTo>
                  <a:lnTo>
                    <a:pt x="600" y="129"/>
                  </a:lnTo>
                  <a:lnTo>
                    <a:pt x="643" y="129"/>
                  </a:lnTo>
                  <a:lnTo>
                    <a:pt x="643" y="129"/>
                  </a:lnTo>
                  <a:lnTo>
                    <a:pt x="643" y="129"/>
                  </a:lnTo>
                  <a:lnTo>
                    <a:pt x="600" y="129"/>
                  </a:lnTo>
                  <a:lnTo>
                    <a:pt x="600" y="129"/>
                  </a:lnTo>
                  <a:lnTo>
                    <a:pt x="129" y="1"/>
                  </a:lnTo>
                  <a:lnTo>
                    <a:pt x="129" y="1"/>
                  </a:lnTo>
                  <a:lnTo>
                    <a:pt x="1"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56;p2">
              <a:extLst>
                <a:ext uri="{FF2B5EF4-FFF2-40B4-BE49-F238E27FC236}">
                  <a16:creationId xmlns:a16="http://schemas.microsoft.com/office/drawing/2014/main" id="{A273E0D8-6E0D-471B-51B7-963E40B6D072}"/>
                </a:ext>
              </a:extLst>
            </p:cNvPr>
            <p:cNvSpPr/>
            <p:nvPr/>
          </p:nvSpPr>
          <p:spPr>
            <a:xfrm>
              <a:off x="8271575" y="785275"/>
              <a:ext cx="2175" cy="1100"/>
            </a:xfrm>
            <a:custGeom>
              <a:avLst/>
              <a:gdLst/>
              <a:ahLst/>
              <a:cxnLst/>
              <a:rect l="l" t="t" r="r" b="b"/>
              <a:pathLst>
                <a:path w="87" h="44" extrusionOk="0">
                  <a:moveTo>
                    <a:pt x="86" y="0"/>
                  </a:moveTo>
                  <a:lnTo>
                    <a:pt x="86" y="0"/>
                  </a:lnTo>
                  <a:lnTo>
                    <a:pt x="1" y="43"/>
                  </a:lnTo>
                  <a:lnTo>
                    <a:pt x="1" y="43"/>
                  </a:lnTo>
                  <a:lnTo>
                    <a:pt x="86" y="0"/>
                  </a:lnTo>
                  <a:lnTo>
                    <a:pt x="86" y="0"/>
                  </a:lnTo>
                  <a:lnTo>
                    <a:pt x="86" y="0"/>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57;p2">
              <a:extLst>
                <a:ext uri="{FF2B5EF4-FFF2-40B4-BE49-F238E27FC236}">
                  <a16:creationId xmlns:a16="http://schemas.microsoft.com/office/drawing/2014/main" id="{C817B61B-9228-A8B0-8407-4407093B6681}"/>
                </a:ext>
              </a:extLst>
            </p:cNvPr>
            <p:cNvSpPr/>
            <p:nvPr/>
          </p:nvSpPr>
          <p:spPr>
            <a:xfrm>
              <a:off x="8271575" y="785275"/>
              <a:ext cx="2175" cy="1100"/>
            </a:xfrm>
            <a:custGeom>
              <a:avLst/>
              <a:gdLst/>
              <a:ahLst/>
              <a:cxnLst/>
              <a:rect l="l" t="t" r="r" b="b"/>
              <a:pathLst>
                <a:path w="87" h="44" fill="none" extrusionOk="0">
                  <a:moveTo>
                    <a:pt x="86" y="0"/>
                  </a:moveTo>
                  <a:lnTo>
                    <a:pt x="86" y="0"/>
                  </a:lnTo>
                  <a:lnTo>
                    <a:pt x="1" y="43"/>
                  </a:lnTo>
                  <a:lnTo>
                    <a:pt x="1" y="43"/>
                  </a:lnTo>
                  <a:lnTo>
                    <a:pt x="86" y="0"/>
                  </a:lnTo>
                  <a:lnTo>
                    <a:pt x="86" y="0"/>
                  </a:lnTo>
                  <a:lnTo>
                    <a:pt x="8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58;p2">
              <a:extLst>
                <a:ext uri="{FF2B5EF4-FFF2-40B4-BE49-F238E27FC236}">
                  <a16:creationId xmlns:a16="http://schemas.microsoft.com/office/drawing/2014/main" id="{6CE73582-3B06-AC96-D978-FA92B7CDDA7D}"/>
                </a:ext>
              </a:extLst>
            </p:cNvPr>
            <p:cNvSpPr/>
            <p:nvPr/>
          </p:nvSpPr>
          <p:spPr>
            <a:xfrm>
              <a:off x="8413950" y="860200"/>
              <a:ext cx="25" cy="1100"/>
            </a:xfrm>
            <a:custGeom>
              <a:avLst/>
              <a:gdLst/>
              <a:ahLst/>
              <a:cxnLst/>
              <a:rect l="l" t="t" r="r" b="b"/>
              <a:pathLst>
                <a:path w="1" h="44" extrusionOk="0">
                  <a:moveTo>
                    <a:pt x="0" y="43"/>
                  </a:moveTo>
                  <a:lnTo>
                    <a:pt x="0" y="43"/>
                  </a:lnTo>
                  <a:lnTo>
                    <a:pt x="0" y="43"/>
                  </a:lnTo>
                  <a:lnTo>
                    <a:pt x="0" y="43"/>
                  </a:lnTo>
                  <a:lnTo>
                    <a:pt x="0" y="43"/>
                  </a:lnTo>
                  <a:lnTo>
                    <a:pt x="0" y="43"/>
                  </a:lnTo>
                  <a:lnTo>
                    <a:pt x="0" y="43"/>
                  </a:lnTo>
                  <a:close/>
                  <a:moveTo>
                    <a:pt x="0" y="0"/>
                  </a:moveTo>
                  <a:lnTo>
                    <a:pt x="0" y="0"/>
                  </a:lnTo>
                  <a:lnTo>
                    <a:pt x="0" y="43"/>
                  </a:lnTo>
                  <a:lnTo>
                    <a:pt x="0" y="43"/>
                  </a:lnTo>
                  <a:lnTo>
                    <a:pt x="0" y="0"/>
                  </a:lnTo>
                  <a:close/>
                </a:path>
              </a:pathLst>
            </a:custGeom>
            <a:solidFill>
              <a:srgbClr val="FF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59;p2">
              <a:extLst>
                <a:ext uri="{FF2B5EF4-FFF2-40B4-BE49-F238E27FC236}">
                  <a16:creationId xmlns:a16="http://schemas.microsoft.com/office/drawing/2014/main" id="{EE3E0343-6384-8135-2CB8-58BED7619887}"/>
                </a:ext>
              </a:extLst>
            </p:cNvPr>
            <p:cNvSpPr/>
            <p:nvPr/>
          </p:nvSpPr>
          <p:spPr>
            <a:xfrm>
              <a:off x="8413950" y="861275"/>
              <a:ext cx="25" cy="25"/>
            </a:xfrm>
            <a:custGeom>
              <a:avLst/>
              <a:gdLst/>
              <a:ahLst/>
              <a:cxnLst/>
              <a:rect l="l" t="t" r="r" b="b"/>
              <a:pathLst>
                <a:path w="1" h="1" fill="none" extrusionOk="0">
                  <a:moveTo>
                    <a:pt x="0" y="0"/>
                  </a:moveTo>
                  <a:lnTo>
                    <a:pt x="0" y="0"/>
                  </a:lnTo>
                  <a:lnTo>
                    <a:pt x="0" y="0"/>
                  </a:lnTo>
                  <a:lnTo>
                    <a:pt x="0" y="0"/>
                  </a:lnTo>
                  <a:lnTo>
                    <a:pt x="0" y="0"/>
                  </a:lnTo>
                  <a:lnTo>
                    <a:pt x="0"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60;p2">
              <a:extLst>
                <a:ext uri="{FF2B5EF4-FFF2-40B4-BE49-F238E27FC236}">
                  <a16:creationId xmlns:a16="http://schemas.microsoft.com/office/drawing/2014/main" id="{AF688ACB-867B-4642-61D8-D24028A1E5C1}"/>
                </a:ext>
              </a:extLst>
            </p:cNvPr>
            <p:cNvSpPr/>
            <p:nvPr/>
          </p:nvSpPr>
          <p:spPr>
            <a:xfrm>
              <a:off x="8413950" y="860200"/>
              <a:ext cx="25" cy="1100"/>
            </a:xfrm>
            <a:custGeom>
              <a:avLst/>
              <a:gdLst/>
              <a:ahLst/>
              <a:cxnLst/>
              <a:rect l="l" t="t" r="r" b="b"/>
              <a:pathLst>
                <a:path w="1" h="44" fill="none" extrusionOk="0">
                  <a:moveTo>
                    <a:pt x="0" y="0"/>
                  </a:moveTo>
                  <a:lnTo>
                    <a:pt x="0" y="0"/>
                  </a:lnTo>
                  <a:lnTo>
                    <a:pt x="0" y="43"/>
                  </a:lnTo>
                  <a:lnTo>
                    <a:pt x="0" y="43"/>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61;p2">
              <a:extLst>
                <a:ext uri="{FF2B5EF4-FFF2-40B4-BE49-F238E27FC236}">
                  <a16:creationId xmlns:a16="http://schemas.microsoft.com/office/drawing/2014/main" id="{794BA245-E9BD-D44D-43DB-E3A24062BAC7}"/>
                </a:ext>
              </a:extLst>
            </p:cNvPr>
            <p:cNvSpPr/>
            <p:nvPr/>
          </p:nvSpPr>
          <p:spPr>
            <a:xfrm>
              <a:off x="8380775" y="861275"/>
              <a:ext cx="33200" cy="4300"/>
            </a:xfrm>
            <a:custGeom>
              <a:avLst/>
              <a:gdLst/>
              <a:ahLst/>
              <a:cxnLst/>
              <a:rect l="l" t="t" r="r" b="b"/>
              <a:pathLst>
                <a:path w="1328" h="172" extrusionOk="0">
                  <a:moveTo>
                    <a:pt x="599" y="171"/>
                  </a:moveTo>
                  <a:lnTo>
                    <a:pt x="599" y="171"/>
                  </a:lnTo>
                  <a:lnTo>
                    <a:pt x="642" y="171"/>
                  </a:lnTo>
                  <a:lnTo>
                    <a:pt x="642" y="171"/>
                  </a:lnTo>
                  <a:lnTo>
                    <a:pt x="642" y="171"/>
                  </a:lnTo>
                  <a:lnTo>
                    <a:pt x="599" y="171"/>
                  </a:lnTo>
                  <a:close/>
                  <a:moveTo>
                    <a:pt x="0" y="86"/>
                  </a:moveTo>
                  <a:lnTo>
                    <a:pt x="0" y="86"/>
                  </a:lnTo>
                  <a:lnTo>
                    <a:pt x="0" y="86"/>
                  </a:lnTo>
                  <a:lnTo>
                    <a:pt x="0" y="86"/>
                  </a:lnTo>
                  <a:lnTo>
                    <a:pt x="0" y="86"/>
                  </a:lnTo>
                  <a:close/>
                  <a:moveTo>
                    <a:pt x="1327" y="0"/>
                  </a:moveTo>
                  <a:lnTo>
                    <a:pt x="1327" y="0"/>
                  </a:lnTo>
                  <a:lnTo>
                    <a:pt x="1327" y="0"/>
                  </a:lnTo>
                  <a:lnTo>
                    <a:pt x="1327" y="0"/>
                  </a:lnTo>
                  <a:lnTo>
                    <a:pt x="1156" y="86"/>
                  </a:lnTo>
                  <a:lnTo>
                    <a:pt x="985" y="129"/>
                  </a:lnTo>
                  <a:lnTo>
                    <a:pt x="642" y="171"/>
                  </a:lnTo>
                  <a:lnTo>
                    <a:pt x="642" y="171"/>
                  </a:lnTo>
                  <a:lnTo>
                    <a:pt x="985" y="129"/>
                  </a:lnTo>
                  <a:lnTo>
                    <a:pt x="1156" y="86"/>
                  </a:lnTo>
                  <a:lnTo>
                    <a:pt x="1327" y="0"/>
                  </a:lnTo>
                  <a:close/>
                </a:path>
              </a:pathLst>
            </a:custGeom>
            <a:solidFill>
              <a:srgbClr val="FCC51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62;p2">
              <a:extLst>
                <a:ext uri="{FF2B5EF4-FFF2-40B4-BE49-F238E27FC236}">
                  <a16:creationId xmlns:a16="http://schemas.microsoft.com/office/drawing/2014/main" id="{71A5CBCA-9C05-A577-B04E-1EFEB8AD5F00}"/>
                </a:ext>
              </a:extLst>
            </p:cNvPr>
            <p:cNvSpPr/>
            <p:nvPr/>
          </p:nvSpPr>
          <p:spPr>
            <a:xfrm>
              <a:off x="8395750" y="865550"/>
              <a:ext cx="1100" cy="25"/>
            </a:xfrm>
            <a:custGeom>
              <a:avLst/>
              <a:gdLst/>
              <a:ahLst/>
              <a:cxnLst/>
              <a:rect l="l" t="t" r="r" b="b"/>
              <a:pathLst>
                <a:path w="44" h="1" fill="none" extrusionOk="0">
                  <a:moveTo>
                    <a:pt x="0" y="0"/>
                  </a:moveTo>
                  <a:lnTo>
                    <a:pt x="0" y="0"/>
                  </a:lnTo>
                  <a:lnTo>
                    <a:pt x="43" y="0"/>
                  </a:lnTo>
                  <a:lnTo>
                    <a:pt x="43" y="0"/>
                  </a:lnTo>
                  <a:lnTo>
                    <a:pt x="43" y="0"/>
                  </a:lnTo>
                  <a:lnTo>
                    <a:pt x="0"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63;p2">
              <a:extLst>
                <a:ext uri="{FF2B5EF4-FFF2-40B4-BE49-F238E27FC236}">
                  <a16:creationId xmlns:a16="http://schemas.microsoft.com/office/drawing/2014/main" id="{547DB429-126C-2B2F-1EEF-92FE140000D9}"/>
                </a:ext>
              </a:extLst>
            </p:cNvPr>
            <p:cNvSpPr/>
            <p:nvPr/>
          </p:nvSpPr>
          <p:spPr>
            <a:xfrm>
              <a:off x="8380775" y="8634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64;p2">
              <a:extLst>
                <a:ext uri="{FF2B5EF4-FFF2-40B4-BE49-F238E27FC236}">
                  <a16:creationId xmlns:a16="http://schemas.microsoft.com/office/drawing/2014/main" id="{F44CC869-D568-A32B-6E45-6064EF85FC53}"/>
                </a:ext>
              </a:extLst>
            </p:cNvPr>
            <p:cNvSpPr/>
            <p:nvPr/>
          </p:nvSpPr>
          <p:spPr>
            <a:xfrm>
              <a:off x="8396825" y="861275"/>
              <a:ext cx="17150" cy="4300"/>
            </a:xfrm>
            <a:custGeom>
              <a:avLst/>
              <a:gdLst/>
              <a:ahLst/>
              <a:cxnLst/>
              <a:rect l="l" t="t" r="r" b="b"/>
              <a:pathLst>
                <a:path w="686" h="172" fill="none" extrusionOk="0">
                  <a:moveTo>
                    <a:pt x="685" y="0"/>
                  </a:moveTo>
                  <a:lnTo>
                    <a:pt x="685" y="0"/>
                  </a:lnTo>
                  <a:lnTo>
                    <a:pt x="685" y="0"/>
                  </a:lnTo>
                  <a:lnTo>
                    <a:pt x="685" y="0"/>
                  </a:lnTo>
                  <a:lnTo>
                    <a:pt x="514" y="86"/>
                  </a:lnTo>
                  <a:lnTo>
                    <a:pt x="343" y="129"/>
                  </a:lnTo>
                  <a:lnTo>
                    <a:pt x="0" y="171"/>
                  </a:lnTo>
                  <a:lnTo>
                    <a:pt x="0" y="171"/>
                  </a:lnTo>
                  <a:lnTo>
                    <a:pt x="343" y="129"/>
                  </a:lnTo>
                  <a:lnTo>
                    <a:pt x="514" y="86"/>
                  </a:lnTo>
                  <a:lnTo>
                    <a:pt x="685"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65;p2">
              <a:extLst>
                <a:ext uri="{FF2B5EF4-FFF2-40B4-BE49-F238E27FC236}">
                  <a16:creationId xmlns:a16="http://schemas.microsoft.com/office/drawing/2014/main" id="{360EF44C-594B-FE62-D186-1C02ABC2C5AF}"/>
                </a:ext>
              </a:extLst>
            </p:cNvPr>
            <p:cNvSpPr/>
            <p:nvPr/>
          </p:nvSpPr>
          <p:spPr>
            <a:xfrm>
              <a:off x="8059650" y="408500"/>
              <a:ext cx="480625" cy="457075"/>
            </a:xfrm>
            <a:custGeom>
              <a:avLst/>
              <a:gdLst/>
              <a:ahLst/>
              <a:cxnLst/>
              <a:rect l="l" t="t" r="r" b="b"/>
              <a:pathLst>
                <a:path w="19225" h="18283" extrusionOk="0">
                  <a:moveTo>
                    <a:pt x="10062" y="0"/>
                  </a:moveTo>
                  <a:lnTo>
                    <a:pt x="10019" y="43"/>
                  </a:lnTo>
                  <a:lnTo>
                    <a:pt x="9891" y="43"/>
                  </a:lnTo>
                  <a:lnTo>
                    <a:pt x="9548" y="172"/>
                  </a:lnTo>
                  <a:lnTo>
                    <a:pt x="9591" y="172"/>
                  </a:lnTo>
                  <a:lnTo>
                    <a:pt x="9848" y="214"/>
                  </a:lnTo>
                  <a:lnTo>
                    <a:pt x="10062" y="257"/>
                  </a:lnTo>
                  <a:lnTo>
                    <a:pt x="10276" y="300"/>
                  </a:lnTo>
                  <a:lnTo>
                    <a:pt x="10490" y="386"/>
                  </a:lnTo>
                  <a:lnTo>
                    <a:pt x="10833" y="685"/>
                  </a:lnTo>
                  <a:lnTo>
                    <a:pt x="11132" y="985"/>
                  </a:lnTo>
                  <a:lnTo>
                    <a:pt x="11432" y="1413"/>
                  </a:lnTo>
                  <a:lnTo>
                    <a:pt x="11646" y="1841"/>
                  </a:lnTo>
                  <a:lnTo>
                    <a:pt x="11860" y="2312"/>
                  </a:lnTo>
                  <a:lnTo>
                    <a:pt x="12032" y="2826"/>
                  </a:lnTo>
                  <a:lnTo>
                    <a:pt x="12331" y="3811"/>
                  </a:lnTo>
                  <a:lnTo>
                    <a:pt x="12588" y="4667"/>
                  </a:lnTo>
                  <a:lnTo>
                    <a:pt x="12717" y="5010"/>
                  </a:lnTo>
                  <a:lnTo>
                    <a:pt x="12888" y="5309"/>
                  </a:lnTo>
                  <a:lnTo>
                    <a:pt x="13016" y="5481"/>
                  </a:lnTo>
                  <a:lnTo>
                    <a:pt x="13102" y="5566"/>
                  </a:lnTo>
                  <a:lnTo>
                    <a:pt x="13188" y="5566"/>
                  </a:lnTo>
                  <a:lnTo>
                    <a:pt x="13188" y="5524"/>
                  </a:lnTo>
                  <a:lnTo>
                    <a:pt x="13188" y="5395"/>
                  </a:lnTo>
                  <a:lnTo>
                    <a:pt x="13145" y="4881"/>
                  </a:lnTo>
                  <a:lnTo>
                    <a:pt x="13016" y="4196"/>
                  </a:lnTo>
                  <a:lnTo>
                    <a:pt x="12845" y="3383"/>
                  </a:lnTo>
                  <a:lnTo>
                    <a:pt x="12588" y="2526"/>
                  </a:lnTo>
                  <a:lnTo>
                    <a:pt x="12588" y="2441"/>
                  </a:lnTo>
                  <a:lnTo>
                    <a:pt x="12460" y="2098"/>
                  </a:lnTo>
                  <a:lnTo>
                    <a:pt x="12160" y="1499"/>
                  </a:lnTo>
                  <a:lnTo>
                    <a:pt x="11860" y="942"/>
                  </a:lnTo>
                  <a:lnTo>
                    <a:pt x="11689" y="728"/>
                  </a:lnTo>
                  <a:lnTo>
                    <a:pt x="11475" y="514"/>
                  </a:lnTo>
                  <a:lnTo>
                    <a:pt x="11261" y="343"/>
                  </a:lnTo>
                  <a:lnTo>
                    <a:pt x="11047" y="214"/>
                  </a:lnTo>
                  <a:lnTo>
                    <a:pt x="10961" y="172"/>
                  </a:lnTo>
                  <a:lnTo>
                    <a:pt x="10918" y="129"/>
                  </a:lnTo>
                  <a:lnTo>
                    <a:pt x="10704" y="43"/>
                  </a:lnTo>
                  <a:lnTo>
                    <a:pt x="10490" y="0"/>
                  </a:lnTo>
                  <a:close/>
                  <a:moveTo>
                    <a:pt x="86" y="5352"/>
                  </a:moveTo>
                  <a:lnTo>
                    <a:pt x="86" y="5438"/>
                  </a:lnTo>
                  <a:lnTo>
                    <a:pt x="43" y="5609"/>
                  </a:lnTo>
                  <a:lnTo>
                    <a:pt x="0" y="5823"/>
                  </a:lnTo>
                  <a:lnTo>
                    <a:pt x="43" y="6166"/>
                  </a:lnTo>
                  <a:lnTo>
                    <a:pt x="172" y="6551"/>
                  </a:lnTo>
                  <a:lnTo>
                    <a:pt x="343" y="6936"/>
                  </a:lnTo>
                  <a:lnTo>
                    <a:pt x="557" y="7322"/>
                  </a:lnTo>
                  <a:lnTo>
                    <a:pt x="857" y="7750"/>
                  </a:lnTo>
                  <a:lnTo>
                    <a:pt x="1156" y="8135"/>
                  </a:lnTo>
                  <a:lnTo>
                    <a:pt x="1799" y="8906"/>
                  </a:lnTo>
                  <a:lnTo>
                    <a:pt x="2441" y="9548"/>
                  </a:lnTo>
                  <a:lnTo>
                    <a:pt x="3040" y="10105"/>
                  </a:lnTo>
                  <a:lnTo>
                    <a:pt x="3597" y="10576"/>
                  </a:lnTo>
                  <a:lnTo>
                    <a:pt x="3597" y="10619"/>
                  </a:lnTo>
                  <a:lnTo>
                    <a:pt x="3683" y="10490"/>
                  </a:lnTo>
                  <a:lnTo>
                    <a:pt x="3768" y="10319"/>
                  </a:lnTo>
                  <a:lnTo>
                    <a:pt x="3768" y="10148"/>
                  </a:lnTo>
                  <a:lnTo>
                    <a:pt x="3683" y="9976"/>
                  </a:lnTo>
                  <a:lnTo>
                    <a:pt x="3426" y="9719"/>
                  </a:lnTo>
                  <a:lnTo>
                    <a:pt x="3083" y="9377"/>
                  </a:lnTo>
                  <a:lnTo>
                    <a:pt x="2612" y="8949"/>
                  </a:lnTo>
                  <a:lnTo>
                    <a:pt x="2098" y="8435"/>
                  </a:lnTo>
                  <a:lnTo>
                    <a:pt x="1585" y="7836"/>
                  </a:lnTo>
                  <a:lnTo>
                    <a:pt x="1071" y="7151"/>
                  </a:lnTo>
                  <a:lnTo>
                    <a:pt x="814" y="6765"/>
                  </a:lnTo>
                  <a:lnTo>
                    <a:pt x="600" y="6380"/>
                  </a:lnTo>
                  <a:lnTo>
                    <a:pt x="386" y="5909"/>
                  </a:lnTo>
                  <a:lnTo>
                    <a:pt x="214" y="5481"/>
                  </a:lnTo>
                  <a:lnTo>
                    <a:pt x="172" y="5395"/>
                  </a:lnTo>
                  <a:lnTo>
                    <a:pt x="86" y="5352"/>
                  </a:lnTo>
                  <a:close/>
                  <a:moveTo>
                    <a:pt x="7493" y="14643"/>
                  </a:moveTo>
                  <a:lnTo>
                    <a:pt x="7236" y="14686"/>
                  </a:lnTo>
                  <a:lnTo>
                    <a:pt x="6680" y="14857"/>
                  </a:lnTo>
                  <a:lnTo>
                    <a:pt x="6080" y="15114"/>
                  </a:lnTo>
                  <a:lnTo>
                    <a:pt x="5438" y="15371"/>
                  </a:lnTo>
                  <a:lnTo>
                    <a:pt x="4796" y="15671"/>
                  </a:lnTo>
                  <a:lnTo>
                    <a:pt x="4153" y="15885"/>
                  </a:lnTo>
                  <a:lnTo>
                    <a:pt x="3554" y="16056"/>
                  </a:lnTo>
                  <a:lnTo>
                    <a:pt x="3254" y="16099"/>
                  </a:lnTo>
                  <a:lnTo>
                    <a:pt x="2997" y="16142"/>
                  </a:lnTo>
                  <a:lnTo>
                    <a:pt x="2698" y="16099"/>
                  </a:lnTo>
                  <a:lnTo>
                    <a:pt x="2441" y="16013"/>
                  </a:lnTo>
                  <a:lnTo>
                    <a:pt x="2184" y="15842"/>
                  </a:lnTo>
                  <a:lnTo>
                    <a:pt x="2013" y="15585"/>
                  </a:lnTo>
                  <a:lnTo>
                    <a:pt x="2013" y="15756"/>
                  </a:lnTo>
                  <a:lnTo>
                    <a:pt x="2013" y="15842"/>
                  </a:lnTo>
                  <a:lnTo>
                    <a:pt x="2013" y="15885"/>
                  </a:lnTo>
                  <a:lnTo>
                    <a:pt x="2056" y="15970"/>
                  </a:lnTo>
                  <a:lnTo>
                    <a:pt x="2056" y="16056"/>
                  </a:lnTo>
                  <a:lnTo>
                    <a:pt x="2098" y="16185"/>
                  </a:lnTo>
                  <a:lnTo>
                    <a:pt x="2141" y="16227"/>
                  </a:lnTo>
                  <a:lnTo>
                    <a:pt x="2227" y="16441"/>
                  </a:lnTo>
                  <a:lnTo>
                    <a:pt x="2355" y="16570"/>
                  </a:lnTo>
                  <a:lnTo>
                    <a:pt x="2441" y="16613"/>
                  </a:lnTo>
                  <a:lnTo>
                    <a:pt x="2612" y="16741"/>
                  </a:lnTo>
                  <a:lnTo>
                    <a:pt x="2826" y="16784"/>
                  </a:lnTo>
                  <a:lnTo>
                    <a:pt x="3040" y="16827"/>
                  </a:lnTo>
                  <a:lnTo>
                    <a:pt x="3340" y="16870"/>
                  </a:lnTo>
                  <a:lnTo>
                    <a:pt x="3939" y="16784"/>
                  </a:lnTo>
                  <a:lnTo>
                    <a:pt x="4624" y="16656"/>
                  </a:lnTo>
                  <a:lnTo>
                    <a:pt x="5310" y="16441"/>
                  </a:lnTo>
                  <a:lnTo>
                    <a:pt x="6037" y="16185"/>
                  </a:lnTo>
                  <a:lnTo>
                    <a:pt x="7365" y="15628"/>
                  </a:lnTo>
                  <a:lnTo>
                    <a:pt x="8392" y="15157"/>
                  </a:lnTo>
                  <a:lnTo>
                    <a:pt x="8478" y="15114"/>
                  </a:lnTo>
                  <a:lnTo>
                    <a:pt x="8563" y="15071"/>
                  </a:lnTo>
                  <a:lnTo>
                    <a:pt x="8435" y="14857"/>
                  </a:lnTo>
                  <a:lnTo>
                    <a:pt x="8221" y="14729"/>
                  </a:lnTo>
                  <a:lnTo>
                    <a:pt x="8007" y="14643"/>
                  </a:lnTo>
                  <a:close/>
                  <a:moveTo>
                    <a:pt x="15971" y="5995"/>
                  </a:moveTo>
                  <a:lnTo>
                    <a:pt x="16570" y="6251"/>
                  </a:lnTo>
                  <a:lnTo>
                    <a:pt x="17212" y="6637"/>
                  </a:lnTo>
                  <a:lnTo>
                    <a:pt x="17512" y="6851"/>
                  </a:lnTo>
                  <a:lnTo>
                    <a:pt x="17769" y="7065"/>
                  </a:lnTo>
                  <a:lnTo>
                    <a:pt x="17940" y="7236"/>
                  </a:lnTo>
                  <a:lnTo>
                    <a:pt x="18026" y="7450"/>
                  </a:lnTo>
                  <a:lnTo>
                    <a:pt x="18111" y="7878"/>
                  </a:lnTo>
                  <a:lnTo>
                    <a:pt x="18069" y="8221"/>
                  </a:lnTo>
                  <a:lnTo>
                    <a:pt x="17983" y="8563"/>
                  </a:lnTo>
                  <a:lnTo>
                    <a:pt x="17812" y="8820"/>
                  </a:lnTo>
                  <a:lnTo>
                    <a:pt x="17555" y="9077"/>
                  </a:lnTo>
                  <a:lnTo>
                    <a:pt x="17255" y="9291"/>
                  </a:lnTo>
                  <a:lnTo>
                    <a:pt x="16955" y="9463"/>
                  </a:lnTo>
                  <a:lnTo>
                    <a:pt x="16570" y="9634"/>
                  </a:lnTo>
                  <a:lnTo>
                    <a:pt x="15799" y="9976"/>
                  </a:lnTo>
                  <a:lnTo>
                    <a:pt x="15071" y="10362"/>
                  </a:lnTo>
                  <a:lnTo>
                    <a:pt x="14729" y="10576"/>
                  </a:lnTo>
                  <a:lnTo>
                    <a:pt x="14429" y="10833"/>
                  </a:lnTo>
                  <a:lnTo>
                    <a:pt x="14172" y="11090"/>
                  </a:lnTo>
                  <a:lnTo>
                    <a:pt x="13958" y="11432"/>
                  </a:lnTo>
                  <a:lnTo>
                    <a:pt x="13830" y="11817"/>
                  </a:lnTo>
                  <a:lnTo>
                    <a:pt x="13744" y="12203"/>
                  </a:lnTo>
                  <a:lnTo>
                    <a:pt x="13744" y="12588"/>
                  </a:lnTo>
                  <a:lnTo>
                    <a:pt x="13744" y="13016"/>
                  </a:lnTo>
                  <a:lnTo>
                    <a:pt x="13787" y="13830"/>
                  </a:lnTo>
                  <a:lnTo>
                    <a:pt x="13915" y="14686"/>
                  </a:lnTo>
                  <a:lnTo>
                    <a:pt x="14001" y="15500"/>
                  </a:lnTo>
                  <a:lnTo>
                    <a:pt x="14001" y="15885"/>
                  </a:lnTo>
                  <a:lnTo>
                    <a:pt x="13958" y="16227"/>
                  </a:lnTo>
                  <a:lnTo>
                    <a:pt x="13873" y="16570"/>
                  </a:lnTo>
                  <a:lnTo>
                    <a:pt x="13701" y="16870"/>
                  </a:lnTo>
                  <a:lnTo>
                    <a:pt x="13487" y="17126"/>
                  </a:lnTo>
                  <a:lnTo>
                    <a:pt x="13230" y="17341"/>
                  </a:lnTo>
                  <a:lnTo>
                    <a:pt x="13016" y="17426"/>
                  </a:lnTo>
                  <a:lnTo>
                    <a:pt x="12802" y="17469"/>
                  </a:lnTo>
                  <a:lnTo>
                    <a:pt x="12503" y="17426"/>
                  </a:lnTo>
                  <a:lnTo>
                    <a:pt x="12160" y="17383"/>
                  </a:lnTo>
                  <a:lnTo>
                    <a:pt x="11475" y="17169"/>
                  </a:lnTo>
                  <a:lnTo>
                    <a:pt x="10790" y="16870"/>
                  </a:lnTo>
                  <a:lnTo>
                    <a:pt x="10233" y="16613"/>
                  </a:lnTo>
                  <a:lnTo>
                    <a:pt x="10319" y="16698"/>
                  </a:lnTo>
                  <a:lnTo>
                    <a:pt x="10447" y="16784"/>
                  </a:lnTo>
                  <a:lnTo>
                    <a:pt x="10533" y="16870"/>
                  </a:lnTo>
                  <a:lnTo>
                    <a:pt x="10661" y="16955"/>
                  </a:lnTo>
                  <a:lnTo>
                    <a:pt x="11389" y="17469"/>
                  </a:lnTo>
                  <a:lnTo>
                    <a:pt x="11775" y="17726"/>
                  </a:lnTo>
                  <a:lnTo>
                    <a:pt x="12117" y="17897"/>
                  </a:lnTo>
                  <a:lnTo>
                    <a:pt x="12203" y="17940"/>
                  </a:lnTo>
                  <a:lnTo>
                    <a:pt x="12374" y="18026"/>
                  </a:lnTo>
                  <a:lnTo>
                    <a:pt x="12503" y="18068"/>
                  </a:lnTo>
                  <a:lnTo>
                    <a:pt x="12717" y="18154"/>
                  </a:lnTo>
                  <a:lnTo>
                    <a:pt x="12845" y="18197"/>
                  </a:lnTo>
                  <a:lnTo>
                    <a:pt x="13145" y="18282"/>
                  </a:lnTo>
                  <a:lnTo>
                    <a:pt x="13487" y="18282"/>
                  </a:lnTo>
                  <a:lnTo>
                    <a:pt x="13830" y="18240"/>
                  </a:lnTo>
                  <a:lnTo>
                    <a:pt x="14001" y="18197"/>
                  </a:lnTo>
                  <a:lnTo>
                    <a:pt x="14172" y="18111"/>
                  </a:lnTo>
                  <a:lnTo>
                    <a:pt x="14172" y="18068"/>
                  </a:lnTo>
                  <a:lnTo>
                    <a:pt x="14215" y="18068"/>
                  </a:lnTo>
                  <a:lnTo>
                    <a:pt x="14429" y="17897"/>
                  </a:lnTo>
                  <a:lnTo>
                    <a:pt x="14600" y="17640"/>
                  </a:lnTo>
                  <a:lnTo>
                    <a:pt x="14772" y="17383"/>
                  </a:lnTo>
                  <a:lnTo>
                    <a:pt x="14900" y="17041"/>
                  </a:lnTo>
                  <a:lnTo>
                    <a:pt x="14986" y="16741"/>
                  </a:lnTo>
                  <a:lnTo>
                    <a:pt x="15029" y="16356"/>
                  </a:lnTo>
                  <a:lnTo>
                    <a:pt x="15071" y="15585"/>
                  </a:lnTo>
                  <a:lnTo>
                    <a:pt x="15071" y="14943"/>
                  </a:lnTo>
                  <a:lnTo>
                    <a:pt x="14986" y="14301"/>
                  </a:lnTo>
                  <a:lnTo>
                    <a:pt x="14815" y="13145"/>
                  </a:lnTo>
                  <a:lnTo>
                    <a:pt x="14600" y="12288"/>
                  </a:lnTo>
                  <a:lnTo>
                    <a:pt x="14515" y="11989"/>
                  </a:lnTo>
                  <a:lnTo>
                    <a:pt x="15243" y="11603"/>
                  </a:lnTo>
                  <a:lnTo>
                    <a:pt x="16013" y="11218"/>
                  </a:lnTo>
                  <a:lnTo>
                    <a:pt x="16870" y="10704"/>
                  </a:lnTo>
                  <a:lnTo>
                    <a:pt x="17726" y="10148"/>
                  </a:lnTo>
                  <a:lnTo>
                    <a:pt x="18154" y="9805"/>
                  </a:lnTo>
                  <a:lnTo>
                    <a:pt x="18497" y="9463"/>
                  </a:lnTo>
                  <a:lnTo>
                    <a:pt x="18796" y="9120"/>
                  </a:lnTo>
                  <a:lnTo>
                    <a:pt x="19053" y="8778"/>
                  </a:lnTo>
                  <a:lnTo>
                    <a:pt x="19182" y="8435"/>
                  </a:lnTo>
                  <a:lnTo>
                    <a:pt x="19225" y="8264"/>
                  </a:lnTo>
                  <a:lnTo>
                    <a:pt x="19225" y="8092"/>
                  </a:lnTo>
                  <a:lnTo>
                    <a:pt x="19225" y="7836"/>
                  </a:lnTo>
                  <a:lnTo>
                    <a:pt x="19139" y="7664"/>
                  </a:lnTo>
                  <a:lnTo>
                    <a:pt x="19053" y="7450"/>
                  </a:lnTo>
                  <a:lnTo>
                    <a:pt x="18925" y="7279"/>
                  </a:lnTo>
                  <a:lnTo>
                    <a:pt x="18754" y="7108"/>
                  </a:lnTo>
                  <a:lnTo>
                    <a:pt x="18625" y="7022"/>
                  </a:lnTo>
                  <a:lnTo>
                    <a:pt x="18454" y="6894"/>
                  </a:lnTo>
                  <a:lnTo>
                    <a:pt x="18026" y="6680"/>
                  </a:lnTo>
                  <a:lnTo>
                    <a:pt x="17854" y="6551"/>
                  </a:lnTo>
                  <a:lnTo>
                    <a:pt x="17298" y="6337"/>
                  </a:lnTo>
                  <a:lnTo>
                    <a:pt x="16656" y="6166"/>
                  </a:lnTo>
                  <a:lnTo>
                    <a:pt x="16613" y="6123"/>
                  </a:lnTo>
                  <a:lnTo>
                    <a:pt x="16570" y="6123"/>
                  </a:lnTo>
                  <a:lnTo>
                    <a:pt x="16099" y="5995"/>
                  </a:lnTo>
                  <a:close/>
                </a:path>
              </a:pathLst>
            </a:custGeom>
            <a:solidFill>
              <a:srgbClr val="FFD1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endParaRPr>
            </a:p>
          </p:txBody>
        </p:sp>
        <p:sp>
          <p:nvSpPr>
            <p:cNvPr id="131" name="Google Shape;66;p2">
              <a:extLst>
                <a:ext uri="{FF2B5EF4-FFF2-40B4-BE49-F238E27FC236}">
                  <a16:creationId xmlns:a16="http://schemas.microsoft.com/office/drawing/2014/main" id="{8BC4628B-B8FD-5014-F1EC-81E222D84687}"/>
                </a:ext>
              </a:extLst>
            </p:cNvPr>
            <p:cNvSpPr/>
            <p:nvPr/>
          </p:nvSpPr>
          <p:spPr>
            <a:xfrm>
              <a:off x="8109950" y="774575"/>
              <a:ext cx="163800" cy="55675"/>
            </a:xfrm>
            <a:custGeom>
              <a:avLst/>
              <a:gdLst/>
              <a:ahLst/>
              <a:cxnLst/>
              <a:rect l="l" t="t" r="r" b="b"/>
              <a:pathLst>
                <a:path w="6552" h="2227" fill="none" extrusionOk="0">
                  <a:moveTo>
                    <a:pt x="5738" y="0"/>
                  </a:moveTo>
                  <a:lnTo>
                    <a:pt x="5738" y="0"/>
                  </a:lnTo>
                  <a:lnTo>
                    <a:pt x="5481" y="0"/>
                  </a:lnTo>
                  <a:lnTo>
                    <a:pt x="5224" y="43"/>
                  </a:lnTo>
                  <a:lnTo>
                    <a:pt x="4668" y="214"/>
                  </a:lnTo>
                  <a:lnTo>
                    <a:pt x="4068" y="471"/>
                  </a:lnTo>
                  <a:lnTo>
                    <a:pt x="3426" y="728"/>
                  </a:lnTo>
                  <a:lnTo>
                    <a:pt x="3426" y="728"/>
                  </a:lnTo>
                  <a:lnTo>
                    <a:pt x="2784" y="1028"/>
                  </a:lnTo>
                  <a:lnTo>
                    <a:pt x="2141" y="1242"/>
                  </a:lnTo>
                  <a:lnTo>
                    <a:pt x="1542" y="1413"/>
                  </a:lnTo>
                  <a:lnTo>
                    <a:pt x="1242" y="1456"/>
                  </a:lnTo>
                  <a:lnTo>
                    <a:pt x="985" y="1499"/>
                  </a:lnTo>
                  <a:lnTo>
                    <a:pt x="985" y="1499"/>
                  </a:lnTo>
                  <a:lnTo>
                    <a:pt x="686" y="1456"/>
                  </a:lnTo>
                  <a:lnTo>
                    <a:pt x="429" y="1370"/>
                  </a:lnTo>
                  <a:lnTo>
                    <a:pt x="172" y="1199"/>
                  </a:lnTo>
                  <a:lnTo>
                    <a:pt x="1" y="942"/>
                  </a:lnTo>
                  <a:lnTo>
                    <a:pt x="1" y="942"/>
                  </a:lnTo>
                  <a:lnTo>
                    <a:pt x="1" y="1113"/>
                  </a:lnTo>
                  <a:lnTo>
                    <a:pt x="1" y="1113"/>
                  </a:lnTo>
                  <a:lnTo>
                    <a:pt x="1" y="1199"/>
                  </a:lnTo>
                  <a:lnTo>
                    <a:pt x="1" y="1199"/>
                  </a:lnTo>
                  <a:lnTo>
                    <a:pt x="1" y="1242"/>
                  </a:lnTo>
                  <a:lnTo>
                    <a:pt x="1" y="1242"/>
                  </a:lnTo>
                  <a:lnTo>
                    <a:pt x="44" y="1327"/>
                  </a:lnTo>
                  <a:lnTo>
                    <a:pt x="44" y="1327"/>
                  </a:lnTo>
                  <a:lnTo>
                    <a:pt x="44" y="1413"/>
                  </a:lnTo>
                  <a:lnTo>
                    <a:pt x="44" y="1413"/>
                  </a:lnTo>
                  <a:lnTo>
                    <a:pt x="86" y="1542"/>
                  </a:lnTo>
                  <a:lnTo>
                    <a:pt x="86" y="1542"/>
                  </a:lnTo>
                  <a:lnTo>
                    <a:pt x="129" y="1584"/>
                  </a:lnTo>
                  <a:lnTo>
                    <a:pt x="129" y="1584"/>
                  </a:lnTo>
                  <a:lnTo>
                    <a:pt x="215" y="1798"/>
                  </a:lnTo>
                  <a:lnTo>
                    <a:pt x="343" y="1927"/>
                  </a:lnTo>
                  <a:lnTo>
                    <a:pt x="343" y="1927"/>
                  </a:lnTo>
                  <a:lnTo>
                    <a:pt x="429" y="1970"/>
                  </a:lnTo>
                  <a:lnTo>
                    <a:pt x="429" y="1970"/>
                  </a:lnTo>
                  <a:lnTo>
                    <a:pt x="600" y="2098"/>
                  </a:lnTo>
                  <a:lnTo>
                    <a:pt x="814" y="2141"/>
                  </a:lnTo>
                  <a:lnTo>
                    <a:pt x="1028" y="2184"/>
                  </a:lnTo>
                  <a:lnTo>
                    <a:pt x="1328" y="2227"/>
                  </a:lnTo>
                  <a:lnTo>
                    <a:pt x="1328" y="2227"/>
                  </a:lnTo>
                  <a:lnTo>
                    <a:pt x="1927" y="2141"/>
                  </a:lnTo>
                  <a:lnTo>
                    <a:pt x="2612" y="2013"/>
                  </a:lnTo>
                  <a:lnTo>
                    <a:pt x="3298" y="1798"/>
                  </a:lnTo>
                  <a:lnTo>
                    <a:pt x="4025" y="1542"/>
                  </a:lnTo>
                  <a:lnTo>
                    <a:pt x="5353" y="985"/>
                  </a:lnTo>
                  <a:lnTo>
                    <a:pt x="6380" y="514"/>
                  </a:lnTo>
                  <a:lnTo>
                    <a:pt x="6380" y="514"/>
                  </a:lnTo>
                  <a:lnTo>
                    <a:pt x="6466" y="471"/>
                  </a:lnTo>
                  <a:lnTo>
                    <a:pt x="6466" y="471"/>
                  </a:lnTo>
                  <a:lnTo>
                    <a:pt x="6466" y="471"/>
                  </a:lnTo>
                  <a:lnTo>
                    <a:pt x="6551" y="428"/>
                  </a:lnTo>
                  <a:lnTo>
                    <a:pt x="6551" y="428"/>
                  </a:lnTo>
                  <a:lnTo>
                    <a:pt x="6551" y="428"/>
                  </a:lnTo>
                  <a:lnTo>
                    <a:pt x="6423" y="214"/>
                  </a:lnTo>
                  <a:lnTo>
                    <a:pt x="6209" y="86"/>
                  </a:lnTo>
                  <a:lnTo>
                    <a:pt x="5995" y="0"/>
                  </a:lnTo>
                  <a:lnTo>
                    <a:pt x="5738" y="0"/>
                  </a:lnTo>
                </a:path>
              </a:pathLst>
            </a:custGeom>
            <a:solidFill>
              <a:srgbClr val="FFD1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FFF235"/>
                </a:solidFill>
                <a:effectLst/>
                <a:uLnTx/>
                <a:uFillTx/>
              </a:endParaRPr>
            </a:p>
          </p:txBody>
        </p:sp>
        <p:sp>
          <p:nvSpPr>
            <p:cNvPr id="132" name="Google Shape;67;p2">
              <a:extLst>
                <a:ext uri="{FF2B5EF4-FFF2-40B4-BE49-F238E27FC236}">
                  <a16:creationId xmlns:a16="http://schemas.microsoft.com/office/drawing/2014/main" id="{7E74E36D-ECA3-0C83-AD51-A9EA01869476}"/>
                </a:ext>
              </a:extLst>
            </p:cNvPr>
            <p:cNvSpPr/>
            <p:nvPr/>
          </p:nvSpPr>
          <p:spPr>
            <a:xfrm>
              <a:off x="8315475" y="558350"/>
              <a:ext cx="224800" cy="307225"/>
            </a:xfrm>
            <a:custGeom>
              <a:avLst/>
              <a:gdLst/>
              <a:ahLst/>
              <a:cxnLst/>
              <a:rect l="l" t="t" r="r" b="b"/>
              <a:pathLst>
                <a:path w="8992" h="12289" fill="none" extrusionOk="0">
                  <a:moveTo>
                    <a:pt x="5738" y="1"/>
                  </a:moveTo>
                  <a:lnTo>
                    <a:pt x="5738" y="1"/>
                  </a:lnTo>
                  <a:lnTo>
                    <a:pt x="6337" y="257"/>
                  </a:lnTo>
                  <a:lnTo>
                    <a:pt x="6979" y="643"/>
                  </a:lnTo>
                  <a:lnTo>
                    <a:pt x="7279" y="857"/>
                  </a:lnTo>
                  <a:lnTo>
                    <a:pt x="7536" y="1071"/>
                  </a:lnTo>
                  <a:lnTo>
                    <a:pt x="7707" y="1242"/>
                  </a:lnTo>
                  <a:lnTo>
                    <a:pt x="7793" y="1456"/>
                  </a:lnTo>
                  <a:lnTo>
                    <a:pt x="7793" y="1456"/>
                  </a:lnTo>
                  <a:lnTo>
                    <a:pt x="7878" y="1884"/>
                  </a:lnTo>
                  <a:lnTo>
                    <a:pt x="7836" y="2227"/>
                  </a:lnTo>
                  <a:lnTo>
                    <a:pt x="7750" y="2569"/>
                  </a:lnTo>
                  <a:lnTo>
                    <a:pt x="7579" y="2826"/>
                  </a:lnTo>
                  <a:lnTo>
                    <a:pt x="7322" y="3083"/>
                  </a:lnTo>
                  <a:lnTo>
                    <a:pt x="7022" y="3297"/>
                  </a:lnTo>
                  <a:lnTo>
                    <a:pt x="6722" y="3469"/>
                  </a:lnTo>
                  <a:lnTo>
                    <a:pt x="6337" y="3640"/>
                  </a:lnTo>
                  <a:lnTo>
                    <a:pt x="5566" y="3982"/>
                  </a:lnTo>
                  <a:lnTo>
                    <a:pt x="4838" y="4368"/>
                  </a:lnTo>
                  <a:lnTo>
                    <a:pt x="4496" y="4582"/>
                  </a:lnTo>
                  <a:lnTo>
                    <a:pt x="4196" y="4839"/>
                  </a:lnTo>
                  <a:lnTo>
                    <a:pt x="3939" y="5096"/>
                  </a:lnTo>
                  <a:lnTo>
                    <a:pt x="3725" y="5438"/>
                  </a:lnTo>
                  <a:lnTo>
                    <a:pt x="3725" y="5438"/>
                  </a:lnTo>
                  <a:lnTo>
                    <a:pt x="3597" y="5823"/>
                  </a:lnTo>
                  <a:lnTo>
                    <a:pt x="3511" y="6209"/>
                  </a:lnTo>
                  <a:lnTo>
                    <a:pt x="3511" y="6594"/>
                  </a:lnTo>
                  <a:lnTo>
                    <a:pt x="3511" y="7022"/>
                  </a:lnTo>
                  <a:lnTo>
                    <a:pt x="3554" y="7836"/>
                  </a:lnTo>
                  <a:lnTo>
                    <a:pt x="3682" y="8692"/>
                  </a:lnTo>
                  <a:lnTo>
                    <a:pt x="3768" y="9506"/>
                  </a:lnTo>
                  <a:lnTo>
                    <a:pt x="3768" y="9891"/>
                  </a:lnTo>
                  <a:lnTo>
                    <a:pt x="3725" y="10233"/>
                  </a:lnTo>
                  <a:lnTo>
                    <a:pt x="3640" y="10576"/>
                  </a:lnTo>
                  <a:lnTo>
                    <a:pt x="3468" y="10876"/>
                  </a:lnTo>
                  <a:lnTo>
                    <a:pt x="3254" y="11132"/>
                  </a:lnTo>
                  <a:lnTo>
                    <a:pt x="2997" y="11347"/>
                  </a:lnTo>
                  <a:lnTo>
                    <a:pt x="2997" y="11347"/>
                  </a:lnTo>
                  <a:lnTo>
                    <a:pt x="2783" y="11432"/>
                  </a:lnTo>
                  <a:lnTo>
                    <a:pt x="2569" y="11475"/>
                  </a:lnTo>
                  <a:lnTo>
                    <a:pt x="2569" y="11475"/>
                  </a:lnTo>
                  <a:lnTo>
                    <a:pt x="2270" y="11432"/>
                  </a:lnTo>
                  <a:lnTo>
                    <a:pt x="1927" y="11389"/>
                  </a:lnTo>
                  <a:lnTo>
                    <a:pt x="1242" y="11175"/>
                  </a:lnTo>
                  <a:lnTo>
                    <a:pt x="557" y="10876"/>
                  </a:lnTo>
                  <a:lnTo>
                    <a:pt x="0" y="10619"/>
                  </a:lnTo>
                  <a:lnTo>
                    <a:pt x="0" y="10619"/>
                  </a:lnTo>
                  <a:lnTo>
                    <a:pt x="86" y="10704"/>
                  </a:lnTo>
                  <a:lnTo>
                    <a:pt x="86" y="10704"/>
                  </a:lnTo>
                  <a:lnTo>
                    <a:pt x="214" y="10790"/>
                  </a:lnTo>
                  <a:lnTo>
                    <a:pt x="214" y="10790"/>
                  </a:lnTo>
                  <a:lnTo>
                    <a:pt x="300" y="10876"/>
                  </a:lnTo>
                  <a:lnTo>
                    <a:pt x="300" y="10876"/>
                  </a:lnTo>
                  <a:lnTo>
                    <a:pt x="428" y="10961"/>
                  </a:lnTo>
                  <a:lnTo>
                    <a:pt x="428" y="10961"/>
                  </a:lnTo>
                  <a:lnTo>
                    <a:pt x="1156" y="11475"/>
                  </a:lnTo>
                  <a:lnTo>
                    <a:pt x="1542" y="11732"/>
                  </a:lnTo>
                  <a:lnTo>
                    <a:pt x="1884" y="11903"/>
                  </a:lnTo>
                  <a:lnTo>
                    <a:pt x="1884" y="11903"/>
                  </a:lnTo>
                  <a:lnTo>
                    <a:pt x="1970" y="11946"/>
                  </a:lnTo>
                  <a:lnTo>
                    <a:pt x="1970" y="11946"/>
                  </a:lnTo>
                  <a:lnTo>
                    <a:pt x="2141" y="12032"/>
                  </a:lnTo>
                  <a:lnTo>
                    <a:pt x="2141" y="12032"/>
                  </a:lnTo>
                  <a:lnTo>
                    <a:pt x="2270" y="12074"/>
                  </a:lnTo>
                  <a:lnTo>
                    <a:pt x="2270" y="12074"/>
                  </a:lnTo>
                  <a:lnTo>
                    <a:pt x="2484" y="12160"/>
                  </a:lnTo>
                  <a:lnTo>
                    <a:pt x="2484" y="12160"/>
                  </a:lnTo>
                  <a:lnTo>
                    <a:pt x="2612" y="12203"/>
                  </a:lnTo>
                  <a:lnTo>
                    <a:pt x="2612" y="12203"/>
                  </a:lnTo>
                  <a:lnTo>
                    <a:pt x="2612" y="12203"/>
                  </a:lnTo>
                  <a:lnTo>
                    <a:pt x="2612" y="12203"/>
                  </a:lnTo>
                  <a:lnTo>
                    <a:pt x="2612" y="12203"/>
                  </a:lnTo>
                  <a:lnTo>
                    <a:pt x="2912" y="12288"/>
                  </a:lnTo>
                  <a:lnTo>
                    <a:pt x="3211" y="12288"/>
                  </a:lnTo>
                  <a:lnTo>
                    <a:pt x="3211" y="12288"/>
                  </a:lnTo>
                  <a:lnTo>
                    <a:pt x="3254" y="12288"/>
                  </a:lnTo>
                  <a:lnTo>
                    <a:pt x="3254" y="12288"/>
                  </a:lnTo>
                  <a:lnTo>
                    <a:pt x="3254" y="12288"/>
                  </a:lnTo>
                  <a:lnTo>
                    <a:pt x="3254" y="12288"/>
                  </a:lnTo>
                  <a:lnTo>
                    <a:pt x="3597" y="12246"/>
                  </a:lnTo>
                  <a:lnTo>
                    <a:pt x="3768" y="12203"/>
                  </a:lnTo>
                  <a:lnTo>
                    <a:pt x="3939" y="12117"/>
                  </a:lnTo>
                  <a:lnTo>
                    <a:pt x="3939" y="12117"/>
                  </a:lnTo>
                  <a:lnTo>
                    <a:pt x="3939" y="12117"/>
                  </a:lnTo>
                  <a:lnTo>
                    <a:pt x="3939" y="12117"/>
                  </a:lnTo>
                  <a:lnTo>
                    <a:pt x="3939" y="12117"/>
                  </a:lnTo>
                  <a:lnTo>
                    <a:pt x="3939" y="12117"/>
                  </a:lnTo>
                  <a:lnTo>
                    <a:pt x="3939" y="12074"/>
                  </a:lnTo>
                  <a:lnTo>
                    <a:pt x="3939" y="12074"/>
                  </a:lnTo>
                  <a:lnTo>
                    <a:pt x="3982" y="12074"/>
                  </a:lnTo>
                  <a:lnTo>
                    <a:pt x="3982" y="12074"/>
                  </a:lnTo>
                  <a:lnTo>
                    <a:pt x="4196" y="11903"/>
                  </a:lnTo>
                  <a:lnTo>
                    <a:pt x="4367" y="11646"/>
                  </a:lnTo>
                  <a:lnTo>
                    <a:pt x="4539" y="11389"/>
                  </a:lnTo>
                  <a:lnTo>
                    <a:pt x="4667" y="11047"/>
                  </a:lnTo>
                  <a:lnTo>
                    <a:pt x="4753" y="10747"/>
                  </a:lnTo>
                  <a:lnTo>
                    <a:pt x="4796" y="10362"/>
                  </a:lnTo>
                  <a:lnTo>
                    <a:pt x="4838" y="9591"/>
                  </a:lnTo>
                  <a:lnTo>
                    <a:pt x="4838" y="9591"/>
                  </a:lnTo>
                  <a:lnTo>
                    <a:pt x="4838" y="8949"/>
                  </a:lnTo>
                  <a:lnTo>
                    <a:pt x="4753" y="8307"/>
                  </a:lnTo>
                  <a:lnTo>
                    <a:pt x="4582" y="7151"/>
                  </a:lnTo>
                  <a:lnTo>
                    <a:pt x="4367" y="6294"/>
                  </a:lnTo>
                  <a:lnTo>
                    <a:pt x="4282" y="5995"/>
                  </a:lnTo>
                  <a:lnTo>
                    <a:pt x="4282" y="5995"/>
                  </a:lnTo>
                  <a:lnTo>
                    <a:pt x="4282" y="5995"/>
                  </a:lnTo>
                  <a:lnTo>
                    <a:pt x="4282" y="5995"/>
                  </a:lnTo>
                  <a:lnTo>
                    <a:pt x="4282" y="5995"/>
                  </a:lnTo>
                  <a:lnTo>
                    <a:pt x="5010" y="5609"/>
                  </a:lnTo>
                  <a:lnTo>
                    <a:pt x="5780" y="5224"/>
                  </a:lnTo>
                  <a:lnTo>
                    <a:pt x="6637" y="4710"/>
                  </a:lnTo>
                  <a:lnTo>
                    <a:pt x="7493" y="4154"/>
                  </a:lnTo>
                  <a:lnTo>
                    <a:pt x="7921" y="3811"/>
                  </a:lnTo>
                  <a:lnTo>
                    <a:pt x="8264" y="3469"/>
                  </a:lnTo>
                  <a:lnTo>
                    <a:pt x="8563" y="3126"/>
                  </a:lnTo>
                  <a:lnTo>
                    <a:pt x="8820" y="2784"/>
                  </a:lnTo>
                  <a:lnTo>
                    <a:pt x="8949" y="2441"/>
                  </a:lnTo>
                  <a:lnTo>
                    <a:pt x="8992" y="2270"/>
                  </a:lnTo>
                  <a:lnTo>
                    <a:pt x="8992" y="2098"/>
                  </a:lnTo>
                  <a:lnTo>
                    <a:pt x="8992" y="2098"/>
                  </a:lnTo>
                  <a:lnTo>
                    <a:pt x="8992" y="1842"/>
                  </a:lnTo>
                  <a:lnTo>
                    <a:pt x="8992" y="1842"/>
                  </a:lnTo>
                  <a:lnTo>
                    <a:pt x="8906" y="1670"/>
                  </a:lnTo>
                  <a:lnTo>
                    <a:pt x="8820" y="1456"/>
                  </a:lnTo>
                  <a:lnTo>
                    <a:pt x="8692" y="1285"/>
                  </a:lnTo>
                  <a:lnTo>
                    <a:pt x="8521" y="1114"/>
                  </a:lnTo>
                  <a:lnTo>
                    <a:pt x="8521" y="1114"/>
                  </a:lnTo>
                  <a:lnTo>
                    <a:pt x="8392" y="1028"/>
                  </a:lnTo>
                  <a:lnTo>
                    <a:pt x="8392" y="1028"/>
                  </a:lnTo>
                  <a:lnTo>
                    <a:pt x="8392" y="1028"/>
                  </a:lnTo>
                  <a:lnTo>
                    <a:pt x="8221" y="900"/>
                  </a:lnTo>
                  <a:lnTo>
                    <a:pt x="8221" y="900"/>
                  </a:lnTo>
                  <a:lnTo>
                    <a:pt x="8221" y="900"/>
                  </a:lnTo>
                  <a:lnTo>
                    <a:pt x="8221" y="900"/>
                  </a:lnTo>
                  <a:lnTo>
                    <a:pt x="7793" y="686"/>
                  </a:lnTo>
                  <a:lnTo>
                    <a:pt x="7793" y="686"/>
                  </a:lnTo>
                  <a:lnTo>
                    <a:pt x="7793" y="686"/>
                  </a:lnTo>
                  <a:lnTo>
                    <a:pt x="7621" y="557"/>
                  </a:lnTo>
                  <a:lnTo>
                    <a:pt x="7621" y="557"/>
                  </a:lnTo>
                  <a:lnTo>
                    <a:pt x="7065" y="343"/>
                  </a:lnTo>
                  <a:lnTo>
                    <a:pt x="6423" y="172"/>
                  </a:lnTo>
                  <a:lnTo>
                    <a:pt x="6423" y="172"/>
                  </a:lnTo>
                  <a:lnTo>
                    <a:pt x="6423" y="172"/>
                  </a:lnTo>
                  <a:lnTo>
                    <a:pt x="6380" y="129"/>
                  </a:lnTo>
                  <a:lnTo>
                    <a:pt x="6380" y="129"/>
                  </a:lnTo>
                  <a:lnTo>
                    <a:pt x="6337" y="129"/>
                  </a:lnTo>
                  <a:lnTo>
                    <a:pt x="6337" y="129"/>
                  </a:lnTo>
                  <a:lnTo>
                    <a:pt x="5866" y="1"/>
                  </a:lnTo>
                  <a:lnTo>
                    <a:pt x="5866" y="1"/>
                  </a:lnTo>
                  <a:lnTo>
                    <a:pt x="5738"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68;p2">
              <a:extLst>
                <a:ext uri="{FF2B5EF4-FFF2-40B4-BE49-F238E27FC236}">
                  <a16:creationId xmlns:a16="http://schemas.microsoft.com/office/drawing/2014/main" id="{191C361A-0A7C-1A08-CC38-CDBBFCEEB1FB}"/>
                </a:ext>
              </a:extLst>
            </p:cNvPr>
            <p:cNvSpPr/>
            <p:nvPr/>
          </p:nvSpPr>
          <p:spPr>
            <a:xfrm>
              <a:off x="8059650" y="542300"/>
              <a:ext cx="94225" cy="131675"/>
            </a:xfrm>
            <a:custGeom>
              <a:avLst/>
              <a:gdLst/>
              <a:ahLst/>
              <a:cxnLst/>
              <a:rect l="l" t="t" r="r" b="b"/>
              <a:pathLst>
                <a:path w="3769" h="5267" fill="none" extrusionOk="0">
                  <a:moveTo>
                    <a:pt x="86" y="0"/>
                  </a:moveTo>
                  <a:lnTo>
                    <a:pt x="86" y="0"/>
                  </a:lnTo>
                  <a:lnTo>
                    <a:pt x="86" y="0"/>
                  </a:lnTo>
                  <a:lnTo>
                    <a:pt x="86" y="86"/>
                  </a:lnTo>
                  <a:lnTo>
                    <a:pt x="86" y="86"/>
                  </a:lnTo>
                  <a:lnTo>
                    <a:pt x="43" y="257"/>
                  </a:lnTo>
                  <a:lnTo>
                    <a:pt x="0" y="471"/>
                  </a:lnTo>
                  <a:lnTo>
                    <a:pt x="0" y="471"/>
                  </a:lnTo>
                  <a:lnTo>
                    <a:pt x="43" y="814"/>
                  </a:lnTo>
                  <a:lnTo>
                    <a:pt x="172" y="1199"/>
                  </a:lnTo>
                  <a:lnTo>
                    <a:pt x="343" y="1584"/>
                  </a:lnTo>
                  <a:lnTo>
                    <a:pt x="557" y="1970"/>
                  </a:lnTo>
                  <a:lnTo>
                    <a:pt x="857" y="2398"/>
                  </a:lnTo>
                  <a:lnTo>
                    <a:pt x="1156" y="2783"/>
                  </a:lnTo>
                  <a:lnTo>
                    <a:pt x="1799" y="3554"/>
                  </a:lnTo>
                  <a:lnTo>
                    <a:pt x="2441" y="4196"/>
                  </a:lnTo>
                  <a:lnTo>
                    <a:pt x="3040" y="4753"/>
                  </a:lnTo>
                  <a:lnTo>
                    <a:pt x="3597" y="5224"/>
                  </a:lnTo>
                  <a:lnTo>
                    <a:pt x="3597" y="5224"/>
                  </a:lnTo>
                  <a:lnTo>
                    <a:pt x="3597" y="5224"/>
                  </a:lnTo>
                  <a:lnTo>
                    <a:pt x="3597" y="5267"/>
                  </a:lnTo>
                  <a:lnTo>
                    <a:pt x="3597" y="5267"/>
                  </a:lnTo>
                  <a:lnTo>
                    <a:pt x="3683" y="5138"/>
                  </a:lnTo>
                  <a:lnTo>
                    <a:pt x="3768" y="4967"/>
                  </a:lnTo>
                  <a:lnTo>
                    <a:pt x="3768" y="4796"/>
                  </a:lnTo>
                  <a:lnTo>
                    <a:pt x="3683" y="4624"/>
                  </a:lnTo>
                  <a:lnTo>
                    <a:pt x="3683" y="4624"/>
                  </a:lnTo>
                  <a:lnTo>
                    <a:pt x="3426" y="4367"/>
                  </a:lnTo>
                  <a:lnTo>
                    <a:pt x="3083" y="4025"/>
                  </a:lnTo>
                  <a:lnTo>
                    <a:pt x="2612" y="3597"/>
                  </a:lnTo>
                  <a:lnTo>
                    <a:pt x="2098" y="3083"/>
                  </a:lnTo>
                  <a:lnTo>
                    <a:pt x="1585" y="2484"/>
                  </a:lnTo>
                  <a:lnTo>
                    <a:pt x="1071" y="1799"/>
                  </a:lnTo>
                  <a:lnTo>
                    <a:pt x="814" y="1413"/>
                  </a:lnTo>
                  <a:lnTo>
                    <a:pt x="600" y="1028"/>
                  </a:lnTo>
                  <a:lnTo>
                    <a:pt x="386" y="557"/>
                  </a:lnTo>
                  <a:lnTo>
                    <a:pt x="214" y="129"/>
                  </a:lnTo>
                  <a:lnTo>
                    <a:pt x="214" y="129"/>
                  </a:lnTo>
                  <a:lnTo>
                    <a:pt x="172" y="43"/>
                  </a:lnTo>
                  <a:lnTo>
                    <a:pt x="86"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69;p2">
              <a:extLst>
                <a:ext uri="{FF2B5EF4-FFF2-40B4-BE49-F238E27FC236}">
                  <a16:creationId xmlns:a16="http://schemas.microsoft.com/office/drawing/2014/main" id="{E7018BB3-37DC-3029-C441-6ACFE424D8C2}"/>
                </a:ext>
              </a:extLst>
            </p:cNvPr>
            <p:cNvSpPr/>
            <p:nvPr/>
          </p:nvSpPr>
          <p:spPr>
            <a:xfrm>
              <a:off x="8298350" y="408500"/>
              <a:ext cx="91000" cy="139175"/>
            </a:xfrm>
            <a:custGeom>
              <a:avLst/>
              <a:gdLst/>
              <a:ahLst/>
              <a:cxnLst/>
              <a:rect l="l" t="t" r="r" b="b"/>
              <a:pathLst>
                <a:path w="3640" h="5567" fill="none" extrusionOk="0">
                  <a:moveTo>
                    <a:pt x="728" y="0"/>
                  </a:moveTo>
                  <a:lnTo>
                    <a:pt x="728" y="0"/>
                  </a:lnTo>
                  <a:lnTo>
                    <a:pt x="728" y="0"/>
                  </a:lnTo>
                  <a:lnTo>
                    <a:pt x="728" y="0"/>
                  </a:lnTo>
                  <a:lnTo>
                    <a:pt x="728" y="0"/>
                  </a:lnTo>
                  <a:lnTo>
                    <a:pt x="728"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85" y="0"/>
                  </a:lnTo>
                  <a:lnTo>
                    <a:pt x="642" y="0"/>
                  </a:lnTo>
                  <a:lnTo>
                    <a:pt x="642" y="0"/>
                  </a:lnTo>
                  <a:lnTo>
                    <a:pt x="642" y="0"/>
                  </a:lnTo>
                  <a:lnTo>
                    <a:pt x="642" y="0"/>
                  </a:lnTo>
                  <a:lnTo>
                    <a:pt x="642" y="0"/>
                  </a:lnTo>
                  <a:lnTo>
                    <a:pt x="642" y="0"/>
                  </a:lnTo>
                  <a:lnTo>
                    <a:pt x="642" y="0"/>
                  </a:lnTo>
                  <a:lnTo>
                    <a:pt x="642" y="0"/>
                  </a:lnTo>
                  <a:lnTo>
                    <a:pt x="642" y="0"/>
                  </a:lnTo>
                  <a:lnTo>
                    <a:pt x="642" y="0"/>
                  </a:lnTo>
                  <a:lnTo>
                    <a:pt x="600" y="0"/>
                  </a:lnTo>
                  <a:lnTo>
                    <a:pt x="600" y="0"/>
                  </a:lnTo>
                  <a:lnTo>
                    <a:pt x="600" y="0"/>
                  </a:lnTo>
                  <a:lnTo>
                    <a:pt x="514" y="0"/>
                  </a:lnTo>
                  <a:lnTo>
                    <a:pt x="514" y="0"/>
                  </a:lnTo>
                  <a:lnTo>
                    <a:pt x="471" y="43"/>
                  </a:lnTo>
                  <a:lnTo>
                    <a:pt x="428" y="43"/>
                  </a:lnTo>
                  <a:lnTo>
                    <a:pt x="428" y="43"/>
                  </a:lnTo>
                  <a:lnTo>
                    <a:pt x="343" y="43"/>
                  </a:lnTo>
                  <a:lnTo>
                    <a:pt x="343" y="43"/>
                  </a:lnTo>
                  <a:lnTo>
                    <a:pt x="343" y="43"/>
                  </a:lnTo>
                  <a:lnTo>
                    <a:pt x="343" y="43"/>
                  </a:lnTo>
                  <a:lnTo>
                    <a:pt x="0" y="172"/>
                  </a:lnTo>
                  <a:lnTo>
                    <a:pt x="0" y="172"/>
                  </a:lnTo>
                  <a:lnTo>
                    <a:pt x="43" y="172"/>
                  </a:lnTo>
                  <a:lnTo>
                    <a:pt x="43" y="172"/>
                  </a:lnTo>
                  <a:lnTo>
                    <a:pt x="300" y="214"/>
                  </a:lnTo>
                  <a:lnTo>
                    <a:pt x="514" y="257"/>
                  </a:lnTo>
                  <a:lnTo>
                    <a:pt x="728" y="300"/>
                  </a:lnTo>
                  <a:lnTo>
                    <a:pt x="942" y="386"/>
                  </a:lnTo>
                  <a:lnTo>
                    <a:pt x="1285" y="685"/>
                  </a:lnTo>
                  <a:lnTo>
                    <a:pt x="1584" y="985"/>
                  </a:lnTo>
                  <a:lnTo>
                    <a:pt x="1884" y="1413"/>
                  </a:lnTo>
                  <a:lnTo>
                    <a:pt x="2098" y="1841"/>
                  </a:lnTo>
                  <a:lnTo>
                    <a:pt x="2312" y="2312"/>
                  </a:lnTo>
                  <a:lnTo>
                    <a:pt x="2484" y="2826"/>
                  </a:lnTo>
                  <a:lnTo>
                    <a:pt x="2783" y="3811"/>
                  </a:lnTo>
                  <a:lnTo>
                    <a:pt x="3040" y="4667"/>
                  </a:lnTo>
                  <a:lnTo>
                    <a:pt x="3169" y="5010"/>
                  </a:lnTo>
                  <a:lnTo>
                    <a:pt x="3340" y="5309"/>
                  </a:lnTo>
                  <a:lnTo>
                    <a:pt x="3468" y="5481"/>
                  </a:lnTo>
                  <a:lnTo>
                    <a:pt x="3554" y="5566"/>
                  </a:lnTo>
                  <a:lnTo>
                    <a:pt x="3640" y="5566"/>
                  </a:lnTo>
                  <a:lnTo>
                    <a:pt x="3640" y="5566"/>
                  </a:lnTo>
                  <a:lnTo>
                    <a:pt x="3640" y="5524"/>
                  </a:lnTo>
                  <a:lnTo>
                    <a:pt x="3640" y="5524"/>
                  </a:lnTo>
                  <a:lnTo>
                    <a:pt x="3640" y="5524"/>
                  </a:lnTo>
                  <a:lnTo>
                    <a:pt x="3640" y="5395"/>
                  </a:lnTo>
                  <a:lnTo>
                    <a:pt x="3640" y="5395"/>
                  </a:lnTo>
                  <a:lnTo>
                    <a:pt x="3640" y="5395"/>
                  </a:lnTo>
                  <a:lnTo>
                    <a:pt x="3597" y="4881"/>
                  </a:lnTo>
                  <a:lnTo>
                    <a:pt x="3468" y="4196"/>
                  </a:lnTo>
                  <a:lnTo>
                    <a:pt x="3297" y="3383"/>
                  </a:lnTo>
                  <a:lnTo>
                    <a:pt x="3040" y="2526"/>
                  </a:lnTo>
                  <a:lnTo>
                    <a:pt x="3040" y="2526"/>
                  </a:lnTo>
                  <a:lnTo>
                    <a:pt x="3040" y="2441"/>
                  </a:lnTo>
                  <a:lnTo>
                    <a:pt x="3040" y="2441"/>
                  </a:lnTo>
                  <a:lnTo>
                    <a:pt x="2912" y="2098"/>
                  </a:lnTo>
                  <a:lnTo>
                    <a:pt x="2912" y="2098"/>
                  </a:lnTo>
                  <a:lnTo>
                    <a:pt x="2912" y="2098"/>
                  </a:lnTo>
                  <a:lnTo>
                    <a:pt x="2612" y="1499"/>
                  </a:lnTo>
                  <a:lnTo>
                    <a:pt x="2312" y="942"/>
                  </a:lnTo>
                  <a:lnTo>
                    <a:pt x="2141" y="728"/>
                  </a:lnTo>
                  <a:lnTo>
                    <a:pt x="1927" y="514"/>
                  </a:lnTo>
                  <a:lnTo>
                    <a:pt x="1713" y="343"/>
                  </a:lnTo>
                  <a:lnTo>
                    <a:pt x="1499" y="214"/>
                  </a:lnTo>
                  <a:lnTo>
                    <a:pt x="1499" y="214"/>
                  </a:lnTo>
                  <a:lnTo>
                    <a:pt x="1499" y="214"/>
                  </a:lnTo>
                  <a:lnTo>
                    <a:pt x="1413" y="172"/>
                  </a:lnTo>
                  <a:lnTo>
                    <a:pt x="1413" y="172"/>
                  </a:lnTo>
                  <a:lnTo>
                    <a:pt x="1370" y="129"/>
                  </a:lnTo>
                  <a:lnTo>
                    <a:pt x="1370" y="129"/>
                  </a:lnTo>
                  <a:lnTo>
                    <a:pt x="1370" y="129"/>
                  </a:lnTo>
                  <a:lnTo>
                    <a:pt x="1156" y="43"/>
                  </a:lnTo>
                  <a:lnTo>
                    <a:pt x="1156" y="43"/>
                  </a:lnTo>
                  <a:lnTo>
                    <a:pt x="942" y="0"/>
                  </a:lnTo>
                  <a:lnTo>
                    <a:pt x="942" y="0"/>
                  </a:lnTo>
                  <a:lnTo>
                    <a:pt x="942" y="0"/>
                  </a:lnTo>
                  <a:lnTo>
                    <a:pt x="899" y="0"/>
                  </a:lnTo>
                  <a:lnTo>
                    <a:pt x="899" y="0"/>
                  </a:lnTo>
                  <a:lnTo>
                    <a:pt x="857" y="0"/>
                  </a:lnTo>
                  <a:lnTo>
                    <a:pt x="857" y="0"/>
                  </a:lnTo>
                  <a:lnTo>
                    <a:pt x="857" y="0"/>
                  </a:lnTo>
                  <a:lnTo>
                    <a:pt x="857" y="0"/>
                  </a:lnTo>
                  <a:lnTo>
                    <a:pt x="728" y="0"/>
                  </a:lnTo>
                  <a:lnTo>
                    <a:pt x="728" y="0"/>
                  </a:lnTo>
                  <a:lnTo>
                    <a:pt x="728"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70;p2">
              <a:extLst>
                <a:ext uri="{FF2B5EF4-FFF2-40B4-BE49-F238E27FC236}">
                  <a16:creationId xmlns:a16="http://schemas.microsoft.com/office/drawing/2014/main" id="{1861CC1F-AF5F-AB7E-FB17-CE557FE421B3}"/>
                </a:ext>
              </a:extLst>
            </p:cNvPr>
            <p:cNvSpPr/>
            <p:nvPr/>
          </p:nvSpPr>
          <p:spPr>
            <a:xfrm>
              <a:off x="8079975" y="427775"/>
              <a:ext cx="223750" cy="317925"/>
            </a:xfrm>
            <a:custGeom>
              <a:avLst/>
              <a:gdLst/>
              <a:ahLst/>
              <a:cxnLst/>
              <a:rect l="l" t="t" r="r" b="b"/>
              <a:pathLst>
                <a:path w="8950" h="12717" extrusionOk="0">
                  <a:moveTo>
                    <a:pt x="8564" y="0"/>
                  </a:moveTo>
                  <a:lnTo>
                    <a:pt x="8393" y="86"/>
                  </a:lnTo>
                  <a:lnTo>
                    <a:pt x="8136" y="214"/>
                  </a:lnTo>
                  <a:lnTo>
                    <a:pt x="7965" y="385"/>
                  </a:lnTo>
                  <a:lnTo>
                    <a:pt x="7750" y="557"/>
                  </a:lnTo>
                  <a:lnTo>
                    <a:pt x="7579" y="814"/>
                  </a:lnTo>
                  <a:lnTo>
                    <a:pt x="7280" y="1285"/>
                  </a:lnTo>
                  <a:lnTo>
                    <a:pt x="7023" y="1755"/>
                  </a:lnTo>
                  <a:lnTo>
                    <a:pt x="6809" y="2184"/>
                  </a:lnTo>
                  <a:lnTo>
                    <a:pt x="6680" y="2655"/>
                  </a:lnTo>
                  <a:lnTo>
                    <a:pt x="6680" y="2869"/>
                  </a:lnTo>
                  <a:lnTo>
                    <a:pt x="6680" y="3083"/>
                  </a:lnTo>
                  <a:lnTo>
                    <a:pt x="6723" y="3340"/>
                  </a:lnTo>
                  <a:lnTo>
                    <a:pt x="6809" y="3554"/>
                  </a:lnTo>
                  <a:lnTo>
                    <a:pt x="6894" y="3639"/>
                  </a:lnTo>
                  <a:lnTo>
                    <a:pt x="6980" y="3682"/>
                  </a:lnTo>
                  <a:lnTo>
                    <a:pt x="7108" y="3639"/>
                  </a:lnTo>
                  <a:lnTo>
                    <a:pt x="7194" y="3597"/>
                  </a:lnTo>
                  <a:lnTo>
                    <a:pt x="7194" y="3511"/>
                  </a:lnTo>
                  <a:lnTo>
                    <a:pt x="7322" y="3126"/>
                  </a:lnTo>
                  <a:lnTo>
                    <a:pt x="7451" y="2740"/>
                  </a:lnTo>
                  <a:lnTo>
                    <a:pt x="7622" y="2355"/>
                  </a:lnTo>
                  <a:lnTo>
                    <a:pt x="7793" y="2012"/>
                  </a:lnTo>
                  <a:lnTo>
                    <a:pt x="8093" y="1670"/>
                  </a:lnTo>
                  <a:lnTo>
                    <a:pt x="8393" y="1327"/>
                  </a:lnTo>
                  <a:lnTo>
                    <a:pt x="8650" y="985"/>
                  </a:lnTo>
                  <a:lnTo>
                    <a:pt x="8906" y="599"/>
                  </a:lnTo>
                  <a:lnTo>
                    <a:pt x="8949" y="514"/>
                  </a:lnTo>
                  <a:lnTo>
                    <a:pt x="8949" y="385"/>
                  </a:lnTo>
                  <a:lnTo>
                    <a:pt x="8906" y="214"/>
                  </a:lnTo>
                  <a:lnTo>
                    <a:pt x="8735" y="86"/>
                  </a:lnTo>
                  <a:lnTo>
                    <a:pt x="8650" y="43"/>
                  </a:lnTo>
                  <a:lnTo>
                    <a:pt x="8564" y="0"/>
                  </a:lnTo>
                  <a:close/>
                  <a:moveTo>
                    <a:pt x="1243" y="3853"/>
                  </a:moveTo>
                  <a:lnTo>
                    <a:pt x="857" y="3896"/>
                  </a:lnTo>
                  <a:lnTo>
                    <a:pt x="515" y="4025"/>
                  </a:lnTo>
                  <a:lnTo>
                    <a:pt x="172" y="4196"/>
                  </a:lnTo>
                  <a:lnTo>
                    <a:pt x="87" y="4282"/>
                  </a:lnTo>
                  <a:lnTo>
                    <a:pt x="44" y="4367"/>
                  </a:lnTo>
                  <a:lnTo>
                    <a:pt x="1" y="4538"/>
                  </a:lnTo>
                  <a:lnTo>
                    <a:pt x="44" y="4624"/>
                  </a:lnTo>
                  <a:lnTo>
                    <a:pt x="87" y="4710"/>
                  </a:lnTo>
                  <a:lnTo>
                    <a:pt x="129" y="4795"/>
                  </a:lnTo>
                  <a:lnTo>
                    <a:pt x="258" y="4838"/>
                  </a:lnTo>
                  <a:lnTo>
                    <a:pt x="686" y="4924"/>
                  </a:lnTo>
                  <a:lnTo>
                    <a:pt x="2227" y="4924"/>
                  </a:lnTo>
                  <a:lnTo>
                    <a:pt x="2741" y="5009"/>
                  </a:lnTo>
                  <a:lnTo>
                    <a:pt x="3298" y="5138"/>
                  </a:lnTo>
                  <a:lnTo>
                    <a:pt x="3811" y="5224"/>
                  </a:lnTo>
                  <a:lnTo>
                    <a:pt x="4325" y="5352"/>
                  </a:lnTo>
                  <a:lnTo>
                    <a:pt x="4368" y="5352"/>
                  </a:lnTo>
                  <a:lnTo>
                    <a:pt x="4497" y="5309"/>
                  </a:lnTo>
                  <a:lnTo>
                    <a:pt x="4625" y="5266"/>
                  </a:lnTo>
                  <a:lnTo>
                    <a:pt x="4711" y="5181"/>
                  </a:lnTo>
                  <a:lnTo>
                    <a:pt x="4796" y="5095"/>
                  </a:lnTo>
                  <a:lnTo>
                    <a:pt x="4839" y="5009"/>
                  </a:lnTo>
                  <a:lnTo>
                    <a:pt x="4882" y="4924"/>
                  </a:lnTo>
                  <a:lnTo>
                    <a:pt x="4925" y="4795"/>
                  </a:lnTo>
                  <a:lnTo>
                    <a:pt x="4925" y="4710"/>
                  </a:lnTo>
                  <a:lnTo>
                    <a:pt x="4882" y="4624"/>
                  </a:lnTo>
                  <a:lnTo>
                    <a:pt x="4711" y="4410"/>
                  </a:lnTo>
                  <a:lnTo>
                    <a:pt x="4539" y="4324"/>
                  </a:lnTo>
                  <a:lnTo>
                    <a:pt x="4325" y="4239"/>
                  </a:lnTo>
                  <a:lnTo>
                    <a:pt x="4111" y="4196"/>
                  </a:lnTo>
                  <a:lnTo>
                    <a:pt x="3469" y="4068"/>
                  </a:lnTo>
                  <a:lnTo>
                    <a:pt x="2827" y="3939"/>
                  </a:lnTo>
                  <a:lnTo>
                    <a:pt x="2270" y="3853"/>
                  </a:lnTo>
                  <a:close/>
                  <a:moveTo>
                    <a:pt x="3255" y="10490"/>
                  </a:moveTo>
                  <a:lnTo>
                    <a:pt x="3169" y="10533"/>
                  </a:lnTo>
                  <a:lnTo>
                    <a:pt x="2955" y="10618"/>
                  </a:lnTo>
                  <a:lnTo>
                    <a:pt x="2698" y="10790"/>
                  </a:lnTo>
                  <a:lnTo>
                    <a:pt x="2484" y="11046"/>
                  </a:lnTo>
                  <a:lnTo>
                    <a:pt x="2313" y="11303"/>
                  </a:lnTo>
                  <a:lnTo>
                    <a:pt x="2184" y="11646"/>
                  </a:lnTo>
                  <a:lnTo>
                    <a:pt x="2099" y="11946"/>
                  </a:lnTo>
                  <a:lnTo>
                    <a:pt x="2099" y="12245"/>
                  </a:lnTo>
                  <a:lnTo>
                    <a:pt x="2099" y="12502"/>
                  </a:lnTo>
                  <a:lnTo>
                    <a:pt x="2142" y="12588"/>
                  </a:lnTo>
                  <a:lnTo>
                    <a:pt x="2227" y="12673"/>
                  </a:lnTo>
                  <a:lnTo>
                    <a:pt x="2313" y="12716"/>
                  </a:lnTo>
                  <a:lnTo>
                    <a:pt x="2527" y="12716"/>
                  </a:lnTo>
                  <a:lnTo>
                    <a:pt x="2613" y="12631"/>
                  </a:lnTo>
                  <a:lnTo>
                    <a:pt x="2784" y="12459"/>
                  </a:lnTo>
                  <a:lnTo>
                    <a:pt x="2870" y="12202"/>
                  </a:lnTo>
                  <a:lnTo>
                    <a:pt x="3084" y="11731"/>
                  </a:lnTo>
                  <a:lnTo>
                    <a:pt x="3298" y="11303"/>
                  </a:lnTo>
                  <a:lnTo>
                    <a:pt x="3426" y="11089"/>
                  </a:lnTo>
                  <a:lnTo>
                    <a:pt x="3512" y="10832"/>
                  </a:lnTo>
                  <a:lnTo>
                    <a:pt x="3512" y="10704"/>
                  </a:lnTo>
                  <a:lnTo>
                    <a:pt x="3469" y="10618"/>
                  </a:lnTo>
                  <a:lnTo>
                    <a:pt x="3383" y="10533"/>
                  </a:lnTo>
                  <a:lnTo>
                    <a:pt x="3255" y="10490"/>
                  </a:lnTo>
                  <a:close/>
                </a:path>
              </a:pathLst>
            </a:custGeom>
            <a:solidFill>
              <a:srgbClr val="FFFB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71;p2">
              <a:extLst>
                <a:ext uri="{FF2B5EF4-FFF2-40B4-BE49-F238E27FC236}">
                  <a16:creationId xmlns:a16="http://schemas.microsoft.com/office/drawing/2014/main" id="{6C420C8D-537A-367E-31F8-D0283C48B06B}"/>
                </a:ext>
              </a:extLst>
            </p:cNvPr>
            <p:cNvSpPr/>
            <p:nvPr/>
          </p:nvSpPr>
          <p:spPr>
            <a:xfrm>
              <a:off x="8132425" y="690000"/>
              <a:ext cx="35350" cy="55700"/>
            </a:xfrm>
            <a:custGeom>
              <a:avLst/>
              <a:gdLst/>
              <a:ahLst/>
              <a:cxnLst/>
              <a:rect l="l" t="t" r="r" b="b"/>
              <a:pathLst>
                <a:path w="1414" h="2228" fill="none" extrusionOk="0">
                  <a:moveTo>
                    <a:pt x="1157" y="1"/>
                  </a:moveTo>
                  <a:lnTo>
                    <a:pt x="1157" y="1"/>
                  </a:lnTo>
                  <a:lnTo>
                    <a:pt x="1071" y="44"/>
                  </a:lnTo>
                  <a:lnTo>
                    <a:pt x="1071" y="44"/>
                  </a:lnTo>
                  <a:lnTo>
                    <a:pt x="857" y="129"/>
                  </a:lnTo>
                  <a:lnTo>
                    <a:pt x="600" y="301"/>
                  </a:lnTo>
                  <a:lnTo>
                    <a:pt x="386" y="557"/>
                  </a:lnTo>
                  <a:lnTo>
                    <a:pt x="215" y="814"/>
                  </a:lnTo>
                  <a:lnTo>
                    <a:pt x="86" y="1157"/>
                  </a:lnTo>
                  <a:lnTo>
                    <a:pt x="1" y="1457"/>
                  </a:lnTo>
                  <a:lnTo>
                    <a:pt x="1" y="1756"/>
                  </a:lnTo>
                  <a:lnTo>
                    <a:pt x="1" y="2013"/>
                  </a:lnTo>
                  <a:lnTo>
                    <a:pt x="1" y="2013"/>
                  </a:lnTo>
                  <a:lnTo>
                    <a:pt x="44" y="2099"/>
                  </a:lnTo>
                  <a:lnTo>
                    <a:pt x="129" y="2184"/>
                  </a:lnTo>
                  <a:lnTo>
                    <a:pt x="215" y="2227"/>
                  </a:lnTo>
                  <a:lnTo>
                    <a:pt x="301" y="2227"/>
                  </a:lnTo>
                  <a:lnTo>
                    <a:pt x="301" y="2227"/>
                  </a:lnTo>
                  <a:lnTo>
                    <a:pt x="429" y="2227"/>
                  </a:lnTo>
                  <a:lnTo>
                    <a:pt x="515" y="2142"/>
                  </a:lnTo>
                  <a:lnTo>
                    <a:pt x="515" y="2142"/>
                  </a:lnTo>
                  <a:lnTo>
                    <a:pt x="686" y="1970"/>
                  </a:lnTo>
                  <a:lnTo>
                    <a:pt x="772" y="1713"/>
                  </a:lnTo>
                  <a:lnTo>
                    <a:pt x="986" y="1242"/>
                  </a:lnTo>
                  <a:lnTo>
                    <a:pt x="986" y="1242"/>
                  </a:lnTo>
                  <a:lnTo>
                    <a:pt x="1200" y="814"/>
                  </a:lnTo>
                  <a:lnTo>
                    <a:pt x="1328" y="600"/>
                  </a:lnTo>
                  <a:lnTo>
                    <a:pt x="1414" y="343"/>
                  </a:lnTo>
                  <a:lnTo>
                    <a:pt x="1414" y="343"/>
                  </a:lnTo>
                  <a:lnTo>
                    <a:pt x="1414" y="215"/>
                  </a:lnTo>
                  <a:lnTo>
                    <a:pt x="1371" y="129"/>
                  </a:lnTo>
                  <a:lnTo>
                    <a:pt x="1285" y="44"/>
                  </a:lnTo>
                  <a:lnTo>
                    <a:pt x="1157" y="1"/>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72;p2">
              <a:extLst>
                <a:ext uri="{FF2B5EF4-FFF2-40B4-BE49-F238E27FC236}">
                  <a16:creationId xmlns:a16="http://schemas.microsoft.com/office/drawing/2014/main" id="{60A42A06-E03C-DA72-87D2-D3D0E87EBC90}"/>
                </a:ext>
              </a:extLst>
            </p:cNvPr>
            <p:cNvSpPr/>
            <p:nvPr/>
          </p:nvSpPr>
          <p:spPr>
            <a:xfrm>
              <a:off x="8079975" y="524100"/>
              <a:ext cx="123125" cy="37475"/>
            </a:xfrm>
            <a:custGeom>
              <a:avLst/>
              <a:gdLst/>
              <a:ahLst/>
              <a:cxnLst/>
              <a:rect l="l" t="t" r="r" b="b"/>
              <a:pathLst>
                <a:path w="4925" h="1499" fill="none" extrusionOk="0">
                  <a:moveTo>
                    <a:pt x="1671" y="0"/>
                  </a:moveTo>
                  <a:lnTo>
                    <a:pt x="1671" y="0"/>
                  </a:lnTo>
                  <a:lnTo>
                    <a:pt x="1243" y="0"/>
                  </a:lnTo>
                  <a:lnTo>
                    <a:pt x="857" y="43"/>
                  </a:lnTo>
                  <a:lnTo>
                    <a:pt x="515" y="172"/>
                  </a:lnTo>
                  <a:lnTo>
                    <a:pt x="172" y="343"/>
                  </a:lnTo>
                  <a:lnTo>
                    <a:pt x="172" y="343"/>
                  </a:lnTo>
                  <a:lnTo>
                    <a:pt x="87" y="429"/>
                  </a:lnTo>
                  <a:lnTo>
                    <a:pt x="44" y="514"/>
                  </a:lnTo>
                  <a:lnTo>
                    <a:pt x="1" y="685"/>
                  </a:lnTo>
                  <a:lnTo>
                    <a:pt x="44" y="771"/>
                  </a:lnTo>
                  <a:lnTo>
                    <a:pt x="87" y="857"/>
                  </a:lnTo>
                  <a:lnTo>
                    <a:pt x="129" y="942"/>
                  </a:lnTo>
                  <a:lnTo>
                    <a:pt x="258" y="985"/>
                  </a:lnTo>
                  <a:lnTo>
                    <a:pt x="258" y="985"/>
                  </a:lnTo>
                  <a:lnTo>
                    <a:pt x="686" y="1071"/>
                  </a:lnTo>
                  <a:lnTo>
                    <a:pt x="1157" y="1071"/>
                  </a:lnTo>
                  <a:lnTo>
                    <a:pt x="1157" y="1071"/>
                  </a:lnTo>
                  <a:lnTo>
                    <a:pt x="1499" y="1071"/>
                  </a:lnTo>
                  <a:lnTo>
                    <a:pt x="1499" y="1071"/>
                  </a:lnTo>
                  <a:lnTo>
                    <a:pt x="1842" y="1071"/>
                  </a:lnTo>
                  <a:lnTo>
                    <a:pt x="1842" y="1071"/>
                  </a:lnTo>
                  <a:lnTo>
                    <a:pt x="2227" y="1071"/>
                  </a:lnTo>
                  <a:lnTo>
                    <a:pt x="2227" y="1071"/>
                  </a:lnTo>
                  <a:lnTo>
                    <a:pt x="2741" y="1156"/>
                  </a:lnTo>
                  <a:lnTo>
                    <a:pt x="3298" y="1285"/>
                  </a:lnTo>
                  <a:lnTo>
                    <a:pt x="3811" y="1371"/>
                  </a:lnTo>
                  <a:lnTo>
                    <a:pt x="4325" y="1499"/>
                  </a:lnTo>
                  <a:lnTo>
                    <a:pt x="4325" y="1499"/>
                  </a:lnTo>
                  <a:lnTo>
                    <a:pt x="4368" y="1499"/>
                  </a:lnTo>
                  <a:lnTo>
                    <a:pt x="4368" y="1499"/>
                  </a:lnTo>
                  <a:lnTo>
                    <a:pt x="4497" y="1456"/>
                  </a:lnTo>
                  <a:lnTo>
                    <a:pt x="4625" y="1413"/>
                  </a:lnTo>
                  <a:lnTo>
                    <a:pt x="4711" y="1328"/>
                  </a:lnTo>
                  <a:lnTo>
                    <a:pt x="4796" y="1242"/>
                  </a:lnTo>
                  <a:lnTo>
                    <a:pt x="4796" y="1242"/>
                  </a:lnTo>
                  <a:lnTo>
                    <a:pt x="4839" y="1156"/>
                  </a:lnTo>
                  <a:lnTo>
                    <a:pt x="4839" y="1156"/>
                  </a:lnTo>
                  <a:lnTo>
                    <a:pt x="4882" y="1071"/>
                  </a:lnTo>
                  <a:lnTo>
                    <a:pt x="4925" y="942"/>
                  </a:lnTo>
                  <a:lnTo>
                    <a:pt x="4925" y="857"/>
                  </a:lnTo>
                  <a:lnTo>
                    <a:pt x="4882" y="771"/>
                  </a:lnTo>
                  <a:lnTo>
                    <a:pt x="4882" y="771"/>
                  </a:lnTo>
                  <a:lnTo>
                    <a:pt x="4711" y="557"/>
                  </a:lnTo>
                  <a:lnTo>
                    <a:pt x="4539" y="471"/>
                  </a:lnTo>
                  <a:lnTo>
                    <a:pt x="4325" y="386"/>
                  </a:lnTo>
                  <a:lnTo>
                    <a:pt x="4111" y="343"/>
                  </a:lnTo>
                  <a:lnTo>
                    <a:pt x="4111" y="343"/>
                  </a:lnTo>
                  <a:lnTo>
                    <a:pt x="3469" y="215"/>
                  </a:lnTo>
                  <a:lnTo>
                    <a:pt x="2827" y="86"/>
                  </a:lnTo>
                  <a:lnTo>
                    <a:pt x="2827" y="86"/>
                  </a:lnTo>
                  <a:lnTo>
                    <a:pt x="2270" y="0"/>
                  </a:lnTo>
                  <a:lnTo>
                    <a:pt x="1671"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73;p2">
              <a:extLst>
                <a:ext uri="{FF2B5EF4-FFF2-40B4-BE49-F238E27FC236}">
                  <a16:creationId xmlns:a16="http://schemas.microsoft.com/office/drawing/2014/main" id="{EA5649D7-6CC0-587C-971F-076613274EDB}"/>
                </a:ext>
              </a:extLst>
            </p:cNvPr>
            <p:cNvSpPr/>
            <p:nvPr/>
          </p:nvSpPr>
          <p:spPr>
            <a:xfrm>
              <a:off x="8246975" y="427775"/>
              <a:ext cx="56750" cy="92075"/>
            </a:xfrm>
            <a:custGeom>
              <a:avLst/>
              <a:gdLst/>
              <a:ahLst/>
              <a:cxnLst/>
              <a:rect l="l" t="t" r="r" b="b"/>
              <a:pathLst>
                <a:path w="2270" h="3683" fill="none" extrusionOk="0">
                  <a:moveTo>
                    <a:pt x="1884" y="0"/>
                  </a:moveTo>
                  <a:lnTo>
                    <a:pt x="1884" y="0"/>
                  </a:lnTo>
                  <a:lnTo>
                    <a:pt x="1713" y="86"/>
                  </a:lnTo>
                  <a:lnTo>
                    <a:pt x="1713" y="86"/>
                  </a:lnTo>
                  <a:lnTo>
                    <a:pt x="1456" y="214"/>
                  </a:lnTo>
                  <a:lnTo>
                    <a:pt x="1285" y="385"/>
                  </a:lnTo>
                  <a:lnTo>
                    <a:pt x="1070" y="557"/>
                  </a:lnTo>
                  <a:lnTo>
                    <a:pt x="899" y="814"/>
                  </a:lnTo>
                  <a:lnTo>
                    <a:pt x="600" y="1285"/>
                  </a:lnTo>
                  <a:lnTo>
                    <a:pt x="343" y="1755"/>
                  </a:lnTo>
                  <a:lnTo>
                    <a:pt x="343" y="1755"/>
                  </a:lnTo>
                  <a:lnTo>
                    <a:pt x="129" y="2184"/>
                  </a:lnTo>
                  <a:lnTo>
                    <a:pt x="0" y="2655"/>
                  </a:lnTo>
                  <a:lnTo>
                    <a:pt x="0" y="2869"/>
                  </a:lnTo>
                  <a:lnTo>
                    <a:pt x="0" y="3083"/>
                  </a:lnTo>
                  <a:lnTo>
                    <a:pt x="43" y="3340"/>
                  </a:lnTo>
                  <a:lnTo>
                    <a:pt x="129" y="3554"/>
                  </a:lnTo>
                  <a:lnTo>
                    <a:pt x="129" y="3554"/>
                  </a:lnTo>
                  <a:lnTo>
                    <a:pt x="214" y="3639"/>
                  </a:lnTo>
                  <a:lnTo>
                    <a:pt x="300" y="3682"/>
                  </a:lnTo>
                  <a:lnTo>
                    <a:pt x="300" y="3682"/>
                  </a:lnTo>
                  <a:lnTo>
                    <a:pt x="428" y="3639"/>
                  </a:lnTo>
                  <a:lnTo>
                    <a:pt x="514" y="3597"/>
                  </a:lnTo>
                  <a:lnTo>
                    <a:pt x="514" y="3511"/>
                  </a:lnTo>
                  <a:lnTo>
                    <a:pt x="514" y="3511"/>
                  </a:lnTo>
                  <a:lnTo>
                    <a:pt x="642" y="3126"/>
                  </a:lnTo>
                  <a:lnTo>
                    <a:pt x="771" y="2740"/>
                  </a:lnTo>
                  <a:lnTo>
                    <a:pt x="942" y="2355"/>
                  </a:lnTo>
                  <a:lnTo>
                    <a:pt x="1113" y="2012"/>
                  </a:lnTo>
                  <a:lnTo>
                    <a:pt x="1113" y="2012"/>
                  </a:lnTo>
                  <a:lnTo>
                    <a:pt x="1413" y="1670"/>
                  </a:lnTo>
                  <a:lnTo>
                    <a:pt x="1713" y="1327"/>
                  </a:lnTo>
                  <a:lnTo>
                    <a:pt x="1970" y="985"/>
                  </a:lnTo>
                  <a:lnTo>
                    <a:pt x="2226" y="599"/>
                  </a:lnTo>
                  <a:lnTo>
                    <a:pt x="2226" y="599"/>
                  </a:lnTo>
                  <a:lnTo>
                    <a:pt x="2269" y="514"/>
                  </a:lnTo>
                  <a:lnTo>
                    <a:pt x="2269" y="385"/>
                  </a:lnTo>
                  <a:lnTo>
                    <a:pt x="2226" y="214"/>
                  </a:lnTo>
                  <a:lnTo>
                    <a:pt x="2055" y="86"/>
                  </a:lnTo>
                  <a:lnTo>
                    <a:pt x="1970" y="43"/>
                  </a:lnTo>
                  <a:lnTo>
                    <a:pt x="1884" y="0"/>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9" name="Google Shape;3253;p40">
            <a:extLst>
              <a:ext uri="{FF2B5EF4-FFF2-40B4-BE49-F238E27FC236}">
                <a16:creationId xmlns:a16="http://schemas.microsoft.com/office/drawing/2014/main" id="{EABB5AF7-8C39-119F-769D-54E969D71CC4}"/>
              </a:ext>
            </a:extLst>
          </p:cNvPr>
          <p:cNvSpPr txBox="1">
            <a:spLocks/>
          </p:cNvSpPr>
          <p:nvPr/>
        </p:nvSpPr>
        <p:spPr>
          <a:xfrm>
            <a:off x="2034615" y="1203426"/>
            <a:ext cx="5343380" cy="2570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5200"/>
              <a:buFont typeface="Fredoka One"/>
              <a:buNone/>
              <a:defRPr sz="5000" b="0" i="0" u="none" strike="noStrike" cap="none">
                <a:solidFill>
                  <a:schemeClr val="lt1"/>
                </a:solidFill>
                <a:latin typeface="Fredoka One"/>
                <a:ea typeface="Fredoka One"/>
                <a:cs typeface="Fredoka One"/>
                <a:sym typeface="Fredoka One"/>
              </a:defRPr>
            </a:lvl1pPr>
            <a:lvl2pPr marR="0" lvl="1"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2pPr>
            <a:lvl3pPr marR="0" lvl="2"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3pPr>
            <a:lvl4pPr marR="0" lvl="3"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4pPr>
            <a:lvl5pPr marR="0" lvl="4"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5pPr>
            <a:lvl6pPr marR="0" lvl="5"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6pPr>
            <a:lvl7pPr marR="0" lvl="6"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7pPr>
            <a:lvl8pPr marR="0" lvl="7"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8pPr>
            <a:lvl9pPr marR="0" lvl="8" algn="ctr" rtl="0">
              <a:lnSpc>
                <a:spcPct val="100000"/>
              </a:lnSpc>
              <a:spcBef>
                <a:spcPts val="0"/>
              </a:spcBef>
              <a:spcAft>
                <a:spcPts val="0"/>
              </a:spcAft>
              <a:buClr>
                <a:schemeClr val="dk2"/>
              </a:buClr>
              <a:buSzPts val="5200"/>
              <a:buFont typeface="Fredoka One"/>
              <a:buNone/>
              <a:defRPr sz="5200" b="0" i="0" u="none" strike="noStrike" cap="none">
                <a:solidFill>
                  <a:schemeClr val="dk2"/>
                </a:solidFill>
                <a:latin typeface="Fredoka One"/>
                <a:ea typeface="Fredoka One"/>
                <a:cs typeface="Fredoka One"/>
                <a:sym typeface="Fredoka One"/>
              </a:defRPr>
            </a:lvl9pPr>
          </a:lstStyle>
          <a:p>
            <a:pPr algn="just">
              <a:buClr>
                <a:srgbClr val="CE1126"/>
              </a:buClr>
            </a:pPr>
            <a:r>
              <a:rPr lang="en-US" sz="2400" b="1" i="1" u="sng">
                <a:latin typeface="Times New Roman" panose="02020603050405020304" pitchFamily="18" charset="0"/>
                <a:cs typeface="Times New Roman" panose="02020603050405020304" pitchFamily="18" charset="0"/>
              </a:rPr>
              <a:t>Nhận</a:t>
            </a:r>
            <a:r>
              <a:rPr lang="vi-VN" sz="2400" b="1" i="1" u="sng">
                <a:latin typeface="Times New Roman" panose="02020603050405020304" pitchFamily="18" charset="0"/>
                <a:cs typeface="Times New Roman" panose="02020603050405020304" pitchFamily="18" charset="0"/>
              </a:rPr>
              <a:t> xét về cách xây dựng nhân vật của Thạch Lam: </a:t>
            </a:r>
            <a:r>
              <a:rPr lang="vi-VN" sz="2400">
                <a:latin typeface="Times New Roman" panose="02020603050405020304" pitchFamily="18" charset="0"/>
                <a:cs typeface="Times New Roman" panose="02020603050405020304" pitchFamily="18" charset="0"/>
              </a:rPr>
              <a:t>Nhân vật không được chú trọng vào lai lịch, ngoại hình, hành động mà chủ yếu được xây dựng ở khía cạnh đời sống tình cảm thông qua lời nói, cử chỉ, suy nghĩ, cảm xúc</a:t>
            </a:r>
            <a:endParaRPr lang="en-US" sz="2400" spc="-150">
              <a:solidFill>
                <a:srgbClr val="FFB43F"/>
              </a:solidFill>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140" name="Google Shape;4432;p53">
            <a:extLst>
              <a:ext uri="{FF2B5EF4-FFF2-40B4-BE49-F238E27FC236}">
                <a16:creationId xmlns:a16="http://schemas.microsoft.com/office/drawing/2014/main" id="{7DA8BE87-5CF1-70D7-D15E-20DF37CB2E32}"/>
              </a:ext>
            </a:extLst>
          </p:cNvPr>
          <p:cNvGrpSpPr/>
          <p:nvPr/>
        </p:nvGrpSpPr>
        <p:grpSpPr>
          <a:xfrm>
            <a:off x="259903" y="2395966"/>
            <a:ext cx="1323924" cy="2692242"/>
            <a:chOff x="439550" y="1169175"/>
            <a:chExt cx="1715913" cy="3438181"/>
          </a:xfrm>
        </p:grpSpPr>
        <p:sp>
          <p:nvSpPr>
            <p:cNvPr id="141" name="Google Shape;4433;p53">
              <a:extLst>
                <a:ext uri="{FF2B5EF4-FFF2-40B4-BE49-F238E27FC236}">
                  <a16:creationId xmlns:a16="http://schemas.microsoft.com/office/drawing/2014/main" id="{16CF6F40-0C88-62B4-C5F7-72FDFCB40001}"/>
                </a:ext>
              </a:extLst>
            </p:cNvPr>
            <p:cNvSpPr/>
            <p:nvPr/>
          </p:nvSpPr>
          <p:spPr>
            <a:xfrm>
              <a:off x="785338" y="4266555"/>
              <a:ext cx="1370125" cy="340802"/>
            </a:xfrm>
            <a:custGeom>
              <a:avLst/>
              <a:gdLst/>
              <a:ahLst/>
              <a:cxnLst/>
              <a:rect l="l" t="t" r="r" b="b"/>
              <a:pathLst>
                <a:path w="54805" h="17439" extrusionOk="0">
                  <a:moveTo>
                    <a:pt x="27391" y="0"/>
                  </a:moveTo>
                  <a:cubicBezTo>
                    <a:pt x="12280" y="0"/>
                    <a:pt x="0" y="3903"/>
                    <a:pt x="0" y="8719"/>
                  </a:cubicBezTo>
                  <a:cubicBezTo>
                    <a:pt x="0" y="13536"/>
                    <a:pt x="12280"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4434;p53">
              <a:extLst>
                <a:ext uri="{FF2B5EF4-FFF2-40B4-BE49-F238E27FC236}">
                  <a16:creationId xmlns:a16="http://schemas.microsoft.com/office/drawing/2014/main" id="{E51157CD-8F0E-0428-09BB-5839888E3151}"/>
                </a:ext>
              </a:extLst>
            </p:cNvPr>
            <p:cNvSpPr/>
            <p:nvPr/>
          </p:nvSpPr>
          <p:spPr>
            <a:xfrm>
              <a:off x="1075225" y="3623050"/>
              <a:ext cx="352675" cy="667925"/>
            </a:xfrm>
            <a:custGeom>
              <a:avLst/>
              <a:gdLst/>
              <a:ahLst/>
              <a:cxnLst/>
              <a:rect l="l" t="t" r="r" b="b"/>
              <a:pathLst>
                <a:path w="14107" h="26717" extrusionOk="0">
                  <a:moveTo>
                    <a:pt x="8225" y="0"/>
                  </a:moveTo>
                  <a:cubicBezTo>
                    <a:pt x="5097" y="0"/>
                    <a:pt x="1650" y="389"/>
                    <a:pt x="1370" y="1139"/>
                  </a:cubicBezTo>
                  <a:cubicBezTo>
                    <a:pt x="845" y="2509"/>
                    <a:pt x="1" y="25585"/>
                    <a:pt x="1" y="25585"/>
                  </a:cubicBezTo>
                  <a:cubicBezTo>
                    <a:pt x="338" y="26501"/>
                    <a:pt x="1470" y="26717"/>
                    <a:pt x="2464" y="26717"/>
                  </a:cubicBezTo>
                  <a:cubicBezTo>
                    <a:pt x="3353" y="26717"/>
                    <a:pt x="4132" y="26544"/>
                    <a:pt x="4132" y="26544"/>
                  </a:cubicBezTo>
                  <a:cubicBezTo>
                    <a:pt x="6962" y="21317"/>
                    <a:pt x="14107" y="1870"/>
                    <a:pt x="13331" y="751"/>
                  </a:cubicBezTo>
                  <a:cubicBezTo>
                    <a:pt x="12997" y="246"/>
                    <a:pt x="10712" y="0"/>
                    <a:pt x="8225" y="0"/>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4435;p53">
              <a:extLst>
                <a:ext uri="{FF2B5EF4-FFF2-40B4-BE49-F238E27FC236}">
                  <a16:creationId xmlns:a16="http://schemas.microsoft.com/office/drawing/2014/main" id="{83152982-9A2F-7E2A-8374-52C645F0146E}"/>
                </a:ext>
              </a:extLst>
            </p:cNvPr>
            <p:cNvSpPr/>
            <p:nvPr/>
          </p:nvSpPr>
          <p:spPr>
            <a:xfrm>
              <a:off x="1075225" y="3622900"/>
              <a:ext cx="318450" cy="668075"/>
            </a:xfrm>
            <a:custGeom>
              <a:avLst/>
              <a:gdLst/>
              <a:ahLst/>
              <a:cxnLst/>
              <a:rect l="l" t="t" r="r" b="b"/>
              <a:pathLst>
                <a:path w="12738" h="26723" extrusionOk="0">
                  <a:moveTo>
                    <a:pt x="8243" y="1"/>
                  </a:moveTo>
                  <a:cubicBezTo>
                    <a:pt x="5108" y="1"/>
                    <a:pt x="1647" y="391"/>
                    <a:pt x="1370" y="1145"/>
                  </a:cubicBezTo>
                  <a:cubicBezTo>
                    <a:pt x="845" y="2515"/>
                    <a:pt x="1" y="25591"/>
                    <a:pt x="1" y="25591"/>
                  </a:cubicBezTo>
                  <a:cubicBezTo>
                    <a:pt x="338" y="26507"/>
                    <a:pt x="1470" y="26723"/>
                    <a:pt x="2464" y="26723"/>
                  </a:cubicBezTo>
                  <a:cubicBezTo>
                    <a:pt x="3353" y="26723"/>
                    <a:pt x="4132" y="26550"/>
                    <a:pt x="4132" y="26550"/>
                  </a:cubicBezTo>
                  <a:cubicBezTo>
                    <a:pt x="4863" y="25226"/>
                    <a:pt x="5844" y="22966"/>
                    <a:pt x="6917" y="20364"/>
                  </a:cubicBezTo>
                  <a:lnTo>
                    <a:pt x="6917" y="20364"/>
                  </a:lnTo>
                  <a:cubicBezTo>
                    <a:pt x="6460" y="20592"/>
                    <a:pt x="5958" y="20821"/>
                    <a:pt x="5456" y="21026"/>
                  </a:cubicBezTo>
                  <a:cubicBezTo>
                    <a:pt x="5352" y="21066"/>
                    <a:pt x="5253" y="21085"/>
                    <a:pt x="5158" y="21085"/>
                  </a:cubicBezTo>
                  <a:cubicBezTo>
                    <a:pt x="2871" y="21085"/>
                    <a:pt x="3352" y="9835"/>
                    <a:pt x="3813" y="8016"/>
                  </a:cubicBezTo>
                  <a:cubicBezTo>
                    <a:pt x="4034" y="7208"/>
                    <a:pt x="5603" y="6979"/>
                    <a:pt x="7306" y="6979"/>
                  </a:cubicBezTo>
                  <a:cubicBezTo>
                    <a:pt x="9114" y="6979"/>
                    <a:pt x="11075" y="7237"/>
                    <a:pt x="11733" y="7331"/>
                  </a:cubicBezTo>
                  <a:cubicBezTo>
                    <a:pt x="12121" y="6167"/>
                    <a:pt x="12463" y="5071"/>
                    <a:pt x="12737" y="4135"/>
                  </a:cubicBezTo>
                  <a:cubicBezTo>
                    <a:pt x="12692" y="2903"/>
                    <a:pt x="12463" y="1556"/>
                    <a:pt x="12167" y="278"/>
                  </a:cubicBezTo>
                  <a:cubicBezTo>
                    <a:pt x="11199" y="92"/>
                    <a:pt x="9759" y="1"/>
                    <a:pt x="824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4436;p53">
              <a:extLst>
                <a:ext uri="{FF2B5EF4-FFF2-40B4-BE49-F238E27FC236}">
                  <a16:creationId xmlns:a16="http://schemas.microsoft.com/office/drawing/2014/main" id="{FD2747BD-CF8F-4A68-A60C-6273EF9664FA}"/>
                </a:ext>
              </a:extLst>
            </p:cNvPr>
            <p:cNvSpPr/>
            <p:nvPr/>
          </p:nvSpPr>
          <p:spPr>
            <a:xfrm>
              <a:off x="1075800" y="4254100"/>
              <a:ext cx="315575" cy="181400"/>
            </a:xfrm>
            <a:custGeom>
              <a:avLst/>
              <a:gdLst/>
              <a:ahLst/>
              <a:cxnLst/>
              <a:rect l="l" t="t" r="r" b="b"/>
              <a:pathLst>
                <a:path w="12623" h="7256" extrusionOk="0">
                  <a:moveTo>
                    <a:pt x="46" y="1"/>
                  </a:moveTo>
                  <a:cubicBezTo>
                    <a:pt x="23" y="937"/>
                    <a:pt x="1" y="1873"/>
                    <a:pt x="1" y="2808"/>
                  </a:cubicBezTo>
                  <a:cubicBezTo>
                    <a:pt x="987" y="5571"/>
                    <a:pt x="6596" y="7256"/>
                    <a:pt x="9833" y="7256"/>
                  </a:cubicBezTo>
                  <a:cubicBezTo>
                    <a:pt x="11088" y="7256"/>
                    <a:pt x="11987" y="7003"/>
                    <a:pt x="12121" y="6460"/>
                  </a:cubicBezTo>
                  <a:cubicBezTo>
                    <a:pt x="12623" y="4520"/>
                    <a:pt x="4200" y="959"/>
                    <a:pt x="4200" y="959"/>
                  </a:cubicBezTo>
                  <a:cubicBezTo>
                    <a:pt x="4200" y="959"/>
                    <a:pt x="4200" y="891"/>
                    <a:pt x="4223" y="754"/>
                  </a:cubicBezTo>
                  <a:lnTo>
                    <a:pt x="4223" y="754"/>
                  </a:lnTo>
                  <a:cubicBezTo>
                    <a:pt x="3780" y="912"/>
                    <a:pt x="3196" y="1057"/>
                    <a:pt x="2566" y="1057"/>
                  </a:cubicBezTo>
                  <a:cubicBezTo>
                    <a:pt x="1736" y="1057"/>
                    <a:pt x="825" y="805"/>
                    <a:pt x="46"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4437;p53">
              <a:extLst>
                <a:ext uri="{FF2B5EF4-FFF2-40B4-BE49-F238E27FC236}">
                  <a16:creationId xmlns:a16="http://schemas.microsoft.com/office/drawing/2014/main" id="{5BE3FF0A-4ADF-C74F-FFA8-0057BB96306F}"/>
                </a:ext>
              </a:extLst>
            </p:cNvPr>
            <p:cNvSpPr/>
            <p:nvPr/>
          </p:nvSpPr>
          <p:spPr>
            <a:xfrm>
              <a:off x="1075800" y="4315175"/>
              <a:ext cx="304750" cy="120325"/>
            </a:xfrm>
            <a:custGeom>
              <a:avLst/>
              <a:gdLst/>
              <a:ahLst/>
              <a:cxnLst/>
              <a:rect l="l" t="t" r="r" b="b"/>
              <a:pathLst>
                <a:path w="12190" h="4813" extrusionOk="0">
                  <a:moveTo>
                    <a:pt x="1" y="0"/>
                  </a:moveTo>
                  <a:cubicBezTo>
                    <a:pt x="1" y="114"/>
                    <a:pt x="1" y="228"/>
                    <a:pt x="1" y="365"/>
                  </a:cubicBezTo>
                  <a:cubicBezTo>
                    <a:pt x="987" y="3128"/>
                    <a:pt x="6596" y="4813"/>
                    <a:pt x="9833" y="4813"/>
                  </a:cubicBezTo>
                  <a:cubicBezTo>
                    <a:pt x="11088" y="4813"/>
                    <a:pt x="11987" y="4560"/>
                    <a:pt x="12121" y="4017"/>
                  </a:cubicBezTo>
                  <a:cubicBezTo>
                    <a:pt x="12189" y="3766"/>
                    <a:pt x="12098" y="3492"/>
                    <a:pt x="11915" y="3196"/>
                  </a:cubicBezTo>
                  <a:cubicBezTo>
                    <a:pt x="11573" y="3410"/>
                    <a:pt x="11026" y="3561"/>
                    <a:pt x="10167" y="3561"/>
                  </a:cubicBezTo>
                  <a:cubicBezTo>
                    <a:pt x="9652" y="3561"/>
                    <a:pt x="9025" y="3507"/>
                    <a:pt x="8263" y="3378"/>
                  </a:cubicBezTo>
                  <a:cubicBezTo>
                    <a:pt x="4611" y="2762"/>
                    <a:pt x="1530" y="1415"/>
                    <a:pt x="1"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4438;p53">
              <a:extLst>
                <a:ext uri="{FF2B5EF4-FFF2-40B4-BE49-F238E27FC236}">
                  <a16:creationId xmlns:a16="http://schemas.microsoft.com/office/drawing/2014/main" id="{418B1900-AB65-DD5F-2134-8B21AD11C07D}"/>
                </a:ext>
              </a:extLst>
            </p:cNvPr>
            <p:cNvSpPr/>
            <p:nvPr/>
          </p:nvSpPr>
          <p:spPr>
            <a:xfrm>
              <a:off x="1453000" y="3572625"/>
              <a:ext cx="314425" cy="714575"/>
            </a:xfrm>
            <a:custGeom>
              <a:avLst/>
              <a:gdLst/>
              <a:ahLst/>
              <a:cxnLst/>
              <a:rect l="l" t="t" r="r" b="b"/>
              <a:pathLst>
                <a:path w="12577" h="28583" extrusionOk="0">
                  <a:moveTo>
                    <a:pt x="10535" y="1"/>
                  </a:moveTo>
                  <a:cubicBezTo>
                    <a:pt x="8267" y="1"/>
                    <a:pt x="0" y="3530"/>
                    <a:pt x="0" y="4845"/>
                  </a:cubicBezTo>
                  <a:cubicBezTo>
                    <a:pt x="23" y="6283"/>
                    <a:pt x="7647" y="28104"/>
                    <a:pt x="7647" y="28104"/>
                  </a:cubicBezTo>
                  <a:cubicBezTo>
                    <a:pt x="7960" y="28453"/>
                    <a:pt x="8387" y="28582"/>
                    <a:pt x="8849" y="28582"/>
                  </a:cubicBezTo>
                  <a:cubicBezTo>
                    <a:pt x="10206" y="28582"/>
                    <a:pt x="11869" y="27465"/>
                    <a:pt x="11869" y="27465"/>
                  </a:cubicBezTo>
                  <a:cubicBezTo>
                    <a:pt x="12577" y="21576"/>
                    <a:pt x="12143" y="874"/>
                    <a:pt x="11002" y="98"/>
                  </a:cubicBezTo>
                  <a:cubicBezTo>
                    <a:pt x="10906" y="31"/>
                    <a:pt x="10747" y="1"/>
                    <a:pt x="10535" y="1"/>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4439;p53">
              <a:extLst>
                <a:ext uri="{FF2B5EF4-FFF2-40B4-BE49-F238E27FC236}">
                  <a16:creationId xmlns:a16="http://schemas.microsoft.com/office/drawing/2014/main" id="{A3906741-B5DA-C3B4-4A41-9CD334A770B3}"/>
                </a:ext>
              </a:extLst>
            </p:cNvPr>
            <p:cNvSpPr/>
            <p:nvPr/>
          </p:nvSpPr>
          <p:spPr>
            <a:xfrm>
              <a:off x="1453000" y="3575050"/>
              <a:ext cx="304725" cy="712150"/>
            </a:xfrm>
            <a:custGeom>
              <a:avLst/>
              <a:gdLst/>
              <a:ahLst/>
              <a:cxnLst/>
              <a:rect l="l" t="t" r="r" b="b"/>
              <a:pathLst>
                <a:path w="12189" h="28486" extrusionOk="0">
                  <a:moveTo>
                    <a:pt x="9746" y="1"/>
                  </a:moveTo>
                  <a:cubicBezTo>
                    <a:pt x="6779" y="549"/>
                    <a:pt x="0" y="3562"/>
                    <a:pt x="0" y="4748"/>
                  </a:cubicBezTo>
                  <a:cubicBezTo>
                    <a:pt x="23" y="6186"/>
                    <a:pt x="7647" y="28007"/>
                    <a:pt x="7647" y="28007"/>
                  </a:cubicBezTo>
                  <a:cubicBezTo>
                    <a:pt x="7960" y="28356"/>
                    <a:pt x="8387" y="28485"/>
                    <a:pt x="8849" y="28485"/>
                  </a:cubicBezTo>
                  <a:cubicBezTo>
                    <a:pt x="10206" y="28485"/>
                    <a:pt x="11869" y="27368"/>
                    <a:pt x="11869" y="27368"/>
                  </a:cubicBezTo>
                  <a:cubicBezTo>
                    <a:pt x="12052" y="25885"/>
                    <a:pt x="12143" y="23442"/>
                    <a:pt x="12189" y="20589"/>
                  </a:cubicBezTo>
                  <a:lnTo>
                    <a:pt x="12189" y="20589"/>
                  </a:lnTo>
                  <a:cubicBezTo>
                    <a:pt x="11846" y="21000"/>
                    <a:pt x="11481" y="21388"/>
                    <a:pt x="11070" y="21753"/>
                  </a:cubicBezTo>
                  <a:cubicBezTo>
                    <a:pt x="10913" y="21897"/>
                    <a:pt x="10744" y="21964"/>
                    <a:pt x="10567" y="21964"/>
                  </a:cubicBezTo>
                  <a:cubicBezTo>
                    <a:pt x="8412" y="21964"/>
                    <a:pt x="5006" y="12042"/>
                    <a:pt x="4816" y="10249"/>
                  </a:cubicBezTo>
                  <a:cubicBezTo>
                    <a:pt x="4611" y="8515"/>
                    <a:pt x="10659" y="7008"/>
                    <a:pt x="11915" y="6711"/>
                  </a:cubicBezTo>
                  <a:cubicBezTo>
                    <a:pt x="11846" y="5479"/>
                    <a:pt x="11778" y="4338"/>
                    <a:pt x="11687" y="3379"/>
                  </a:cubicBezTo>
                  <a:cubicBezTo>
                    <a:pt x="11184" y="2260"/>
                    <a:pt x="10477" y="1074"/>
                    <a:pt x="97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4440;p53">
              <a:extLst>
                <a:ext uri="{FF2B5EF4-FFF2-40B4-BE49-F238E27FC236}">
                  <a16:creationId xmlns:a16="http://schemas.microsoft.com/office/drawing/2014/main" id="{44967061-42BD-7867-82F7-D94169FF2E0B}"/>
                </a:ext>
              </a:extLst>
            </p:cNvPr>
            <p:cNvSpPr/>
            <p:nvPr/>
          </p:nvSpPr>
          <p:spPr>
            <a:xfrm>
              <a:off x="1643000" y="4245550"/>
              <a:ext cx="344125" cy="125200"/>
            </a:xfrm>
            <a:custGeom>
              <a:avLst/>
              <a:gdLst/>
              <a:ahLst/>
              <a:cxnLst/>
              <a:rect l="l" t="t" r="r" b="b"/>
              <a:pathLst>
                <a:path w="13765" h="5008" extrusionOk="0">
                  <a:moveTo>
                    <a:pt x="4155" y="0"/>
                  </a:moveTo>
                  <a:cubicBezTo>
                    <a:pt x="3565" y="525"/>
                    <a:pt x="2609" y="1156"/>
                    <a:pt x="1448" y="1156"/>
                  </a:cubicBezTo>
                  <a:cubicBezTo>
                    <a:pt x="994" y="1156"/>
                    <a:pt x="508" y="1060"/>
                    <a:pt x="1" y="822"/>
                  </a:cubicBezTo>
                  <a:lnTo>
                    <a:pt x="1" y="822"/>
                  </a:lnTo>
                  <a:cubicBezTo>
                    <a:pt x="320" y="1712"/>
                    <a:pt x="640" y="2580"/>
                    <a:pt x="982" y="3470"/>
                  </a:cubicBezTo>
                  <a:cubicBezTo>
                    <a:pt x="1960" y="4581"/>
                    <a:pt x="3926" y="5008"/>
                    <a:pt x="6020" y="5008"/>
                  </a:cubicBezTo>
                  <a:cubicBezTo>
                    <a:pt x="9693" y="5008"/>
                    <a:pt x="13765" y="3693"/>
                    <a:pt x="13605" y="2443"/>
                  </a:cubicBezTo>
                  <a:cubicBezTo>
                    <a:pt x="13354" y="457"/>
                    <a:pt x="4201" y="206"/>
                    <a:pt x="4201" y="206"/>
                  </a:cubicBezTo>
                  <a:cubicBezTo>
                    <a:pt x="4201" y="206"/>
                    <a:pt x="4201" y="137"/>
                    <a:pt x="4155"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4441;p53">
              <a:extLst>
                <a:ext uri="{FF2B5EF4-FFF2-40B4-BE49-F238E27FC236}">
                  <a16:creationId xmlns:a16="http://schemas.microsoft.com/office/drawing/2014/main" id="{6F8AAA39-56EE-9828-A1DA-E4C1DA169023}"/>
                </a:ext>
              </a:extLst>
            </p:cNvPr>
            <p:cNvSpPr/>
            <p:nvPr/>
          </p:nvSpPr>
          <p:spPr>
            <a:xfrm>
              <a:off x="1664125" y="4289475"/>
              <a:ext cx="323000" cy="81275"/>
            </a:xfrm>
            <a:custGeom>
              <a:avLst/>
              <a:gdLst/>
              <a:ahLst/>
              <a:cxnLst/>
              <a:rect l="l" t="t" r="r" b="b"/>
              <a:pathLst>
                <a:path w="12920" h="3251" extrusionOk="0">
                  <a:moveTo>
                    <a:pt x="12258" y="1"/>
                  </a:moveTo>
                  <a:cubicBezTo>
                    <a:pt x="11870" y="503"/>
                    <a:pt x="10957" y="1074"/>
                    <a:pt x="8925" y="1507"/>
                  </a:cubicBezTo>
                  <a:cubicBezTo>
                    <a:pt x="7285" y="1848"/>
                    <a:pt x="5701" y="2006"/>
                    <a:pt x="4278" y="2006"/>
                  </a:cubicBezTo>
                  <a:cubicBezTo>
                    <a:pt x="2553" y="2006"/>
                    <a:pt x="1064" y="1773"/>
                    <a:pt x="0" y="1348"/>
                  </a:cubicBezTo>
                  <a:lnTo>
                    <a:pt x="0" y="1348"/>
                  </a:lnTo>
                  <a:cubicBezTo>
                    <a:pt x="46" y="1462"/>
                    <a:pt x="92" y="1576"/>
                    <a:pt x="137" y="1713"/>
                  </a:cubicBezTo>
                  <a:cubicBezTo>
                    <a:pt x="1107" y="2824"/>
                    <a:pt x="3070" y="3251"/>
                    <a:pt x="5165" y="3251"/>
                  </a:cubicBezTo>
                  <a:cubicBezTo>
                    <a:pt x="8839" y="3251"/>
                    <a:pt x="12920" y="1936"/>
                    <a:pt x="12760" y="686"/>
                  </a:cubicBezTo>
                  <a:cubicBezTo>
                    <a:pt x="12737" y="435"/>
                    <a:pt x="12554" y="206"/>
                    <a:pt x="12258"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4442;p53">
              <a:extLst>
                <a:ext uri="{FF2B5EF4-FFF2-40B4-BE49-F238E27FC236}">
                  <a16:creationId xmlns:a16="http://schemas.microsoft.com/office/drawing/2014/main" id="{E0F2A520-454F-ED7E-28B3-935EE173DB77}"/>
                </a:ext>
              </a:extLst>
            </p:cNvPr>
            <p:cNvSpPr/>
            <p:nvPr/>
          </p:nvSpPr>
          <p:spPr>
            <a:xfrm>
              <a:off x="1331450" y="2474300"/>
              <a:ext cx="431425" cy="750050"/>
            </a:xfrm>
            <a:custGeom>
              <a:avLst/>
              <a:gdLst/>
              <a:ahLst/>
              <a:cxnLst/>
              <a:rect l="l" t="t" r="r" b="b"/>
              <a:pathLst>
                <a:path w="17257" h="30002" extrusionOk="0">
                  <a:moveTo>
                    <a:pt x="6685" y="1"/>
                  </a:moveTo>
                  <a:cubicBezTo>
                    <a:pt x="6671" y="1"/>
                    <a:pt x="6657" y="1"/>
                    <a:pt x="6642" y="1"/>
                  </a:cubicBezTo>
                  <a:lnTo>
                    <a:pt x="6642" y="1621"/>
                  </a:lnTo>
                  <a:cubicBezTo>
                    <a:pt x="7555" y="2124"/>
                    <a:pt x="8697" y="2808"/>
                    <a:pt x="10021" y="4748"/>
                  </a:cubicBezTo>
                  <a:cubicBezTo>
                    <a:pt x="12463" y="8332"/>
                    <a:pt x="13764" y="17713"/>
                    <a:pt x="10409" y="22940"/>
                  </a:cubicBezTo>
                  <a:cubicBezTo>
                    <a:pt x="10409" y="22940"/>
                    <a:pt x="8320" y="26586"/>
                    <a:pt x="4211" y="26586"/>
                  </a:cubicBezTo>
                  <a:cubicBezTo>
                    <a:pt x="3815" y="26586"/>
                    <a:pt x="3401" y="26552"/>
                    <a:pt x="2968" y="26478"/>
                  </a:cubicBezTo>
                  <a:lnTo>
                    <a:pt x="92" y="26684"/>
                  </a:lnTo>
                  <a:cubicBezTo>
                    <a:pt x="92" y="26684"/>
                    <a:pt x="0" y="29582"/>
                    <a:pt x="4451" y="29970"/>
                  </a:cubicBezTo>
                  <a:cubicBezTo>
                    <a:pt x="4701" y="29991"/>
                    <a:pt x="4949" y="30002"/>
                    <a:pt x="5195" y="30002"/>
                  </a:cubicBezTo>
                  <a:cubicBezTo>
                    <a:pt x="8167" y="30002"/>
                    <a:pt x="10857" y="28504"/>
                    <a:pt x="12691" y="26227"/>
                  </a:cubicBezTo>
                  <a:cubicBezTo>
                    <a:pt x="13285" y="25497"/>
                    <a:pt x="14266" y="24606"/>
                    <a:pt x="14654" y="23716"/>
                  </a:cubicBezTo>
                  <a:cubicBezTo>
                    <a:pt x="16457" y="19585"/>
                    <a:pt x="17256" y="15842"/>
                    <a:pt x="16457" y="11277"/>
                  </a:cubicBezTo>
                  <a:cubicBezTo>
                    <a:pt x="15138" y="3699"/>
                    <a:pt x="11277" y="1"/>
                    <a:pt x="6685" y="1"/>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4443;p53">
              <a:extLst>
                <a:ext uri="{FF2B5EF4-FFF2-40B4-BE49-F238E27FC236}">
                  <a16:creationId xmlns:a16="http://schemas.microsoft.com/office/drawing/2014/main" id="{50EB1DF5-2995-5447-0C08-18DD5EE30E22}"/>
                </a:ext>
              </a:extLst>
            </p:cNvPr>
            <p:cNvSpPr/>
            <p:nvPr/>
          </p:nvSpPr>
          <p:spPr>
            <a:xfrm>
              <a:off x="1333150" y="2507400"/>
              <a:ext cx="353825" cy="680500"/>
            </a:xfrm>
            <a:custGeom>
              <a:avLst/>
              <a:gdLst/>
              <a:ahLst/>
              <a:cxnLst/>
              <a:rect l="l" t="t" r="r" b="b"/>
              <a:pathLst>
                <a:path w="14153" h="27220" extrusionOk="0">
                  <a:moveTo>
                    <a:pt x="6574" y="1"/>
                  </a:moveTo>
                  <a:lnTo>
                    <a:pt x="6574" y="297"/>
                  </a:lnTo>
                  <a:cubicBezTo>
                    <a:pt x="7487" y="800"/>
                    <a:pt x="8629" y="1484"/>
                    <a:pt x="9953" y="3424"/>
                  </a:cubicBezTo>
                  <a:cubicBezTo>
                    <a:pt x="12395" y="7008"/>
                    <a:pt x="13696" y="16389"/>
                    <a:pt x="10341" y="21616"/>
                  </a:cubicBezTo>
                  <a:cubicBezTo>
                    <a:pt x="10341" y="21616"/>
                    <a:pt x="8252" y="25262"/>
                    <a:pt x="4143" y="25262"/>
                  </a:cubicBezTo>
                  <a:cubicBezTo>
                    <a:pt x="3747" y="25262"/>
                    <a:pt x="3333" y="25228"/>
                    <a:pt x="2900" y="25154"/>
                  </a:cubicBezTo>
                  <a:lnTo>
                    <a:pt x="24" y="25360"/>
                  </a:lnTo>
                  <a:cubicBezTo>
                    <a:pt x="24" y="25360"/>
                    <a:pt x="1" y="25907"/>
                    <a:pt x="366" y="26569"/>
                  </a:cubicBezTo>
                  <a:cubicBezTo>
                    <a:pt x="937" y="26889"/>
                    <a:pt x="1690" y="27117"/>
                    <a:pt x="2717" y="27186"/>
                  </a:cubicBezTo>
                  <a:cubicBezTo>
                    <a:pt x="2965" y="27208"/>
                    <a:pt x="3210" y="27219"/>
                    <a:pt x="3454" y="27219"/>
                  </a:cubicBezTo>
                  <a:cubicBezTo>
                    <a:pt x="6154" y="27219"/>
                    <a:pt x="8595" y="25857"/>
                    <a:pt x="10249" y="23785"/>
                  </a:cubicBezTo>
                  <a:cubicBezTo>
                    <a:pt x="10797" y="23100"/>
                    <a:pt x="11254" y="22324"/>
                    <a:pt x="11619" y="21525"/>
                  </a:cubicBezTo>
                  <a:cubicBezTo>
                    <a:pt x="13262" y="17736"/>
                    <a:pt x="14152" y="14244"/>
                    <a:pt x="13422" y="10067"/>
                  </a:cubicBezTo>
                  <a:cubicBezTo>
                    <a:pt x="12372" y="4201"/>
                    <a:pt x="9838" y="868"/>
                    <a:pt x="6574" y="1"/>
                  </a:cubicBezTo>
                  <a:close/>
                </a:path>
              </a:pathLst>
            </a:custGeom>
            <a:solidFill>
              <a:srgbClr val="FFDC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4444;p53">
              <a:extLst>
                <a:ext uri="{FF2B5EF4-FFF2-40B4-BE49-F238E27FC236}">
                  <a16:creationId xmlns:a16="http://schemas.microsoft.com/office/drawing/2014/main" id="{931103AF-5326-02DC-BFD5-ED2EC4DAD98B}"/>
                </a:ext>
              </a:extLst>
            </p:cNvPr>
            <p:cNvSpPr/>
            <p:nvPr/>
          </p:nvSpPr>
          <p:spPr>
            <a:xfrm>
              <a:off x="1497500" y="2519400"/>
              <a:ext cx="164925" cy="611800"/>
            </a:xfrm>
            <a:custGeom>
              <a:avLst/>
              <a:gdLst/>
              <a:ahLst/>
              <a:cxnLst/>
              <a:rect l="l" t="t" r="r" b="b"/>
              <a:pathLst>
                <a:path w="6597" h="24472" extrusionOk="0">
                  <a:moveTo>
                    <a:pt x="0" y="0"/>
                  </a:moveTo>
                  <a:lnTo>
                    <a:pt x="0" y="228"/>
                  </a:lnTo>
                  <a:cubicBezTo>
                    <a:pt x="252" y="297"/>
                    <a:pt x="525" y="388"/>
                    <a:pt x="799" y="525"/>
                  </a:cubicBezTo>
                  <a:cubicBezTo>
                    <a:pt x="2009" y="1164"/>
                    <a:pt x="3196" y="2671"/>
                    <a:pt x="4041" y="4291"/>
                  </a:cubicBezTo>
                  <a:cubicBezTo>
                    <a:pt x="4451" y="5090"/>
                    <a:pt x="4817" y="5957"/>
                    <a:pt x="5045" y="6756"/>
                  </a:cubicBezTo>
                  <a:cubicBezTo>
                    <a:pt x="5227" y="7601"/>
                    <a:pt x="5410" y="8400"/>
                    <a:pt x="5524" y="9062"/>
                  </a:cubicBezTo>
                  <a:cubicBezTo>
                    <a:pt x="5661" y="9746"/>
                    <a:pt x="5684" y="10317"/>
                    <a:pt x="5752" y="10728"/>
                  </a:cubicBezTo>
                  <a:cubicBezTo>
                    <a:pt x="5775" y="10933"/>
                    <a:pt x="5798" y="11070"/>
                    <a:pt x="5798" y="11184"/>
                  </a:cubicBezTo>
                  <a:cubicBezTo>
                    <a:pt x="5798" y="11299"/>
                    <a:pt x="5798" y="11344"/>
                    <a:pt x="5798" y="11344"/>
                  </a:cubicBezTo>
                  <a:cubicBezTo>
                    <a:pt x="5798" y="11344"/>
                    <a:pt x="5821" y="11572"/>
                    <a:pt x="5867" y="11983"/>
                  </a:cubicBezTo>
                  <a:cubicBezTo>
                    <a:pt x="5912" y="12394"/>
                    <a:pt x="5889" y="12965"/>
                    <a:pt x="5889" y="13650"/>
                  </a:cubicBezTo>
                  <a:cubicBezTo>
                    <a:pt x="5844" y="14334"/>
                    <a:pt x="5798" y="15133"/>
                    <a:pt x="5615" y="15978"/>
                  </a:cubicBezTo>
                  <a:cubicBezTo>
                    <a:pt x="5570" y="16183"/>
                    <a:pt x="5547" y="16389"/>
                    <a:pt x="5501" y="16617"/>
                  </a:cubicBezTo>
                  <a:cubicBezTo>
                    <a:pt x="5433" y="16822"/>
                    <a:pt x="5364" y="17028"/>
                    <a:pt x="5296" y="17256"/>
                  </a:cubicBezTo>
                  <a:cubicBezTo>
                    <a:pt x="5227" y="17461"/>
                    <a:pt x="5182" y="17690"/>
                    <a:pt x="5113" y="17895"/>
                  </a:cubicBezTo>
                  <a:lnTo>
                    <a:pt x="4839" y="18534"/>
                  </a:lnTo>
                  <a:cubicBezTo>
                    <a:pt x="4155" y="20269"/>
                    <a:pt x="3173" y="21844"/>
                    <a:pt x="2260" y="22871"/>
                  </a:cubicBezTo>
                  <a:cubicBezTo>
                    <a:pt x="1324" y="23921"/>
                    <a:pt x="525" y="24423"/>
                    <a:pt x="571" y="24469"/>
                  </a:cubicBezTo>
                  <a:cubicBezTo>
                    <a:pt x="571" y="24471"/>
                    <a:pt x="573" y="24472"/>
                    <a:pt x="575" y="24472"/>
                  </a:cubicBezTo>
                  <a:cubicBezTo>
                    <a:pt x="607" y="24472"/>
                    <a:pt x="807" y="24358"/>
                    <a:pt x="1142" y="24149"/>
                  </a:cubicBezTo>
                  <a:cubicBezTo>
                    <a:pt x="1210" y="24104"/>
                    <a:pt x="1324" y="24035"/>
                    <a:pt x="1416" y="23967"/>
                  </a:cubicBezTo>
                  <a:cubicBezTo>
                    <a:pt x="1530" y="23898"/>
                    <a:pt x="1621" y="23807"/>
                    <a:pt x="1735" y="23715"/>
                  </a:cubicBezTo>
                  <a:cubicBezTo>
                    <a:pt x="1941" y="23533"/>
                    <a:pt x="2215" y="23327"/>
                    <a:pt x="2443" y="23076"/>
                  </a:cubicBezTo>
                  <a:cubicBezTo>
                    <a:pt x="3470" y="22072"/>
                    <a:pt x="4543" y="20474"/>
                    <a:pt x="5296" y="18740"/>
                  </a:cubicBezTo>
                  <a:lnTo>
                    <a:pt x="5593" y="18100"/>
                  </a:lnTo>
                  <a:cubicBezTo>
                    <a:pt x="5661" y="17872"/>
                    <a:pt x="5752" y="17644"/>
                    <a:pt x="5821" y="17416"/>
                  </a:cubicBezTo>
                  <a:cubicBezTo>
                    <a:pt x="5889" y="17187"/>
                    <a:pt x="5958" y="16982"/>
                    <a:pt x="6049" y="16754"/>
                  </a:cubicBezTo>
                  <a:cubicBezTo>
                    <a:pt x="6118" y="16526"/>
                    <a:pt x="6140" y="16320"/>
                    <a:pt x="6186" y="16092"/>
                  </a:cubicBezTo>
                  <a:cubicBezTo>
                    <a:pt x="6414" y="15224"/>
                    <a:pt x="6483" y="14380"/>
                    <a:pt x="6551" y="13672"/>
                  </a:cubicBezTo>
                  <a:cubicBezTo>
                    <a:pt x="6551" y="12965"/>
                    <a:pt x="6597" y="12371"/>
                    <a:pt x="6551" y="11938"/>
                  </a:cubicBezTo>
                  <a:cubicBezTo>
                    <a:pt x="6528" y="11527"/>
                    <a:pt x="6506" y="11299"/>
                    <a:pt x="6506" y="11299"/>
                  </a:cubicBezTo>
                  <a:cubicBezTo>
                    <a:pt x="6506" y="11299"/>
                    <a:pt x="6506" y="11230"/>
                    <a:pt x="6506" y="11116"/>
                  </a:cubicBezTo>
                  <a:cubicBezTo>
                    <a:pt x="6483" y="11002"/>
                    <a:pt x="6460" y="10842"/>
                    <a:pt x="6437" y="10637"/>
                  </a:cubicBezTo>
                  <a:cubicBezTo>
                    <a:pt x="6369" y="10249"/>
                    <a:pt x="6323" y="9655"/>
                    <a:pt x="6163" y="8948"/>
                  </a:cubicBezTo>
                  <a:cubicBezTo>
                    <a:pt x="6026" y="8263"/>
                    <a:pt x="5844" y="7464"/>
                    <a:pt x="5615" y="6597"/>
                  </a:cubicBezTo>
                  <a:cubicBezTo>
                    <a:pt x="5342" y="5729"/>
                    <a:pt x="4931" y="4862"/>
                    <a:pt x="4474" y="4040"/>
                  </a:cubicBezTo>
                  <a:cubicBezTo>
                    <a:pt x="3995" y="3218"/>
                    <a:pt x="3447" y="2442"/>
                    <a:pt x="2854" y="1780"/>
                  </a:cubicBezTo>
                  <a:cubicBezTo>
                    <a:pt x="2260" y="1118"/>
                    <a:pt x="1575" y="593"/>
                    <a:pt x="913" y="297"/>
                  </a:cubicBezTo>
                  <a:cubicBezTo>
                    <a:pt x="594" y="137"/>
                    <a:pt x="274" y="46"/>
                    <a:pt x="0" y="0"/>
                  </a:cubicBezTo>
                  <a:close/>
                </a:path>
              </a:pathLst>
            </a:custGeom>
            <a:solidFill>
              <a:srgbClr val="FF9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4445;p53">
              <a:extLst>
                <a:ext uri="{FF2B5EF4-FFF2-40B4-BE49-F238E27FC236}">
                  <a16:creationId xmlns:a16="http://schemas.microsoft.com/office/drawing/2014/main" id="{3FD3D7A7-4DDB-61DD-9647-F0FEACF4E548}"/>
                </a:ext>
              </a:extLst>
            </p:cNvPr>
            <p:cNvSpPr/>
            <p:nvPr/>
          </p:nvSpPr>
          <p:spPr>
            <a:xfrm>
              <a:off x="1374250" y="2475050"/>
              <a:ext cx="387475" cy="755000"/>
            </a:xfrm>
            <a:custGeom>
              <a:avLst/>
              <a:gdLst/>
              <a:ahLst/>
              <a:cxnLst/>
              <a:rect l="l" t="t" r="r" b="b"/>
              <a:pathLst>
                <a:path w="15499" h="30200" extrusionOk="0">
                  <a:moveTo>
                    <a:pt x="5941" y="0"/>
                  </a:moveTo>
                  <a:cubicBezTo>
                    <a:pt x="5608" y="0"/>
                    <a:pt x="5314" y="26"/>
                    <a:pt x="5067" y="62"/>
                  </a:cubicBezTo>
                  <a:cubicBezTo>
                    <a:pt x="4999" y="62"/>
                    <a:pt x="4976" y="85"/>
                    <a:pt x="4930" y="85"/>
                  </a:cubicBezTo>
                  <a:lnTo>
                    <a:pt x="4930" y="222"/>
                  </a:lnTo>
                  <a:lnTo>
                    <a:pt x="5067" y="222"/>
                  </a:lnTo>
                  <a:cubicBezTo>
                    <a:pt x="5241" y="209"/>
                    <a:pt x="5436" y="200"/>
                    <a:pt x="5650" y="200"/>
                  </a:cubicBezTo>
                  <a:cubicBezTo>
                    <a:pt x="6194" y="200"/>
                    <a:pt x="6857" y="260"/>
                    <a:pt x="7578" y="473"/>
                  </a:cubicBezTo>
                  <a:cubicBezTo>
                    <a:pt x="8080" y="633"/>
                    <a:pt x="8628" y="861"/>
                    <a:pt x="9130" y="1158"/>
                  </a:cubicBezTo>
                  <a:cubicBezTo>
                    <a:pt x="9632" y="1477"/>
                    <a:pt x="10157" y="1865"/>
                    <a:pt x="10614" y="2322"/>
                  </a:cubicBezTo>
                  <a:cubicBezTo>
                    <a:pt x="11070" y="2778"/>
                    <a:pt x="11504" y="3326"/>
                    <a:pt x="11892" y="3874"/>
                  </a:cubicBezTo>
                  <a:cubicBezTo>
                    <a:pt x="12280" y="4467"/>
                    <a:pt x="12600" y="5084"/>
                    <a:pt x="12919" y="5700"/>
                  </a:cubicBezTo>
                  <a:cubicBezTo>
                    <a:pt x="14106" y="8256"/>
                    <a:pt x="14631" y="11087"/>
                    <a:pt x="14768" y="13187"/>
                  </a:cubicBezTo>
                  <a:cubicBezTo>
                    <a:pt x="14837" y="14237"/>
                    <a:pt x="14814" y="15104"/>
                    <a:pt x="14768" y="15720"/>
                  </a:cubicBezTo>
                  <a:cubicBezTo>
                    <a:pt x="14745" y="16017"/>
                    <a:pt x="14723" y="16268"/>
                    <a:pt x="14700" y="16428"/>
                  </a:cubicBezTo>
                  <a:cubicBezTo>
                    <a:pt x="14677" y="16588"/>
                    <a:pt x="14677" y="16679"/>
                    <a:pt x="14677" y="16679"/>
                  </a:cubicBezTo>
                  <a:cubicBezTo>
                    <a:pt x="14677" y="16679"/>
                    <a:pt x="14654" y="16770"/>
                    <a:pt x="14631" y="16930"/>
                  </a:cubicBezTo>
                  <a:cubicBezTo>
                    <a:pt x="14608" y="17090"/>
                    <a:pt x="14586" y="17318"/>
                    <a:pt x="14540" y="17638"/>
                  </a:cubicBezTo>
                  <a:cubicBezTo>
                    <a:pt x="14449" y="18231"/>
                    <a:pt x="14289" y="19098"/>
                    <a:pt x="13992" y="20126"/>
                  </a:cubicBezTo>
                  <a:cubicBezTo>
                    <a:pt x="13673" y="21130"/>
                    <a:pt x="13262" y="22294"/>
                    <a:pt x="12668" y="23481"/>
                  </a:cubicBezTo>
                  <a:cubicBezTo>
                    <a:pt x="12372" y="24051"/>
                    <a:pt x="12006" y="24645"/>
                    <a:pt x="11618" y="25216"/>
                  </a:cubicBezTo>
                  <a:cubicBezTo>
                    <a:pt x="11230" y="25786"/>
                    <a:pt x="10797" y="26334"/>
                    <a:pt x="10317" y="26859"/>
                  </a:cubicBezTo>
                  <a:cubicBezTo>
                    <a:pt x="9838" y="27361"/>
                    <a:pt x="9313" y="27840"/>
                    <a:pt x="8765" y="28229"/>
                  </a:cubicBezTo>
                  <a:cubicBezTo>
                    <a:pt x="8194" y="28617"/>
                    <a:pt x="7601" y="28982"/>
                    <a:pt x="7008" y="29233"/>
                  </a:cubicBezTo>
                  <a:cubicBezTo>
                    <a:pt x="5798" y="29735"/>
                    <a:pt x="4542" y="29918"/>
                    <a:pt x="3492" y="29918"/>
                  </a:cubicBezTo>
                  <a:cubicBezTo>
                    <a:pt x="1485" y="29896"/>
                    <a:pt x="172" y="29364"/>
                    <a:pt x="16" y="29364"/>
                  </a:cubicBezTo>
                  <a:cubicBezTo>
                    <a:pt x="7" y="29364"/>
                    <a:pt x="1" y="29366"/>
                    <a:pt x="0" y="29370"/>
                  </a:cubicBezTo>
                  <a:cubicBezTo>
                    <a:pt x="0" y="29393"/>
                    <a:pt x="320" y="29530"/>
                    <a:pt x="913" y="29735"/>
                  </a:cubicBezTo>
                  <a:cubicBezTo>
                    <a:pt x="1529" y="29918"/>
                    <a:pt x="2397" y="30146"/>
                    <a:pt x="3492" y="30191"/>
                  </a:cubicBezTo>
                  <a:cubicBezTo>
                    <a:pt x="3619" y="30197"/>
                    <a:pt x="3749" y="30200"/>
                    <a:pt x="3881" y="30200"/>
                  </a:cubicBezTo>
                  <a:cubicBezTo>
                    <a:pt x="4872" y="30200"/>
                    <a:pt x="6017" y="30041"/>
                    <a:pt x="7145" y="29598"/>
                  </a:cubicBezTo>
                  <a:cubicBezTo>
                    <a:pt x="7784" y="29347"/>
                    <a:pt x="8400" y="29005"/>
                    <a:pt x="9016" y="28594"/>
                  </a:cubicBezTo>
                  <a:cubicBezTo>
                    <a:pt x="9610" y="28183"/>
                    <a:pt x="10157" y="27704"/>
                    <a:pt x="10682" y="27201"/>
                  </a:cubicBezTo>
                  <a:cubicBezTo>
                    <a:pt x="11185" y="26676"/>
                    <a:pt x="11641" y="26106"/>
                    <a:pt x="12075" y="25535"/>
                  </a:cubicBezTo>
                  <a:cubicBezTo>
                    <a:pt x="12486" y="24942"/>
                    <a:pt x="12851" y="24348"/>
                    <a:pt x="13170" y="23732"/>
                  </a:cubicBezTo>
                  <a:cubicBezTo>
                    <a:pt x="13832" y="22545"/>
                    <a:pt x="14289" y="21335"/>
                    <a:pt x="14608" y="20308"/>
                  </a:cubicBezTo>
                  <a:cubicBezTo>
                    <a:pt x="14928" y="19258"/>
                    <a:pt x="15111" y="18368"/>
                    <a:pt x="15225" y="17752"/>
                  </a:cubicBezTo>
                  <a:cubicBezTo>
                    <a:pt x="15270" y="17432"/>
                    <a:pt x="15316" y="17181"/>
                    <a:pt x="15339" y="17021"/>
                  </a:cubicBezTo>
                  <a:cubicBezTo>
                    <a:pt x="15362" y="16839"/>
                    <a:pt x="15362" y="16747"/>
                    <a:pt x="15362" y="16747"/>
                  </a:cubicBezTo>
                  <a:cubicBezTo>
                    <a:pt x="15362" y="16747"/>
                    <a:pt x="15384" y="16656"/>
                    <a:pt x="15407" y="16496"/>
                  </a:cubicBezTo>
                  <a:cubicBezTo>
                    <a:pt x="15407" y="16337"/>
                    <a:pt x="15430" y="16085"/>
                    <a:pt x="15453" y="15766"/>
                  </a:cubicBezTo>
                  <a:cubicBezTo>
                    <a:pt x="15499" y="15127"/>
                    <a:pt x="15499" y="14214"/>
                    <a:pt x="15407" y="13141"/>
                  </a:cubicBezTo>
                  <a:cubicBezTo>
                    <a:pt x="15225" y="10973"/>
                    <a:pt x="14654" y="8097"/>
                    <a:pt x="13353" y="5495"/>
                  </a:cubicBezTo>
                  <a:cubicBezTo>
                    <a:pt x="13033" y="4833"/>
                    <a:pt x="12668" y="4216"/>
                    <a:pt x="12257" y="3623"/>
                  </a:cubicBezTo>
                  <a:cubicBezTo>
                    <a:pt x="11847" y="3052"/>
                    <a:pt x="11367" y="2504"/>
                    <a:pt x="10888" y="2048"/>
                  </a:cubicBezTo>
                  <a:cubicBezTo>
                    <a:pt x="10386" y="1569"/>
                    <a:pt x="9838" y="1181"/>
                    <a:pt x="9290" y="884"/>
                  </a:cubicBezTo>
                  <a:cubicBezTo>
                    <a:pt x="8742" y="564"/>
                    <a:pt x="8194" y="359"/>
                    <a:pt x="7669" y="222"/>
                  </a:cubicBezTo>
                  <a:cubicBezTo>
                    <a:pt x="7026" y="58"/>
                    <a:pt x="6440" y="0"/>
                    <a:pt x="5941" y="0"/>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4446;p53">
              <a:extLst>
                <a:ext uri="{FF2B5EF4-FFF2-40B4-BE49-F238E27FC236}">
                  <a16:creationId xmlns:a16="http://schemas.microsoft.com/office/drawing/2014/main" id="{77998E71-B961-7349-BEC2-61FCB9DF87BD}"/>
                </a:ext>
              </a:extLst>
            </p:cNvPr>
            <p:cNvSpPr/>
            <p:nvPr/>
          </p:nvSpPr>
          <p:spPr>
            <a:xfrm>
              <a:off x="1666400" y="2629500"/>
              <a:ext cx="46825" cy="102750"/>
            </a:xfrm>
            <a:custGeom>
              <a:avLst/>
              <a:gdLst/>
              <a:ahLst/>
              <a:cxnLst/>
              <a:rect l="l" t="t" r="r" b="b"/>
              <a:pathLst>
                <a:path w="1873" h="4110" extrusionOk="0">
                  <a:moveTo>
                    <a:pt x="481" y="0"/>
                  </a:moveTo>
                  <a:cubicBezTo>
                    <a:pt x="473" y="0"/>
                    <a:pt x="465" y="1"/>
                    <a:pt x="457" y="1"/>
                  </a:cubicBezTo>
                  <a:cubicBezTo>
                    <a:pt x="161" y="24"/>
                    <a:pt x="1" y="503"/>
                    <a:pt x="138" y="1051"/>
                  </a:cubicBezTo>
                  <a:cubicBezTo>
                    <a:pt x="249" y="1585"/>
                    <a:pt x="599" y="2011"/>
                    <a:pt x="891" y="2011"/>
                  </a:cubicBezTo>
                  <a:cubicBezTo>
                    <a:pt x="899" y="2011"/>
                    <a:pt x="906" y="2011"/>
                    <a:pt x="914" y="2010"/>
                  </a:cubicBezTo>
                  <a:cubicBezTo>
                    <a:pt x="1210" y="1987"/>
                    <a:pt x="1370" y="1508"/>
                    <a:pt x="1233" y="960"/>
                  </a:cubicBezTo>
                  <a:cubicBezTo>
                    <a:pt x="1122" y="426"/>
                    <a:pt x="794" y="0"/>
                    <a:pt x="481" y="0"/>
                  </a:cubicBezTo>
                  <a:close/>
                  <a:moveTo>
                    <a:pt x="1254" y="2671"/>
                  </a:moveTo>
                  <a:cubicBezTo>
                    <a:pt x="1247" y="2671"/>
                    <a:pt x="1240" y="2671"/>
                    <a:pt x="1233" y="2672"/>
                  </a:cubicBezTo>
                  <a:cubicBezTo>
                    <a:pt x="1005" y="2695"/>
                    <a:pt x="914" y="3014"/>
                    <a:pt x="1005" y="3425"/>
                  </a:cubicBezTo>
                  <a:cubicBezTo>
                    <a:pt x="1096" y="3813"/>
                    <a:pt x="1347" y="4110"/>
                    <a:pt x="1553" y="4110"/>
                  </a:cubicBezTo>
                  <a:cubicBezTo>
                    <a:pt x="1781" y="4087"/>
                    <a:pt x="1872" y="3745"/>
                    <a:pt x="1781" y="3357"/>
                  </a:cubicBezTo>
                  <a:cubicBezTo>
                    <a:pt x="1693" y="2982"/>
                    <a:pt x="1456" y="2671"/>
                    <a:pt x="1254" y="2671"/>
                  </a:cubicBezTo>
                  <a:close/>
                </a:path>
              </a:pathLst>
            </a:custGeom>
            <a:solidFill>
              <a:srgbClr val="FFDC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4447;p53">
              <a:extLst>
                <a:ext uri="{FF2B5EF4-FFF2-40B4-BE49-F238E27FC236}">
                  <a16:creationId xmlns:a16="http://schemas.microsoft.com/office/drawing/2014/main" id="{23ACD524-E25F-0FB5-937E-4ED239F5A043}"/>
                </a:ext>
              </a:extLst>
            </p:cNvPr>
            <p:cNvSpPr/>
            <p:nvPr/>
          </p:nvSpPr>
          <p:spPr>
            <a:xfrm>
              <a:off x="747775" y="2422300"/>
              <a:ext cx="1005975" cy="953450"/>
            </a:xfrm>
            <a:custGeom>
              <a:avLst/>
              <a:gdLst/>
              <a:ahLst/>
              <a:cxnLst/>
              <a:rect l="l" t="t" r="r" b="b"/>
              <a:pathLst>
                <a:path w="40239" h="38138" extrusionOk="0">
                  <a:moveTo>
                    <a:pt x="24310" y="1"/>
                  </a:moveTo>
                  <a:cubicBezTo>
                    <a:pt x="23184" y="1"/>
                    <a:pt x="21931" y="97"/>
                    <a:pt x="20540" y="323"/>
                  </a:cubicBezTo>
                  <a:cubicBezTo>
                    <a:pt x="10839" y="1898"/>
                    <a:pt x="8602" y="3519"/>
                    <a:pt x="6982" y="5254"/>
                  </a:cubicBezTo>
                  <a:cubicBezTo>
                    <a:pt x="5384" y="6988"/>
                    <a:pt x="4288" y="13425"/>
                    <a:pt x="2690" y="15548"/>
                  </a:cubicBezTo>
                  <a:cubicBezTo>
                    <a:pt x="1271" y="17440"/>
                    <a:pt x="1" y="19387"/>
                    <a:pt x="3385" y="19387"/>
                  </a:cubicBezTo>
                  <a:cubicBezTo>
                    <a:pt x="3757" y="19387"/>
                    <a:pt x="4186" y="19364"/>
                    <a:pt x="4676" y="19314"/>
                  </a:cubicBezTo>
                  <a:lnTo>
                    <a:pt x="4676" y="19314"/>
                  </a:lnTo>
                  <a:cubicBezTo>
                    <a:pt x="4676" y="19314"/>
                    <a:pt x="2668" y="34972"/>
                    <a:pt x="7872" y="36798"/>
                  </a:cubicBezTo>
                  <a:cubicBezTo>
                    <a:pt x="10215" y="37617"/>
                    <a:pt x="15565" y="38137"/>
                    <a:pt x="21066" y="38137"/>
                  </a:cubicBezTo>
                  <a:cubicBezTo>
                    <a:pt x="27834" y="38137"/>
                    <a:pt x="34832" y="37349"/>
                    <a:pt x="36746" y="35360"/>
                  </a:cubicBezTo>
                  <a:cubicBezTo>
                    <a:pt x="40238" y="31777"/>
                    <a:pt x="35673" y="6281"/>
                    <a:pt x="33208" y="3450"/>
                  </a:cubicBezTo>
                  <a:cubicBezTo>
                    <a:pt x="33208" y="3450"/>
                    <a:pt x="31031" y="1"/>
                    <a:pt x="24310" y="1"/>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4448;p53">
              <a:extLst>
                <a:ext uri="{FF2B5EF4-FFF2-40B4-BE49-F238E27FC236}">
                  <a16:creationId xmlns:a16="http://schemas.microsoft.com/office/drawing/2014/main" id="{51D88B92-A71E-46A6-160D-1728C25C582B}"/>
                </a:ext>
              </a:extLst>
            </p:cNvPr>
            <p:cNvSpPr/>
            <p:nvPr/>
          </p:nvSpPr>
          <p:spPr>
            <a:xfrm>
              <a:off x="890925" y="2470325"/>
              <a:ext cx="862825" cy="905525"/>
            </a:xfrm>
            <a:custGeom>
              <a:avLst/>
              <a:gdLst/>
              <a:ahLst/>
              <a:cxnLst/>
              <a:rect l="l" t="t" r="r" b="b"/>
              <a:pathLst>
                <a:path w="34513" h="36221" extrusionOk="0">
                  <a:moveTo>
                    <a:pt x="22941" y="0"/>
                  </a:moveTo>
                  <a:cubicBezTo>
                    <a:pt x="19487" y="0"/>
                    <a:pt x="15158" y="282"/>
                    <a:pt x="11846" y="1438"/>
                  </a:cubicBezTo>
                  <a:cubicBezTo>
                    <a:pt x="5387" y="3698"/>
                    <a:pt x="3150" y="4474"/>
                    <a:pt x="2785" y="9678"/>
                  </a:cubicBezTo>
                  <a:cubicBezTo>
                    <a:pt x="2465" y="14357"/>
                    <a:pt x="0" y="31157"/>
                    <a:pt x="3173" y="35174"/>
                  </a:cubicBezTo>
                  <a:cubicBezTo>
                    <a:pt x="5843" y="35816"/>
                    <a:pt x="10565" y="36220"/>
                    <a:pt x="15393" y="36220"/>
                  </a:cubicBezTo>
                  <a:cubicBezTo>
                    <a:pt x="17087" y="36220"/>
                    <a:pt x="18793" y="36171"/>
                    <a:pt x="20429" y="36064"/>
                  </a:cubicBezTo>
                  <a:cubicBezTo>
                    <a:pt x="23624" y="35722"/>
                    <a:pt x="26820" y="35197"/>
                    <a:pt x="29582" y="34375"/>
                  </a:cubicBezTo>
                  <a:cubicBezTo>
                    <a:pt x="30198" y="34101"/>
                    <a:pt x="30700" y="33781"/>
                    <a:pt x="31020" y="33439"/>
                  </a:cubicBezTo>
                  <a:cubicBezTo>
                    <a:pt x="34512" y="29856"/>
                    <a:pt x="29947" y="4360"/>
                    <a:pt x="27482" y="1529"/>
                  </a:cubicBezTo>
                  <a:cubicBezTo>
                    <a:pt x="27482" y="1529"/>
                    <a:pt x="27048" y="845"/>
                    <a:pt x="25953" y="69"/>
                  </a:cubicBezTo>
                  <a:cubicBezTo>
                    <a:pt x="25083" y="30"/>
                    <a:pt x="24058" y="0"/>
                    <a:pt x="22941" y="0"/>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4449;p53">
              <a:extLst>
                <a:ext uri="{FF2B5EF4-FFF2-40B4-BE49-F238E27FC236}">
                  <a16:creationId xmlns:a16="http://schemas.microsoft.com/office/drawing/2014/main" id="{D0BD4C33-2B64-63F8-F575-78048282C8F5}"/>
                </a:ext>
              </a:extLst>
            </p:cNvPr>
            <p:cNvSpPr/>
            <p:nvPr/>
          </p:nvSpPr>
          <p:spPr>
            <a:xfrm>
              <a:off x="789350" y="2555750"/>
              <a:ext cx="474775" cy="817900"/>
            </a:xfrm>
            <a:custGeom>
              <a:avLst/>
              <a:gdLst/>
              <a:ahLst/>
              <a:cxnLst/>
              <a:rect l="l" t="t" r="r" b="b"/>
              <a:pathLst>
                <a:path w="18991" h="32716" extrusionOk="0">
                  <a:moveTo>
                    <a:pt x="9078" y="1"/>
                  </a:moveTo>
                  <a:cubicBezTo>
                    <a:pt x="8232" y="1"/>
                    <a:pt x="7363" y="303"/>
                    <a:pt x="6505" y="806"/>
                  </a:cubicBezTo>
                  <a:cubicBezTo>
                    <a:pt x="3310" y="2677"/>
                    <a:pt x="3903" y="6695"/>
                    <a:pt x="2762" y="9662"/>
                  </a:cubicBezTo>
                  <a:cubicBezTo>
                    <a:pt x="2351" y="10735"/>
                    <a:pt x="1689" y="11648"/>
                    <a:pt x="1027" y="12561"/>
                  </a:cubicBezTo>
                  <a:cubicBezTo>
                    <a:pt x="822" y="12857"/>
                    <a:pt x="343" y="13268"/>
                    <a:pt x="0" y="13725"/>
                  </a:cubicBezTo>
                  <a:cubicBezTo>
                    <a:pt x="348" y="13930"/>
                    <a:pt x="904" y="14048"/>
                    <a:pt x="1736" y="14048"/>
                  </a:cubicBezTo>
                  <a:cubicBezTo>
                    <a:pt x="2105" y="14048"/>
                    <a:pt x="2529" y="14025"/>
                    <a:pt x="3013" y="13976"/>
                  </a:cubicBezTo>
                  <a:lnTo>
                    <a:pt x="3013" y="13976"/>
                  </a:lnTo>
                  <a:cubicBezTo>
                    <a:pt x="3013" y="13976"/>
                    <a:pt x="2853" y="15277"/>
                    <a:pt x="2739" y="17194"/>
                  </a:cubicBezTo>
                  <a:cubicBezTo>
                    <a:pt x="2968" y="18381"/>
                    <a:pt x="2625" y="19728"/>
                    <a:pt x="2648" y="20960"/>
                  </a:cubicBezTo>
                  <a:cubicBezTo>
                    <a:pt x="2648" y="20960"/>
                    <a:pt x="2648" y="20983"/>
                    <a:pt x="2648" y="20983"/>
                  </a:cubicBezTo>
                  <a:cubicBezTo>
                    <a:pt x="2648" y="21348"/>
                    <a:pt x="2648" y="21691"/>
                    <a:pt x="2671" y="22033"/>
                  </a:cubicBezTo>
                  <a:cubicBezTo>
                    <a:pt x="2671" y="22102"/>
                    <a:pt x="2671" y="22147"/>
                    <a:pt x="2671" y="22193"/>
                  </a:cubicBezTo>
                  <a:cubicBezTo>
                    <a:pt x="2694" y="22490"/>
                    <a:pt x="2694" y="22786"/>
                    <a:pt x="2716" y="23106"/>
                  </a:cubicBezTo>
                  <a:cubicBezTo>
                    <a:pt x="2716" y="23197"/>
                    <a:pt x="2739" y="23289"/>
                    <a:pt x="2739" y="23380"/>
                  </a:cubicBezTo>
                  <a:cubicBezTo>
                    <a:pt x="2762" y="23677"/>
                    <a:pt x="2785" y="23973"/>
                    <a:pt x="2808" y="24270"/>
                  </a:cubicBezTo>
                  <a:cubicBezTo>
                    <a:pt x="2831" y="24339"/>
                    <a:pt x="2831" y="24384"/>
                    <a:pt x="2831" y="24453"/>
                  </a:cubicBezTo>
                  <a:cubicBezTo>
                    <a:pt x="2876" y="24795"/>
                    <a:pt x="2922" y="25160"/>
                    <a:pt x="2968" y="25503"/>
                  </a:cubicBezTo>
                  <a:cubicBezTo>
                    <a:pt x="3356" y="28105"/>
                    <a:pt x="4177" y="30364"/>
                    <a:pt x="5729" y="31232"/>
                  </a:cubicBezTo>
                  <a:cubicBezTo>
                    <a:pt x="5729" y="31232"/>
                    <a:pt x="5752" y="31255"/>
                    <a:pt x="5752" y="31255"/>
                  </a:cubicBezTo>
                  <a:cubicBezTo>
                    <a:pt x="5798" y="31277"/>
                    <a:pt x="5844" y="31300"/>
                    <a:pt x="5889" y="31323"/>
                  </a:cubicBezTo>
                  <a:cubicBezTo>
                    <a:pt x="5980" y="31369"/>
                    <a:pt x="6095" y="31414"/>
                    <a:pt x="6209" y="31460"/>
                  </a:cubicBezTo>
                  <a:cubicBezTo>
                    <a:pt x="6323" y="31483"/>
                    <a:pt x="6437" y="31529"/>
                    <a:pt x="6528" y="31551"/>
                  </a:cubicBezTo>
                  <a:cubicBezTo>
                    <a:pt x="6574" y="31574"/>
                    <a:pt x="6597" y="31574"/>
                    <a:pt x="6642" y="31597"/>
                  </a:cubicBezTo>
                  <a:cubicBezTo>
                    <a:pt x="6734" y="31620"/>
                    <a:pt x="6825" y="31643"/>
                    <a:pt x="6916" y="31665"/>
                  </a:cubicBezTo>
                  <a:cubicBezTo>
                    <a:pt x="6939" y="31688"/>
                    <a:pt x="6985" y="31688"/>
                    <a:pt x="7008" y="31688"/>
                  </a:cubicBezTo>
                  <a:cubicBezTo>
                    <a:pt x="7122" y="31734"/>
                    <a:pt x="7259" y="31757"/>
                    <a:pt x="7396" y="31780"/>
                  </a:cubicBezTo>
                  <a:cubicBezTo>
                    <a:pt x="7418" y="31802"/>
                    <a:pt x="7464" y="31802"/>
                    <a:pt x="7487" y="31802"/>
                  </a:cubicBezTo>
                  <a:cubicBezTo>
                    <a:pt x="7601" y="31825"/>
                    <a:pt x="7715" y="31871"/>
                    <a:pt x="7829" y="31894"/>
                  </a:cubicBezTo>
                  <a:cubicBezTo>
                    <a:pt x="7875" y="31894"/>
                    <a:pt x="7921" y="31894"/>
                    <a:pt x="7943" y="31917"/>
                  </a:cubicBezTo>
                  <a:cubicBezTo>
                    <a:pt x="8103" y="31939"/>
                    <a:pt x="8240" y="31962"/>
                    <a:pt x="8400" y="31985"/>
                  </a:cubicBezTo>
                  <a:cubicBezTo>
                    <a:pt x="8400" y="31985"/>
                    <a:pt x="8400" y="32008"/>
                    <a:pt x="8400" y="32008"/>
                  </a:cubicBezTo>
                  <a:cubicBezTo>
                    <a:pt x="8560" y="32031"/>
                    <a:pt x="8742" y="32054"/>
                    <a:pt x="8902" y="32076"/>
                  </a:cubicBezTo>
                  <a:cubicBezTo>
                    <a:pt x="8948" y="32099"/>
                    <a:pt x="8993" y="32099"/>
                    <a:pt x="9016" y="32099"/>
                  </a:cubicBezTo>
                  <a:cubicBezTo>
                    <a:pt x="9176" y="32122"/>
                    <a:pt x="9313" y="32145"/>
                    <a:pt x="9450" y="32168"/>
                  </a:cubicBezTo>
                  <a:cubicBezTo>
                    <a:pt x="9496" y="32168"/>
                    <a:pt x="9518" y="32168"/>
                    <a:pt x="9564" y="32190"/>
                  </a:cubicBezTo>
                  <a:cubicBezTo>
                    <a:pt x="9747" y="32213"/>
                    <a:pt x="9929" y="32236"/>
                    <a:pt x="10112" y="32259"/>
                  </a:cubicBezTo>
                  <a:lnTo>
                    <a:pt x="10158" y="32259"/>
                  </a:lnTo>
                  <a:cubicBezTo>
                    <a:pt x="10340" y="32282"/>
                    <a:pt x="10523" y="32305"/>
                    <a:pt x="10705" y="32327"/>
                  </a:cubicBezTo>
                  <a:cubicBezTo>
                    <a:pt x="10751" y="32327"/>
                    <a:pt x="10774" y="32350"/>
                    <a:pt x="10819" y="32350"/>
                  </a:cubicBezTo>
                  <a:cubicBezTo>
                    <a:pt x="11207" y="32396"/>
                    <a:pt x="11641" y="32442"/>
                    <a:pt x="12075" y="32487"/>
                  </a:cubicBezTo>
                  <a:lnTo>
                    <a:pt x="12120" y="32487"/>
                  </a:lnTo>
                  <a:cubicBezTo>
                    <a:pt x="12349" y="32510"/>
                    <a:pt x="12554" y="32510"/>
                    <a:pt x="12782" y="32533"/>
                  </a:cubicBezTo>
                  <a:lnTo>
                    <a:pt x="12805" y="32533"/>
                  </a:lnTo>
                  <a:cubicBezTo>
                    <a:pt x="13262" y="32579"/>
                    <a:pt x="13741" y="32601"/>
                    <a:pt x="14220" y="32647"/>
                  </a:cubicBezTo>
                  <a:lnTo>
                    <a:pt x="14266" y="32647"/>
                  </a:lnTo>
                  <a:cubicBezTo>
                    <a:pt x="14768" y="32670"/>
                    <a:pt x="15248" y="32693"/>
                    <a:pt x="15773" y="32715"/>
                  </a:cubicBezTo>
                  <a:cubicBezTo>
                    <a:pt x="15955" y="31939"/>
                    <a:pt x="16206" y="31118"/>
                    <a:pt x="16571" y="30273"/>
                  </a:cubicBezTo>
                  <a:cubicBezTo>
                    <a:pt x="18991" y="24772"/>
                    <a:pt x="13878" y="4047"/>
                    <a:pt x="12212" y="1810"/>
                  </a:cubicBezTo>
                  <a:cubicBezTo>
                    <a:pt x="11265" y="526"/>
                    <a:pt x="10192" y="1"/>
                    <a:pt x="907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4450;p53">
              <a:extLst>
                <a:ext uri="{FF2B5EF4-FFF2-40B4-BE49-F238E27FC236}">
                  <a16:creationId xmlns:a16="http://schemas.microsoft.com/office/drawing/2014/main" id="{FC3CDEDF-6EB0-895D-BA1D-08E6146A163B}"/>
                </a:ext>
              </a:extLst>
            </p:cNvPr>
            <p:cNvSpPr/>
            <p:nvPr/>
          </p:nvSpPr>
          <p:spPr>
            <a:xfrm>
              <a:off x="789350" y="2591850"/>
              <a:ext cx="140975" cy="315125"/>
            </a:xfrm>
            <a:custGeom>
              <a:avLst/>
              <a:gdLst/>
              <a:ahLst/>
              <a:cxnLst/>
              <a:rect l="l" t="t" r="r" b="b"/>
              <a:pathLst>
                <a:path w="5639" h="12605" extrusionOk="0">
                  <a:moveTo>
                    <a:pt x="5638" y="1"/>
                  </a:moveTo>
                  <a:cubicBezTo>
                    <a:pt x="3424" y="2055"/>
                    <a:pt x="3789" y="5547"/>
                    <a:pt x="2762" y="8218"/>
                  </a:cubicBezTo>
                  <a:cubicBezTo>
                    <a:pt x="2351" y="9291"/>
                    <a:pt x="1689" y="10204"/>
                    <a:pt x="1027" y="11117"/>
                  </a:cubicBezTo>
                  <a:cubicBezTo>
                    <a:pt x="822" y="11413"/>
                    <a:pt x="343" y="11824"/>
                    <a:pt x="0" y="12281"/>
                  </a:cubicBezTo>
                  <a:cubicBezTo>
                    <a:pt x="332" y="12486"/>
                    <a:pt x="872" y="12604"/>
                    <a:pt x="1688" y="12604"/>
                  </a:cubicBezTo>
                  <a:cubicBezTo>
                    <a:pt x="2051" y="12604"/>
                    <a:pt x="2468" y="12581"/>
                    <a:pt x="2945" y="12532"/>
                  </a:cubicBezTo>
                  <a:cubicBezTo>
                    <a:pt x="3219" y="11687"/>
                    <a:pt x="3584" y="10341"/>
                    <a:pt x="3607" y="8994"/>
                  </a:cubicBezTo>
                  <a:cubicBezTo>
                    <a:pt x="3629" y="6963"/>
                    <a:pt x="4542" y="1690"/>
                    <a:pt x="563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4451;p53">
              <a:extLst>
                <a:ext uri="{FF2B5EF4-FFF2-40B4-BE49-F238E27FC236}">
                  <a16:creationId xmlns:a16="http://schemas.microsoft.com/office/drawing/2014/main" id="{E43A044C-423C-7EFA-28A7-3D4BA1083304}"/>
                </a:ext>
              </a:extLst>
            </p:cNvPr>
            <p:cNvSpPr/>
            <p:nvPr/>
          </p:nvSpPr>
          <p:spPr>
            <a:xfrm>
              <a:off x="800175" y="2554100"/>
              <a:ext cx="247700" cy="340800"/>
            </a:xfrm>
            <a:custGeom>
              <a:avLst/>
              <a:gdLst/>
              <a:ahLst/>
              <a:cxnLst/>
              <a:rect l="l" t="t" r="r" b="b"/>
              <a:pathLst>
                <a:path w="9908" h="13632" extrusionOk="0">
                  <a:moveTo>
                    <a:pt x="9867" y="1"/>
                  </a:moveTo>
                  <a:cubicBezTo>
                    <a:pt x="9769" y="1"/>
                    <a:pt x="9250" y="89"/>
                    <a:pt x="8492" y="233"/>
                  </a:cubicBezTo>
                  <a:cubicBezTo>
                    <a:pt x="7670" y="438"/>
                    <a:pt x="6529" y="689"/>
                    <a:pt x="5547" y="1374"/>
                  </a:cubicBezTo>
                  <a:cubicBezTo>
                    <a:pt x="5068" y="1716"/>
                    <a:pt x="4657" y="2150"/>
                    <a:pt x="4383" y="2629"/>
                  </a:cubicBezTo>
                  <a:cubicBezTo>
                    <a:pt x="4087" y="3109"/>
                    <a:pt x="3904" y="3588"/>
                    <a:pt x="3790" y="3999"/>
                  </a:cubicBezTo>
                  <a:cubicBezTo>
                    <a:pt x="3539" y="4821"/>
                    <a:pt x="3402" y="5391"/>
                    <a:pt x="3402" y="5391"/>
                  </a:cubicBezTo>
                  <a:cubicBezTo>
                    <a:pt x="3402" y="5391"/>
                    <a:pt x="3379" y="5528"/>
                    <a:pt x="3333" y="5779"/>
                  </a:cubicBezTo>
                  <a:cubicBezTo>
                    <a:pt x="3288" y="6007"/>
                    <a:pt x="3219" y="6350"/>
                    <a:pt x="3128" y="6783"/>
                  </a:cubicBezTo>
                  <a:cubicBezTo>
                    <a:pt x="2968" y="7605"/>
                    <a:pt x="2763" y="8724"/>
                    <a:pt x="2398" y="9774"/>
                  </a:cubicBezTo>
                  <a:cubicBezTo>
                    <a:pt x="1667" y="11919"/>
                    <a:pt x="1" y="13563"/>
                    <a:pt x="115" y="13631"/>
                  </a:cubicBezTo>
                  <a:cubicBezTo>
                    <a:pt x="116" y="13632"/>
                    <a:pt x="116" y="13632"/>
                    <a:pt x="117" y="13632"/>
                  </a:cubicBezTo>
                  <a:cubicBezTo>
                    <a:pt x="156" y="13632"/>
                    <a:pt x="517" y="13204"/>
                    <a:pt x="1074" y="12581"/>
                  </a:cubicBezTo>
                  <a:cubicBezTo>
                    <a:pt x="1211" y="12421"/>
                    <a:pt x="1370" y="12239"/>
                    <a:pt x="1507" y="12056"/>
                  </a:cubicBezTo>
                  <a:cubicBezTo>
                    <a:pt x="1667" y="11851"/>
                    <a:pt x="1804" y="11622"/>
                    <a:pt x="1941" y="11394"/>
                  </a:cubicBezTo>
                  <a:cubicBezTo>
                    <a:pt x="2010" y="11280"/>
                    <a:pt x="2078" y="11166"/>
                    <a:pt x="2147" y="11052"/>
                  </a:cubicBezTo>
                  <a:lnTo>
                    <a:pt x="2261" y="10869"/>
                  </a:lnTo>
                  <a:lnTo>
                    <a:pt x="2352" y="10687"/>
                  </a:lnTo>
                  <a:cubicBezTo>
                    <a:pt x="2466" y="10413"/>
                    <a:pt x="2580" y="10162"/>
                    <a:pt x="2694" y="9888"/>
                  </a:cubicBezTo>
                  <a:cubicBezTo>
                    <a:pt x="3105" y="8815"/>
                    <a:pt x="3356" y="7696"/>
                    <a:pt x="3539" y="6852"/>
                  </a:cubicBezTo>
                  <a:cubicBezTo>
                    <a:pt x="3630" y="6441"/>
                    <a:pt x="3699" y="6099"/>
                    <a:pt x="3744" y="5848"/>
                  </a:cubicBezTo>
                  <a:cubicBezTo>
                    <a:pt x="3813" y="5619"/>
                    <a:pt x="3836" y="5482"/>
                    <a:pt x="3836" y="5482"/>
                  </a:cubicBezTo>
                  <a:cubicBezTo>
                    <a:pt x="3836" y="5482"/>
                    <a:pt x="3950" y="4935"/>
                    <a:pt x="4178" y="4113"/>
                  </a:cubicBezTo>
                  <a:cubicBezTo>
                    <a:pt x="4383" y="3314"/>
                    <a:pt x="4840" y="2287"/>
                    <a:pt x="5730" y="1625"/>
                  </a:cubicBezTo>
                  <a:cubicBezTo>
                    <a:pt x="6620" y="963"/>
                    <a:pt x="7716" y="643"/>
                    <a:pt x="8538" y="415"/>
                  </a:cubicBezTo>
                  <a:cubicBezTo>
                    <a:pt x="9359" y="187"/>
                    <a:pt x="9907" y="27"/>
                    <a:pt x="9884" y="4"/>
                  </a:cubicBezTo>
                  <a:cubicBezTo>
                    <a:pt x="9884" y="2"/>
                    <a:pt x="9879" y="1"/>
                    <a:pt x="9867"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4452;p53">
              <a:extLst>
                <a:ext uri="{FF2B5EF4-FFF2-40B4-BE49-F238E27FC236}">
                  <a16:creationId xmlns:a16="http://schemas.microsoft.com/office/drawing/2014/main" id="{17081146-3209-3244-AF3D-6B888A07F363}"/>
                </a:ext>
              </a:extLst>
            </p:cNvPr>
            <p:cNvSpPr/>
            <p:nvPr/>
          </p:nvSpPr>
          <p:spPr>
            <a:xfrm>
              <a:off x="845275" y="2777875"/>
              <a:ext cx="152950" cy="618100"/>
            </a:xfrm>
            <a:custGeom>
              <a:avLst/>
              <a:gdLst/>
              <a:ahLst/>
              <a:cxnLst/>
              <a:rect l="l" t="t" r="r" b="b"/>
              <a:pathLst>
                <a:path w="6118" h="24724" extrusionOk="0">
                  <a:moveTo>
                    <a:pt x="1141" y="1"/>
                  </a:moveTo>
                  <a:cubicBezTo>
                    <a:pt x="1119" y="1"/>
                    <a:pt x="1119" y="69"/>
                    <a:pt x="1141" y="161"/>
                  </a:cubicBezTo>
                  <a:cubicBezTo>
                    <a:pt x="1164" y="252"/>
                    <a:pt x="1233" y="389"/>
                    <a:pt x="1233" y="572"/>
                  </a:cubicBezTo>
                  <a:cubicBezTo>
                    <a:pt x="1301" y="914"/>
                    <a:pt x="1278" y="1439"/>
                    <a:pt x="1210" y="2032"/>
                  </a:cubicBezTo>
                  <a:cubicBezTo>
                    <a:pt x="1141" y="2649"/>
                    <a:pt x="982" y="3379"/>
                    <a:pt x="913" y="4155"/>
                  </a:cubicBezTo>
                  <a:cubicBezTo>
                    <a:pt x="822" y="4931"/>
                    <a:pt x="731" y="5753"/>
                    <a:pt x="594" y="6575"/>
                  </a:cubicBezTo>
                  <a:cubicBezTo>
                    <a:pt x="457" y="7396"/>
                    <a:pt x="343" y="8218"/>
                    <a:pt x="228" y="9017"/>
                  </a:cubicBezTo>
                  <a:cubicBezTo>
                    <a:pt x="160" y="9405"/>
                    <a:pt x="137" y="9770"/>
                    <a:pt x="114" y="10135"/>
                  </a:cubicBezTo>
                  <a:cubicBezTo>
                    <a:pt x="91" y="10500"/>
                    <a:pt x="69" y="10843"/>
                    <a:pt x="46" y="11162"/>
                  </a:cubicBezTo>
                  <a:cubicBezTo>
                    <a:pt x="0" y="11779"/>
                    <a:pt x="23" y="12327"/>
                    <a:pt x="23" y="12692"/>
                  </a:cubicBezTo>
                  <a:cubicBezTo>
                    <a:pt x="23" y="13057"/>
                    <a:pt x="23" y="13262"/>
                    <a:pt x="23" y="13262"/>
                  </a:cubicBezTo>
                  <a:cubicBezTo>
                    <a:pt x="23" y="13262"/>
                    <a:pt x="23" y="13331"/>
                    <a:pt x="23" y="13422"/>
                  </a:cubicBezTo>
                  <a:cubicBezTo>
                    <a:pt x="46" y="13513"/>
                    <a:pt x="46" y="13673"/>
                    <a:pt x="69" y="13856"/>
                  </a:cubicBezTo>
                  <a:cubicBezTo>
                    <a:pt x="114" y="14221"/>
                    <a:pt x="160" y="14746"/>
                    <a:pt x="251" y="15385"/>
                  </a:cubicBezTo>
                  <a:cubicBezTo>
                    <a:pt x="457" y="16618"/>
                    <a:pt x="708" y="18307"/>
                    <a:pt x="1484" y="19859"/>
                  </a:cubicBezTo>
                  <a:cubicBezTo>
                    <a:pt x="1849" y="20635"/>
                    <a:pt x="2374" y="21343"/>
                    <a:pt x="2876" y="21936"/>
                  </a:cubicBezTo>
                  <a:cubicBezTo>
                    <a:pt x="3401" y="22529"/>
                    <a:pt x="3949" y="23032"/>
                    <a:pt x="4428" y="23442"/>
                  </a:cubicBezTo>
                  <a:cubicBezTo>
                    <a:pt x="5347" y="24230"/>
                    <a:pt x="6014" y="24724"/>
                    <a:pt x="6088" y="24724"/>
                  </a:cubicBezTo>
                  <a:cubicBezTo>
                    <a:pt x="6091" y="24724"/>
                    <a:pt x="6094" y="24723"/>
                    <a:pt x="6094" y="24721"/>
                  </a:cubicBezTo>
                  <a:cubicBezTo>
                    <a:pt x="6117" y="24698"/>
                    <a:pt x="5524" y="24127"/>
                    <a:pt x="4611" y="23260"/>
                  </a:cubicBezTo>
                  <a:cubicBezTo>
                    <a:pt x="4177" y="22803"/>
                    <a:pt x="3652" y="22301"/>
                    <a:pt x="3173" y="21685"/>
                  </a:cubicBezTo>
                  <a:cubicBezTo>
                    <a:pt x="2716" y="21091"/>
                    <a:pt x="2237" y="20407"/>
                    <a:pt x="1917" y="19653"/>
                  </a:cubicBezTo>
                  <a:cubicBezTo>
                    <a:pt x="1256" y="18170"/>
                    <a:pt x="1027" y="16526"/>
                    <a:pt x="867" y="15294"/>
                  </a:cubicBezTo>
                  <a:cubicBezTo>
                    <a:pt x="799" y="14678"/>
                    <a:pt x="776" y="14153"/>
                    <a:pt x="731" y="13787"/>
                  </a:cubicBezTo>
                  <a:cubicBezTo>
                    <a:pt x="731" y="13628"/>
                    <a:pt x="708" y="13468"/>
                    <a:pt x="708" y="13376"/>
                  </a:cubicBezTo>
                  <a:cubicBezTo>
                    <a:pt x="685" y="13285"/>
                    <a:pt x="708" y="13240"/>
                    <a:pt x="708" y="13240"/>
                  </a:cubicBezTo>
                  <a:cubicBezTo>
                    <a:pt x="708" y="13240"/>
                    <a:pt x="685" y="13034"/>
                    <a:pt x="685" y="12669"/>
                  </a:cubicBezTo>
                  <a:cubicBezTo>
                    <a:pt x="685" y="12304"/>
                    <a:pt x="639" y="11802"/>
                    <a:pt x="662" y="11185"/>
                  </a:cubicBezTo>
                  <a:cubicBezTo>
                    <a:pt x="685" y="10866"/>
                    <a:pt x="708" y="10523"/>
                    <a:pt x="708" y="10181"/>
                  </a:cubicBezTo>
                  <a:cubicBezTo>
                    <a:pt x="731" y="9816"/>
                    <a:pt x="731" y="9451"/>
                    <a:pt x="799" y="9063"/>
                  </a:cubicBezTo>
                  <a:cubicBezTo>
                    <a:pt x="867" y="8309"/>
                    <a:pt x="959" y="7488"/>
                    <a:pt x="1073" y="6643"/>
                  </a:cubicBezTo>
                  <a:cubicBezTo>
                    <a:pt x="1187" y="5821"/>
                    <a:pt x="1233" y="4977"/>
                    <a:pt x="1278" y="4201"/>
                  </a:cubicBezTo>
                  <a:cubicBezTo>
                    <a:pt x="1324" y="3402"/>
                    <a:pt x="1438" y="2694"/>
                    <a:pt x="1461" y="2055"/>
                  </a:cubicBezTo>
                  <a:cubicBezTo>
                    <a:pt x="1507" y="1439"/>
                    <a:pt x="1484" y="891"/>
                    <a:pt x="1370" y="526"/>
                  </a:cubicBezTo>
                  <a:cubicBezTo>
                    <a:pt x="1347" y="343"/>
                    <a:pt x="1256" y="229"/>
                    <a:pt x="1210" y="138"/>
                  </a:cubicBezTo>
                  <a:cubicBezTo>
                    <a:pt x="1164" y="47"/>
                    <a:pt x="1141" y="1"/>
                    <a:pt x="1141"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4453;p53">
              <a:extLst>
                <a:ext uri="{FF2B5EF4-FFF2-40B4-BE49-F238E27FC236}">
                  <a16:creationId xmlns:a16="http://schemas.microsoft.com/office/drawing/2014/main" id="{48FD3FE2-AD46-5BC0-62DD-CF285AC05473}"/>
                </a:ext>
              </a:extLst>
            </p:cNvPr>
            <p:cNvSpPr/>
            <p:nvPr/>
          </p:nvSpPr>
          <p:spPr>
            <a:xfrm>
              <a:off x="930300" y="2515225"/>
              <a:ext cx="976125" cy="1266775"/>
            </a:xfrm>
            <a:custGeom>
              <a:avLst/>
              <a:gdLst/>
              <a:ahLst/>
              <a:cxnLst/>
              <a:rect l="l" t="t" r="r" b="b"/>
              <a:pathLst>
                <a:path w="39045" h="50671" extrusionOk="0">
                  <a:moveTo>
                    <a:pt x="18010" y="1"/>
                  </a:moveTo>
                  <a:cubicBezTo>
                    <a:pt x="17363" y="1"/>
                    <a:pt x="16671" y="24"/>
                    <a:pt x="15932" y="76"/>
                  </a:cubicBezTo>
                  <a:cubicBezTo>
                    <a:pt x="10956" y="418"/>
                    <a:pt x="7578" y="1696"/>
                    <a:pt x="7076" y="2518"/>
                  </a:cubicBezTo>
                  <a:cubicBezTo>
                    <a:pt x="6574" y="3340"/>
                    <a:pt x="5935" y="23403"/>
                    <a:pt x="5935" y="23403"/>
                  </a:cubicBezTo>
                  <a:lnTo>
                    <a:pt x="0" y="43079"/>
                  </a:lnTo>
                  <a:cubicBezTo>
                    <a:pt x="0" y="43079"/>
                    <a:pt x="1262" y="50670"/>
                    <a:pt x="16413" y="50670"/>
                  </a:cubicBezTo>
                  <a:cubicBezTo>
                    <a:pt x="17307" y="50670"/>
                    <a:pt x="18249" y="50644"/>
                    <a:pt x="19242" y="50588"/>
                  </a:cubicBezTo>
                  <a:cubicBezTo>
                    <a:pt x="36573" y="49600"/>
                    <a:pt x="39044" y="39692"/>
                    <a:pt x="38882" y="39692"/>
                  </a:cubicBezTo>
                  <a:cubicBezTo>
                    <a:pt x="38879" y="39692"/>
                    <a:pt x="38876" y="39695"/>
                    <a:pt x="38872" y="39700"/>
                  </a:cubicBezTo>
                  <a:cubicBezTo>
                    <a:pt x="38869" y="39703"/>
                    <a:pt x="38867" y="39705"/>
                    <a:pt x="38863" y="39705"/>
                  </a:cubicBezTo>
                  <a:cubicBezTo>
                    <a:pt x="38448" y="39705"/>
                    <a:pt x="28326" y="18496"/>
                    <a:pt x="28326" y="18496"/>
                  </a:cubicBezTo>
                  <a:cubicBezTo>
                    <a:pt x="28326" y="18496"/>
                    <a:pt x="29125" y="3888"/>
                    <a:pt x="25838" y="1765"/>
                  </a:cubicBezTo>
                  <a:cubicBezTo>
                    <a:pt x="25838" y="1765"/>
                    <a:pt x="23652" y="1"/>
                    <a:pt x="18010"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4454;p53">
              <a:extLst>
                <a:ext uri="{FF2B5EF4-FFF2-40B4-BE49-F238E27FC236}">
                  <a16:creationId xmlns:a16="http://schemas.microsoft.com/office/drawing/2014/main" id="{3C078B97-3967-FC3B-5F97-EA0376063C99}"/>
                </a:ext>
              </a:extLst>
            </p:cNvPr>
            <p:cNvSpPr/>
            <p:nvPr/>
          </p:nvSpPr>
          <p:spPr>
            <a:xfrm>
              <a:off x="930300" y="2515200"/>
              <a:ext cx="976125" cy="1266800"/>
            </a:xfrm>
            <a:custGeom>
              <a:avLst/>
              <a:gdLst/>
              <a:ahLst/>
              <a:cxnLst/>
              <a:rect l="l" t="t" r="r" b="b"/>
              <a:pathLst>
                <a:path w="39045" h="50672" extrusionOk="0">
                  <a:moveTo>
                    <a:pt x="18018" y="1"/>
                  </a:moveTo>
                  <a:cubicBezTo>
                    <a:pt x="17369" y="1"/>
                    <a:pt x="16675" y="24"/>
                    <a:pt x="15932" y="77"/>
                  </a:cubicBezTo>
                  <a:cubicBezTo>
                    <a:pt x="10956" y="419"/>
                    <a:pt x="7555" y="1697"/>
                    <a:pt x="7076" y="2519"/>
                  </a:cubicBezTo>
                  <a:cubicBezTo>
                    <a:pt x="6574" y="3341"/>
                    <a:pt x="5935" y="23404"/>
                    <a:pt x="5935" y="23404"/>
                  </a:cubicBezTo>
                  <a:lnTo>
                    <a:pt x="0" y="43080"/>
                  </a:lnTo>
                  <a:cubicBezTo>
                    <a:pt x="0" y="43080"/>
                    <a:pt x="1262" y="50671"/>
                    <a:pt x="16413" y="50671"/>
                  </a:cubicBezTo>
                  <a:cubicBezTo>
                    <a:pt x="17307" y="50671"/>
                    <a:pt x="18249" y="50645"/>
                    <a:pt x="19242" y="50589"/>
                  </a:cubicBezTo>
                  <a:cubicBezTo>
                    <a:pt x="36573" y="49601"/>
                    <a:pt x="39044" y="39693"/>
                    <a:pt x="38882" y="39693"/>
                  </a:cubicBezTo>
                  <a:cubicBezTo>
                    <a:pt x="38879" y="39693"/>
                    <a:pt x="38876" y="39696"/>
                    <a:pt x="38872" y="39701"/>
                  </a:cubicBezTo>
                  <a:cubicBezTo>
                    <a:pt x="38869" y="39707"/>
                    <a:pt x="38865" y="39710"/>
                    <a:pt x="38860" y="39710"/>
                  </a:cubicBezTo>
                  <a:cubicBezTo>
                    <a:pt x="38825" y="39710"/>
                    <a:pt x="38737" y="39573"/>
                    <a:pt x="38598" y="39313"/>
                  </a:cubicBezTo>
                  <a:cubicBezTo>
                    <a:pt x="35319" y="41799"/>
                    <a:pt x="31162" y="43114"/>
                    <a:pt x="27031" y="43114"/>
                  </a:cubicBezTo>
                  <a:cubicBezTo>
                    <a:pt x="24144" y="43114"/>
                    <a:pt x="21270" y="42472"/>
                    <a:pt x="18717" y="41139"/>
                  </a:cubicBezTo>
                  <a:cubicBezTo>
                    <a:pt x="15772" y="39587"/>
                    <a:pt x="14426" y="38218"/>
                    <a:pt x="13330" y="35091"/>
                  </a:cubicBezTo>
                  <a:cubicBezTo>
                    <a:pt x="12280" y="32032"/>
                    <a:pt x="11436" y="29681"/>
                    <a:pt x="12577" y="26600"/>
                  </a:cubicBezTo>
                  <a:cubicBezTo>
                    <a:pt x="13330" y="24545"/>
                    <a:pt x="13946" y="22445"/>
                    <a:pt x="14585" y="20323"/>
                  </a:cubicBezTo>
                  <a:cubicBezTo>
                    <a:pt x="14585" y="20323"/>
                    <a:pt x="15110" y="3341"/>
                    <a:pt x="15544" y="2656"/>
                  </a:cubicBezTo>
                  <a:cubicBezTo>
                    <a:pt x="15955" y="1971"/>
                    <a:pt x="18831" y="898"/>
                    <a:pt x="23054" y="602"/>
                  </a:cubicBezTo>
                  <a:lnTo>
                    <a:pt x="23099" y="602"/>
                  </a:lnTo>
                  <a:cubicBezTo>
                    <a:pt x="21868" y="267"/>
                    <a:pt x="20202" y="1"/>
                    <a:pt x="1801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4455;p53">
              <a:extLst>
                <a:ext uri="{FF2B5EF4-FFF2-40B4-BE49-F238E27FC236}">
                  <a16:creationId xmlns:a16="http://schemas.microsoft.com/office/drawing/2014/main" id="{7E598587-BD2D-8D03-73A5-EA86A8B82D3F}"/>
                </a:ext>
              </a:extLst>
            </p:cNvPr>
            <p:cNvSpPr/>
            <p:nvPr/>
          </p:nvSpPr>
          <p:spPr>
            <a:xfrm>
              <a:off x="1778250" y="3373025"/>
              <a:ext cx="51950" cy="101075"/>
            </a:xfrm>
            <a:custGeom>
              <a:avLst/>
              <a:gdLst/>
              <a:ahLst/>
              <a:cxnLst/>
              <a:rect l="l" t="t" r="r" b="b"/>
              <a:pathLst>
                <a:path w="2078" h="4043" extrusionOk="0">
                  <a:moveTo>
                    <a:pt x="320" y="0"/>
                  </a:moveTo>
                  <a:cubicBezTo>
                    <a:pt x="312" y="0"/>
                    <a:pt x="305" y="1"/>
                    <a:pt x="297" y="2"/>
                  </a:cubicBezTo>
                  <a:cubicBezTo>
                    <a:pt x="69" y="24"/>
                    <a:pt x="1" y="344"/>
                    <a:pt x="115" y="732"/>
                  </a:cubicBezTo>
                  <a:cubicBezTo>
                    <a:pt x="225" y="1107"/>
                    <a:pt x="484" y="1418"/>
                    <a:pt x="687" y="1418"/>
                  </a:cubicBezTo>
                  <a:cubicBezTo>
                    <a:pt x="694" y="1418"/>
                    <a:pt x="701" y="1418"/>
                    <a:pt x="708" y="1417"/>
                  </a:cubicBezTo>
                  <a:cubicBezTo>
                    <a:pt x="936" y="1394"/>
                    <a:pt x="1005" y="1052"/>
                    <a:pt x="891" y="664"/>
                  </a:cubicBezTo>
                  <a:cubicBezTo>
                    <a:pt x="781" y="290"/>
                    <a:pt x="522" y="0"/>
                    <a:pt x="320" y="0"/>
                  </a:cubicBezTo>
                  <a:close/>
                  <a:moveTo>
                    <a:pt x="1097" y="2055"/>
                  </a:moveTo>
                  <a:cubicBezTo>
                    <a:pt x="1089" y="2055"/>
                    <a:pt x="1081" y="2055"/>
                    <a:pt x="1073" y="2056"/>
                  </a:cubicBezTo>
                  <a:cubicBezTo>
                    <a:pt x="777" y="2102"/>
                    <a:pt x="640" y="2558"/>
                    <a:pt x="799" y="3106"/>
                  </a:cubicBezTo>
                  <a:cubicBezTo>
                    <a:pt x="977" y="3639"/>
                    <a:pt x="1328" y="4043"/>
                    <a:pt x="1620" y="4043"/>
                  </a:cubicBezTo>
                  <a:cubicBezTo>
                    <a:pt x="1628" y="4043"/>
                    <a:pt x="1636" y="4042"/>
                    <a:pt x="1644" y="4042"/>
                  </a:cubicBezTo>
                  <a:cubicBezTo>
                    <a:pt x="1963" y="4019"/>
                    <a:pt x="2078" y="3540"/>
                    <a:pt x="1918" y="2992"/>
                  </a:cubicBezTo>
                  <a:cubicBezTo>
                    <a:pt x="1762" y="2458"/>
                    <a:pt x="1390" y="2055"/>
                    <a:pt x="1097" y="2055"/>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4456;p53">
              <a:extLst>
                <a:ext uri="{FF2B5EF4-FFF2-40B4-BE49-F238E27FC236}">
                  <a16:creationId xmlns:a16="http://schemas.microsoft.com/office/drawing/2014/main" id="{ED53E3C8-4A38-7E8A-BC03-AB91EF144218}"/>
                </a:ext>
              </a:extLst>
            </p:cNvPr>
            <p:cNvSpPr/>
            <p:nvPr/>
          </p:nvSpPr>
          <p:spPr>
            <a:xfrm>
              <a:off x="1213325" y="2515475"/>
              <a:ext cx="360675" cy="286150"/>
            </a:xfrm>
            <a:custGeom>
              <a:avLst/>
              <a:gdLst/>
              <a:ahLst/>
              <a:cxnLst/>
              <a:rect l="l" t="t" r="r" b="b"/>
              <a:pathLst>
                <a:path w="14427" h="11446" extrusionOk="0">
                  <a:moveTo>
                    <a:pt x="6299" y="0"/>
                  </a:moveTo>
                  <a:cubicBezTo>
                    <a:pt x="5800" y="0"/>
                    <a:pt x="5245" y="20"/>
                    <a:pt x="4611" y="66"/>
                  </a:cubicBezTo>
                  <a:cubicBezTo>
                    <a:pt x="2854" y="180"/>
                    <a:pt x="1301" y="431"/>
                    <a:pt x="0" y="728"/>
                  </a:cubicBezTo>
                  <a:cubicBezTo>
                    <a:pt x="982" y="1002"/>
                    <a:pt x="2466" y="1641"/>
                    <a:pt x="3607" y="3124"/>
                  </a:cubicBezTo>
                  <a:cubicBezTo>
                    <a:pt x="5479" y="5567"/>
                    <a:pt x="6369" y="10885"/>
                    <a:pt x="7989" y="11204"/>
                  </a:cubicBezTo>
                  <a:cubicBezTo>
                    <a:pt x="8612" y="11318"/>
                    <a:pt x="9456" y="11446"/>
                    <a:pt x="10309" y="11446"/>
                  </a:cubicBezTo>
                  <a:cubicBezTo>
                    <a:pt x="11678" y="11446"/>
                    <a:pt x="13070" y="11118"/>
                    <a:pt x="13604" y="9881"/>
                  </a:cubicBezTo>
                  <a:cubicBezTo>
                    <a:pt x="14426" y="8009"/>
                    <a:pt x="13285" y="2531"/>
                    <a:pt x="9929" y="385"/>
                  </a:cubicBezTo>
                  <a:cubicBezTo>
                    <a:pt x="8800" y="180"/>
                    <a:pt x="7798" y="0"/>
                    <a:pt x="6299"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4457;p53">
              <a:extLst>
                <a:ext uri="{FF2B5EF4-FFF2-40B4-BE49-F238E27FC236}">
                  <a16:creationId xmlns:a16="http://schemas.microsoft.com/office/drawing/2014/main" id="{D836F5DF-C8C3-EC29-689E-27DF6378C871}"/>
                </a:ext>
              </a:extLst>
            </p:cNvPr>
            <p:cNvSpPr/>
            <p:nvPr/>
          </p:nvSpPr>
          <p:spPr>
            <a:xfrm>
              <a:off x="1399925" y="2842375"/>
              <a:ext cx="199175" cy="164400"/>
            </a:xfrm>
            <a:custGeom>
              <a:avLst/>
              <a:gdLst/>
              <a:ahLst/>
              <a:cxnLst/>
              <a:rect l="l" t="t" r="r" b="b"/>
              <a:pathLst>
                <a:path w="7967" h="6576" extrusionOk="0">
                  <a:moveTo>
                    <a:pt x="6734" y="0"/>
                  </a:moveTo>
                  <a:lnTo>
                    <a:pt x="0" y="845"/>
                  </a:lnTo>
                  <a:cubicBezTo>
                    <a:pt x="0" y="845"/>
                    <a:pt x="552" y="6575"/>
                    <a:pt x="3825" y="6575"/>
                  </a:cubicBezTo>
                  <a:cubicBezTo>
                    <a:pt x="3946" y="6575"/>
                    <a:pt x="4071" y="6567"/>
                    <a:pt x="4200" y="6551"/>
                  </a:cubicBezTo>
                  <a:cubicBezTo>
                    <a:pt x="7966" y="6094"/>
                    <a:pt x="6734" y="0"/>
                    <a:pt x="6734"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4458;p53">
              <a:extLst>
                <a:ext uri="{FF2B5EF4-FFF2-40B4-BE49-F238E27FC236}">
                  <a16:creationId xmlns:a16="http://schemas.microsoft.com/office/drawing/2014/main" id="{0EF2D449-D1F5-F5AC-08A2-16D83098703D}"/>
                </a:ext>
              </a:extLst>
            </p:cNvPr>
            <p:cNvSpPr/>
            <p:nvPr/>
          </p:nvSpPr>
          <p:spPr>
            <a:xfrm>
              <a:off x="1098050" y="3695575"/>
              <a:ext cx="37125" cy="19875"/>
            </a:xfrm>
            <a:custGeom>
              <a:avLst/>
              <a:gdLst/>
              <a:ahLst/>
              <a:cxnLst/>
              <a:rect l="l" t="t" r="r" b="b"/>
              <a:pathLst>
                <a:path w="1485" h="795" extrusionOk="0">
                  <a:moveTo>
                    <a:pt x="221" y="1"/>
                  </a:moveTo>
                  <a:cubicBezTo>
                    <a:pt x="150" y="1"/>
                    <a:pt x="80" y="43"/>
                    <a:pt x="46" y="110"/>
                  </a:cubicBezTo>
                  <a:cubicBezTo>
                    <a:pt x="1" y="201"/>
                    <a:pt x="46" y="315"/>
                    <a:pt x="138" y="361"/>
                  </a:cubicBezTo>
                  <a:cubicBezTo>
                    <a:pt x="480" y="498"/>
                    <a:pt x="845" y="658"/>
                    <a:pt x="1188" y="795"/>
                  </a:cubicBezTo>
                  <a:lnTo>
                    <a:pt x="1256" y="795"/>
                  </a:lnTo>
                  <a:cubicBezTo>
                    <a:pt x="1347" y="795"/>
                    <a:pt x="1416" y="749"/>
                    <a:pt x="1439" y="681"/>
                  </a:cubicBezTo>
                  <a:cubicBezTo>
                    <a:pt x="1484" y="589"/>
                    <a:pt x="1416" y="475"/>
                    <a:pt x="1325" y="430"/>
                  </a:cubicBezTo>
                  <a:cubicBezTo>
                    <a:pt x="982" y="315"/>
                    <a:pt x="640" y="156"/>
                    <a:pt x="297" y="19"/>
                  </a:cubicBezTo>
                  <a:cubicBezTo>
                    <a:pt x="273" y="6"/>
                    <a:pt x="247" y="1"/>
                    <a:pt x="221"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4459;p53">
              <a:extLst>
                <a:ext uri="{FF2B5EF4-FFF2-40B4-BE49-F238E27FC236}">
                  <a16:creationId xmlns:a16="http://schemas.microsoft.com/office/drawing/2014/main" id="{F14A40B9-595B-BBFB-50D7-DBABF338298C}"/>
                </a:ext>
              </a:extLst>
            </p:cNvPr>
            <p:cNvSpPr/>
            <p:nvPr/>
          </p:nvSpPr>
          <p:spPr>
            <a:xfrm>
              <a:off x="1143125" y="3007750"/>
              <a:ext cx="37125" cy="16100"/>
            </a:xfrm>
            <a:custGeom>
              <a:avLst/>
              <a:gdLst/>
              <a:ahLst/>
              <a:cxnLst/>
              <a:rect l="l" t="t" r="r" b="b"/>
              <a:pathLst>
                <a:path w="1485" h="644" extrusionOk="0">
                  <a:moveTo>
                    <a:pt x="216" y="0"/>
                  </a:moveTo>
                  <a:cubicBezTo>
                    <a:pt x="137" y="0"/>
                    <a:pt x="63" y="62"/>
                    <a:pt x="24" y="141"/>
                  </a:cubicBezTo>
                  <a:cubicBezTo>
                    <a:pt x="1" y="256"/>
                    <a:pt x="69" y="347"/>
                    <a:pt x="161" y="370"/>
                  </a:cubicBezTo>
                  <a:cubicBezTo>
                    <a:pt x="526" y="461"/>
                    <a:pt x="891" y="552"/>
                    <a:pt x="1234" y="644"/>
                  </a:cubicBezTo>
                  <a:lnTo>
                    <a:pt x="1279" y="644"/>
                  </a:lnTo>
                  <a:cubicBezTo>
                    <a:pt x="1370" y="644"/>
                    <a:pt x="1439" y="598"/>
                    <a:pt x="1462" y="507"/>
                  </a:cubicBezTo>
                  <a:cubicBezTo>
                    <a:pt x="1485" y="392"/>
                    <a:pt x="1416" y="301"/>
                    <a:pt x="1325" y="278"/>
                  </a:cubicBezTo>
                  <a:cubicBezTo>
                    <a:pt x="982" y="187"/>
                    <a:pt x="617" y="119"/>
                    <a:pt x="252" y="4"/>
                  </a:cubicBezTo>
                  <a:cubicBezTo>
                    <a:pt x="240" y="1"/>
                    <a:pt x="228" y="0"/>
                    <a:pt x="216"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4460;p53">
              <a:extLst>
                <a:ext uri="{FF2B5EF4-FFF2-40B4-BE49-F238E27FC236}">
                  <a16:creationId xmlns:a16="http://schemas.microsoft.com/office/drawing/2014/main" id="{40FD04F5-F3B5-C28A-F3FD-1A6FD48AFD48}"/>
                </a:ext>
              </a:extLst>
            </p:cNvPr>
            <p:cNvSpPr/>
            <p:nvPr/>
          </p:nvSpPr>
          <p:spPr>
            <a:xfrm>
              <a:off x="961100" y="3599450"/>
              <a:ext cx="30275" cy="28700"/>
            </a:xfrm>
            <a:custGeom>
              <a:avLst/>
              <a:gdLst/>
              <a:ahLst/>
              <a:cxnLst/>
              <a:rect l="l" t="t" r="r" b="b"/>
              <a:pathLst>
                <a:path w="1211" h="1148" extrusionOk="0">
                  <a:moveTo>
                    <a:pt x="215" y="1"/>
                  </a:moveTo>
                  <a:cubicBezTo>
                    <a:pt x="166" y="1"/>
                    <a:pt x="115" y="18"/>
                    <a:pt x="69" y="52"/>
                  </a:cubicBezTo>
                  <a:cubicBezTo>
                    <a:pt x="1" y="120"/>
                    <a:pt x="1" y="235"/>
                    <a:pt x="69" y="303"/>
                  </a:cubicBezTo>
                  <a:cubicBezTo>
                    <a:pt x="320" y="577"/>
                    <a:pt x="594" y="851"/>
                    <a:pt x="891" y="1102"/>
                  </a:cubicBezTo>
                  <a:cubicBezTo>
                    <a:pt x="914" y="1148"/>
                    <a:pt x="959" y="1148"/>
                    <a:pt x="1005" y="1148"/>
                  </a:cubicBezTo>
                  <a:cubicBezTo>
                    <a:pt x="1051" y="1148"/>
                    <a:pt x="1119" y="1148"/>
                    <a:pt x="1142" y="1102"/>
                  </a:cubicBezTo>
                  <a:cubicBezTo>
                    <a:pt x="1210" y="1011"/>
                    <a:pt x="1210" y="896"/>
                    <a:pt x="1142" y="828"/>
                  </a:cubicBezTo>
                  <a:cubicBezTo>
                    <a:pt x="868" y="577"/>
                    <a:pt x="594" y="326"/>
                    <a:pt x="343" y="52"/>
                  </a:cubicBezTo>
                  <a:cubicBezTo>
                    <a:pt x="309" y="18"/>
                    <a:pt x="263" y="1"/>
                    <a:pt x="215"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4461;p53">
              <a:extLst>
                <a:ext uri="{FF2B5EF4-FFF2-40B4-BE49-F238E27FC236}">
                  <a16:creationId xmlns:a16="http://schemas.microsoft.com/office/drawing/2014/main" id="{C29ED322-9C3A-A094-4C7E-195658B605D4}"/>
                </a:ext>
              </a:extLst>
            </p:cNvPr>
            <p:cNvSpPr/>
            <p:nvPr/>
          </p:nvSpPr>
          <p:spPr>
            <a:xfrm>
              <a:off x="1048400" y="3669200"/>
              <a:ext cx="35425" cy="23425"/>
            </a:xfrm>
            <a:custGeom>
              <a:avLst/>
              <a:gdLst/>
              <a:ahLst/>
              <a:cxnLst/>
              <a:rect l="l" t="t" r="r" b="b"/>
              <a:pathLst>
                <a:path w="1417" h="937" extrusionOk="0">
                  <a:moveTo>
                    <a:pt x="224" y="1"/>
                  </a:moveTo>
                  <a:cubicBezTo>
                    <a:pt x="158" y="1"/>
                    <a:pt x="92" y="31"/>
                    <a:pt x="47" y="92"/>
                  </a:cubicBezTo>
                  <a:cubicBezTo>
                    <a:pt x="1" y="184"/>
                    <a:pt x="24" y="298"/>
                    <a:pt x="115" y="343"/>
                  </a:cubicBezTo>
                  <a:cubicBezTo>
                    <a:pt x="435" y="549"/>
                    <a:pt x="777" y="731"/>
                    <a:pt x="1119" y="914"/>
                  </a:cubicBezTo>
                  <a:cubicBezTo>
                    <a:pt x="1142" y="914"/>
                    <a:pt x="1165" y="937"/>
                    <a:pt x="1188" y="937"/>
                  </a:cubicBezTo>
                  <a:cubicBezTo>
                    <a:pt x="1256" y="937"/>
                    <a:pt x="1325" y="891"/>
                    <a:pt x="1370" y="823"/>
                  </a:cubicBezTo>
                  <a:cubicBezTo>
                    <a:pt x="1416" y="731"/>
                    <a:pt x="1370" y="617"/>
                    <a:pt x="1279" y="572"/>
                  </a:cubicBezTo>
                  <a:cubicBezTo>
                    <a:pt x="960" y="412"/>
                    <a:pt x="617" y="229"/>
                    <a:pt x="320" y="24"/>
                  </a:cubicBezTo>
                  <a:cubicBezTo>
                    <a:pt x="290" y="9"/>
                    <a:pt x="257" y="1"/>
                    <a:pt x="224"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4462;p53">
              <a:extLst>
                <a:ext uri="{FF2B5EF4-FFF2-40B4-BE49-F238E27FC236}">
                  <a16:creationId xmlns:a16="http://schemas.microsoft.com/office/drawing/2014/main" id="{CB61641B-7216-A9F0-F6A0-28C1B73B51F5}"/>
                </a:ext>
              </a:extLst>
            </p:cNvPr>
            <p:cNvSpPr/>
            <p:nvPr/>
          </p:nvSpPr>
          <p:spPr>
            <a:xfrm>
              <a:off x="935425" y="3562500"/>
              <a:ext cx="17725" cy="24575"/>
            </a:xfrm>
            <a:custGeom>
              <a:avLst/>
              <a:gdLst/>
              <a:ahLst/>
              <a:cxnLst/>
              <a:rect l="l" t="t" r="r" b="b"/>
              <a:pathLst>
                <a:path w="709" h="983" extrusionOk="0">
                  <a:moveTo>
                    <a:pt x="137" y="1"/>
                  </a:moveTo>
                  <a:lnTo>
                    <a:pt x="1" y="457"/>
                  </a:lnTo>
                  <a:cubicBezTo>
                    <a:pt x="92" y="594"/>
                    <a:pt x="206" y="754"/>
                    <a:pt x="343" y="914"/>
                  </a:cubicBezTo>
                  <a:cubicBezTo>
                    <a:pt x="389" y="959"/>
                    <a:pt x="434" y="982"/>
                    <a:pt x="503" y="982"/>
                  </a:cubicBezTo>
                  <a:cubicBezTo>
                    <a:pt x="548" y="982"/>
                    <a:pt x="571" y="982"/>
                    <a:pt x="617" y="959"/>
                  </a:cubicBezTo>
                  <a:cubicBezTo>
                    <a:pt x="685" y="891"/>
                    <a:pt x="708" y="777"/>
                    <a:pt x="640" y="685"/>
                  </a:cubicBezTo>
                  <a:cubicBezTo>
                    <a:pt x="411" y="389"/>
                    <a:pt x="252" y="160"/>
                    <a:pt x="137"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4463;p53">
              <a:extLst>
                <a:ext uri="{FF2B5EF4-FFF2-40B4-BE49-F238E27FC236}">
                  <a16:creationId xmlns:a16="http://schemas.microsoft.com/office/drawing/2014/main" id="{2CB6C603-EE95-1112-3DD7-A563FDECF567}"/>
                </a:ext>
              </a:extLst>
            </p:cNvPr>
            <p:cNvSpPr/>
            <p:nvPr/>
          </p:nvSpPr>
          <p:spPr>
            <a:xfrm>
              <a:off x="1002200" y="3637375"/>
              <a:ext cx="33100" cy="26150"/>
            </a:xfrm>
            <a:custGeom>
              <a:avLst/>
              <a:gdLst/>
              <a:ahLst/>
              <a:cxnLst/>
              <a:rect l="l" t="t" r="r" b="b"/>
              <a:pathLst>
                <a:path w="1324" h="1046" extrusionOk="0">
                  <a:moveTo>
                    <a:pt x="221" y="0"/>
                  </a:moveTo>
                  <a:cubicBezTo>
                    <a:pt x="164" y="0"/>
                    <a:pt x="108" y="24"/>
                    <a:pt x="69" y="64"/>
                  </a:cubicBezTo>
                  <a:cubicBezTo>
                    <a:pt x="0" y="156"/>
                    <a:pt x="23" y="270"/>
                    <a:pt x="91" y="338"/>
                  </a:cubicBezTo>
                  <a:cubicBezTo>
                    <a:pt x="388" y="566"/>
                    <a:pt x="708" y="795"/>
                    <a:pt x="1004" y="1000"/>
                  </a:cubicBezTo>
                  <a:cubicBezTo>
                    <a:pt x="1050" y="1023"/>
                    <a:pt x="1073" y="1046"/>
                    <a:pt x="1119" y="1046"/>
                  </a:cubicBezTo>
                  <a:cubicBezTo>
                    <a:pt x="1187" y="1046"/>
                    <a:pt x="1233" y="1023"/>
                    <a:pt x="1278" y="954"/>
                  </a:cubicBezTo>
                  <a:cubicBezTo>
                    <a:pt x="1324" y="886"/>
                    <a:pt x="1301" y="772"/>
                    <a:pt x="1233" y="703"/>
                  </a:cubicBezTo>
                  <a:cubicBezTo>
                    <a:pt x="913" y="498"/>
                    <a:pt x="616" y="270"/>
                    <a:pt x="342" y="41"/>
                  </a:cubicBezTo>
                  <a:cubicBezTo>
                    <a:pt x="304" y="13"/>
                    <a:pt x="262" y="0"/>
                    <a:pt x="221"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4464;p53">
              <a:extLst>
                <a:ext uri="{FF2B5EF4-FFF2-40B4-BE49-F238E27FC236}">
                  <a16:creationId xmlns:a16="http://schemas.microsoft.com/office/drawing/2014/main" id="{F59038A0-0921-8325-57AF-00BE487783E1}"/>
                </a:ext>
              </a:extLst>
            </p:cNvPr>
            <p:cNvSpPr/>
            <p:nvPr/>
          </p:nvSpPr>
          <p:spPr>
            <a:xfrm>
              <a:off x="1150550" y="3715650"/>
              <a:ext cx="37700" cy="17500"/>
            </a:xfrm>
            <a:custGeom>
              <a:avLst/>
              <a:gdLst/>
              <a:ahLst/>
              <a:cxnLst/>
              <a:rect l="l" t="t" r="r" b="b"/>
              <a:pathLst>
                <a:path w="1508" h="700" extrusionOk="0">
                  <a:moveTo>
                    <a:pt x="212" y="0"/>
                  </a:moveTo>
                  <a:cubicBezTo>
                    <a:pt x="138" y="0"/>
                    <a:pt x="64" y="57"/>
                    <a:pt x="46" y="129"/>
                  </a:cubicBezTo>
                  <a:cubicBezTo>
                    <a:pt x="1" y="220"/>
                    <a:pt x="69" y="334"/>
                    <a:pt x="160" y="357"/>
                  </a:cubicBezTo>
                  <a:cubicBezTo>
                    <a:pt x="526" y="471"/>
                    <a:pt x="891" y="585"/>
                    <a:pt x="1256" y="677"/>
                  </a:cubicBezTo>
                  <a:cubicBezTo>
                    <a:pt x="1256" y="699"/>
                    <a:pt x="1279" y="699"/>
                    <a:pt x="1302" y="699"/>
                  </a:cubicBezTo>
                  <a:cubicBezTo>
                    <a:pt x="1393" y="699"/>
                    <a:pt x="1461" y="631"/>
                    <a:pt x="1484" y="562"/>
                  </a:cubicBezTo>
                  <a:cubicBezTo>
                    <a:pt x="1507" y="448"/>
                    <a:pt x="1439" y="357"/>
                    <a:pt x="1347" y="334"/>
                  </a:cubicBezTo>
                  <a:cubicBezTo>
                    <a:pt x="982" y="220"/>
                    <a:pt x="617" y="129"/>
                    <a:pt x="275" y="15"/>
                  </a:cubicBezTo>
                  <a:cubicBezTo>
                    <a:pt x="255" y="5"/>
                    <a:pt x="233" y="0"/>
                    <a:pt x="212"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4465;p53">
              <a:extLst>
                <a:ext uri="{FF2B5EF4-FFF2-40B4-BE49-F238E27FC236}">
                  <a16:creationId xmlns:a16="http://schemas.microsoft.com/office/drawing/2014/main" id="{4E619CB6-3855-CF3F-391E-8401964F2811}"/>
                </a:ext>
              </a:extLst>
            </p:cNvPr>
            <p:cNvSpPr/>
            <p:nvPr/>
          </p:nvSpPr>
          <p:spPr>
            <a:xfrm>
              <a:off x="1103200" y="2996875"/>
              <a:ext cx="23975" cy="13275"/>
            </a:xfrm>
            <a:custGeom>
              <a:avLst/>
              <a:gdLst/>
              <a:ahLst/>
              <a:cxnLst/>
              <a:rect l="l" t="t" r="r" b="b"/>
              <a:pathLst>
                <a:path w="959" h="531" extrusionOk="0">
                  <a:moveTo>
                    <a:pt x="204" y="0"/>
                  </a:moveTo>
                  <a:cubicBezTo>
                    <a:pt x="124" y="0"/>
                    <a:pt x="42" y="48"/>
                    <a:pt x="23" y="143"/>
                  </a:cubicBezTo>
                  <a:cubicBezTo>
                    <a:pt x="0" y="234"/>
                    <a:pt x="46" y="348"/>
                    <a:pt x="160" y="371"/>
                  </a:cubicBezTo>
                  <a:cubicBezTo>
                    <a:pt x="343" y="417"/>
                    <a:pt x="525" y="485"/>
                    <a:pt x="685" y="531"/>
                  </a:cubicBezTo>
                  <a:lnTo>
                    <a:pt x="753" y="531"/>
                  </a:lnTo>
                  <a:cubicBezTo>
                    <a:pt x="822" y="531"/>
                    <a:pt x="913" y="485"/>
                    <a:pt x="936" y="394"/>
                  </a:cubicBezTo>
                  <a:cubicBezTo>
                    <a:pt x="959" y="303"/>
                    <a:pt x="890" y="188"/>
                    <a:pt x="799" y="166"/>
                  </a:cubicBezTo>
                  <a:cubicBezTo>
                    <a:pt x="616" y="120"/>
                    <a:pt x="434" y="51"/>
                    <a:pt x="251" y="6"/>
                  </a:cubicBezTo>
                  <a:cubicBezTo>
                    <a:pt x="236" y="2"/>
                    <a:pt x="220" y="0"/>
                    <a:pt x="204"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4466;p53">
              <a:extLst>
                <a:ext uri="{FF2B5EF4-FFF2-40B4-BE49-F238E27FC236}">
                  <a16:creationId xmlns:a16="http://schemas.microsoft.com/office/drawing/2014/main" id="{C05538E9-884F-F9DE-0969-E40733A84E16}"/>
                </a:ext>
              </a:extLst>
            </p:cNvPr>
            <p:cNvSpPr/>
            <p:nvPr/>
          </p:nvSpPr>
          <p:spPr>
            <a:xfrm>
              <a:off x="1305200" y="3038100"/>
              <a:ext cx="37100" cy="12000"/>
            </a:xfrm>
            <a:custGeom>
              <a:avLst/>
              <a:gdLst/>
              <a:ahLst/>
              <a:cxnLst/>
              <a:rect l="l" t="t" r="r" b="b"/>
              <a:pathLst>
                <a:path w="1484" h="480" extrusionOk="0">
                  <a:moveTo>
                    <a:pt x="229" y="0"/>
                  </a:moveTo>
                  <a:cubicBezTo>
                    <a:pt x="114" y="0"/>
                    <a:pt x="23" y="69"/>
                    <a:pt x="23" y="183"/>
                  </a:cubicBezTo>
                  <a:cubicBezTo>
                    <a:pt x="0" y="274"/>
                    <a:pt x="69" y="365"/>
                    <a:pt x="183" y="388"/>
                  </a:cubicBezTo>
                  <a:cubicBezTo>
                    <a:pt x="548" y="411"/>
                    <a:pt x="913" y="457"/>
                    <a:pt x="1279" y="480"/>
                  </a:cubicBezTo>
                  <a:lnTo>
                    <a:pt x="1301" y="480"/>
                  </a:lnTo>
                  <a:cubicBezTo>
                    <a:pt x="1393" y="480"/>
                    <a:pt x="1461" y="411"/>
                    <a:pt x="1484" y="297"/>
                  </a:cubicBezTo>
                  <a:cubicBezTo>
                    <a:pt x="1484" y="206"/>
                    <a:pt x="1415" y="114"/>
                    <a:pt x="1301" y="91"/>
                  </a:cubicBezTo>
                  <a:cubicBezTo>
                    <a:pt x="959" y="69"/>
                    <a:pt x="594" y="46"/>
                    <a:pt x="22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4467;p53">
              <a:extLst>
                <a:ext uri="{FF2B5EF4-FFF2-40B4-BE49-F238E27FC236}">
                  <a16:creationId xmlns:a16="http://schemas.microsoft.com/office/drawing/2014/main" id="{6CA58F45-0137-B1AD-4878-EBFF28405D61}"/>
                </a:ext>
              </a:extLst>
            </p:cNvPr>
            <p:cNvSpPr/>
            <p:nvPr/>
          </p:nvSpPr>
          <p:spPr>
            <a:xfrm>
              <a:off x="1196775" y="3020825"/>
              <a:ext cx="37125" cy="14450"/>
            </a:xfrm>
            <a:custGeom>
              <a:avLst/>
              <a:gdLst/>
              <a:ahLst/>
              <a:cxnLst/>
              <a:rect l="l" t="t" r="r" b="b"/>
              <a:pathLst>
                <a:path w="1485" h="578" extrusionOk="0">
                  <a:moveTo>
                    <a:pt x="197" y="1"/>
                  </a:moveTo>
                  <a:cubicBezTo>
                    <a:pt x="109" y="1"/>
                    <a:pt x="42" y="48"/>
                    <a:pt x="23" y="143"/>
                  </a:cubicBezTo>
                  <a:cubicBezTo>
                    <a:pt x="1" y="235"/>
                    <a:pt x="69" y="349"/>
                    <a:pt x="160" y="372"/>
                  </a:cubicBezTo>
                  <a:cubicBezTo>
                    <a:pt x="525" y="440"/>
                    <a:pt x="891" y="509"/>
                    <a:pt x="1256" y="577"/>
                  </a:cubicBezTo>
                  <a:lnTo>
                    <a:pt x="1279" y="577"/>
                  </a:lnTo>
                  <a:cubicBezTo>
                    <a:pt x="1370" y="577"/>
                    <a:pt x="1439" y="531"/>
                    <a:pt x="1461" y="440"/>
                  </a:cubicBezTo>
                  <a:cubicBezTo>
                    <a:pt x="1484" y="326"/>
                    <a:pt x="1416" y="235"/>
                    <a:pt x="1324" y="212"/>
                  </a:cubicBezTo>
                  <a:cubicBezTo>
                    <a:pt x="959" y="143"/>
                    <a:pt x="617" y="75"/>
                    <a:pt x="252" y="6"/>
                  </a:cubicBezTo>
                  <a:cubicBezTo>
                    <a:pt x="233" y="3"/>
                    <a:pt x="214" y="1"/>
                    <a:pt x="197" y="1"/>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4468;p53">
              <a:extLst>
                <a:ext uri="{FF2B5EF4-FFF2-40B4-BE49-F238E27FC236}">
                  <a16:creationId xmlns:a16="http://schemas.microsoft.com/office/drawing/2014/main" id="{EC562DBE-DFCB-4D76-9B61-81CCE9A7488A}"/>
                </a:ext>
              </a:extLst>
            </p:cNvPr>
            <p:cNvSpPr/>
            <p:nvPr/>
          </p:nvSpPr>
          <p:spPr>
            <a:xfrm>
              <a:off x="1317175" y="3744525"/>
              <a:ext cx="37125" cy="9725"/>
            </a:xfrm>
            <a:custGeom>
              <a:avLst/>
              <a:gdLst/>
              <a:ahLst/>
              <a:cxnLst/>
              <a:rect l="l" t="t" r="r" b="b"/>
              <a:pathLst>
                <a:path w="1485" h="389" extrusionOk="0">
                  <a:moveTo>
                    <a:pt x="183" y="1"/>
                  </a:moveTo>
                  <a:cubicBezTo>
                    <a:pt x="92" y="1"/>
                    <a:pt x="1" y="69"/>
                    <a:pt x="1" y="183"/>
                  </a:cubicBezTo>
                  <a:cubicBezTo>
                    <a:pt x="1" y="275"/>
                    <a:pt x="69" y="366"/>
                    <a:pt x="183" y="366"/>
                  </a:cubicBezTo>
                  <a:cubicBezTo>
                    <a:pt x="548" y="389"/>
                    <a:pt x="914" y="389"/>
                    <a:pt x="1302" y="389"/>
                  </a:cubicBezTo>
                  <a:cubicBezTo>
                    <a:pt x="1416" y="389"/>
                    <a:pt x="1484" y="320"/>
                    <a:pt x="1484" y="206"/>
                  </a:cubicBezTo>
                  <a:cubicBezTo>
                    <a:pt x="1484" y="115"/>
                    <a:pt x="1416" y="24"/>
                    <a:pt x="1302" y="24"/>
                  </a:cubicBezTo>
                  <a:cubicBezTo>
                    <a:pt x="936" y="24"/>
                    <a:pt x="548" y="1"/>
                    <a:pt x="183"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4469;p53">
              <a:extLst>
                <a:ext uri="{FF2B5EF4-FFF2-40B4-BE49-F238E27FC236}">
                  <a16:creationId xmlns:a16="http://schemas.microsoft.com/office/drawing/2014/main" id="{E22DF226-A9D3-CB61-AF81-749C345A49A4}"/>
                </a:ext>
              </a:extLst>
            </p:cNvPr>
            <p:cNvSpPr/>
            <p:nvPr/>
          </p:nvSpPr>
          <p:spPr>
            <a:xfrm>
              <a:off x="1359975" y="3042075"/>
              <a:ext cx="37125" cy="10300"/>
            </a:xfrm>
            <a:custGeom>
              <a:avLst/>
              <a:gdLst/>
              <a:ahLst/>
              <a:cxnLst/>
              <a:rect l="l" t="t" r="r" b="b"/>
              <a:pathLst>
                <a:path w="1485" h="412" extrusionOk="0">
                  <a:moveTo>
                    <a:pt x="206" y="1"/>
                  </a:moveTo>
                  <a:cubicBezTo>
                    <a:pt x="115" y="1"/>
                    <a:pt x="23" y="92"/>
                    <a:pt x="1" y="184"/>
                  </a:cubicBezTo>
                  <a:cubicBezTo>
                    <a:pt x="1" y="298"/>
                    <a:pt x="92" y="366"/>
                    <a:pt x="183" y="389"/>
                  </a:cubicBezTo>
                  <a:cubicBezTo>
                    <a:pt x="571" y="389"/>
                    <a:pt x="936" y="412"/>
                    <a:pt x="1302" y="412"/>
                  </a:cubicBezTo>
                  <a:cubicBezTo>
                    <a:pt x="1393" y="412"/>
                    <a:pt x="1484" y="321"/>
                    <a:pt x="1484" y="206"/>
                  </a:cubicBezTo>
                  <a:cubicBezTo>
                    <a:pt x="1484" y="115"/>
                    <a:pt x="1393" y="24"/>
                    <a:pt x="1302" y="24"/>
                  </a:cubicBezTo>
                  <a:cubicBezTo>
                    <a:pt x="936" y="24"/>
                    <a:pt x="571" y="24"/>
                    <a:pt x="206" y="1"/>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4470;p53">
              <a:extLst>
                <a:ext uri="{FF2B5EF4-FFF2-40B4-BE49-F238E27FC236}">
                  <a16:creationId xmlns:a16="http://schemas.microsoft.com/office/drawing/2014/main" id="{902EC892-79B6-25BD-8667-529031C8CA00}"/>
                </a:ext>
              </a:extLst>
            </p:cNvPr>
            <p:cNvSpPr/>
            <p:nvPr/>
          </p:nvSpPr>
          <p:spPr>
            <a:xfrm>
              <a:off x="1260675" y="3739400"/>
              <a:ext cx="37700" cy="12575"/>
            </a:xfrm>
            <a:custGeom>
              <a:avLst/>
              <a:gdLst/>
              <a:ahLst/>
              <a:cxnLst/>
              <a:rect l="l" t="t" r="r" b="b"/>
              <a:pathLst>
                <a:path w="1508" h="503" extrusionOk="0">
                  <a:moveTo>
                    <a:pt x="229" y="0"/>
                  </a:moveTo>
                  <a:cubicBezTo>
                    <a:pt x="115" y="0"/>
                    <a:pt x="24" y="69"/>
                    <a:pt x="24" y="183"/>
                  </a:cubicBezTo>
                  <a:cubicBezTo>
                    <a:pt x="1" y="274"/>
                    <a:pt x="69" y="366"/>
                    <a:pt x="184" y="388"/>
                  </a:cubicBezTo>
                  <a:cubicBezTo>
                    <a:pt x="549" y="434"/>
                    <a:pt x="914" y="480"/>
                    <a:pt x="1302" y="503"/>
                  </a:cubicBezTo>
                  <a:lnTo>
                    <a:pt x="1325" y="503"/>
                  </a:lnTo>
                  <a:cubicBezTo>
                    <a:pt x="1416" y="503"/>
                    <a:pt x="1507" y="434"/>
                    <a:pt x="1507" y="320"/>
                  </a:cubicBezTo>
                  <a:cubicBezTo>
                    <a:pt x="1507" y="229"/>
                    <a:pt x="1439" y="137"/>
                    <a:pt x="1348" y="137"/>
                  </a:cubicBezTo>
                  <a:cubicBezTo>
                    <a:pt x="960" y="92"/>
                    <a:pt x="594" y="46"/>
                    <a:pt x="229"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4471;p53">
              <a:extLst>
                <a:ext uri="{FF2B5EF4-FFF2-40B4-BE49-F238E27FC236}">
                  <a16:creationId xmlns:a16="http://schemas.microsoft.com/office/drawing/2014/main" id="{4F216B29-3F62-7FCC-E387-A7D84ECD4DC4}"/>
                </a:ext>
              </a:extLst>
            </p:cNvPr>
            <p:cNvSpPr/>
            <p:nvPr/>
          </p:nvSpPr>
          <p:spPr>
            <a:xfrm>
              <a:off x="1205325" y="3730150"/>
              <a:ext cx="37700" cy="14975"/>
            </a:xfrm>
            <a:custGeom>
              <a:avLst/>
              <a:gdLst/>
              <a:ahLst/>
              <a:cxnLst/>
              <a:rect l="l" t="t" r="r" b="b"/>
              <a:pathLst>
                <a:path w="1508" h="599" extrusionOk="0">
                  <a:moveTo>
                    <a:pt x="208" y="1"/>
                  </a:moveTo>
                  <a:cubicBezTo>
                    <a:pt x="115" y="1"/>
                    <a:pt x="44" y="63"/>
                    <a:pt x="24" y="142"/>
                  </a:cubicBezTo>
                  <a:cubicBezTo>
                    <a:pt x="1" y="256"/>
                    <a:pt x="69" y="348"/>
                    <a:pt x="161" y="370"/>
                  </a:cubicBezTo>
                  <a:cubicBezTo>
                    <a:pt x="526" y="462"/>
                    <a:pt x="914" y="530"/>
                    <a:pt x="1279" y="599"/>
                  </a:cubicBezTo>
                  <a:lnTo>
                    <a:pt x="1302" y="599"/>
                  </a:lnTo>
                  <a:cubicBezTo>
                    <a:pt x="1393" y="599"/>
                    <a:pt x="1485" y="530"/>
                    <a:pt x="1485" y="439"/>
                  </a:cubicBezTo>
                  <a:cubicBezTo>
                    <a:pt x="1507" y="325"/>
                    <a:pt x="1439" y="233"/>
                    <a:pt x="1348" y="211"/>
                  </a:cubicBezTo>
                  <a:cubicBezTo>
                    <a:pt x="982" y="165"/>
                    <a:pt x="594" y="97"/>
                    <a:pt x="252" y="5"/>
                  </a:cubicBezTo>
                  <a:cubicBezTo>
                    <a:pt x="237" y="2"/>
                    <a:pt x="222" y="1"/>
                    <a:pt x="208"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4472;p53">
              <a:extLst>
                <a:ext uri="{FF2B5EF4-FFF2-40B4-BE49-F238E27FC236}">
                  <a16:creationId xmlns:a16="http://schemas.microsoft.com/office/drawing/2014/main" id="{D2677504-CE48-A2CE-82AF-8BB6CA93727F}"/>
                </a:ext>
              </a:extLst>
            </p:cNvPr>
            <p:cNvSpPr/>
            <p:nvPr/>
          </p:nvSpPr>
          <p:spPr>
            <a:xfrm>
              <a:off x="1250975" y="3030675"/>
              <a:ext cx="37125" cy="13725"/>
            </a:xfrm>
            <a:custGeom>
              <a:avLst/>
              <a:gdLst/>
              <a:ahLst/>
              <a:cxnLst/>
              <a:rect l="l" t="t" r="r" b="b"/>
              <a:pathLst>
                <a:path w="1485" h="549" extrusionOk="0">
                  <a:moveTo>
                    <a:pt x="229" y="0"/>
                  </a:moveTo>
                  <a:cubicBezTo>
                    <a:pt x="115" y="0"/>
                    <a:pt x="24" y="69"/>
                    <a:pt x="1" y="160"/>
                  </a:cubicBezTo>
                  <a:cubicBezTo>
                    <a:pt x="1" y="274"/>
                    <a:pt x="69" y="366"/>
                    <a:pt x="161" y="388"/>
                  </a:cubicBezTo>
                  <a:cubicBezTo>
                    <a:pt x="526" y="434"/>
                    <a:pt x="891" y="503"/>
                    <a:pt x="1256" y="548"/>
                  </a:cubicBezTo>
                  <a:lnTo>
                    <a:pt x="1279" y="548"/>
                  </a:lnTo>
                  <a:cubicBezTo>
                    <a:pt x="1370" y="548"/>
                    <a:pt x="1462" y="480"/>
                    <a:pt x="1462" y="388"/>
                  </a:cubicBezTo>
                  <a:cubicBezTo>
                    <a:pt x="1485" y="274"/>
                    <a:pt x="1416" y="183"/>
                    <a:pt x="1302" y="160"/>
                  </a:cubicBezTo>
                  <a:cubicBezTo>
                    <a:pt x="960" y="115"/>
                    <a:pt x="594" y="69"/>
                    <a:pt x="22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4473;p53">
              <a:extLst>
                <a:ext uri="{FF2B5EF4-FFF2-40B4-BE49-F238E27FC236}">
                  <a16:creationId xmlns:a16="http://schemas.microsoft.com/office/drawing/2014/main" id="{7E86DBFC-7CC0-B31B-E415-83628158C879}"/>
                </a:ext>
              </a:extLst>
            </p:cNvPr>
            <p:cNvSpPr/>
            <p:nvPr/>
          </p:nvSpPr>
          <p:spPr>
            <a:xfrm>
              <a:off x="1792525" y="3589750"/>
              <a:ext cx="31400" cy="28125"/>
            </a:xfrm>
            <a:custGeom>
              <a:avLst/>
              <a:gdLst/>
              <a:ahLst/>
              <a:cxnLst/>
              <a:rect l="l" t="t" r="r" b="b"/>
              <a:pathLst>
                <a:path w="1256" h="1125" extrusionOk="0">
                  <a:moveTo>
                    <a:pt x="1050" y="1"/>
                  </a:moveTo>
                  <a:cubicBezTo>
                    <a:pt x="999" y="1"/>
                    <a:pt x="947" y="18"/>
                    <a:pt x="913" y="52"/>
                  </a:cubicBezTo>
                  <a:cubicBezTo>
                    <a:pt x="662" y="303"/>
                    <a:pt x="388" y="554"/>
                    <a:pt x="91" y="805"/>
                  </a:cubicBezTo>
                  <a:cubicBezTo>
                    <a:pt x="23" y="874"/>
                    <a:pt x="0" y="988"/>
                    <a:pt x="69" y="1056"/>
                  </a:cubicBezTo>
                  <a:cubicBezTo>
                    <a:pt x="114" y="1102"/>
                    <a:pt x="160" y="1125"/>
                    <a:pt x="228" y="1125"/>
                  </a:cubicBezTo>
                  <a:cubicBezTo>
                    <a:pt x="274" y="1125"/>
                    <a:pt x="297" y="1125"/>
                    <a:pt x="343" y="1079"/>
                  </a:cubicBezTo>
                  <a:cubicBezTo>
                    <a:pt x="639" y="828"/>
                    <a:pt x="913" y="577"/>
                    <a:pt x="1187" y="326"/>
                  </a:cubicBezTo>
                  <a:cubicBezTo>
                    <a:pt x="1256" y="234"/>
                    <a:pt x="1256" y="120"/>
                    <a:pt x="1187" y="52"/>
                  </a:cubicBezTo>
                  <a:cubicBezTo>
                    <a:pt x="1153" y="18"/>
                    <a:pt x="1101" y="1"/>
                    <a:pt x="1050"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4474;p53">
              <a:extLst>
                <a:ext uri="{FF2B5EF4-FFF2-40B4-BE49-F238E27FC236}">
                  <a16:creationId xmlns:a16="http://schemas.microsoft.com/office/drawing/2014/main" id="{B1256AEA-61E3-26FD-C782-EDCF209C1D76}"/>
                </a:ext>
              </a:extLst>
            </p:cNvPr>
            <p:cNvSpPr/>
            <p:nvPr/>
          </p:nvSpPr>
          <p:spPr>
            <a:xfrm>
              <a:off x="1747425" y="3626225"/>
              <a:ext cx="33700" cy="25325"/>
            </a:xfrm>
            <a:custGeom>
              <a:avLst/>
              <a:gdLst/>
              <a:ahLst/>
              <a:cxnLst/>
              <a:rect l="l" t="t" r="r" b="b"/>
              <a:pathLst>
                <a:path w="1348" h="1013" extrusionOk="0">
                  <a:moveTo>
                    <a:pt x="1148" y="1"/>
                  </a:moveTo>
                  <a:cubicBezTo>
                    <a:pt x="1108" y="1"/>
                    <a:pt x="1066" y="12"/>
                    <a:pt x="1028" y="31"/>
                  </a:cubicBezTo>
                  <a:cubicBezTo>
                    <a:pt x="731" y="259"/>
                    <a:pt x="435" y="465"/>
                    <a:pt x="115" y="670"/>
                  </a:cubicBezTo>
                  <a:cubicBezTo>
                    <a:pt x="24" y="738"/>
                    <a:pt x="1" y="853"/>
                    <a:pt x="69" y="944"/>
                  </a:cubicBezTo>
                  <a:cubicBezTo>
                    <a:pt x="115" y="990"/>
                    <a:pt x="161" y="1012"/>
                    <a:pt x="229" y="1012"/>
                  </a:cubicBezTo>
                  <a:cubicBezTo>
                    <a:pt x="252" y="1012"/>
                    <a:pt x="298" y="1012"/>
                    <a:pt x="320" y="990"/>
                  </a:cubicBezTo>
                  <a:cubicBezTo>
                    <a:pt x="640" y="784"/>
                    <a:pt x="960" y="556"/>
                    <a:pt x="1256" y="328"/>
                  </a:cubicBezTo>
                  <a:cubicBezTo>
                    <a:pt x="1348" y="282"/>
                    <a:pt x="1348" y="168"/>
                    <a:pt x="1302" y="77"/>
                  </a:cubicBezTo>
                  <a:cubicBezTo>
                    <a:pt x="1262" y="23"/>
                    <a:pt x="1206" y="1"/>
                    <a:pt x="1148"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4475;p53">
              <a:extLst>
                <a:ext uri="{FF2B5EF4-FFF2-40B4-BE49-F238E27FC236}">
                  <a16:creationId xmlns:a16="http://schemas.microsoft.com/office/drawing/2014/main" id="{0269E40D-E1E2-2AA1-38AA-FD25179A5F73}"/>
                </a:ext>
              </a:extLst>
            </p:cNvPr>
            <p:cNvSpPr/>
            <p:nvPr/>
          </p:nvSpPr>
          <p:spPr>
            <a:xfrm>
              <a:off x="1373100" y="3743400"/>
              <a:ext cx="37700" cy="10850"/>
            </a:xfrm>
            <a:custGeom>
              <a:avLst/>
              <a:gdLst/>
              <a:ahLst/>
              <a:cxnLst/>
              <a:rect l="l" t="t" r="r" b="b"/>
              <a:pathLst>
                <a:path w="1508" h="434" extrusionOk="0">
                  <a:moveTo>
                    <a:pt x="1302" y="0"/>
                  </a:moveTo>
                  <a:cubicBezTo>
                    <a:pt x="936" y="23"/>
                    <a:pt x="548" y="46"/>
                    <a:pt x="183" y="69"/>
                  </a:cubicBezTo>
                  <a:cubicBezTo>
                    <a:pt x="92" y="69"/>
                    <a:pt x="1" y="137"/>
                    <a:pt x="1" y="251"/>
                  </a:cubicBezTo>
                  <a:cubicBezTo>
                    <a:pt x="1" y="343"/>
                    <a:pt x="92" y="434"/>
                    <a:pt x="206" y="434"/>
                  </a:cubicBezTo>
                  <a:cubicBezTo>
                    <a:pt x="571" y="434"/>
                    <a:pt x="936" y="411"/>
                    <a:pt x="1324" y="388"/>
                  </a:cubicBezTo>
                  <a:cubicBezTo>
                    <a:pt x="1439" y="388"/>
                    <a:pt x="1507" y="297"/>
                    <a:pt x="1507" y="183"/>
                  </a:cubicBezTo>
                  <a:cubicBezTo>
                    <a:pt x="1507" y="92"/>
                    <a:pt x="1416" y="0"/>
                    <a:pt x="1302"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4" name="Google Shape;4476;p53">
              <a:extLst>
                <a:ext uri="{FF2B5EF4-FFF2-40B4-BE49-F238E27FC236}">
                  <a16:creationId xmlns:a16="http://schemas.microsoft.com/office/drawing/2014/main" id="{09AD8120-D022-BECB-D87C-34EEF4C2091D}"/>
                </a:ext>
              </a:extLst>
            </p:cNvPr>
            <p:cNvSpPr/>
            <p:nvPr/>
          </p:nvSpPr>
          <p:spPr>
            <a:xfrm>
              <a:off x="1414750" y="3040375"/>
              <a:ext cx="37125" cy="11425"/>
            </a:xfrm>
            <a:custGeom>
              <a:avLst/>
              <a:gdLst/>
              <a:ahLst/>
              <a:cxnLst/>
              <a:rect l="l" t="t" r="r" b="b"/>
              <a:pathLst>
                <a:path w="1485" h="457" extrusionOk="0">
                  <a:moveTo>
                    <a:pt x="1279" y="0"/>
                  </a:moveTo>
                  <a:cubicBezTo>
                    <a:pt x="937" y="46"/>
                    <a:pt x="571" y="69"/>
                    <a:pt x="183" y="69"/>
                  </a:cubicBezTo>
                  <a:cubicBezTo>
                    <a:pt x="92" y="69"/>
                    <a:pt x="1" y="160"/>
                    <a:pt x="24" y="274"/>
                  </a:cubicBezTo>
                  <a:cubicBezTo>
                    <a:pt x="24" y="366"/>
                    <a:pt x="92" y="457"/>
                    <a:pt x="206" y="457"/>
                  </a:cubicBezTo>
                  <a:cubicBezTo>
                    <a:pt x="594" y="434"/>
                    <a:pt x="959" y="411"/>
                    <a:pt x="1302" y="389"/>
                  </a:cubicBezTo>
                  <a:cubicBezTo>
                    <a:pt x="1416" y="366"/>
                    <a:pt x="1484" y="274"/>
                    <a:pt x="1484" y="183"/>
                  </a:cubicBezTo>
                  <a:cubicBezTo>
                    <a:pt x="1462" y="69"/>
                    <a:pt x="1370" y="0"/>
                    <a:pt x="127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5" name="Google Shape;4477;p53">
              <a:extLst>
                <a:ext uri="{FF2B5EF4-FFF2-40B4-BE49-F238E27FC236}">
                  <a16:creationId xmlns:a16="http://schemas.microsoft.com/office/drawing/2014/main" id="{3C00F3CD-C30C-D825-FCB6-05739D65D645}"/>
                </a:ext>
              </a:extLst>
            </p:cNvPr>
            <p:cNvSpPr/>
            <p:nvPr/>
          </p:nvSpPr>
          <p:spPr>
            <a:xfrm>
              <a:off x="1647575" y="3682450"/>
              <a:ext cx="36550" cy="19875"/>
            </a:xfrm>
            <a:custGeom>
              <a:avLst/>
              <a:gdLst/>
              <a:ahLst/>
              <a:cxnLst/>
              <a:rect l="l" t="t" r="r" b="b"/>
              <a:pathLst>
                <a:path w="1462" h="795" extrusionOk="0">
                  <a:moveTo>
                    <a:pt x="1264" y="1"/>
                  </a:moveTo>
                  <a:cubicBezTo>
                    <a:pt x="1238" y="1"/>
                    <a:pt x="1212" y="7"/>
                    <a:pt x="1187" y="19"/>
                  </a:cubicBezTo>
                  <a:cubicBezTo>
                    <a:pt x="845" y="156"/>
                    <a:pt x="503" y="315"/>
                    <a:pt x="137" y="452"/>
                  </a:cubicBezTo>
                  <a:cubicBezTo>
                    <a:pt x="46" y="475"/>
                    <a:pt x="1" y="589"/>
                    <a:pt x="46" y="681"/>
                  </a:cubicBezTo>
                  <a:cubicBezTo>
                    <a:pt x="69" y="749"/>
                    <a:pt x="137" y="795"/>
                    <a:pt x="206" y="795"/>
                  </a:cubicBezTo>
                  <a:lnTo>
                    <a:pt x="274" y="795"/>
                  </a:lnTo>
                  <a:cubicBezTo>
                    <a:pt x="640" y="658"/>
                    <a:pt x="982" y="498"/>
                    <a:pt x="1324" y="361"/>
                  </a:cubicBezTo>
                  <a:cubicBezTo>
                    <a:pt x="1416" y="315"/>
                    <a:pt x="1461" y="201"/>
                    <a:pt x="1416" y="110"/>
                  </a:cubicBezTo>
                  <a:cubicBezTo>
                    <a:pt x="1399" y="43"/>
                    <a:pt x="1333" y="1"/>
                    <a:pt x="1264"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6" name="Google Shape;4478;p53">
              <a:extLst>
                <a:ext uri="{FF2B5EF4-FFF2-40B4-BE49-F238E27FC236}">
                  <a16:creationId xmlns:a16="http://schemas.microsoft.com/office/drawing/2014/main" id="{7D4E7D77-135C-5886-DC22-8CFCA10A2AFE}"/>
                </a:ext>
              </a:extLst>
            </p:cNvPr>
            <p:cNvSpPr/>
            <p:nvPr/>
          </p:nvSpPr>
          <p:spPr>
            <a:xfrm>
              <a:off x="1622475" y="2973050"/>
              <a:ext cx="17700" cy="18275"/>
            </a:xfrm>
            <a:custGeom>
              <a:avLst/>
              <a:gdLst/>
              <a:ahLst/>
              <a:cxnLst/>
              <a:rect l="l" t="t" r="r" b="b"/>
              <a:pathLst>
                <a:path w="708" h="731" extrusionOk="0">
                  <a:moveTo>
                    <a:pt x="639" y="0"/>
                  </a:moveTo>
                  <a:cubicBezTo>
                    <a:pt x="594" y="0"/>
                    <a:pt x="525" y="23"/>
                    <a:pt x="502" y="69"/>
                  </a:cubicBezTo>
                  <a:cubicBezTo>
                    <a:pt x="502" y="69"/>
                    <a:pt x="365" y="206"/>
                    <a:pt x="91" y="411"/>
                  </a:cubicBezTo>
                  <a:cubicBezTo>
                    <a:pt x="0" y="457"/>
                    <a:pt x="0" y="571"/>
                    <a:pt x="46" y="662"/>
                  </a:cubicBezTo>
                  <a:cubicBezTo>
                    <a:pt x="91" y="708"/>
                    <a:pt x="160" y="731"/>
                    <a:pt x="206" y="731"/>
                  </a:cubicBezTo>
                  <a:cubicBezTo>
                    <a:pt x="251" y="731"/>
                    <a:pt x="297" y="731"/>
                    <a:pt x="320" y="708"/>
                  </a:cubicBezTo>
                  <a:cubicBezTo>
                    <a:pt x="525" y="548"/>
                    <a:pt x="662" y="434"/>
                    <a:pt x="708" y="365"/>
                  </a:cubicBezTo>
                  <a:cubicBezTo>
                    <a:pt x="662" y="251"/>
                    <a:pt x="639" y="183"/>
                    <a:pt x="639" y="183"/>
                  </a:cubicBezTo>
                  <a:cubicBezTo>
                    <a:pt x="639" y="183"/>
                    <a:pt x="639" y="114"/>
                    <a:pt x="63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4479;p53">
              <a:extLst>
                <a:ext uri="{FF2B5EF4-FFF2-40B4-BE49-F238E27FC236}">
                  <a16:creationId xmlns:a16="http://schemas.microsoft.com/office/drawing/2014/main" id="{B121EC59-3896-E1D7-97F4-AC54FBF6457F}"/>
                </a:ext>
              </a:extLst>
            </p:cNvPr>
            <p:cNvSpPr/>
            <p:nvPr/>
          </p:nvSpPr>
          <p:spPr>
            <a:xfrm>
              <a:off x="1832450" y="3547250"/>
              <a:ext cx="28575" cy="31250"/>
            </a:xfrm>
            <a:custGeom>
              <a:avLst/>
              <a:gdLst/>
              <a:ahLst/>
              <a:cxnLst/>
              <a:rect l="l" t="t" r="r" b="b"/>
              <a:pathLst>
                <a:path w="1143" h="1250" extrusionOk="0">
                  <a:moveTo>
                    <a:pt x="931" y="0"/>
                  </a:moveTo>
                  <a:cubicBezTo>
                    <a:pt x="877" y="0"/>
                    <a:pt x="818" y="30"/>
                    <a:pt x="777" y="86"/>
                  </a:cubicBezTo>
                  <a:cubicBezTo>
                    <a:pt x="572" y="360"/>
                    <a:pt x="320" y="656"/>
                    <a:pt x="69" y="953"/>
                  </a:cubicBezTo>
                  <a:cubicBezTo>
                    <a:pt x="1" y="1021"/>
                    <a:pt x="24" y="1136"/>
                    <a:pt x="92" y="1204"/>
                  </a:cubicBezTo>
                  <a:cubicBezTo>
                    <a:pt x="138" y="1227"/>
                    <a:pt x="184" y="1250"/>
                    <a:pt x="229" y="1250"/>
                  </a:cubicBezTo>
                  <a:cubicBezTo>
                    <a:pt x="275" y="1250"/>
                    <a:pt x="320" y="1227"/>
                    <a:pt x="366" y="1181"/>
                  </a:cubicBezTo>
                  <a:cubicBezTo>
                    <a:pt x="617" y="907"/>
                    <a:pt x="845" y="588"/>
                    <a:pt x="1074" y="291"/>
                  </a:cubicBezTo>
                  <a:cubicBezTo>
                    <a:pt x="1142" y="223"/>
                    <a:pt x="1119" y="108"/>
                    <a:pt x="1028" y="40"/>
                  </a:cubicBezTo>
                  <a:cubicBezTo>
                    <a:pt x="1001" y="13"/>
                    <a:pt x="967" y="0"/>
                    <a:pt x="931"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8" name="Google Shape;4480;p53">
              <a:extLst>
                <a:ext uri="{FF2B5EF4-FFF2-40B4-BE49-F238E27FC236}">
                  <a16:creationId xmlns:a16="http://schemas.microsoft.com/office/drawing/2014/main" id="{C6857100-3A8F-3423-AA2A-8B601E8ACD06}"/>
                </a:ext>
              </a:extLst>
            </p:cNvPr>
            <p:cNvSpPr/>
            <p:nvPr/>
          </p:nvSpPr>
          <p:spPr>
            <a:xfrm>
              <a:off x="1866125" y="3498950"/>
              <a:ext cx="23425" cy="34475"/>
            </a:xfrm>
            <a:custGeom>
              <a:avLst/>
              <a:gdLst/>
              <a:ahLst/>
              <a:cxnLst/>
              <a:rect l="l" t="t" r="r" b="b"/>
              <a:pathLst>
                <a:path w="937" h="1379" extrusionOk="0">
                  <a:moveTo>
                    <a:pt x="733" y="1"/>
                  </a:moveTo>
                  <a:cubicBezTo>
                    <a:pt x="659" y="1"/>
                    <a:pt x="589" y="31"/>
                    <a:pt x="571" y="100"/>
                  </a:cubicBezTo>
                  <a:cubicBezTo>
                    <a:pt x="411" y="420"/>
                    <a:pt x="252" y="762"/>
                    <a:pt x="46" y="1082"/>
                  </a:cubicBezTo>
                  <a:cubicBezTo>
                    <a:pt x="1" y="1173"/>
                    <a:pt x="23" y="1287"/>
                    <a:pt x="115" y="1333"/>
                  </a:cubicBezTo>
                  <a:cubicBezTo>
                    <a:pt x="138" y="1356"/>
                    <a:pt x="183" y="1379"/>
                    <a:pt x="206" y="1379"/>
                  </a:cubicBezTo>
                  <a:cubicBezTo>
                    <a:pt x="275" y="1379"/>
                    <a:pt x="320" y="1333"/>
                    <a:pt x="366" y="1287"/>
                  </a:cubicBezTo>
                  <a:cubicBezTo>
                    <a:pt x="571" y="945"/>
                    <a:pt x="754" y="602"/>
                    <a:pt x="914" y="260"/>
                  </a:cubicBezTo>
                  <a:cubicBezTo>
                    <a:pt x="936" y="169"/>
                    <a:pt x="914" y="55"/>
                    <a:pt x="799" y="9"/>
                  </a:cubicBezTo>
                  <a:cubicBezTo>
                    <a:pt x="778" y="4"/>
                    <a:pt x="755" y="1"/>
                    <a:pt x="733"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4481;p53">
              <a:extLst>
                <a:ext uri="{FF2B5EF4-FFF2-40B4-BE49-F238E27FC236}">
                  <a16:creationId xmlns:a16="http://schemas.microsoft.com/office/drawing/2014/main" id="{961F22E8-3094-3FEA-36F1-08D14265C5C2}"/>
                </a:ext>
              </a:extLst>
            </p:cNvPr>
            <p:cNvSpPr/>
            <p:nvPr/>
          </p:nvSpPr>
          <p:spPr>
            <a:xfrm>
              <a:off x="1698925" y="3657225"/>
              <a:ext cx="35400" cy="22275"/>
            </a:xfrm>
            <a:custGeom>
              <a:avLst/>
              <a:gdLst/>
              <a:ahLst/>
              <a:cxnLst/>
              <a:rect l="l" t="t" r="r" b="b"/>
              <a:pathLst>
                <a:path w="1416" h="891" extrusionOk="0">
                  <a:moveTo>
                    <a:pt x="1215" y="1"/>
                  </a:moveTo>
                  <a:cubicBezTo>
                    <a:pt x="1183" y="1"/>
                    <a:pt x="1150" y="8"/>
                    <a:pt x="1119" y="23"/>
                  </a:cubicBezTo>
                  <a:cubicBezTo>
                    <a:pt x="800" y="206"/>
                    <a:pt x="457" y="389"/>
                    <a:pt x="138" y="548"/>
                  </a:cubicBezTo>
                  <a:cubicBezTo>
                    <a:pt x="46" y="594"/>
                    <a:pt x="1" y="708"/>
                    <a:pt x="46" y="799"/>
                  </a:cubicBezTo>
                  <a:cubicBezTo>
                    <a:pt x="92" y="868"/>
                    <a:pt x="138" y="891"/>
                    <a:pt x="206" y="891"/>
                  </a:cubicBezTo>
                  <a:lnTo>
                    <a:pt x="298" y="891"/>
                  </a:lnTo>
                  <a:cubicBezTo>
                    <a:pt x="640" y="708"/>
                    <a:pt x="982" y="526"/>
                    <a:pt x="1302" y="343"/>
                  </a:cubicBezTo>
                  <a:cubicBezTo>
                    <a:pt x="1393" y="297"/>
                    <a:pt x="1416" y="183"/>
                    <a:pt x="1370" y="92"/>
                  </a:cubicBezTo>
                  <a:cubicBezTo>
                    <a:pt x="1340" y="31"/>
                    <a:pt x="1279" y="1"/>
                    <a:pt x="1215"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4482;p53">
              <a:extLst>
                <a:ext uri="{FF2B5EF4-FFF2-40B4-BE49-F238E27FC236}">
                  <a16:creationId xmlns:a16="http://schemas.microsoft.com/office/drawing/2014/main" id="{6CA4F9DB-67BA-6F2C-1CC8-818131FEBC82}"/>
                </a:ext>
              </a:extLst>
            </p:cNvPr>
            <p:cNvSpPr/>
            <p:nvPr/>
          </p:nvSpPr>
          <p:spPr>
            <a:xfrm>
              <a:off x="1540300" y="3718725"/>
              <a:ext cx="37675" cy="15575"/>
            </a:xfrm>
            <a:custGeom>
              <a:avLst/>
              <a:gdLst/>
              <a:ahLst/>
              <a:cxnLst/>
              <a:rect l="l" t="t" r="r" b="b"/>
              <a:pathLst>
                <a:path w="1507" h="623" extrusionOk="0">
                  <a:moveTo>
                    <a:pt x="1303" y="0"/>
                  </a:moveTo>
                  <a:cubicBezTo>
                    <a:pt x="1287" y="0"/>
                    <a:pt x="1271" y="2"/>
                    <a:pt x="1256" y="6"/>
                  </a:cubicBezTo>
                  <a:cubicBezTo>
                    <a:pt x="891" y="97"/>
                    <a:pt x="525" y="166"/>
                    <a:pt x="160" y="257"/>
                  </a:cubicBezTo>
                  <a:cubicBezTo>
                    <a:pt x="69" y="280"/>
                    <a:pt x="0" y="371"/>
                    <a:pt x="23" y="485"/>
                  </a:cubicBezTo>
                  <a:cubicBezTo>
                    <a:pt x="23" y="576"/>
                    <a:pt x="114" y="622"/>
                    <a:pt x="206" y="622"/>
                  </a:cubicBezTo>
                  <a:lnTo>
                    <a:pt x="229" y="622"/>
                  </a:lnTo>
                  <a:cubicBezTo>
                    <a:pt x="617" y="531"/>
                    <a:pt x="982" y="462"/>
                    <a:pt x="1347" y="371"/>
                  </a:cubicBezTo>
                  <a:cubicBezTo>
                    <a:pt x="1438" y="348"/>
                    <a:pt x="1507" y="234"/>
                    <a:pt x="1484" y="143"/>
                  </a:cubicBezTo>
                  <a:cubicBezTo>
                    <a:pt x="1465" y="48"/>
                    <a:pt x="1383" y="0"/>
                    <a:pt x="1303"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4483;p53">
              <a:extLst>
                <a:ext uri="{FF2B5EF4-FFF2-40B4-BE49-F238E27FC236}">
                  <a16:creationId xmlns:a16="http://schemas.microsoft.com/office/drawing/2014/main" id="{3271191B-0993-EC13-B997-10980F2CBE6F}"/>
                </a:ext>
              </a:extLst>
            </p:cNvPr>
            <p:cNvSpPr/>
            <p:nvPr/>
          </p:nvSpPr>
          <p:spPr>
            <a:xfrm>
              <a:off x="1594500" y="3702725"/>
              <a:ext cx="37125" cy="17875"/>
            </a:xfrm>
            <a:custGeom>
              <a:avLst/>
              <a:gdLst/>
              <a:ahLst/>
              <a:cxnLst/>
              <a:rect l="l" t="t" r="r" b="b"/>
              <a:pathLst>
                <a:path w="1485" h="715" extrusionOk="0">
                  <a:moveTo>
                    <a:pt x="1282" y="1"/>
                  </a:moveTo>
                  <a:cubicBezTo>
                    <a:pt x="1265" y="1"/>
                    <a:pt x="1249" y="3"/>
                    <a:pt x="1233" y="7"/>
                  </a:cubicBezTo>
                  <a:cubicBezTo>
                    <a:pt x="868" y="121"/>
                    <a:pt x="526" y="235"/>
                    <a:pt x="161" y="349"/>
                  </a:cubicBezTo>
                  <a:cubicBezTo>
                    <a:pt x="69" y="372"/>
                    <a:pt x="1" y="486"/>
                    <a:pt x="24" y="577"/>
                  </a:cubicBezTo>
                  <a:cubicBezTo>
                    <a:pt x="46" y="669"/>
                    <a:pt x="138" y="714"/>
                    <a:pt x="206" y="714"/>
                  </a:cubicBezTo>
                  <a:lnTo>
                    <a:pt x="275" y="714"/>
                  </a:lnTo>
                  <a:cubicBezTo>
                    <a:pt x="640" y="600"/>
                    <a:pt x="982" y="486"/>
                    <a:pt x="1347" y="372"/>
                  </a:cubicBezTo>
                  <a:cubicBezTo>
                    <a:pt x="1439" y="326"/>
                    <a:pt x="1484" y="235"/>
                    <a:pt x="1462" y="121"/>
                  </a:cubicBezTo>
                  <a:cubicBezTo>
                    <a:pt x="1443" y="45"/>
                    <a:pt x="1361" y="1"/>
                    <a:pt x="1282"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4484;p53">
              <a:extLst>
                <a:ext uri="{FF2B5EF4-FFF2-40B4-BE49-F238E27FC236}">
                  <a16:creationId xmlns:a16="http://schemas.microsoft.com/office/drawing/2014/main" id="{E7C9870C-6781-2AE9-5AAB-EAC9C0F7C016}"/>
                </a:ext>
              </a:extLst>
            </p:cNvPr>
            <p:cNvSpPr/>
            <p:nvPr/>
          </p:nvSpPr>
          <p:spPr>
            <a:xfrm>
              <a:off x="1574525" y="2997000"/>
              <a:ext cx="35425" cy="21725"/>
            </a:xfrm>
            <a:custGeom>
              <a:avLst/>
              <a:gdLst/>
              <a:ahLst/>
              <a:cxnLst/>
              <a:rect l="l" t="t" r="r" b="b"/>
              <a:pathLst>
                <a:path w="1417" h="869" extrusionOk="0">
                  <a:moveTo>
                    <a:pt x="1215" y="1"/>
                  </a:moveTo>
                  <a:cubicBezTo>
                    <a:pt x="1183" y="1"/>
                    <a:pt x="1150" y="8"/>
                    <a:pt x="1119" y="24"/>
                  </a:cubicBezTo>
                  <a:cubicBezTo>
                    <a:pt x="823" y="183"/>
                    <a:pt x="480" y="366"/>
                    <a:pt x="138" y="503"/>
                  </a:cubicBezTo>
                  <a:cubicBezTo>
                    <a:pt x="47" y="549"/>
                    <a:pt x="1" y="663"/>
                    <a:pt x="47" y="754"/>
                  </a:cubicBezTo>
                  <a:cubicBezTo>
                    <a:pt x="69" y="822"/>
                    <a:pt x="161" y="868"/>
                    <a:pt x="229" y="868"/>
                  </a:cubicBezTo>
                  <a:cubicBezTo>
                    <a:pt x="252" y="868"/>
                    <a:pt x="275" y="868"/>
                    <a:pt x="298" y="845"/>
                  </a:cubicBezTo>
                  <a:cubicBezTo>
                    <a:pt x="640" y="686"/>
                    <a:pt x="982" y="526"/>
                    <a:pt x="1302" y="343"/>
                  </a:cubicBezTo>
                  <a:cubicBezTo>
                    <a:pt x="1393" y="298"/>
                    <a:pt x="1416" y="183"/>
                    <a:pt x="1370" y="92"/>
                  </a:cubicBezTo>
                  <a:cubicBezTo>
                    <a:pt x="1340" y="31"/>
                    <a:pt x="1279" y="1"/>
                    <a:pt x="1215" y="1"/>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4485;p53">
              <a:extLst>
                <a:ext uri="{FF2B5EF4-FFF2-40B4-BE49-F238E27FC236}">
                  <a16:creationId xmlns:a16="http://schemas.microsoft.com/office/drawing/2014/main" id="{B21C474F-2EFA-44A4-CA2F-EADE8C9FBD39}"/>
                </a:ext>
              </a:extLst>
            </p:cNvPr>
            <p:cNvSpPr/>
            <p:nvPr/>
          </p:nvSpPr>
          <p:spPr>
            <a:xfrm>
              <a:off x="1484950" y="3730275"/>
              <a:ext cx="37675" cy="14275"/>
            </a:xfrm>
            <a:custGeom>
              <a:avLst/>
              <a:gdLst/>
              <a:ahLst/>
              <a:cxnLst/>
              <a:rect l="l" t="t" r="r" b="b"/>
              <a:pathLst>
                <a:path w="1507" h="571" extrusionOk="0">
                  <a:moveTo>
                    <a:pt x="1279" y="0"/>
                  </a:moveTo>
                  <a:cubicBezTo>
                    <a:pt x="913" y="69"/>
                    <a:pt x="548" y="137"/>
                    <a:pt x="183" y="183"/>
                  </a:cubicBezTo>
                  <a:cubicBezTo>
                    <a:pt x="69" y="206"/>
                    <a:pt x="0" y="297"/>
                    <a:pt x="23" y="411"/>
                  </a:cubicBezTo>
                  <a:cubicBezTo>
                    <a:pt x="23" y="502"/>
                    <a:pt x="114" y="571"/>
                    <a:pt x="206" y="571"/>
                  </a:cubicBezTo>
                  <a:lnTo>
                    <a:pt x="229" y="571"/>
                  </a:lnTo>
                  <a:cubicBezTo>
                    <a:pt x="617" y="502"/>
                    <a:pt x="982" y="434"/>
                    <a:pt x="1347" y="388"/>
                  </a:cubicBezTo>
                  <a:cubicBezTo>
                    <a:pt x="1438" y="365"/>
                    <a:pt x="1507" y="251"/>
                    <a:pt x="1484" y="160"/>
                  </a:cubicBezTo>
                  <a:cubicBezTo>
                    <a:pt x="1484" y="69"/>
                    <a:pt x="1370" y="0"/>
                    <a:pt x="1279"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4486;p53">
              <a:extLst>
                <a:ext uri="{FF2B5EF4-FFF2-40B4-BE49-F238E27FC236}">
                  <a16:creationId xmlns:a16="http://schemas.microsoft.com/office/drawing/2014/main" id="{11E80A0E-C0DB-B650-84FA-AD22A6FAA983}"/>
                </a:ext>
              </a:extLst>
            </p:cNvPr>
            <p:cNvSpPr/>
            <p:nvPr/>
          </p:nvSpPr>
          <p:spPr>
            <a:xfrm>
              <a:off x="1469550" y="3032850"/>
              <a:ext cx="37100" cy="13825"/>
            </a:xfrm>
            <a:custGeom>
              <a:avLst/>
              <a:gdLst/>
              <a:ahLst/>
              <a:cxnLst/>
              <a:rect l="l" t="t" r="r" b="b"/>
              <a:pathLst>
                <a:path w="1484" h="553" extrusionOk="0">
                  <a:moveTo>
                    <a:pt x="1276" y="0"/>
                  </a:moveTo>
                  <a:cubicBezTo>
                    <a:pt x="1262" y="0"/>
                    <a:pt x="1247" y="2"/>
                    <a:pt x="1233" y="5"/>
                  </a:cubicBezTo>
                  <a:cubicBezTo>
                    <a:pt x="890" y="73"/>
                    <a:pt x="525" y="142"/>
                    <a:pt x="160" y="187"/>
                  </a:cubicBezTo>
                  <a:cubicBezTo>
                    <a:pt x="68" y="210"/>
                    <a:pt x="0" y="301"/>
                    <a:pt x="0" y="393"/>
                  </a:cubicBezTo>
                  <a:cubicBezTo>
                    <a:pt x="23" y="484"/>
                    <a:pt x="91" y="553"/>
                    <a:pt x="183" y="553"/>
                  </a:cubicBezTo>
                  <a:lnTo>
                    <a:pt x="228" y="553"/>
                  </a:lnTo>
                  <a:cubicBezTo>
                    <a:pt x="593" y="507"/>
                    <a:pt x="959" y="438"/>
                    <a:pt x="1301" y="370"/>
                  </a:cubicBezTo>
                  <a:cubicBezTo>
                    <a:pt x="1415" y="370"/>
                    <a:pt x="1484" y="256"/>
                    <a:pt x="1461" y="165"/>
                  </a:cubicBezTo>
                  <a:cubicBezTo>
                    <a:pt x="1441" y="65"/>
                    <a:pt x="1369" y="0"/>
                    <a:pt x="1276"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4487;p53">
              <a:extLst>
                <a:ext uri="{FF2B5EF4-FFF2-40B4-BE49-F238E27FC236}">
                  <a16:creationId xmlns:a16="http://schemas.microsoft.com/office/drawing/2014/main" id="{6025B1ED-5B65-F863-724A-DC0F0E95580D}"/>
                </a:ext>
              </a:extLst>
            </p:cNvPr>
            <p:cNvSpPr/>
            <p:nvPr/>
          </p:nvSpPr>
          <p:spPr>
            <a:xfrm>
              <a:off x="1429025" y="3738725"/>
              <a:ext cx="38250" cy="12100"/>
            </a:xfrm>
            <a:custGeom>
              <a:avLst/>
              <a:gdLst/>
              <a:ahLst/>
              <a:cxnLst/>
              <a:rect l="l" t="t" r="r" b="b"/>
              <a:pathLst>
                <a:path w="1530" h="484" extrusionOk="0">
                  <a:moveTo>
                    <a:pt x="1338" y="0"/>
                  </a:moveTo>
                  <a:cubicBezTo>
                    <a:pt x="1325" y="0"/>
                    <a:pt x="1313" y="2"/>
                    <a:pt x="1301" y="5"/>
                  </a:cubicBezTo>
                  <a:cubicBezTo>
                    <a:pt x="1050" y="27"/>
                    <a:pt x="799" y="50"/>
                    <a:pt x="525" y="73"/>
                  </a:cubicBezTo>
                  <a:lnTo>
                    <a:pt x="183" y="119"/>
                  </a:lnTo>
                  <a:cubicBezTo>
                    <a:pt x="92" y="119"/>
                    <a:pt x="0" y="210"/>
                    <a:pt x="23" y="324"/>
                  </a:cubicBezTo>
                  <a:cubicBezTo>
                    <a:pt x="23" y="415"/>
                    <a:pt x="115" y="484"/>
                    <a:pt x="206" y="484"/>
                  </a:cubicBezTo>
                  <a:lnTo>
                    <a:pt x="229" y="484"/>
                  </a:lnTo>
                  <a:lnTo>
                    <a:pt x="571" y="461"/>
                  </a:lnTo>
                  <a:cubicBezTo>
                    <a:pt x="822" y="438"/>
                    <a:pt x="1096" y="393"/>
                    <a:pt x="1347" y="370"/>
                  </a:cubicBezTo>
                  <a:cubicBezTo>
                    <a:pt x="1438" y="370"/>
                    <a:pt x="1530" y="256"/>
                    <a:pt x="1507" y="164"/>
                  </a:cubicBezTo>
                  <a:cubicBezTo>
                    <a:pt x="1507" y="65"/>
                    <a:pt x="1420" y="0"/>
                    <a:pt x="1338"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4488;p53">
              <a:extLst>
                <a:ext uri="{FF2B5EF4-FFF2-40B4-BE49-F238E27FC236}">
                  <a16:creationId xmlns:a16="http://schemas.microsoft.com/office/drawing/2014/main" id="{2E5DA6C9-8F2F-8ABB-15E9-931DD04F52BD}"/>
                </a:ext>
              </a:extLst>
            </p:cNvPr>
            <p:cNvSpPr/>
            <p:nvPr/>
          </p:nvSpPr>
          <p:spPr>
            <a:xfrm>
              <a:off x="1523175" y="3019125"/>
              <a:ext cx="36550" cy="17275"/>
            </a:xfrm>
            <a:custGeom>
              <a:avLst/>
              <a:gdLst/>
              <a:ahLst/>
              <a:cxnLst/>
              <a:rect l="l" t="t" r="r" b="b"/>
              <a:pathLst>
                <a:path w="1462" h="691" extrusionOk="0">
                  <a:moveTo>
                    <a:pt x="1236" y="0"/>
                  </a:moveTo>
                  <a:cubicBezTo>
                    <a:pt x="1220" y="0"/>
                    <a:pt x="1203" y="2"/>
                    <a:pt x="1188" y="6"/>
                  </a:cubicBezTo>
                  <a:cubicBezTo>
                    <a:pt x="868" y="120"/>
                    <a:pt x="503" y="234"/>
                    <a:pt x="160" y="326"/>
                  </a:cubicBezTo>
                  <a:cubicBezTo>
                    <a:pt x="46" y="348"/>
                    <a:pt x="1" y="440"/>
                    <a:pt x="23" y="554"/>
                  </a:cubicBezTo>
                  <a:cubicBezTo>
                    <a:pt x="46" y="622"/>
                    <a:pt x="115" y="691"/>
                    <a:pt x="206" y="691"/>
                  </a:cubicBezTo>
                  <a:lnTo>
                    <a:pt x="252" y="691"/>
                  </a:lnTo>
                  <a:cubicBezTo>
                    <a:pt x="617" y="577"/>
                    <a:pt x="982" y="485"/>
                    <a:pt x="1302" y="371"/>
                  </a:cubicBezTo>
                  <a:cubicBezTo>
                    <a:pt x="1416" y="326"/>
                    <a:pt x="1461" y="234"/>
                    <a:pt x="1439" y="120"/>
                  </a:cubicBezTo>
                  <a:cubicBezTo>
                    <a:pt x="1401" y="44"/>
                    <a:pt x="1316" y="0"/>
                    <a:pt x="1236"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4489;p53">
              <a:extLst>
                <a:ext uri="{FF2B5EF4-FFF2-40B4-BE49-F238E27FC236}">
                  <a16:creationId xmlns:a16="http://schemas.microsoft.com/office/drawing/2014/main" id="{F74B0B51-0D7D-0465-5A47-039B16C5BE2A}"/>
                </a:ext>
              </a:extLst>
            </p:cNvPr>
            <p:cNvSpPr/>
            <p:nvPr/>
          </p:nvSpPr>
          <p:spPr>
            <a:xfrm>
              <a:off x="1554550" y="2741375"/>
              <a:ext cx="79350" cy="104575"/>
            </a:xfrm>
            <a:custGeom>
              <a:avLst/>
              <a:gdLst/>
              <a:ahLst/>
              <a:cxnLst/>
              <a:rect l="l" t="t" r="r" b="b"/>
              <a:pathLst>
                <a:path w="3174" h="4183" extrusionOk="0">
                  <a:moveTo>
                    <a:pt x="184" y="0"/>
                  </a:moveTo>
                  <a:cubicBezTo>
                    <a:pt x="138" y="0"/>
                    <a:pt x="1" y="1119"/>
                    <a:pt x="229" y="2237"/>
                  </a:cubicBezTo>
                  <a:cubicBezTo>
                    <a:pt x="321" y="2785"/>
                    <a:pt x="526" y="3333"/>
                    <a:pt x="846" y="3698"/>
                  </a:cubicBezTo>
                  <a:cubicBezTo>
                    <a:pt x="1005" y="3858"/>
                    <a:pt x="1165" y="3972"/>
                    <a:pt x="1302" y="4040"/>
                  </a:cubicBezTo>
                  <a:cubicBezTo>
                    <a:pt x="1416" y="4086"/>
                    <a:pt x="1485" y="4109"/>
                    <a:pt x="1485" y="4109"/>
                  </a:cubicBezTo>
                  <a:cubicBezTo>
                    <a:pt x="1485" y="4109"/>
                    <a:pt x="1507" y="4109"/>
                    <a:pt x="1530" y="4131"/>
                  </a:cubicBezTo>
                  <a:cubicBezTo>
                    <a:pt x="1576" y="4131"/>
                    <a:pt x="1622" y="4154"/>
                    <a:pt x="1690" y="4154"/>
                  </a:cubicBezTo>
                  <a:cubicBezTo>
                    <a:pt x="1759" y="4166"/>
                    <a:pt x="1844" y="4183"/>
                    <a:pt x="1944" y="4183"/>
                  </a:cubicBezTo>
                  <a:cubicBezTo>
                    <a:pt x="2044" y="4183"/>
                    <a:pt x="2158" y="4166"/>
                    <a:pt x="2284" y="4109"/>
                  </a:cubicBezTo>
                  <a:cubicBezTo>
                    <a:pt x="2512" y="4017"/>
                    <a:pt x="2717" y="3789"/>
                    <a:pt x="2831" y="3538"/>
                  </a:cubicBezTo>
                  <a:cubicBezTo>
                    <a:pt x="2968" y="3264"/>
                    <a:pt x="3037" y="2990"/>
                    <a:pt x="3082" y="2716"/>
                  </a:cubicBezTo>
                  <a:cubicBezTo>
                    <a:pt x="3174" y="2146"/>
                    <a:pt x="3174" y="1575"/>
                    <a:pt x="3151" y="1164"/>
                  </a:cubicBezTo>
                  <a:cubicBezTo>
                    <a:pt x="3151" y="753"/>
                    <a:pt x="3105" y="479"/>
                    <a:pt x="3082" y="479"/>
                  </a:cubicBezTo>
                  <a:cubicBezTo>
                    <a:pt x="3082" y="479"/>
                    <a:pt x="3081" y="479"/>
                    <a:pt x="3080" y="479"/>
                  </a:cubicBezTo>
                  <a:cubicBezTo>
                    <a:pt x="3015" y="479"/>
                    <a:pt x="3057" y="1608"/>
                    <a:pt x="2831" y="2671"/>
                  </a:cubicBezTo>
                  <a:cubicBezTo>
                    <a:pt x="2717" y="3196"/>
                    <a:pt x="2489" y="3698"/>
                    <a:pt x="2147" y="3812"/>
                  </a:cubicBezTo>
                  <a:cubicBezTo>
                    <a:pt x="2066" y="3839"/>
                    <a:pt x="1978" y="3850"/>
                    <a:pt x="1901" y="3850"/>
                  </a:cubicBezTo>
                  <a:cubicBezTo>
                    <a:pt x="1846" y="3850"/>
                    <a:pt x="1796" y="3844"/>
                    <a:pt x="1759" y="3835"/>
                  </a:cubicBezTo>
                  <a:cubicBezTo>
                    <a:pt x="1644" y="3812"/>
                    <a:pt x="1599" y="3766"/>
                    <a:pt x="1599" y="3766"/>
                  </a:cubicBezTo>
                  <a:cubicBezTo>
                    <a:pt x="1599" y="3766"/>
                    <a:pt x="1530" y="3766"/>
                    <a:pt x="1439" y="3721"/>
                  </a:cubicBezTo>
                  <a:cubicBezTo>
                    <a:pt x="1325" y="3675"/>
                    <a:pt x="1211" y="3606"/>
                    <a:pt x="1074" y="3470"/>
                  </a:cubicBezTo>
                  <a:cubicBezTo>
                    <a:pt x="823" y="3196"/>
                    <a:pt x="594" y="2716"/>
                    <a:pt x="457" y="2168"/>
                  </a:cubicBezTo>
                  <a:cubicBezTo>
                    <a:pt x="321" y="1643"/>
                    <a:pt x="252" y="1096"/>
                    <a:pt x="229" y="685"/>
                  </a:cubicBezTo>
                  <a:cubicBezTo>
                    <a:pt x="206" y="274"/>
                    <a:pt x="206" y="0"/>
                    <a:pt x="184"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4490;p53">
              <a:extLst>
                <a:ext uri="{FF2B5EF4-FFF2-40B4-BE49-F238E27FC236}">
                  <a16:creationId xmlns:a16="http://schemas.microsoft.com/office/drawing/2014/main" id="{991210F8-E1C6-B1FA-9B84-09F5B5E3A1CB}"/>
                </a:ext>
              </a:extLst>
            </p:cNvPr>
            <p:cNvSpPr/>
            <p:nvPr/>
          </p:nvSpPr>
          <p:spPr>
            <a:xfrm>
              <a:off x="1310900" y="2736200"/>
              <a:ext cx="90750" cy="144525"/>
            </a:xfrm>
            <a:custGeom>
              <a:avLst/>
              <a:gdLst/>
              <a:ahLst/>
              <a:cxnLst/>
              <a:rect l="l" t="t" r="r" b="b"/>
              <a:pathLst>
                <a:path w="3630" h="5781" extrusionOk="0">
                  <a:moveTo>
                    <a:pt x="2469" y="0"/>
                  </a:moveTo>
                  <a:cubicBezTo>
                    <a:pt x="2468" y="0"/>
                    <a:pt x="2467" y="1"/>
                    <a:pt x="2466" y="2"/>
                  </a:cubicBezTo>
                  <a:cubicBezTo>
                    <a:pt x="2443" y="2"/>
                    <a:pt x="2489" y="276"/>
                    <a:pt x="2625" y="709"/>
                  </a:cubicBezTo>
                  <a:cubicBezTo>
                    <a:pt x="2740" y="1120"/>
                    <a:pt x="2922" y="1691"/>
                    <a:pt x="3059" y="2239"/>
                  </a:cubicBezTo>
                  <a:cubicBezTo>
                    <a:pt x="3196" y="2809"/>
                    <a:pt x="3287" y="3357"/>
                    <a:pt x="3287" y="3791"/>
                  </a:cubicBezTo>
                  <a:cubicBezTo>
                    <a:pt x="3287" y="3996"/>
                    <a:pt x="3287" y="4156"/>
                    <a:pt x="3265" y="4293"/>
                  </a:cubicBezTo>
                  <a:cubicBezTo>
                    <a:pt x="3242" y="4407"/>
                    <a:pt x="3242" y="4475"/>
                    <a:pt x="3242" y="4475"/>
                  </a:cubicBezTo>
                  <a:cubicBezTo>
                    <a:pt x="3242" y="4475"/>
                    <a:pt x="3219" y="4544"/>
                    <a:pt x="3196" y="4658"/>
                  </a:cubicBezTo>
                  <a:cubicBezTo>
                    <a:pt x="3150" y="4749"/>
                    <a:pt x="3128" y="4932"/>
                    <a:pt x="3014" y="5092"/>
                  </a:cubicBezTo>
                  <a:cubicBezTo>
                    <a:pt x="2900" y="5335"/>
                    <a:pt x="2590" y="5498"/>
                    <a:pt x="2232" y="5498"/>
                  </a:cubicBezTo>
                  <a:cubicBezTo>
                    <a:pt x="2087" y="5498"/>
                    <a:pt x="1933" y="5471"/>
                    <a:pt x="1781" y="5411"/>
                  </a:cubicBezTo>
                  <a:cubicBezTo>
                    <a:pt x="1233" y="5229"/>
                    <a:pt x="799" y="4841"/>
                    <a:pt x="503" y="4544"/>
                  </a:cubicBezTo>
                  <a:cubicBezTo>
                    <a:pt x="219" y="4238"/>
                    <a:pt x="60" y="3995"/>
                    <a:pt x="27" y="3995"/>
                  </a:cubicBezTo>
                  <a:cubicBezTo>
                    <a:pt x="26" y="3995"/>
                    <a:pt x="24" y="3995"/>
                    <a:pt x="23" y="3996"/>
                  </a:cubicBezTo>
                  <a:cubicBezTo>
                    <a:pt x="1" y="3996"/>
                    <a:pt x="46" y="4065"/>
                    <a:pt x="92" y="4179"/>
                  </a:cubicBezTo>
                  <a:cubicBezTo>
                    <a:pt x="160" y="4293"/>
                    <a:pt x="252" y="4453"/>
                    <a:pt x="389" y="4635"/>
                  </a:cubicBezTo>
                  <a:cubicBezTo>
                    <a:pt x="663" y="4978"/>
                    <a:pt x="1096" y="5411"/>
                    <a:pt x="1690" y="5639"/>
                  </a:cubicBezTo>
                  <a:cubicBezTo>
                    <a:pt x="1888" y="5722"/>
                    <a:pt x="2123" y="5781"/>
                    <a:pt x="2350" y="5781"/>
                  </a:cubicBezTo>
                  <a:cubicBezTo>
                    <a:pt x="2436" y="5781"/>
                    <a:pt x="2521" y="5772"/>
                    <a:pt x="2603" y="5754"/>
                  </a:cubicBezTo>
                  <a:cubicBezTo>
                    <a:pt x="2762" y="5731"/>
                    <a:pt x="2899" y="5639"/>
                    <a:pt x="3014" y="5571"/>
                  </a:cubicBezTo>
                  <a:cubicBezTo>
                    <a:pt x="3128" y="5457"/>
                    <a:pt x="3242" y="5388"/>
                    <a:pt x="3287" y="5274"/>
                  </a:cubicBezTo>
                  <a:cubicBezTo>
                    <a:pt x="3447" y="5069"/>
                    <a:pt x="3470" y="4863"/>
                    <a:pt x="3538" y="4749"/>
                  </a:cubicBezTo>
                  <a:cubicBezTo>
                    <a:pt x="3561" y="4612"/>
                    <a:pt x="3584" y="4544"/>
                    <a:pt x="3584" y="4544"/>
                  </a:cubicBezTo>
                  <a:cubicBezTo>
                    <a:pt x="3584" y="4544"/>
                    <a:pt x="3584" y="4453"/>
                    <a:pt x="3607" y="4316"/>
                  </a:cubicBezTo>
                  <a:cubicBezTo>
                    <a:pt x="3607" y="4179"/>
                    <a:pt x="3630" y="3996"/>
                    <a:pt x="3630" y="3768"/>
                  </a:cubicBezTo>
                  <a:cubicBezTo>
                    <a:pt x="3584" y="3311"/>
                    <a:pt x="3470" y="2741"/>
                    <a:pt x="3287" y="2170"/>
                  </a:cubicBezTo>
                  <a:cubicBezTo>
                    <a:pt x="3128" y="1599"/>
                    <a:pt x="2899" y="1074"/>
                    <a:pt x="2740" y="664"/>
                  </a:cubicBezTo>
                  <a:cubicBezTo>
                    <a:pt x="2586" y="269"/>
                    <a:pt x="2496" y="0"/>
                    <a:pt x="246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4491;p53">
              <a:extLst>
                <a:ext uri="{FF2B5EF4-FFF2-40B4-BE49-F238E27FC236}">
                  <a16:creationId xmlns:a16="http://schemas.microsoft.com/office/drawing/2014/main" id="{1A06E286-2F82-E00A-D9C2-735C00533826}"/>
                </a:ext>
              </a:extLst>
            </p:cNvPr>
            <p:cNvSpPr/>
            <p:nvPr/>
          </p:nvSpPr>
          <p:spPr>
            <a:xfrm>
              <a:off x="1411325" y="2832675"/>
              <a:ext cx="166650" cy="177650"/>
            </a:xfrm>
            <a:custGeom>
              <a:avLst/>
              <a:gdLst/>
              <a:ahLst/>
              <a:cxnLst/>
              <a:rect l="l" t="t" r="r" b="b"/>
              <a:pathLst>
                <a:path w="6666" h="7106" extrusionOk="0">
                  <a:moveTo>
                    <a:pt x="6369" y="0"/>
                  </a:moveTo>
                  <a:cubicBezTo>
                    <a:pt x="6255" y="23"/>
                    <a:pt x="6141" y="91"/>
                    <a:pt x="6027" y="137"/>
                  </a:cubicBezTo>
                  <a:lnTo>
                    <a:pt x="5821" y="228"/>
                  </a:lnTo>
                  <a:cubicBezTo>
                    <a:pt x="5684" y="274"/>
                    <a:pt x="5570" y="342"/>
                    <a:pt x="5433" y="388"/>
                  </a:cubicBezTo>
                  <a:cubicBezTo>
                    <a:pt x="5159" y="457"/>
                    <a:pt x="4885" y="571"/>
                    <a:pt x="4612" y="616"/>
                  </a:cubicBezTo>
                  <a:cubicBezTo>
                    <a:pt x="3493" y="890"/>
                    <a:pt x="2329" y="982"/>
                    <a:pt x="1462" y="1073"/>
                  </a:cubicBezTo>
                  <a:cubicBezTo>
                    <a:pt x="1028" y="1119"/>
                    <a:pt x="663" y="1164"/>
                    <a:pt x="412" y="1187"/>
                  </a:cubicBezTo>
                  <a:cubicBezTo>
                    <a:pt x="138" y="1210"/>
                    <a:pt x="1" y="1255"/>
                    <a:pt x="1" y="1255"/>
                  </a:cubicBezTo>
                  <a:cubicBezTo>
                    <a:pt x="1" y="1267"/>
                    <a:pt x="41" y="1273"/>
                    <a:pt x="112" y="1273"/>
                  </a:cubicBezTo>
                  <a:cubicBezTo>
                    <a:pt x="183" y="1273"/>
                    <a:pt x="286" y="1267"/>
                    <a:pt x="412" y="1255"/>
                  </a:cubicBezTo>
                  <a:cubicBezTo>
                    <a:pt x="663" y="1255"/>
                    <a:pt x="1028" y="1233"/>
                    <a:pt x="1462" y="1210"/>
                  </a:cubicBezTo>
                  <a:cubicBezTo>
                    <a:pt x="2329" y="1164"/>
                    <a:pt x="3516" y="1096"/>
                    <a:pt x="4657" y="867"/>
                  </a:cubicBezTo>
                  <a:cubicBezTo>
                    <a:pt x="4954" y="799"/>
                    <a:pt x="5251" y="708"/>
                    <a:pt x="5525" y="639"/>
                  </a:cubicBezTo>
                  <a:cubicBezTo>
                    <a:pt x="5662" y="594"/>
                    <a:pt x="5798" y="525"/>
                    <a:pt x="5935" y="479"/>
                  </a:cubicBezTo>
                  <a:lnTo>
                    <a:pt x="6118" y="411"/>
                  </a:lnTo>
                  <a:cubicBezTo>
                    <a:pt x="6118" y="411"/>
                    <a:pt x="6141" y="411"/>
                    <a:pt x="6141" y="388"/>
                  </a:cubicBezTo>
                  <a:lnTo>
                    <a:pt x="6141" y="434"/>
                  </a:lnTo>
                  <a:cubicBezTo>
                    <a:pt x="6164" y="479"/>
                    <a:pt x="6164" y="548"/>
                    <a:pt x="6186" y="616"/>
                  </a:cubicBezTo>
                  <a:cubicBezTo>
                    <a:pt x="6209" y="753"/>
                    <a:pt x="6232" y="867"/>
                    <a:pt x="6232" y="1004"/>
                  </a:cubicBezTo>
                  <a:cubicBezTo>
                    <a:pt x="6255" y="1233"/>
                    <a:pt x="6278" y="1484"/>
                    <a:pt x="6301" y="1689"/>
                  </a:cubicBezTo>
                  <a:cubicBezTo>
                    <a:pt x="6323" y="2557"/>
                    <a:pt x="6255" y="3127"/>
                    <a:pt x="6255" y="3127"/>
                  </a:cubicBezTo>
                  <a:cubicBezTo>
                    <a:pt x="6255" y="3127"/>
                    <a:pt x="6255" y="3264"/>
                    <a:pt x="6232" y="3515"/>
                  </a:cubicBezTo>
                  <a:cubicBezTo>
                    <a:pt x="6186" y="3766"/>
                    <a:pt x="6141" y="4109"/>
                    <a:pt x="6027" y="4520"/>
                  </a:cubicBezTo>
                  <a:cubicBezTo>
                    <a:pt x="5890" y="4930"/>
                    <a:pt x="5707" y="5410"/>
                    <a:pt x="5388" y="5821"/>
                  </a:cubicBezTo>
                  <a:cubicBezTo>
                    <a:pt x="5068" y="6231"/>
                    <a:pt x="4634" y="6597"/>
                    <a:pt x="4087" y="6756"/>
                  </a:cubicBezTo>
                  <a:cubicBezTo>
                    <a:pt x="3850" y="6839"/>
                    <a:pt x="3599" y="6875"/>
                    <a:pt x="3349" y="6875"/>
                  </a:cubicBezTo>
                  <a:cubicBezTo>
                    <a:pt x="3045" y="6875"/>
                    <a:pt x="2742" y="6821"/>
                    <a:pt x="2466" y="6734"/>
                  </a:cubicBezTo>
                  <a:cubicBezTo>
                    <a:pt x="1964" y="6597"/>
                    <a:pt x="1530" y="6323"/>
                    <a:pt x="1188" y="6072"/>
                  </a:cubicBezTo>
                  <a:cubicBezTo>
                    <a:pt x="517" y="5535"/>
                    <a:pt x="240" y="4998"/>
                    <a:pt x="186" y="4998"/>
                  </a:cubicBezTo>
                  <a:cubicBezTo>
                    <a:pt x="185" y="4998"/>
                    <a:pt x="184" y="4998"/>
                    <a:pt x="183" y="4999"/>
                  </a:cubicBezTo>
                  <a:cubicBezTo>
                    <a:pt x="183" y="5022"/>
                    <a:pt x="252" y="5136"/>
                    <a:pt x="389" y="5364"/>
                  </a:cubicBezTo>
                  <a:cubicBezTo>
                    <a:pt x="526" y="5569"/>
                    <a:pt x="754" y="5889"/>
                    <a:pt x="1096" y="6163"/>
                  </a:cubicBezTo>
                  <a:cubicBezTo>
                    <a:pt x="1439" y="6460"/>
                    <a:pt x="1873" y="6756"/>
                    <a:pt x="2420" y="6939"/>
                  </a:cubicBezTo>
                  <a:cubicBezTo>
                    <a:pt x="2726" y="7045"/>
                    <a:pt x="3070" y="7105"/>
                    <a:pt x="3417" y="7105"/>
                  </a:cubicBezTo>
                  <a:cubicBezTo>
                    <a:pt x="3666" y="7105"/>
                    <a:pt x="3917" y="7074"/>
                    <a:pt x="4155" y="7007"/>
                  </a:cubicBezTo>
                  <a:cubicBezTo>
                    <a:pt x="4771" y="6825"/>
                    <a:pt x="5273" y="6437"/>
                    <a:pt x="5616" y="6003"/>
                  </a:cubicBezTo>
                  <a:cubicBezTo>
                    <a:pt x="5981" y="5547"/>
                    <a:pt x="6186" y="5044"/>
                    <a:pt x="6323" y="4611"/>
                  </a:cubicBezTo>
                  <a:cubicBezTo>
                    <a:pt x="6460" y="4200"/>
                    <a:pt x="6529" y="3812"/>
                    <a:pt x="6575" y="3561"/>
                  </a:cubicBezTo>
                  <a:cubicBezTo>
                    <a:pt x="6597" y="3310"/>
                    <a:pt x="6620" y="3150"/>
                    <a:pt x="6620" y="3150"/>
                  </a:cubicBezTo>
                  <a:cubicBezTo>
                    <a:pt x="6620" y="3150"/>
                    <a:pt x="6666" y="2557"/>
                    <a:pt x="6620" y="1666"/>
                  </a:cubicBezTo>
                  <a:cubicBezTo>
                    <a:pt x="6597" y="1438"/>
                    <a:pt x="6575" y="1210"/>
                    <a:pt x="6552" y="959"/>
                  </a:cubicBezTo>
                  <a:cubicBezTo>
                    <a:pt x="6529" y="822"/>
                    <a:pt x="6506" y="708"/>
                    <a:pt x="6483" y="571"/>
                  </a:cubicBezTo>
                  <a:cubicBezTo>
                    <a:pt x="6438" y="388"/>
                    <a:pt x="6415" y="183"/>
                    <a:pt x="6369" y="0"/>
                  </a:cubicBezTo>
                  <a:close/>
                </a:path>
              </a:pathLst>
            </a:custGeom>
            <a:solidFill>
              <a:srgbClr val="00B4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4492;p53">
              <a:extLst>
                <a:ext uri="{FF2B5EF4-FFF2-40B4-BE49-F238E27FC236}">
                  <a16:creationId xmlns:a16="http://schemas.microsoft.com/office/drawing/2014/main" id="{E8D129CD-0975-1C60-5BE3-50E38D5CEABE}"/>
                </a:ext>
              </a:extLst>
            </p:cNvPr>
            <p:cNvSpPr/>
            <p:nvPr/>
          </p:nvSpPr>
          <p:spPr>
            <a:xfrm>
              <a:off x="938850" y="2480425"/>
              <a:ext cx="432000" cy="750200"/>
            </a:xfrm>
            <a:custGeom>
              <a:avLst/>
              <a:gdLst/>
              <a:ahLst/>
              <a:cxnLst/>
              <a:rect l="l" t="t" r="r" b="b"/>
              <a:pathLst>
                <a:path w="17280" h="30008" extrusionOk="0">
                  <a:moveTo>
                    <a:pt x="6711" y="1"/>
                  </a:moveTo>
                  <a:cubicBezTo>
                    <a:pt x="5606" y="1"/>
                    <a:pt x="4456" y="216"/>
                    <a:pt x="3287" y="646"/>
                  </a:cubicBezTo>
                  <a:cubicBezTo>
                    <a:pt x="4018" y="1011"/>
                    <a:pt x="4611" y="943"/>
                    <a:pt x="5798" y="1148"/>
                  </a:cubicBezTo>
                  <a:cubicBezTo>
                    <a:pt x="6848" y="1810"/>
                    <a:pt x="8263" y="2152"/>
                    <a:pt x="10044" y="4755"/>
                  </a:cubicBezTo>
                  <a:cubicBezTo>
                    <a:pt x="12486" y="8338"/>
                    <a:pt x="13787" y="17719"/>
                    <a:pt x="10409" y="22946"/>
                  </a:cubicBezTo>
                  <a:cubicBezTo>
                    <a:pt x="10409" y="22946"/>
                    <a:pt x="8339" y="26592"/>
                    <a:pt x="4217" y="26592"/>
                  </a:cubicBezTo>
                  <a:cubicBezTo>
                    <a:pt x="3819" y="26592"/>
                    <a:pt x="3403" y="26558"/>
                    <a:pt x="2968" y="26484"/>
                  </a:cubicBezTo>
                  <a:lnTo>
                    <a:pt x="92" y="26690"/>
                  </a:lnTo>
                  <a:cubicBezTo>
                    <a:pt x="92" y="26690"/>
                    <a:pt x="0" y="29588"/>
                    <a:pt x="4474" y="29976"/>
                  </a:cubicBezTo>
                  <a:cubicBezTo>
                    <a:pt x="4724" y="29997"/>
                    <a:pt x="4972" y="30008"/>
                    <a:pt x="5218" y="30008"/>
                  </a:cubicBezTo>
                  <a:cubicBezTo>
                    <a:pt x="8190" y="30008"/>
                    <a:pt x="10880" y="28510"/>
                    <a:pt x="12714" y="26233"/>
                  </a:cubicBezTo>
                  <a:cubicBezTo>
                    <a:pt x="13308" y="25503"/>
                    <a:pt x="14266" y="24613"/>
                    <a:pt x="14654" y="23722"/>
                  </a:cubicBezTo>
                  <a:cubicBezTo>
                    <a:pt x="16480" y="19591"/>
                    <a:pt x="17279" y="15848"/>
                    <a:pt x="16480" y="11283"/>
                  </a:cubicBezTo>
                  <a:cubicBezTo>
                    <a:pt x="15137" y="3722"/>
                    <a:pt x="11303" y="1"/>
                    <a:pt x="6711" y="1"/>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4493;p53">
              <a:extLst>
                <a:ext uri="{FF2B5EF4-FFF2-40B4-BE49-F238E27FC236}">
                  <a16:creationId xmlns:a16="http://schemas.microsoft.com/office/drawing/2014/main" id="{A375971E-80E1-EB06-F358-C1F580547B77}"/>
                </a:ext>
              </a:extLst>
            </p:cNvPr>
            <p:cNvSpPr/>
            <p:nvPr/>
          </p:nvSpPr>
          <p:spPr>
            <a:xfrm>
              <a:off x="941125" y="2509125"/>
              <a:ext cx="353825" cy="685050"/>
            </a:xfrm>
            <a:custGeom>
              <a:avLst/>
              <a:gdLst/>
              <a:ahLst/>
              <a:cxnLst/>
              <a:rect l="l" t="t" r="r" b="b"/>
              <a:pathLst>
                <a:path w="14153" h="27402" extrusionOk="0">
                  <a:moveTo>
                    <a:pt x="5707" y="0"/>
                  </a:moveTo>
                  <a:cubicBezTo>
                    <a:pt x="6757" y="662"/>
                    <a:pt x="8172" y="1004"/>
                    <a:pt x="9953" y="3607"/>
                  </a:cubicBezTo>
                  <a:cubicBezTo>
                    <a:pt x="12395" y="7190"/>
                    <a:pt x="13696" y="16571"/>
                    <a:pt x="10318" y="21798"/>
                  </a:cubicBezTo>
                  <a:cubicBezTo>
                    <a:pt x="10318" y="21798"/>
                    <a:pt x="8248" y="25444"/>
                    <a:pt x="4126" y="25444"/>
                  </a:cubicBezTo>
                  <a:cubicBezTo>
                    <a:pt x="3728" y="25444"/>
                    <a:pt x="3312" y="25410"/>
                    <a:pt x="2877" y="25336"/>
                  </a:cubicBezTo>
                  <a:lnTo>
                    <a:pt x="1" y="25542"/>
                  </a:lnTo>
                  <a:cubicBezTo>
                    <a:pt x="1" y="25542"/>
                    <a:pt x="1" y="26089"/>
                    <a:pt x="343" y="26751"/>
                  </a:cubicBezTo>
                  <a:cubicBezTo>
                    <a:pt x="914" y="27071"/>
                    <a:pt x="1690" y="27299"/>
                    <a:pt x="2694" y="27368"/>
                  </a:cubicBezTo>
                  <a:cubicBezTo>
                    <a:pt x="2942" y="27390"/>
                    <a:pt x="3188" y="27401"/>
                    <a:pt x="3431" y="27401"/>
                  </a:cubicBezTo>
                  <a:cubicBezTo>
                    <a:pt x="6132" y="27401"/>
                    <a:pt x="8575" y="26039"/>
                    <a:pt x="10249" y="23967"/>
                  </a:cubicBezTo>
                  <a:cubicBezTo>
                    <a:pt x="10797" y="23282"/>
                    <a:pt x="11254" y="22506"/>
                    <a:pt x="11596" y="21707"/>
                  </a:cubicBezTo>
                  <a:cubicBezTo>
                    <a:pt x="13262" y="17918"/>
                    <a:pt x="14152" y="14426"/>
                    <a:pt x="13399" y="10249"/>
                  </a:cubicBezTo>
                  <a:cubicBezTo>
                    <a:pt x="12281" y="3880"/>
                    <a:pt x="9382" y="502"/>
                    <a:pt x="570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4494;p53">
              <a:extLst>
                <a:ext uri="{FF2B5EF4-FFF2-40B4-BE49-F238E27FC236}">
                  <a16:creationId xmlns:a16="http://schemas.microsoft.com/office/drawing/2014/main" id="{9D84448B-A5B1-1360-3784-DECB6A498F74}"/>
                </a:ext>
              </a:extLst>
            </p:cNvPr>
            <p:cNvSpPr/>
            <p:nvPr/>
          </p:nvSpPr>
          <p:spPr>
            <a:xfrm>
              <a:off x="1070100" y="2524975"/>
              <a:ext cx="199750" cy="612500"/>
            </a:xfrm>
            <a:custGeom>
              <a:avLst/>
              <a:gdLst/>
              <a:ahLst/>
              <a:cxnLst/>
              <a:rect l="l" t="t" r="r" b="b"/>
              <a:pathLst>
                <a:path w="7990" h="24500" extrusionOk="0">
                  <a:moveTo>
                    <a:pt x="991" y="1"/>
                  </a:moveTo>
                  <a:cubicBezTo>
                    <a:pt x="862" y="1"/>
                    <a:pt x="744" y="11"/>
                    <a:pt x="639" y="28"/>
                  </a:cubicBezTo>
                  <a:cubicBezTo>
                    <a:pt x="206" y="97"/>
                    <a:pt x="0" y="211"/>
                    <a:pt x="0" y="211"/>
                  </a:cubicBezTo>
                  <a:cubicBezTo>
                    <a:pt x="6" y="222"/>
                    <a:pt x="23" y="226"/>
                    <a:pt x="52" y="226"/>
                  </a:cubicBezTo>
                  <a:cubicBezTo>
                    <a:pt x="142" y="226"/>
                    <a:pt x="345" y="182"/>
                    <a:pt x="639" y="165"/>
                  </a:cubicBezTo>
                  <a:cubicBezTo>
                    <a:pt x="1027" y="165"/>
                    <a:pt x="1621" y="234"/>
                    <a:pt x="2214" y="553"/>
                  </a:cubicBezTo>
                  <a:cubicBezTo>
                    <a:pt x="3424" y="1192"/>
                    <a:pt x="4588" y="2699"/>
                    <a:pt x="5433" y="4319"/>
                  </a:cubicBezTo>
                  <a:cubicBezTo>
                    <a:pt x="5866" y="5118"/>
                    <a:pt x="6232" y="5986"/>
                    <a:pt x="6460" y="6784"/>
                  </a:cubicBezTo>
                  <a:cubicBezTo>
                    <a:pt x="6642" y="7629"/>
                    <a:pt x="6825" y="8428"/>
                    <a:pt x="6916" y="9090"/>
                  </a:cubicBezTo>
                  <a:cubicBezTo>
                    <a:pt x="7053" y="9775"/>
                    <a:pt x="7099" y="10345"/>
                    <a:pt x="7167" y="10756"/>
                  </a:cubicBezTo>
                  <a:cubicBezTo>
                    <a:pt x="7190" y="10961"/>
                    <a:pt x="7190" y="11098"/>
                    <a:pt x="7213" y="11212"/>
                  </a:cubicBezTo>
                  <a:cubicBezTo>
                    <a:pt x="7213" y="11327"/>
                    <a:pt x="7213" y="11372"/>
                    <a:pt x="7213" y="11372"/>
                  </a:cubicBezTo>
                  <a:cubicBezTo>
                    <a:pt x="7213" y="11372"/>
                    <a:pt x="7236" y="11601"/>
                    <a:pt x="7259" y="12011"/>
                  </a:cubicBezTo>
                  <a:cubicBezTo>
                    <a:pt x="7304" y="12399"/>
                    <a:pt x="7282" y="12993"/>
                    <a:pt x="7304" y="13678"/>
                  </a:cubicBezTo>
                  <a:cubicBezTo>
                    <a:pt x="7259" y="14362"/>
                    <a:pt x="7213" y="15161"/>
                    <a:pt x="7030" y="16006"/>
                  </a:cubicBezTo>
                  <a:cubicBezTo>
                    <a:pt x="6985" y="16211"/>
                    <a:pt x="6962" y="16417"/>
                    <a:pt x="6894" y="16645"/>
                  </a:cubicBezTo>
                  <a:cubicBezTo>
                    <a:pt x="6848" y="16850"/>
                    <a:pt x="6779" y="17056"/>
                    <a:pt x="6711" y="17284"/>
                  </a:cubicBezTo>
                  <a:cubicBezTo>
                    <a:pt x="6642" y="17489"/>
                    <a:pt x="6574" y="17718"/>
                    <a:pt x="6506" y="17923"/>
                  </a:cubicBezTo>
                  <a:lnTo>
                    <a:pt x="6254" y="18562"/>
                  </a:lnTo>
                  <a:cubicBezTo>
                    <a:pt x="5570" y="20297"/>
                    <a:pt x="4588" y="21872"/>
                    <a:pt x="3652" y="22899"/>
                  </a:cubicBezTo>
                  <a:cubicBezTo>
                    <a:pt x="2739" y="23949"/>
                    <a:pt x="1940" y="24451"/>
                    <a:pt x="1986" y="24497"/>
                  </a:cubicBezTo>
                  <a:cubicBezTo>
                    <a:pt x="1986" y="24499"/>
                    <a:pt x="1988" y="24500"/>
                    <a:pt x="1990" y="24500"/>
                  </a:cubicBezTo>
                  <a:cubicBezTo>
                    <a:pt x="2022" y="24500"/>
                    <a:pt x="2220" y="24386"/>
                    <a:pt x="2534" y="24177"/>
                  </a:cubicBezTo>
                  <a:cubicBezTo>
                    <a:pt x="2625" y="24132"/>
                    <a:pt x="2717" y="24063"/>
                    <a:pt x="2831" y="23995"/>
                  </a:cubicBezTo>
                  <a:cubicBezTo>
                    <a:pt x="2922" y="23926"/>
                    <a:pt x="3036" y="23835"/>
                    <a:pt x="3150" y="23744"/>
                  </a:cubicBezTo>
                  <a:cubicBezTo>
                    <a:pt x="3356" y="23561"/>
                    <a:pt x="3630" y="23356"/>
                    <a:pt x="3858" y="23104"/>
                  </a:cubicBezTo>
                  <a:cubicBezTo>
                    <a:pt x="4885" y="22100"/>
                    <a:pt x="5958" y="20502"/>
                    <a:pt x="6711" y="18768"/>
                  </a:cubicBezTo>
                  <a:lnTo>
                    <a:pt x="7008" y="18129"/>
                  </a:lnTo>
                  <a:cubicBezTo>
                    <a:pt x="7076" y="17900"/>
                    <a:pt x="7145" y="17672"/>
                    <a:pt x="7236" y="17444"/>
                  </a:cubicBezTo>
                  <a:cubicBezTo>
                    <a:pt x="7304" y="17216"/>
                    <a:pt x="7373" y="17010"/>
                    <a:pt x="7441" y="16782"/>
                  </a:cubicBezTo>
                  <a:cubicBezTo>
                    <a:pt x="7510" y="16554"/>
                    <a:pt x="7555" y="16325"/>
                    <a:pt x="7601" y="16120"/>
                  </a:cubicBezTo>
                  <a:cubicBezTo>
                    <a:pt x="7829" y="15253"/>
                    <a:pt x="7875" y="14408"/>
                    <a:pt x="7944" y="13700"/>
                  </a:cubicBezTo>
                  <a:cubicBezTo>
                    <a:pt x="7966" y="12993"/>
                    <a:pt x="7989" y="12377"/>
                    <a:pt x="7944" y="11966"/>
                  </a:cubicBezTo>
                  <a:cubicBezTo>
                    <a:pt x="7921" y="11555"/>
                    <a:pt x="7921" y="11327"/>
                    <a:pt x="7921" y="11327"/>
                  </a:cubicBezTo>
                  <a:cubicBezTo>
                    <a:pt x="7921" y="11327"/>
                    <a:pt x="7921" y="11258"/>
                    <a:pt x="7898" y="11144"/>
                  </a:cubicBezTo>
                  <a:cubicBezTo>
                    <a:pt x="7898" y="11030"/>
                    <a:pt x="7875" y="10870"/>
                    <a:pt x="7852" y="10665"/>
                  </a:cubicBezTo>
                  <a:cubicBezTo>
                    <a:pt x="7784" y="10254"/>
                    <a:pt x="7715" y="9683"/>
                    <a:pt x="7555" y="8976"/>
                  </a:cubicBezTo>
                  <a:cubicBezTo>
                    <a:pt x="7441" y="8291"/>
                    <a:pt x="7236" y="7492"/>
                    <a:pt x="7008" y="6625"/>
                  </a:cubicBezTo>
                  <a:cubicBezTo>
                    <a:pt x="6734" y="5757"/>
                    <a:pt x="6346" y="4890"/>
                    <a:pt x="5889" y="4068"/>
                  </a:cubicBezTo>
                  <a:cubicBezTo>
                    <a:pt x="5410" y="3246"/>
                    <a:pt x="4862" y="2470"/>
                    <a:pt x="4269" y="1808"/>
                  </a:cubicBezTo>
                  <a:cubicBezTo>
                    <a:pt x="3652" y="1147"/>
                    <a:pt x="2990" y="622"/>
                    <a:pt x="2328" y="325"/>
                  </a:cubicBezTo>
                  <a:cubicBezTo>
                    <a:pt x="1835" y="87"/>
                    <a:pt x="1367" y="1"/>
                    <a:pt x="991"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4495;p53">
              <a:extLst>
                <a:ext uri="{FF2B5EF4-FFF2-40B4-BE49-F238E27FC236}">
                  <a16:creationId xmlns:a16="http://schemas.microsoft.com/office/drawing/2014/main" id="{BE4C495D-6C61-7959-0346-E9059D371359}"/>
                </a:ext>
              </a:extLst>
            </p:cNvPr>
            <p:cNvSpPr/>
            <p:nvPr/>
          </p:nvSpPr>
          <p:spPr>
            <a:xfrm>
              <a:off x="981650" y="2481325"/>
              <a:ext cx="388050" cy="755000"/>
            </a:xfrm>
            <a:custGeom>
              <a:avLst/>
              <a:gdLst/>
              <a:ahLst/>
              <a:cxnLst/>
              <a:rect l="l" t="t" r="r" b="b"/>
              <a:pathLst>
                <a:path w="15522" h="30200" extrusionOk="0">
                  <a:moveTo>
                    <a:pt x="5947" y="0"/>
                  </a:moveTo>
                  <a:cubicBezTo>
                    <a:pt x="5612" y="0"/>
                    <a:pt x="5314" y="26"/>
                    <a:pt x="5068" y="62"/>
                  </a:cubicBezTo>
                  <a:cubicBezTo>
                    <a:pt x="4748" y="85"/>
                    <a:pt x="4520" y="176"/>
                    <a:pt x="4360" y="199"/>
                  </a:cubicBezTo>
                  <a:cubicBezTo>
                    <a:pt x="4200" y="245"/>
                    <a:pt x="4109" y="268"/>
                    <a:pt x="4109" y="268"/>
                  </a:cubicBezTo>
                  <a:cubicBezTo>
                    <a:pt x="4109" y="278"/>
                    <a:pt x="4129" y="283"/>
                    <a:pt x="4167" y="283"/>
                  </a:cubicBezTo>
                  <a:cubicBezTo>
                    <a:pt x="4292" y="283"/>
                    <a:pt x="4617" y="234"/>
                    <a:pt x="5090" y="199"/>
                  </a:cubicBezTo>
                  <a:cubicBezTo>
                    <a:pt x="5224" y="194"/>
                    <a:pt x="5371" y="190"/>
                    <a:pt x="5529" y="190"/>
                  </a:cubicBezTo>
                  <a:cubicBezTo>
                    <a:pt x="6099" y="190"/>
                    <a:pt x="6815" y="241"/>
                    <a:pt x="7601" y="473"/>
                  </a:cubicBezTo>
                  <a:cubicBezTo>
                    <a:pt x="8103" y="633"/>
                    <a:pt x="8628" y="861"/>
                    <a:pt x="9153" y="1158"/>
                  </a:cubicBezTo>
                  <a:cubicBezTo>
                    <a:pt x="9655" y="1477"/>
                    <a:pt x="10158" y="1865"/>
                    <a:pt x="10614" y="2322"/>
                  </a:cubicBezTo>
                  <a:cubicBezTo>
                    <a:pt x="11093" y="2778"/>
                    <a:pt x="11504" y="3303"/>
                    <a:pt x="11892" y="3874"/>
                  </a:cubicBezTo>
                  <a:cubicBezTo>
                    <a:pt x="12280" y="4467"/>
                    <a:pt x="12623" y="5084"/>
                    <a:pt x="12919" y="5700"/>
                  </a:cubicBezTo>
                  <a:cubicBezTo>
                    <a:pt x="14129" y="8256"/>
                    <a:pt x="14631" y="11087"/>
                    <a:pt x="14768" y="13187"/>
                  </a:cubicBezTo>
                  <a:cubicBezTo>
                    <a:pt x="14837" y="14237"/>
                    <a:pt x="14814" y="15104"/>
                    <a:pt x="14768" y="15720"/>
                  </a:cubicBezTo>
                  <a:cubicBezTo>
                    <a:pt x="14746" y="16017"/>
                    <a:pt x="14746" y="16268"/>
                    <a:pt x="14723" y="16428"/>
                  </a:cubicBezTo>
                  <a:cubicBezTo>
                    <a:pt x="14700" y="16588"/>
                    <a:pt x="14677" y="16679"/>
                    <a:pt x="14677" y="16679"/>
                  </a:cubicBezTo>
                  <a:cubicBezTo>
                    <a:pt x="14677" y="16679"/>
                    <a:pt x="14677" y="16770"/>
                    <a:pt x="14654" y="16930"/>
                  </a:cubicBezTo>
                  <a:cubicBezTo>
                    <a:pt x="14631" y="17090"/>
                    <a:pt x="14609" y="17318"/>
                    <a:pt x="14563" y="17638"/>
                  </a:cubicBezTo>
                  <a:cubicBezTo>
                    <a:pt x="14449" y="18231"/>
                    <a:pt x="14289" y="19098"/>
                    <a:pt x="13992" y="20126"/>
                  </a:cubicBezTo>
                  <a:cubicBezTo>
                    <a:pt x="13696" y="21130"/>
                    <a:pt x="13285" y="22294"/>
                    <a:pt x="12668" y="23481"/>
                  </a:cubicBezTo>
                  <a:cubicBezTo>
                    <a:pt x="12372" y="24052"/>
                    <a:pt x="12029" y="24645"/>
                    <a:pt x="11641" y="25216"/>
                  </a:cubicBezTo>
                  <a:cubicBezTo>
                    <a:pt x="11253" y="25786"/>
                    <a:pt x="10820" y="26334"/>
                    <a:pt x="10340" y="26859"/>
                  </a:cubicBezTo>
                  <a:cubicBezTo>
                    <a:pt x="9838" y="27361"/>
                    <a:pt x="9336" y="27818"/>
                    <a:pt x="8765" y="28229"/>
                  </a:cubicBezTo>
                  <a:cubicBezTo>
                    <a:pt x="8195" y="28617"/>
                    <a:pt x="7624" y="28982"/>
                    <a:pt x="7008" y="29233"/>
                  </a:cubicBezTo>
                  <a:cubicBezTo>
                    <a:pt x="5798" y="29735"/>
                    <a:pt x="4565" y="29918"/>
                    <a:pt x="3515" y="29918"/>
                  </a:cubicBezTo>
                  <a:cubicBezTo>
                    <a:pt x="1544" y="29875"/>
                    <a:pt x="222" y="29360"/>
                    <a:pt x="44" y="29360"/>
                  </a:cubicBezTo>
                  <a:cubicBezTo>
                    <a:pt x="30" y="29360"/>
                    <a:pt x="23" y="29363"/>
                    <a:pt x="23" y="29370"/>
                  </a:cubicBezTo>
                  <a:cubicBezTo>
                    <a:pt x="0" y="29393"/>
                    <a:pt x="343" y="29530"/>
                    <a:pt x="936" y="29735"/>
                  </a:cubicBezTo>
                  <a:cubicBezTo>
                    <a:pt x="1530" y="29918"/>
                    <a:pt x="2420" y="30146"/>
                    <a:pt x="3515" y="30192"/>
                  </a:cubicBezTo>
                  <a:cubicBezTo>
                    <a:pt x="3642" y="30197"/>
                    <a:pt x="3772" y="30200"/>
                    <a:pt x="3904" y="30200"/>
                  </a:cubicBezTo>
                  <a:cubicBezTo>
                    <a:pt x="4895" y="30200"/>
                    <a:pt x="6040" y="30041"/>
                    <a:pt x="7168" y="29598"/>
                  </a:cubicBezTo>
                  <a:cubicBezTo>
                    <a:pt x="7807" y="29347"/>
                    <a:pt x="8423" y="29005"/>
                    <a:pt x="9016" y="28594"/>
                  </a:cubicBezTo>
                  <a:cubicBezTo>
                    <a:pt x="9633" y="28183"/>
                    <a:pt x="10180" y="27704"/>
                    <a:pt x="10683" y="27201"/>
                  </a:cubicBezTo>
                  <a:cubicBezTo>
                    <a:pt x="11208" y="26676"/>
                    <a:pt x="11664" y="26106"/>
                    <a:pt x="12098" y="25535"/>
                  </a:cubicBezTo>
                  <a:cubicBezTo>
                    <a:pt x="12486" y="24942"/>
                    <a:pt x="12874" y="24348"/>
                    <a:pt x="13193" y="23732"/>
                  </a:cubicBezTo>
                  <a:cubicBezTo>
                    <a:pt x="13833" y="22545"/>
                    <a:pt x="14289" y="21335"/>
                    <a:pt x="14609" y="20308"/>
                  </a:cubicBezTo>
                  <a:cubicBezTo>
                    <a:pt x="14951" y="19258"/>
                    <a:pt x="15134" y="18368"/>
                    <a:pt x="15248" y="17752"/>
                  </a:cubicBezTo>
                  <a:cubicBezTo>
                    <a:pt x="15293" y="17432"/>
                    <a:pt x="15316" y="17181"/>
                    <a:pt x="15362" y="17021"/>
                  </a:cubicBezTo>
                  <a:cubicBezTo>
                    <a:pt x="15385" y="16839"/>
                    <a:pt x="15385" y="16747"/>
                    <a:pt x="15385" y="16747"/>
                  </a:cubicBezTo>
                  <a:cubicBezTo>
                    <a:pt x="15385" y="16747"/>
                    <a:pt x="15385" y="16656"/>
                    <a:pt x="15407" y="16496"/>
                  </a:cubicBezTo>
                  <a:cubicBezTo>
                    <a:pt x="15430" y="16337"/>
                    <a:pt x="15453" y="16086"/>
                    <a:pt x="15476" y="15766"/>
                  </a:cubicBezTo>
                  <a:cubicBezTo>
                    <a:pt x="15499" y="15127"/>
                    <a:pt x="15522" y="14214"/>
                    <a:pt x="15430" y="13141"/>
                  </a:cubicBezTo>
                  <a:cubicBezTo>
                    <a:pt x="15248" y="10973"/>
                    <a:pt x="14677" y="8097"/>
                    <a:pt x="13376" y="5495"/>
                  </a:cubicBezTo>
                  <a:cubicBezTo>
                    <a:pt x="13056" y="4833"/>
                    <a:pt x="12691" y="4216"/>
                    <a:pt x="12280" y="3623"/>
                  </a:cubicBezTo>
                  <a:cubicBezTo>
                    <a:pt x="11847" y="3052"/>
                    <a:pt x="11390" y="2505"/>
                    <a:pt x="10888" y="2048"/>
                  </a:cubicBezTo>
                  <a:cubicBezTo>
                    <a:pt x="10409" y="1569"/>
                    <a:pt x="9861" y="1181"/>
                    <a:pt x="9313" y="861"/>
                  </a:cubicBezTo>
                  <a:cubicBezTo>
                    <a:pt x="8765" y="564"/>
                    <a:pt x="8195" y="359"/>
                    <a:pt x="7670" y="222"/>
                  </a:cubicBezTo>
                  <a:cubicBezTo>
                    <a:pt x="7040" y="58"/>
                    <a:pt x="6451" y="0"/>
                    <a:pt x="5947" y="0"/>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4496;p53">
              <a:extLst>
                <a:ext uri="{FF2B5EF4-FFF2-40B4-BE49-F238E27FC236}">
                  <a16:creationId xmlns:a16="http://schemas.microsoft.com/office/drawing/2014/main" id="{333005C1-54A0-4F32-6EB4-C5072DBA0DE4}"/>
                </a:ext>
              </a:extLst>
            </p:cNvPr>
            <p:cNvSpPr/>
            <p:nvPr/>
          </p:nvSpPr>
          <p:spPr>
            <a:xfrm>
              <a:off x="1274375" y="2635775"/>
              <a:ext cx="46825" cy="102750"/>
            </a:xfrm>
            <a:custGeom>
              <a:avLst/>
              <a:gdLst/>
              <a:ahLst/>
              <a:cxnLst/>
              <a:rect l="l" t="t" r="r" b="b"/>
              <a:pathLst>
                <a:path w="1873" h="4110" extrusionOk="0">
                  <a:moveTo>
                    <a:pt x="480" y="1"/>
                  </a:moveTo>
                  <a:cubicBezTo>
                    <a:pt x="472" y="1"/>
                    <a:pt x="465" y="1"/>
                    <a:pt x="457" y="1"/>
                  </a:cubicBezTo>
                  <a:cubicBezTo>
                    <a:pt x="138" y="24"/>
                    <a:pt x="1" y="504"/>
                    <a:pt x="138" y="1051"/>
                  </a:cubicBezTo>
                  <a:cubicBezTo>
                    <a:pt x="249" y="1585"/>
                    <a:pt x="577" y="2011"/>
                    <a:pt x="890" y="2011"/>
                  </a:cubicBezTo>
                  <a:cubicBezTo>
                    <a:pt x="898" y="2011"/>
                    <a:pt x="906" y="2011"/>
                    <a:pt x="914" y="2010"/>
                  </a:cubicBezTo>
                  <a:cubicBezTo>
                    <a:pt x="1210" y="1987"/>
                    <a:pt x="1370" y="1508"/>
                    <a:pt x="1233" y="960"/>
                  </a:cubicBezTo>
                  <a:cubicBezTo>
                    <a:pt x="1100" y="426"/>
                    <a:pt x="771" y="1"/>
                    <a:pt x="480" y="1"/>
                  </a:cubicBezTo>
                  <a:close/>
                  <a:moveTo>
                    <a:pt x="1254" y="2671"/>
                  </a:moveTo>
                  <a:cubicBezTo>
                    <a:pt x="1247" y="2671"/>
                    <a:pt x="1240" y="2671"/>
                    <a:pt x="1233" y="2672"/>
                  </a:cubicBezTo>
                  <a:cubicBezTo>
                    <a:pt x="1005" y="2695"/>
                    <a:pt x="891" y="3014"/>
                    <a:pt x="982" y="3425"/>
                  </a:cubicBezTo>
                  <a:cubicBezTo>
                    <a:pt x="1074" y="3813"/>
                    <a:pt x="1325" y="4110"/>
                    <a:pt x="1553" y="4110"/>
                  </a:cubicBezTo>
                  <a:cubicBezTo>
                    <a:pt x="1758" y="4087"/>
                    <a:pt x="1872" y="3745"/>
                    <a:pt x="1781" y="3357"/>
                  </a:cubicBezTo>
                  <a:cubicBezTo>
                    <a:pt x="1693" y="2982"/>
                    <a:pt x="1456" y="2671"/>
                    <a:pt x="1254" y="267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4497;p53">
              <a:extLst>
                <a:ext uri="{FF2B5EF4-FFF2-40B4-BE49-F238E27FC236}">
                  <a16:creationId xmlns:a16="http://schemas.microsoft.com/office/drawing/2014/main" id="{6DBD96D1-A275-B01A-E4DF-2593553C6425}"/>
                </a:ext>
              </a:extLst>
            </p:cNvPr>
            <p:cNvSpPr/>
            <p:nvPr/>
          </p:nvSpPr>
          <p:spPr>
            <a:xfrm>
              <a:off x="1231025" y="2639225"/>
              <a:ext cx="559225" cy="658525"/>
            </a:xfrm>
            <a:custGeom>
              <a:avLst/>
              <a:gdLst/>
              <a:ahLst/>
              <a:cxnLst/>
              <a:rect l="l" t="t" r="r" b="b"/>
              <a:pathLst>
                <a:path w="22369" h="26341" extrusionOk="0">
                  <a:moveTo>
                    <a:pt x="16777" y="0"/>
                  </a:moveTo>
                  <a:lnTo>
                    <a:pt x="2351" y="1027"/>
                  </a:lnTo>
                  <a:lnTo>
                    <a:pt x="0" y="24378"/>
                  </a:lnTo>
                  <a:lnTo>
                    <a:pt x="913" y="24720"/>
                  </a:lnTo>
                  <a:lnTo>
                    <a:pt x="913" y="24766"/>
                  </a:lnTo>
                  <a:lnTo>
                    <a:pt x="1347" y="24926"/>
                  </a:lnTo>
                  <a:lnTo>
                    <a:pt x="3858" y="25884"/>
                  </a:lnTo>
                  <a:lnTo>
                    <a:pt x="4428" y="26112"/>
                  </a:lnTo>
                  <a:lnTo>
                    <a:pt x="4907" y="26295"/>
                  </a:lnTo>
                  <a:lnTo>
                    <a:pt x="5022" y="26341"/>
                  </a:lnTo>
                  <a:lnTo>
                    <a:pt x="5455" y="26295"/>
                  </a:lnTo>
                  <a:lnTo>
                    <a:pt x="19470" y="24834"/>
                  </a:lnTo>
                  <a:lnTo>
                    <a:pt x="22323" y="1552"/>
                  </a:lnTo>
                  <a:lnTo>
                    <a:pt x="22369" y="1119"/>
                  </a:lnTo>
                  <a:lnTo>
                    <a:pt x="22209" y="1142"/>
                  </a:lnTo>
                  <a:lnTo>
                    <a:pt x="22209" y="1027"/>
                  </a:lnTo>
                  <a:lnTo>
                    <a:pt x="16777" y="0"/>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4498;p53">
              <a:extLst>
                <a:ext uri="{FF2B5EF4-FFF2-40B4-BE49-F238E27FC236}">
                  <a16:creationId xmlns:a16="http://schemas.microsoft.com/office/drawing/2014/main" id="{34367815-6EC7-8779-0075-08D7BA47C8F1}"/>
                </a:ext>
              </a:extLst>
            </p:cNvPr>
            <p:cNvSpPr/>
            <p:nvPr/>
          </p:nvSpPr>
          <p:spPr>
            <a:xfrm>
              <a:off x="1240150" y="2597000"/>
              <a:ext cx="555825" cy="656250"/>
            </a:xfrm>
            <a:custGeom>
              <a:avLst/>
              <a:gdLst/>
              <a:ahLst/>
              <a:cxnLst/>
              <a:rect l="l" t="t" r="r" b="b"/>
              <a:pathLst>
                <a:path w="22233" h="26250" extrusionOk="0">
                  <a:moveTo>
                    <a:pt x="16800" y="0"/>
                  </a:moveTo>
                  <a:lnTo>
                    <a:pt x="2351" y="1027"/>
                  </a:lnTo>
                  <a:lnTo>
                    <a:pt x="0" y="24378"/>
                  </a:lnTo>
                  <a:lnTo>
                    <a:pt x="4885" y="26249"/>
                  </a:lnTo>
                  <a:lnTo>
                    <a:pt x="19310" y="24743"/>
                  </a:lnTo>
                  <a:lnTo>
                    <a:pt x="22232" y="1027"/>
                  </a:lnTo>
                  <a:lnTo>
                    <a:pt x="16800" y="0"/>
                  </a:lnTo>
                  <a:close/>
                </a:path>
              </a:pathLst>
            </a:custGeom>
            <a:solidFill>
              <a:srgbClr val="ED8F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4499;p53">
              <a:extLst>
                <a:ext uri="{FF2B5EF4-FFF2-40B4-BE49-F238E27FC236}">
                  <a16:creationId xmlns:a16="http://schemas.microsoft.com/office/drawing/2014/main" id="{F706418E-02C1-05F9-023E-417D092058FA}"/>
                </a:ext>
              </a:extLst>
            </p:cNvPr>
            <p:cNvSpPr/>
            <p:nvPr/>
          </p:nvSpPr>
          <p:spPr>
            <a:xfrm>
              <a:off x="1251550" y="2602700"/>
              <a:ext cx="543850" cy="650550"/>
            </a:xfrm>
            <a:custGeom>
              <a:avLst/>
              <a:gdLst/>
              <a:ahLst/>
              <a:cxnLst/>
              <a:rect l="l" t="t" r="r" b="b"/>
              <a:pathLst>
                <a:path w="21754" h="26022" extrusionOk="0">
                  <a:moveTo>
                    <a:pt x="16777" y="1"/>
                  </a:moveTo>
                  <a:lnTo>
                    <a:pt x="2329" y="1028"/>
                  </a:lnTo>
                  <a:lnTo>
                    <a:pt x="1" y="24309"/>
                  </a:lnTo>
                  <a:lnTo>
                    <a:pt x="4429" y="26021"/>
                  </a:lnTo>
                  <a:lnTo>
                    <a:pt x="18854" y="24515"/>
                  </a:lnTo>
                  <a:lnTo>
                    <a:pt x="21753" y="936"/>
                  </a:lnTo>
                  <a:lnTo>
                    <a:pt x="16777"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4500;p53">
              <a:extLst>
                <a:ext uri="{FF2B5EF4-FFF2-40B4-BE49-F238E27FC236}">
                  <a16:creationId xmlns:a16="http://schemas.microsoft.com/office/drawing/2014/main" id="{537BFF76-F9C9-759F-24CD-56741AC5A214}"/>
                </a:ext>
              </a:extLst>
            </p:cNvPr>
            <p:cNvSpPr/>
            <p:nvPr/>
          </p:nvSpPr>
          <p:spPr>
            <a:xfrm>
              <a:off x="1262975" y="2609550"/>
              <a:ext cx="529575" cy="645975"/>
            </a:xfrm>
            <a:custGeom>
              <a:avLst/>
              <a:gdLst/>
              <a:ahLst/>
              <a:cxnLst/>
              <a:rect l="l" t="t" r="r" b="b"/>
              <a:pathLst>
                <a:path w="21183" h="25839" extrusionOk="0">
                  <a:moveTo>
                    <a:pt x="16183" y="0"/>
                  </a:moveTo>
                  <a:lnTo>
                    <a:pt x="2351" y="982"/>
                  </a:lnTo>
                  <a:lnTo>
                    <a:pt x="0" y="24264"/>
                  </a:lnTo>
                  <a:lnTo>
                    <a:pt x="4132" y="25839"/>
                  </a:lnTo>
                  <a:lnTo>
                    <a:pt x="18557" y="24332"/>
                  </a:lnTo>
                  <a:lnTo>
                    <a:pt x="21182" y="754"/>
                  </a:lnTo>
                  <a:lnTo>
                    <a:pt x="16183" y="0"/>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4501;p53">
              <a:extLst>
                <a:ext uri="{FF2B5EF4-FFF2-40B4-BE49-F238E27FC236}">
                  <a16:creationId xmlns:a16="http://schemas.microsoft.com/office/drawing/2014/main" id="{D3E569BA-0B6B-D559-C178-1947FE40D1F8}"/>
                </a:ext>
              </a:extLst>
            </p:cNvPr>
            <p:cNvSpPr/>
            <p:nvPr/>
          </p:nvSpPr>
          <p:spPr>
            <a:xfrm>
              <a:off x="1262975" y="2636375"/>
              <a:ext cx="164350" cy="619150"/>
            </a:xfrm>
            <a:custGeom>
              <a:avLst/>
              <a:gdLst/>
              <a:ahLst/>
              <a:cxnLst/>
              <a:rect l="l" t="t" r="r" b="b"/>
              <a:pathLst>
                <a:path w="6574" h="24766" extrusionOk="0">
                  <a:moveTo>
                    <a:pt x="2328" y="0"/>
                  </a:moveTo>
                  <a:lnTo>
                    <a:pt x="0" y="23191"/>
                  </a:lnTo>
                  <a:lnTo>
                    <a:pt x="4132" y="24766"/>
                  </a:lnTo>
                  <a:lnTo>
                    <a:pt x="6026" y="24560"/>
                  </a:lnTo>
                  <a:lnTo>
                    <a:pt x="6574" y="1552"/>
                  </a:lnTo>
                  <a:lnTo>
                    <a:pt x="232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502;p53">
              <a:extLst>
                <a:ext uri="{FF2B5EF4-FFF2-40B4-BE49-F238E27FC236}">
                  <a16:creationId xmlns:a16="http://schemas.microsoft.com/office/drawing/2014/main" id="{C47685FC-B9F7-3F17-E261-CBDA5E11CCA9}"/>
                </a:ext>
              </a:extLst>
            </p:cNvPr>
            <p:cNvSpPr/>
            <p:nvPr/>
          </p:nvSpPr>
          <p:spPr>
            <a:xfrm>
              <a:off x="1362825" y="2624950"/>
              <a:ext cx="437125" cy="630575"/>
            </a:xfrm>
            <a:custGeom>
              <a:avLst/>
              <a:gdLst/>
              <a:ahLst/>
              <a:cxnLst/>
              <a:rect l="l" t="t" r="r" b="b"/>
              <a:pathLst>
                <a:path w="17485" h="25223" extrusionOk="0">
                  <a:moveTo>
                    <a:pt x="17485" y="1"/>
                  </a:moveTo>
                  <a:lnTo>
                    <a:pt x="2352" y="1872"/>
                  </a:lnTo>
                  <a:lnTo>
                    <a:pt x="1" y="25177"/>
                  </a:lnTo>
                  <a:lnTo>
                    <a:pt x="138" y="25223"/>
                  </a:lnTo>
                  <a:lnTo>
                    <a:pt x="14563" y="23716"/>
                  </a:lnTo>
                  <a:lnTo>
                    <a:pt x="17485" y="1"/>
                  </a:lnTo>
                  <a:close/>
                </a:path>
              </a:pathLst>
            </a:custGeom>
            <a:solidFill>
              <a:srgbClr val="ED8F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503;p53">
              <a:extLst>
                <a:ext uri="{FF2B5EF4-FFF2-40B4-BE49-F238E27FC236}">
                  <a16:creationId xmlns:a16="http://schemas.microsoft.com/office/drawing/2014/main" id="{06E21862-C0FF-1D3A-E264-DB21A732259C}"/>
                </a:ext>
              </a:extLst>
            </p:cNvPr>
            <p:cNvSpPr/>
            <p:nvPr/>
          </p:nvSpPr>
          <p:spPr>
            <a:xfrm>
              <a:off x="1376525" y="2636375"/>
              <a:ext cx="421725" cy="618000"/>
            </a:xfrm>
            <a:custGeom>
              <a:avLst/>
              <a:gdLst/>
              <a:ahLst/>
              <a:cxnLst/>
              <a:rect l="l" t="t" r="r" b="b"/>
              <a:pathLst>
                <a:path w="16869" h="24720" extrusionOk="0">
                  <a:moveTo>
                    <a:pt x="16868" y="0"/>
                  </a:moveTo>
                  <a:lnTo>
                    <a:pt x="2306" y="1803"/>
                  </a:lnTo>
                  <a:lnTo>
                    <a:pt x="0" y="24720"/>
                  </a:ln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504;p53">
              <a:extLst>
                <a:ext uri="{FF2B5EF4-FFF2-40B4-BE49-F238E27FC236}">
                  <a16:creationId xmlns:a16="http://schemas.microsoft.com/office/drawing/2014/main" id="{48D260CC-63F3-29CB-6E6D-1D275674959F}"/>
                </a:ext>
              </a:extLst>
            </p:cNvPr>
            <p:cNvSpPr/>
            <p:nvPr/>
          </p:nvSpPr>
          <p:spPr>
            <a:xfrm>
              <a:off x="1376525" y="2636375"/>
              <a:ext cx="421725" cy="618000"/>
            </a:xfrm>
            <a:custGeom>
              <a:avLst/>
              <a:gdLst/>
              <a:ahLst/>
              <a:cxnLst/>
              <a:rect l="l" t="t" r="r" b="b"/>
              <a:pathLst>
                <a:path w="16869" h="24720" extrusionOk="0">
                  <a:moveTo>
                    <a:pt x="16868" y="0"/>
                  </a:moveTo>
                  <a:lnTo>
                    <a:pt x="0" y="24720"/>
                  </a:lnTo>
                  <a:lnTo>
                    <a:pt x="14015" y="23259"/>
                  </a:lnTo>
                  <a:lnTo>
                    <a:pt x="16868" y="0"/>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505;p53">
              <a:extLst>
                <a:ext uri="{FF2B5EF4-FFF2-40B4-BE49-F238E27FC236}">
                  <a16:creationId xmlns:a16="http://schemas.microsoft.com/office/drawing/2014/main" id="{471DC08A-6315-81B5-CB61-13A71BBFFDC1}"/>
                </a:ext>
              </a:extLst>
            </p:cNvPr>
            <p:cNvSpPr/>
            <p:nvPr/>
          </p:nvSpPr>
          <p:spPr>
            <a:xfrm>
              <a:off x="1272100" y="2618675"/>
              <a:ext cx="361225" cy="615750"/>
            </a:xfrm>
            <a:custGeom>
              <a:avLst/>
              <a:gdLst/>
              <a:ahLst/>
              <a:cxnLst/>
              <a:rect l="l" t="t" r="r" b="b"/>
              <a:pathLst>
                <a:path w="14449" h="24630" extrusionOk="0">
                  <a:moveTo>
                    <a:pt x="14449" y="1"/>
                  </a:moveTo>
                  <a:lnTo>
                    <a:pt x="2580" y="868"/>
                  </a:lnTo>
                  <a:lnTo>
                    <a:pt x="0" y="24629"/>
                  </a:lnTo>
                  <a:lnTo>
                    <a:pt x="3264" y="1324"/>
                  </a:lnTo>
                  <a:lnTo>
                    <a:pt x="1444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506;p53">
              <a:extLst>
                <a:ext uri="{FF2B5EF4-FFF2-40B4-BE49-F238E27FC236}">
                  <a16:creationId xmlns:a16="http://schemas.microsoft.com/office/drawing/2014/main" id="{3D5F8421-8DA4-EBBE-8E8C-E94C593B9BF4}"/>
                </a:ext>
              </a:extLst>
            </p:cNvPr>
            <p:cNvSpPr/>
            <p:nvPr/>
          </p:nvSpPr>
          <p:spPr>
            <a:xfrm>
              <a:off x="1328600" y="2641500"/>
              <a:ext cx="229975" cy="392050"/>
            </a:xfrm>
            <a:custGeom>
              <a:avLst/>
              <a:gdLst/>
              <a:ahLst/>
              <a:cxnLst/>
              <a:rect l="l" t="t" r="r" b="b"/>
              <a:pathLst>
                <a:path w="9199" h="15682" extrusionOk="0">
                  <a:moveTo>
                    <a:pt x="9199" y="1"/>
                  </a:moveTo>
                  <a:lnTo>
                    <a:pt x="1621" y="571"/>
                  </a:lnTo>
                  <a:lnTo>
                    <a:pt x="0" y="15682"/>
                  </a:lnTo>
                  <a:lnTo>
                    <a:pt x="2077" y="845"/>
                  </a:lnTo>
                  <a:lnTo>
                    <a:pt x="919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507;p53">
              <a:extLst>
                <a:ext uri="{FF2B5EF4-FFF2-40B4-BE49-F238E27FC236}">
                  <a16:creationId xmlns:a16="http://schemas.microsoft.com/office/drawing/2014/main" id="{B5F917DF-8D06-E63C-D066-ACDCDA3DEA13}"/>
                </a:ext>
              </a:extLst>
            </p:cNvPr>
            <p:cNvSpPr/>
            <p:nvPr/>
          </p:nvSpPr>
          <p:spPr>
            <a:xfrm>
              <a:off x="1337150" y="2705975"/>
              <a:ext cx="60525" cy="543850"/>
            </a:xfrm>
            <a:custGeom>
              <a:avLst/>
              <a:gdLst/>
              <a:ahLst/>
              <a:cxnLst/>
              <a:rect l="l" t="t" r="r" b="b"/>
              <a:pathLst>
                <a:path w="2421" h="21754" extrusionOk="0">
                  <a:moveTo>
                    <a:pt x="2420" y="1"/>
                  </a:moveTo>
                  <a:lnTo>
                    <a:pt x="1" y="21525"/>
                  </a:lnTo>
                  <a:lnTo>
                    <a:pt x="548" y="21753"/>
                  </a:lnTo>
                  <a:lnTo>
                    <a:pt x="2420"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508;p53">
              <a:extLst>
                <a:ext uri="{FF2B5EF4-FFF2-40B4-BE49-F238E27FC236}">
                  <a16:creationId xmlns:a16="http://schemas.microsoft.com/office/drawing/2014/main" id="{CF8309AE-1AC5-ADA4-AAE3-CDCF6556E619}"/>
                </a:ext>
              </a:extLst>
            </p:cNvPr>
            <p:cNvSpPr/>
            <p:nvPr/>
          </p:nvSpPr>
          <p:spPr>
            <a:xfrm>
              <a:off x="1396500" y="2649500"/>
              <a:ext cx="372650" cy="544975"/>
            </a:xfrm>
            <a:custGeom>
              <a:avLst/>
              <a:gdLst/>
              <a:ahLst/>
              <a:cxnLst/>
              <a:rect l="l" t="t" r="r" b="b"/>
              <a:pathLst>
                <a:path w="14906" h="21799" extrusionOk="0">
                  <a:moveTo>
                    <a:pt x="14905" y="0"/>
                  </a:moveTo>
                  <a:lnTo>
                    <a:pt x="2214" y="1872"/>
                  </a:lnTo>
                  <a:lnTo>
                    <a:pt x="0" y="21798"/>
                  </a:lnTo>
                  <a:lnTo>
                    <a:pt x="183" y="21753"/>
                  </a:lnTo>
                  <a:lnTo>
                    <a:pt x="3059" y="2534"/>
                  </a:lnTo>
                  <a:lnTo>
                    <a:pt x="1490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509;p53">
              <a:extLst>
                <a:ext uri="{FF2B5EF4-FFF2-40B4-BE49-F238E27FC236}">
                  <a16:creationId xmlns:a16="http://schemas.microsoft.com/office/drawing/2014/main" id="{C5284CC1-D6F3-CAED-5531-D7AE44BC89E6}"/>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510;p53">
              <a:extLst>
                <a:ext uri="{FF2B5EF4-FFF2-40B4-BE49-F238E27FC236}">
                  <a16:creationId xmlns:a16="http://schemas.microsoft.com/office/drawing/2014/main" id="{1A80D8F5-52B8-D29F-8ACC-05B102A85723}"/>
                </a:ext>
              </a:extLst>
            </p:cNvPr>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511;p53">
              <a:extLst>
                <a:ext uri="{FF2B5EF4-FFF2-40B4-BE49-F238E27FC236}">
                  <a16:creationId xmlns:a16="http://schemas.microsoft.com/office/drawing/2014/main" id="{0522F787-E049-617E-0D30-1B1BA1CE2DF2}"/>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4512;p53">
              <a:extLst>
                <a:ext uri="{FF2B5EF4-FFF2-40B4-BE49-F238E27FC236}">
                  <a16:creationId xmlns:a16="http://schemas.microsoft.com/office/drawing/2014/main" id="{25375331-9FA0-5245-6A2C-22A93AD145E0}"/>
                </a:ext>
              </a:extLst>
            </p:cNvPr>
            <p:cNvSpPr/>
            <p:nvPr/>
          </p:nvSpPr>
          <p:spPr>
            <a:xfrm>
              <a:off x="1617900" y="2501650"/>
              <a:ext cx="129550" cy="114200"/>
            </a:xfrm>
            <a:custGeom>
              <a:avLst/>
              <a:gdLst/>
              <a:ahLst/>
              <a:cxnLst/>
              <a:rect l="l" t="t" r="r" b="b"/>
              <a:pathLst>
                <a:path w="5182" h="4568" extrusionOk="0">
                  <a:moveTo>
                    <a:pt x="65" y="1"/>
                  </a:moveTo>
                  <a:cubicBezTo>
                    <a:pt x="23" y="1"/>
                    <a:pt x="1" y="2"/>
                    <a:pt x="1" y="2"/>
                  </a:cubicBezTo>
                  <a:cubicBezTo>
                    <a:pt x="594" y="117"/>
                    <a:pt x="1895" y="1920"/>
                    <a:pt x="2991" y="3997"/>
                  </a:cubicBezTo>
                  <a:cubicBezTo>
                    <a:pt x="3721" y="4202"/>
                    <a:pt x="4452" y="4408"/>
                    <a:pt x="5182" y="4568"/>
                  </a:cubicBezTo>
                  <a:cubicBezTo>
                    <a:pt x="4954" y="3951"/>
                    <a:pt x="4703" y="3449"/>
                    <a:pt x="4429" y="3061"/>
                  </a:cubicBezTo>
                  <a:cubicBezTo>
                    <a:pt x="2398" y="148"/>
                    <a:pt x="441" y="1"/>
                    <a:pt x="65"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1" name="Google Shape;4513;p53">
              <a:extLst>
                <a:ext uri="{FF2B5EF4-FFF2-40B4-BE49-F238E27FC236}">
                  <a16:creationId xmlns:a16="http://schemas.microsoft.com/office/drawing/2014/main" id="{87963FF4-A899-9F68-F3A4-47BCD2491909}"/>
                </a:ext>
              </a:extLst>
            </p:cNvPr>
            <p:cNvSpPr/>
            <p:nvPr/>
          </p:nvSpPr>
          <p:spPr>
            <a:xfrm>
              <a:off x="1362825" y="2756775"/>
              <a:ext cx="446825" cy="437525"/>
            </a:xfrm>
            <a:custGeom>
              <a:avLst/>
              <a:gdLst/>
              <a:ahLst/>
              <a:cxnLst/>
              <a:rect l="l" t="t" r="r" b="b"/>
              <a:pathLst>
                <a:path w="17873" h="17501"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72" y="17495"/>
                    <a:pt x="756" y="17500"/>
                    <a:pt x="1150" y="17500"/>
                  </a:cubicBezTo>
                  <a:cubicBezTo>
                    <a:pt x="7576" y="17500"/>
                    <a:pt x="16619" y="16070"/>
                    <a:pt x="17394" y="12349"/>
                  </a:cubicBezTo>
                  <a:cubicBezTo>
                    <a:pt x="17873" y="9998"/>
                    <a:pt x="17599" y="4611"/>
                    <a:pt x="16800"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2" name="Google Shape;4514;p53">
              <a:extLst>
                <a:ext uri="{FF2B5EF4-FFF2-40B4-BE49-F238E27FC236}">
                  <a16:creationId xmlns:a16="http://schemas.microsoft.com/office/drawing/2014/main" id="{FBFE7022-D8BB-60E6-58FC-D24155894FC0}"/>
                </a:ext>
              </a:extLst>
            </p:cNvPr>
            <p:cNvSpPr/>
            <p:nvPr/>
          </p:nvSpPr>
          <p:spPr>
            <a:xfrm>
              <a:off x="1362825" y="2756775"/>
              <a:ext cx="446825" cy="437475"/>
            </a:xfrm>
            <a:custGeom>
              <a:avLst/>
              <a:gdLst/>
              <a:ahLst/>
              <a:cxnLst/>
              <a:rect l="l" t="t" r="r" b="b"/>
              <a:pathLst>
                <a:path w="17873" h="17499" extrusionOk="0">
                  <a:moveTo>
                    <a:pt x="16800" y="0"/>
                  </a:moveTo>
                  <a:cubicBezTo>
                    <a:pt x="16503" y="2785"/>
                    <a:pt x="15933" y="5524"/>
                    <a:pt x="15248" y="8240"/>
                  </a:cubicBezTo>
                  <a:cubicBezTo>
                    <a:pt x="15230" y="8348"/>
                    <a:pt x="15156" y="8385"/>
                    <a:pt x="15081" y="8385"/>
                  </a:cubicBezTo>
                  <a:cubicBezTo>
                    <a:pt x="15060" y="8385"/>
                    <a:pt x="15039" y="8382"/>
                    <a:pt x="15020" y="8377"/>
                  </a:cubicBezTo>
                  <a:cubicBezTo>
                    <a:pt x="14928" y="8697"/>
                    <a:pt x="14860" y="8971"/>
                    <a:pt x="14769" y="9176"/>
                  </a:cubicBezTo>
                  <a:cubicBezTo>
                    <a:pt x="13947" y="10979"/>
                    <a:pt x="69" y="14723"/>
                    <a:pt x="69" y="14723"/>
                  </a:cubicBezTo>
                  <a:lnTo>
                    <a:pt x="1" y="17484"/>
                  </a:lnTo>
                  <a:cubicBezTo>
                    <a:pt x="346" y="17494"/>
                    <a:pt x="700" y="17498"/>
                    <a:pt x="1062" y="17498"/>
                  </a:cubicBezTo>
                  <a:cubicBezTo>
                    <a:pt x="2474" y="17498"/>
                    <a:pt x="4003" y="17429"/>
                    <a:pt x="5547" y="17302"/>
                  </a:cubicBezTo>
                  <a:cubicBezTo>
                    <a:pt x="6803" y="16252"/>
                    <a:pt x="9017" y="14654"/>
                    <a:pt x="10295" y="14472"/>
                  </a:cubicBezTo>
                  <a:cubicBezTo>
                    <a:pt x="11710" y="14289"/>
                    <a:pt x="14449" y="14198"/>
                    <a:pt x="16321" y="14061"/>
                  </a:cubicBezTo>
                  <a:cubicBezTo>
                    <a:pt x="16891" y="13559"/>
                    <a:pt x="17257" y="12988"/>
                    <a:pt x="17394" y="12349"/>
                  </a:cubicBezTo>
                  <a:cubicBezTo>
                    <a:pt x="17873" y="9998"/>
                    <a:pt x="17599" y="4611"/>
                    <a:pt x="16800"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4515;p53">
              <a:extLst>
                <a:ext uri="{FF2B5EF4-FFF2-40B4-BE49-F238E27FC236}">
                  <a16:creationId xmlns:a16="http://schemas.microsoft.com/office/drawing/2014/main" id="{DE9BB37E-BA13-A9D2-8000-F4DAA488E141}"/>
                </a:ext>
              </a:extLst>
            </p:cNvPr>
            <p:cNvSpPr/>
            <p:nvPr/>
          </p:nvSpPr>
          <p:spPr>
            <a:xfrm>
              <a:off x="1220175" y="2958775"/>
              <a:ext cx="238250" cy="215050"/>
            </a:xfrm>
            <a:custGeom>
              <a:avLst/>
              <a:gdLst/>
              <a:ahLst/>
              <a:cxnLst/>
              <a:rect l="l" t="t" r="r" b="b"/>
              <a:pathLst>
                <a:path w="9530" h="8602" extrusionOk="0">
                  <a:moveTo>
                    <a:pt x="1621" y="0"/>
                  </a:moveTo>
                  <a:cubicBezTo>
                    <a:pt x="1096" y="183"/>
                    <a:pt x="868" y="982"/>
                    <a:pt x="731" y="1438"/>
                  </a:cubicBezTo>
                  <a:cubicBezTo>
                    <a:pt x="662" y="1712"/>
                    <a:pt x="571" y="2009"/>
                    <a:pt x="503" y="2306"/>
                  </a:cubicBezTo>
                  <a:cubicBezTo>
                    <a:pt x="0" y="4337"/>
                    <a:pt x="868" y="6665"/>
                    <a:pt x="2648" y="7784"/>
                  </a:cubicBezTo>
                  <a:cubicBezTo>
                    <a:pt x="2899" y="7967"/>
                    <a:pt x="3173" y="8103"/>
                    <a:pt x="3470" y="8218"/>
                  </a:cubicBezTo>
                  <a:cubicBezTo>
                    <a:pt x="4087" y="8483"/>
                    <a:pt x="4683" y="8601"/>
                    <a:pt x="5240" y="8601"/>
                  </a:cubicBezTo>
                  <a:cubicBezTo>
                    <a:pt x="7794" y="8601"/>
                    <a:pt x="9529" y="6125"/>
                    <a:pt x="8742" y="4063"/>
                  </a:cubicBezTo>
                  <a:cubicBezTo>
                    <a:pt x="8742" y="4063"/>
                    <a:pt x="6188" y="414"/>
                    <a:pt x="4690" y="414"/>
                  </a:cubicBezTo>
                  <a:cubicBezTo>
                    <a:pt x="4599" y="414"/>
                    <a:pt x="4511" y="428"/>
                    <a:pt x="4428" y="457"/>
                  </a:cubicBezTo>
                  <a:cubicBezTo>
                    <a:pt x="3926" y="640"/>
                    <a:pt x="3789" y="1050"/>
                    <a:pt x="3926" y="1530"/>
                  </a:cubicBezTo>
                  <a:cubicBezTo>
                    <a:pt x="3972" y="1758"/>
                    <a:pt x="4063" y="2032"/>
                    <a:pt x="4200" y="2192"/>
                  </a:cubicBezTo>
                  <a:cubicBezTo>
                    <a:pt x="4383" y="2397"/>
                    <a:pt x="4634" y="2488"/>
                    <a:pt x="4702" y="2762"/>
                  </a:cubicBezTo>
                  <a:cubicBezTo>
                    <a:pt x="4554" y="2849"/>
                    <a:pt x="4390" y="2886"/>
                    <a:pt x="4219" y="2886"/>
                  </a:cubicBezTo>
                  <a:cubicBezTo>
                    <a:pt x="3578" y="2886"/>
                    <a:pt x="2844" y="2365"/>
                    <a:pt x="2465" y="1986"/>
                  </a:cubicBezTo>
                  <a:cubicBezTo>
                    <a:pt x="1872" y="1393"/>
                    <a:pt x="1918" y="662"/>
                    <a:pt x="1621" y="0"/>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4516;p53">
              <a:extLst>
                <a:ext uri="{FF2B5EF4-FFF2-40B4-BE49-F238E27FC236}">
                  <a16:creationId xmlns:a16="http://schemas.microsoft.com/office/drawing/2014/main" id="{29E54498-FD84-2A5F-B586-5B1F5411A02B}"/>
                </a:ext>
              </a:extLst>
            </p:cNvPr>
            <p:cNvSpPr/>
            <p:nvPr/>
          </p:nvSpPr>
          <p:spPr>
            <a:xfrm>
              <a:off x="1220750" y="3019250"/>
              <a:ext cx="237675" cy="154575"/>
            </a:xfrm>
            <a:custGeom>
              <a:avLst/>
              <a:gdLst/>
              <a:ahLst/>
              <a:cxnLst/>
              <a:rect l="l" t="t" r="r" b="b"/>
              <a:pathLst>
                <a:path w="9507" h="6183" extrusionOk="0">
                  <a:moveTo>
                    <a:pt x="457" y="1"/>
                  </a:moveTo>
                  <a:lnTo>
                    <a:pt x="457" y="1"/>
                  </a:lnTo>
                  <a:cubicBezTo>
                    <a:pt x="0" y="2010"/>
                    <a:pt x="868" y="4269"/>
                    <a:pt x="2625" y="5365"/>
                  </a:cubicBezTo>
                  <a:cubicBezTo>
                    <a:pt x="2876" y="5548"/>
                    <a:pt x="3150" y="5684"/>
                    <a:pt x="3447" y="5799"/>
                  </a:cubicBezTo>
                  <a:cubicBezTo>
                    <a:pt x="4064" y="6064"/>
                    <a:pt x="4660" y="6182"/>
                    <a:pt x="5217" y="6182"/>
                  </a:cubicBezTo>
                  <a:cubicBezTo>
                    <a:pt x="7771" y="6182"/>
                    <a:pt x="9506" y="3706"/>
                    <a:pt x="8719" y="1644"/>
                  </a:cubicBezTo>
                  <a:cubicBezTo>
                    <a:pt x="8719" y="1644"/>
                    <a:pt x="8354" y="1119"/>
                    <a:pt x="7806" y="480"/>
                  </a:cubicBezTo>
                  <a:lnTo>
                    <a:pt x="7806" y="480"/>
                  </a:lnTo>
                  <a:cubicBezTo>
                    <a:pt x="7829" y="1713"/>
                    <a:pt x="7396" y="3060"/>
                    <a:pt x="5341" y="3105"/>
                  </a:cubicBezTo>
                  <a:cubicBezTo>
                    <a:pt x="5272" y="3107"/>
                    <a:pt x="5204" y="3108"/>
                    <a:pt x="5136" y="3108"/>
                  </a:cubicBezTo>
                  <a:cubicBezTo>
                    <a:pt x="2343" y="3108"/>
                    <a:pt x="769" y="1739"/>
                    <a:pt x="457" y="1"/>
                  </a:cubicBezTo>
                  <a:close/>
                </a:path>
              </a:pathLst>
            </a:custGeom>
            <a:solidFill>
              <a:srgbClr val="FF9C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4517;p53">
              <a:extLst>
                <a:ext uri="{FF2B5EF4-FFF2-40B4-BE49-F238E27FC236}">
                  <a16:creationId xmlns:a16="http://schemas.microsoft.com/office/drawing/2014/main" id="{5ECBA244-F06E-7656-0BEC-34FCF121011E}"/>
                </a:ext>
              </a:extLst>
            </p:cNvPr>
            <p:cNvSpPr/>
            <p:nvPr/>
          </p:nvSpPr>
          <p:spPr>
            <a:xfrm>
              <a:off x="1235575" y="2958675"/>
              <a:ext cx="36550" cy="93275"/>
            </a:xfrm>
            <a:custGeom>
              <a:avLst/>
              <a:gdLst/>
              <a:ahLst/>
              <a:cxnLst/>
              <a:rect l="l" t="t" r="r" b="b"/>
              <a:pathLst>
                <a:path w="1462" h="3731" extrusionOk="0">
                  <a:moveTo>
                    <a:pt x="972" y="1"/>
                  </a:moveTo>
                  <a:cubicBezTo>
                    <a:pt x="935" y="1"/>
                    <a:pt x="829" y="87"/>
                    <a:pt x="685" y="210"/>
                  </a:cubicBezTo>
                  <a:cubicBezTo>
                    <a:pt x="548" y="370"/>
                    <a:pt x="343" y="575"/>
                    <a:pt x="206" y="826"/>
                  </a:cubicBezTo>
                  <a:cubicBezTo>
                    <a:pt x="69" y="1100"/>
                    <a:pt x="1" y="1397"/>
                    <a:pt x="1" y="1625"/>
                  </a:cubicBezTo>
                  <a:cubicBezTo>
                    <a:pt x="1" y="1739"/>
                    <a:pt x="1" y="1853"/>
                    <a:pt x="23" y="1899"/>
                  </a:cubicBezTo>
                  <a:cubicBezTo>
                    <a:pt x="23" y="1967"/>
                    <a:pt x="46" y="2013"/>
                    <a:pt x="46" y="2013"/>
                  </a:cubicBezTo>
                  <a:cubicBezTo>
                    <a:pt x="46" y="2013"/>
                    <a:pt x="69" y="2150"/>
                    <a:pt x="138" y="2355"/>
                  </a:cubicBezTo>
                  <a:cubicBezTo>
                    <a:pt x="183" y="2470"/>
                    <a:pt x="229" y="2584"/>
                    <a:pt x="297" y="2698"/>
                  </a:cubicBezTo>
                  <a:cubicBezTo>
                    <a:pt x="366" y="2812"/>
                    <a:pt x="434" y="2949"/>
                    <a:pt x="526" y="3063"/>
                  </a:cubicBezTo>
                  <a:cubicBezTo>
                    <a:pt x="685" y="3291"/>
                    <a:pt x="914" y="3497"/>
                    <a:pt x="1096" y="3611"/>
                  </a:cubicBezTo>
                  <a:cubicBezTo>
                    <a:pt x="1266" y="3687"/>
                    <a:pt x="1390" y="3731"/>
                    <a:pt x="1427" y="3731"/>
                  </a:cubicBezTo>
                  <a:cubicBezTo>
                    <a:pt x="1435" y="3731"/>
                    <a:pt x="1439" y="3729"/>
                    <a:pt x="1439" y="3725"/>
                  </a:cubicBezTo>
                  <a:cubicBezTo>
                    <a:pt x="1461" y="3702"/>
                    <a:pt x="1325" y="3611"/>
                    <a:pt x="1188" y="3497"/>
                  </a:cubicBezTo>
                  <a:cubicBezTo>
                    <a:pt x="1028" y="3360"/>
                    <a:pt x="868" y="3154"/>
                    <a:pt x="731" y="2926"/>
                  </a:cubicBezTo>
                  <a:cubicBezTo>
                    <a:pt x="663" y="2812"/>
                    <a:pt x="617" y="2698"/>
                    <a:pt x="571" y="2561"/>
                  </a:cubicBezTo>
                  <a:cubicBezTo>
                    <a:pt x="503" y="2470"/>
                    <a:pt x="480" y="2355"/>
                    <a:pt x="457" y="2264"/>
                  </a:cubicBezTo>
                  <a:cubicBezTo>
                    <a:pt x="389" y="2059"/>
                    <a:pt x="389" y="1945"/>
                    <a:pt x="389" y="1945"/>
                  </a:cubicBezTo>
                  <a:cubicBezTo>
                    <a:pt x="389" y="1945"/>
                    <a:pt x="366" y="1899"/>
                    <a:pt x="366" y="1853"/>
                  </a:cubicBezTo>
                  <a:cubicBezTo>
                    <a:pt x="343" y="1785"/>
                    <a:pt x="343" y="1716"/>
                    <a:pt x="320" y="1625"/>
                  </a:cubicBezTo>
                  <a:cubicBezTo>
                    <a:pt x="297" y="1442"/>
                    <a:pt x="343" y="1191"/>
                    <a:pt x="434" y="940"/>
                  </a:cubicBezTo>
                  <a:cubicBezTo>
                    <a:pt x="640" y="461"/>
                    <a:pt x="1028" y="27"/>
                    <a:pt x="982" y="4"/>
                  </a:cubicBezTo>
                  <a:cubicBezTo>
                    <a:pt x="980" y="2"/>
                    <a:pt x="976" y="1"/>
                    <a:pt x="972"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4518;p53">
              <a:extLst>
                <a:ext uri="{FF2B5EF4-FFF2-40B4-BE49-F238E27FC236}">
                  <a16:creationId xmlns:a16="http://schemas.microsoft.com/office/drawing/2014/main" id="{63BBFBA8-AF13-7159-A225-338CF3EAFD3E}"/>
                </a:ext>
              </a:extLst>
            </p:cNvPr>
            <p:cNvSpPr/>
            <p:nvPr/>
          </p:nvSpPr>
          <p:spPr>
            <a:xfrm>
              <a:off x="1228150" y="3003275"/>
              <a:ext cx="51400" cy="106275"/>
            </a:xfrm>
            <a:custGeom>
              <a:avLst/>
              <a:gdLst/>
              <a:ahLst/>
              <a:cxnLst/>
              <a:rect l="l" t="t" r="r" b="b"/>
              <a:pathLst>
                <a:path w="2056" h="4251" extrusionOk="0">
                  <a:moveTo>
                    <a:pt x="478" y="0"/>
                  </a:moveTo>
                  <a:cubicBezTo>
                    <a:pt x="443" y="0"/>
                    <a:pt x="91" y="539"/>
                    <a:pt x="24" y="1188"/>
                  </a:cubicBezTo>
                  <a:cubicBezTo>
                    <a:pt x="1" y="1507"/>
                    <a:pt x="24" y="1850"/>
                    <a:pt x="92" y="2078"/>
                  </a:cubicBezTo>
                  <a:cubicBezTo>
                    <a:pt x="161" y="2329"/>
                    <a:pt x="229" y="2466"/>
                    <a:pt x="229" y="2466"/>
                  </a:cubicBezTo>
                  <a:cubicBezTo>
                    <a:pt x="229" y="2466"/>
                    <a:pt x="252" y="2512"/>
                    <a:pt x="275" y="2580"/>
                  </a:cubicBezTo>
                  <a:cubicBezTo>
                    <a:pt x="320" y="2626"/>
                    <a:pt x="366" y="2717"/>
                    <a:pt x="435" y="2831"/>
                  </a:cubicBezTo>
                  <a:cubicBezTo>
                    <a:pt x="549" y="3037"/>
                    <a:pt x="777" y="3288"/>
                    <a:pt x="1005" y="3516"/>
                  </a:cubicBezTo>
                  <a:cubicBezTo>
                    <a:pt x="1434" y="3924"/>
                    <a:pt x="1924" y="4250"/>
                    <a:pt x="2019" y="4250"/>
                  </a:cubicBezTo>
                  <a:cubicBezTo>
                    <a:pt x="2025" y="4250"/>
                    <a:pt x="2030" y="4249"/>
                    <a:pt x="2032" y="4246"/>
                  </a:cubicBezTo>
                  <a:cubicBezTo>
                    <a:pt x="2055" y="4201"/>
                    <a:pt x="1576" y="3813"/>
                    <a:pt x="1188" y="3333"/>
                  </a:cubicBezTo>
                  <a:cubicBezTo>
                    <a:pt x="982" y="3105"/>
                    <a:pt x="800" y="2854"/>
                    <a:pt x="708" y="2649"/>
                  </a:cubicBezTo>
                  <a:cubicBezTo>
                    <a:pt x="640" y="2557"/>
                    <a:pt x="617" y="2489"/>
                    <a:pt x="594" y="2420"/>
                  </a:cubicBezTo>
                  <a:cubicBezTo>
                    <a:pt x="572" y="2352"/>
                    <a:pt x="549" y="2329"/>
                    <a:pt x="549" y="2329"/>
                  </a:cubicBezTo>
                  <a:cubicBezTo>
                    <a:pt x="549" y="2329"/>
                    <a:pt x="480" y="2192"/>
                    <a:pt x="412" y="1987"/>
                  </a:cubicBezTo>
                  <a:cubicBezTo>
                    <a:pt x="343" y="1781"/>
                    <a:pt x="298" y="1484"/>
                    <a:pt x="275" y="1188"/>
                  </a:cubicBezTo>
                  <a:cubicBezTo>
                    <a:pt x="275" y="594"/>
                    <a:pt x="549" y="24"/>
                    <a:pt x="480" y="1"/>
                  </a:cubicBezTo>
                  <a:cubicBezTo>
                    <a:pt x="480" y="0"/>
                    <a:pt x="479" y="0"/>
                    <a:pt x="478" y="0"/>
                  </a:cubicBezTo>
                  <a:close/>
                </a:path>
              </a:pathLst>
            </a:custGeom>
            <a:solidFill>
              <a:srgbClr val="FE7A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4519;p53">
              <a:extLst>
                <a:ext uri="{FF2B5EF4-FFF2-40B4-BE49-F238E27FC236}">
                  <a16:creationId xmlns:a16="http://schemas.microsoft.com/office/drawing/2014/main" id="{F61D97BB-0425-AF70-4AF0-C5E6C1398AAA}"/>
                </a:ext>
              </a:extLst>
            </p:cNvPr>
            <p:cNvSpPr/>
            <p:nvPr/>
          </p:nvSpPr>
          <p:spPr>
            <a:xfrm>
              <a:off x="1227025" y="3039800"/>
              <a:ext cx="64500" cy="115900"/>
            </a:xfrm>
            <a:custGeom>
              <a:avLst/>
              <a:gdLst/>
              <a:ahLst/>
              <a:cxnLst/>
              <a:rect l="l" t="t" r="r" b="b"/>
              <a:pathLst>
                <a:path w="2580" h="4636" extrusionOk="0">
                  <a:moveTo>
                    <a:pt x="229" y="1"/>
                  </a:moveTo>
                  <a:cubicBezTo>
                    <a:pt x="206" y="1"/>
                    <a:pt x="137" y="160"/>
                    <a:pt x="92" y="412"/>
                  </a:cubicBezTo>
                  <a:cubicBezTo>
                    <a:pt x="46" y="685"/>
                    <a:pt x="0" y="1028"/>
                    <a:pt x="46" y="1393"/>
                  </a:cubicBezTo>
                  <a:cubicBezTo>
                    <a:pt x="92" y="1735"/>
                    <a:pt x="206" y="2078"/>
                    <a:pt x="320" y="2329"/>
                  </a:cubicBezTo>
                  <a:cubicBezTo>
                    <a:pt x="365" y="2443"/>
                    <a:pt x="434" y="2557"/>
                    <a:pt x="457" y="2626"/>
                  </a:cubicBezTo>
                  <a:cubicBezTo>
                    <a:pt x="502" y="2694"/>
                    <a:pt x="525" y="2717"/>
                    <a:pt x="525" y="2717"/>
                  </a:cubicBezTo>
                  <a:cubicBezTo>
                    <a:pt x="525" y="2717"/>
                    <a:pt x="548" y="2763"/>
                    <a:pt x="594" y="2831"/>
                  </a:cubicBezTo>
                  <a:cubicBezTo>
                    <a:pt x="639" y="2899"/>
                    <a:pt x="708" y="2991"/>
                    <a:pt x="776" y="3082"/>
                  </a:cubicBezTo>
                  <a:cubicBezTo>
                    <a:pt x="936" y="3288"/>
                    <a:pt x="1187" y="3561"/>
                    <a:pt x="1438" y="3790"/>
                  </a:cubicBezTo>
                  <a:cubicBezTo>
                    <a:pt x="1926" y="4256"/>
                    <a:pt x="2479" y="4635"/>
                    <a:pt x="2531" y="4635"/>
                  </a:cubicBezTo>
                  <a:cubicBezTo>
                    <a:pt x="2532" y="4635"/>
                    <a:pt x="2533" y="4635"/>
                    <a:pt x="2534" y="4634"/>
                  </a:cubicBezTo>
                  <a:cubicBezTo>
                    <a:pt x="2580" y="4589"/>
                    <a:pt x="2055" y="4132"/>
                    <a:pt x="1621" y="3607"/>
                  </a:cubicBezTo>
                  <a:cubicBezTo>
                    <a:pt x="1393" y="3356"/>
                    <a:pt x="1187" y="3105"/>
                    <a:pt x="1050" y="2899"/>
                  </a:cubicBezTo>
                  <a:cubicBezTo>
                    <a:pt x="982" y="2785"/>
                    <a:pt x="913" y="2694"/>
                    <a:pt x="868" y="2648"/>
                  </a:cubicBezTo>
                  <a:cubicBezTo>
                    <a:pt x="845" y="2580"/>
                    <a:pt x="822" y="2534"/>
                    <a:pt x="822" y="2534"/>
                  </a:cubicBezTo>
                  <a:cubicBezTo>
                    <a:pt x="822" y="2534"/>
                    <a:pt x="799" y="2511"/>
                    <a:pt x="753" y="2443"/>
                  </a:cubicBezTo>
                  <a:cubicBezTo>
                    <a:pt x="731" y="2397"/>
                    <a:pt x="662" y="2306"/>
                    <a:pt x="617" y="2192"/>
                  </a:cubicBezTo>
                  <a:cubicBezTo>
                    <a:pt x="502" y="1964"/>
                    <a:pt x="365" y="1667"/>
                    <a:pt x="297" y="1347"/>
                  </a:cubicBezTo>
                  <a:cubicBezTo>
                    <a:pt x="229" y="1028"/>
                    <a:pt x="206" y="685"/>
                    <a:pt x="229" y="434"/>
                  </a:cubicBezTo>
                  <a:cubicBezTo>
                    <a:pt x="229" y="183"/>
                    <a:pt x="251" y="1"/>
                    <a:pt x="229" y="1"/>
                  </a:cubicBezTo>
                  <a:close/>
                </a:path>
              </a:pathLst>
            </a:custGeom>
            <a:solidFill>
              <a:srgbClr val="FE7A7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4520;p53">
              <a:extLst>
                <a:ext uri="{FF2B5EF4-FFF2-40B4-BE49-F238E27FC236}">
                  <a16:creationId xmlns:a16="http://schemas.microsoft.com/office/drawing/2014/main" id="{6E731AB4-DDD2-37F3-915D-BD7BD6C51BA9}"/>
                </a:ext>
              </a:extLst>
            </p:cNvPr>
            <p:cNvSpPr/>
            <p:nvPr/>
          </p:nvSpPr>
          <p:spPr>
            <a:xfrm>
              <a:off x="1311475" y="2964950"/>
              <a:ext cx="130125" cy="107400"/>
            </a:xfrm>
            <a:custGeom>
              <a:avLst/>
              <a:gdLst/>
              <a:ahLst/>
              <a:cxnLst/>
              <a:rect l="l" t="t" r="r" b="b"/>
              <a:pathLst>
                <a:path w="5205" h="4296" extrusionOk="0">
                  <a:moveTo>
                    <a:pt x="969" y="0"/>
                  </a:moveTo>
                  <a:cubicBezTo>
                    <a:pt x="928" y="0"/>
                    <a:pt x="887" y="2"/>
                    <a:pt x="845" y="5"/>
                  </a:cubicBezTo>
                  <a:lnTo>
                    <a:pt x="731" y="5"/>
                  </a:lnTo>
                  <a:lnTo>
                    <a:pt x="617" y="50"/>
                  </a:lnTo>
                  <a:cubicBezTo>
                    <a:pt x="525" y="73"/>
                    <a:pt x="457" y="119"/>
                    <a:pt x="388" y="187"/>
                  </a:cubicBezTo>
                  <a:cubicBezTo>
                    <a:pt x="297" y="233"/>
                    <a:pt x="274" y="301"/>
                    <a:pt x="206" y="370"/>
                  </a:cubicBezTo>
                  <a:cubicBezTo>
                    <a:pt x="160" y="438"/>
                    <a:pt x="137" y="530"/>
                    <a:pt x="92" y="598"/>
                  </a:cubicBezTo>
                  <a:cubicBezTo>
                    <a:pt x="0" y="918"/>
                    <a:pt x="69" y="1283"/>
                    <a:pt x="229" y="1534"/>
                  </a:cubicBezTo>
                  <a:cubicBezTo>
                    <a:pt x="388" y="1785"/>
                    <a:pt x="571" y="1968"/>
                    <a:pt x="731" y="2127"/>
                  </a:cubicBezTo>
                  <a:cubicBezTo>
                    <a:pt x="1034" y="2431"/>
                    <a:pt x="1235" y="2631"/>
                    <a:pt x="1274" y="2631"/>
                  </a:cubicBezTo>
                  <a:cubicBezTo>
                    <a:pt x="1276" y="2631"/>
                    <a:pt x="1277" y="2631"/>
                    <a:pt x="1279" y="2629"/>
                  </a:cubicBezTo>
                  <a:cubicBezTo>
                    <a:pt x="1301" y="2607"/>
                    <a:pt x="1119" y="2378"/>
                    <a:pt x="822" y="2036"/>
                  </a:cubicBezTo>
                  <a:cubicBezTo>
                    <a:pt x="685" y="1876"/>
                    <a:pt x="525" y="1671"/>
                    <a:pt x="388" y="1443"/>
                  </a:cubicBezTo>
                  <a:cubicBezTo>
                    <a:pt x="274" y="1214"/>
                    <a:pt x="251" y="940"/>
                    <a:pt x="343" y="689"/>
                  </a:cubicBezTo>
                  <a:cubicBezTo>
                    <a:pt x="434" y="438"/>
                    <a:pt x="640" y="301"/>
                    <a:pt x="868" y="278"/>
                  </a:cubicBezTo>
                  <a:cubicBezTo>
                    <a:pt x="1119" y="278"/>
                    <a:pt x="1347" y="370"/>
                    <a:pt x="1530" y="438"/>
                  </a:cubicBezTo>
                  <a:cubicBezTo>
                    <a:pt x="1735" y="530"/>
                    <a:pt x="1895" y="621"/>
                    <a:pt x="1986" y="689"/>
                  </a:cubicBezTo>
                  <a:cubicBezTo>
                    <a:pt x="2078" y="758"/>
                    <a:pt x="2146" y="803"/>
                    <a:pt x="2146" y="803"/>
                  </a:cubicBezTo>
                  <a:cubicBezTo>
                    <a:pt x="2146" y="803"/>
                    <a:pt x="2374" y="963"/>
                    <a:pt x="2694" y="1260"/>
                  </a:cubicBezTo>
                  <a:cubicBezTo>
                    <a:pt x="3013" y="1557"/>
                    <a:pt x="3379" y="1990"/>
                    <a:pt x="3789" y="2447"/>
                  </a:cubicBezTo>
                  <a:cubicBezTo>
                    <a:pt x="4223" y="2881"/>
                    <a:pt x="4657" y="3269"/>
                    <a:pt x="4908" y="3634"/>
                  </a:cubicBezTo>
                  <a:cubicBezTo>
                    <a:pt x="5022" y="3816"/>
                    <a:pt x="5090" y="3976"/>
                    <a:pt x="5136" y="4090"/>
                  </a:cubicBezTo>
                  <a:cubicBezTo>
                    <a:pt x="5159" y="4227"/>
                    <a:pt x="5159" y="4296"/>
                    <a:pt x="5182" y="4296"/>
                  </a:cubicBezTo>
                  <a:cubicBezTo>
                    <a:pt x="5182" y="4296"/>
                    <a:pt x="5205" y="4227"/>
                    <a:pt x="5205" y="4090"/>
                  </a:cubicBezTo>
                  <a:cubicBezTo>
                    <a:pt x="5182" y="3953"/>
                    <a:pt x="5136" y="3771"/>
                    <a:pt x="5022" y="3565"/>
                  </a:cubicBezTo>
                  <a:cubicBezTo>
                    <a:pt x="4794" y="3154"/>
                    <a:pt x="4383" y="2721"/>
                    <a:pt x="3972" y="2287"/>
                  </a:cubicBezTo>
                  <a:cubicBezTo>
                    <a:pt x="3607" y="1831"/>
                    <a:pt x="3242" y="1351"/>
                    <a:pt x="2922" y="1032"/>
                  </a:cubicBezTo>
                  <a:cubicBezTo>
                    <a:pt x="2602" y="689"/>
                    <a:pt x="2351" y="507"/>
                    <a:pt x="2351" y="507"/>
                  </a:cubicBezTo>
                  <a:cubicBezTo>
                    <a:pt x="2351" y="507"/>
                    <a:pt x="2283" y="461"/>
                    <a:pt x="2169" y="393"/>
                  </a:cubicBezTo>
                  <a:cubicBezTo>
                    <a:pt x="2055" y="324"/>
                    <a:pt x="1872" y="233"/>
                    <a:pt x="1667" y="142"/>
                  </a:cubicBezTo>
                  <a:cubicBezTo>
                    <a:pt x="1468" y="62"/>
                    <a:pt x="1236" y="0"/>
                    <a:pt x="969"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4521;p53">
              <a:extLst>
                <a:ext uri="{FF2B5EF4-FFF2-40B4-BE49-F238E27FC236}">
                  <a16:creationId xmlns:a16="http://schemas.microsoft.com/office/drawing/2014/main" id="{469D3DDD-9E63-7C36-153D-DE2ABF09A330}"/>
                </a:ext>
              </a:extLst>
            </p:cNvPr>
            <p:cNvSpPr/>
            <p:nvPr/>
          </p:nvSpPr>
          <p:spPr>
            <a:xfrm>
              <a:off x="1264175" y="2976400"/>
              <a:ext cx="92400" cy="56700"/>
            </a:xfrm>
            <a:custGeom>
              <a:avLst/>
              <a:gdLst/>
              <a:ahLst/>
              <a:cxnLst/>
              <a:rect l="l" t="t" r="r" b="b"/>
              <a:pathLst>
                <a:path w="3696" h="2268" extrusionOk="0">
                  <a:moveTo>
                    <a:pt x="62" y="1"/>
                  </a:moveTo>
                  <a:cubicBezTo>
                    <a:pt x="38" y="1"/>
                    <a:pt x="1" y="155"/>
                    <a:pt x="44" y="368"/>
                  </a:cubicBezTo>
                  <a:cubicBezTo>
                    <a:pt x="66" y="619"/>
                    <a:pt x="226" y="893"/>
                    <a:pt x="432" y="1122"/>
                  </a:cubicBezTo>
                  <a:cubicBezTo>
                    <a:pt x="820" y="1601"/>
                    <a:pt x="1345" y="1920"/>
                    <a:pt x="1345" y="1920"/>
                  </a:cubicBezTo>
                  <a:cubicBezTo>
                    <a:pt x="1345" y="1920"/>
                    <a:pt x="1482" y="1989"/>
                    <a:pt x="1710" y="2080"/>
                  </a:cubicBezTo>
                  <a:cubicBezTo>
                    <a:pt x="1801" y="2126"/>
                    <a:pt x="1938" y="2171"/>
                    <a:pt x="2098" y="2194"/>
                  </a:cubicBezTo>
                  <a:cubicBezTo>
                    <a:pt x="2216" y="2214"/>
                    <a:pt x="2350" y="2267"/>
                    <a:pt x="2487" y="2267"/>
                  </a:cubicBezTo>
                  <a:cubicBezTo>
                    <a:pt x="2510" y="2267"/>
                    <a:pt x="2532" y="2266"/>
                    <a:pt x="2554" y="2263"/>
                  </a:cubicBezTo>
                  <a:cubicBezTo>
                    <a:pt x="2851" y="2263"/>
                    <a:pt x="3171" y="2171"/>
                    <a:pt x="3376" y="2103"/>
                  </a:cubicBezTo>
                  <a:cubicBezTo>
                    <a:pt x="3581" y="1989"/>
                    <a:pt x="3696" y="1898"/>
                    <a:pt x="3696" y="1898"/>
                  </a:cubicBezTo>
                  <a:cubicBezTo>
                    <a:pt x="3690" y="1892"/>
                    <a:pt x="3677" y="1889"/>
                    <a:pt x="3658" y="1889"/>
                  </a:cubicBezTo>
                  <a:cubicBezTo>
                    <a:pt x="3600" y="1889"/>
                    <a:pt x="3484" y="1915"/>
                    <a:pt x="3330" y="1966"/>
                  </a:cubicBezTo>
                  <a:cubicBezTo>
                    <a:pt x="3185" y="1998"/>
                    <a:pt x="2994" y="2031"/>
                    <a:pt x="2798" y="2031"/>
                  </a:cubicBezTo>
                  <a:cubicBezTo>
                    <a:pt x="2717" y="2031"/>
                    <a:pt x="2635" y="2025"/>
                    <a:pt x="2554" y="2012"/>
                  </a:cubicBezTo>
                  <a:cubicBezTo>
                    <a:pt x="2417" y="2012"/>
                    <a:pt x="2280" y="1943"/>
                    <a:pt x="2166" y="1920"/>
                  </a:cubicBezTo>
                  <a:cubicBezTo>
                    <a:pt x="2029" y="1898"/>
                    <a:pt x="1938" y="1829"/>
                    <a:pt x="1847" y="1783"/>
                  </a:cubicBezTo>
                  <a:cubicBezTo>
                    <a:pt x="1641" y="1692"/>
                    <a:pt x="1527" y="1624"/>
                    <a:pt x="1527" y="1624"/>
                  </a:cubicBezTo>
                  <a:cubicBezTo>
                    <a:pt x="1527" y="1624"/>
                    <a:pt x="1002" y="1350"/>
                    <a:pt x="614" y="962"/>
                  </a:cubicBezTo>
                  <a:cubicBezTo>
                    <a:pt x="409" y="756"/>
                    <a:pt x="249" y="528"/>
                    <a:pt x="158" y="345"/>
                  </a:cubicBezTo>
                  <a:cubicBezTo>
                    <a:pt x="89" y="140"/>
                    <a:pt x="89" y="3"/>
                    <a:pt x="66" y="3"/>
                  </a:cubicBezTo>
                  <a:cubicBezTo>
                    <a:pt x="65" y="2"/>
                    <a:pt x="63" y="1"/>
                    <a:pt x="62"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4522;p53">
              <a:extLst>
                <a:ext uri="{FF2B5EF4-FFF2-40B4-BE49-F238E27FC236}">
                  <a16:creationId xmlns:a16="http://schemas.microsoft.com/office/drawing/2014/main" id="{D3B6F442-D161-B4AE-E9EB-9EFEE28F1544}"/>
                </a:ext>
              </a:extLst>
            </p:cNvPr>
            <p:cNvSpPr/>
            <p:nvPr/>
          </p:nvSpPr>
          <p:spPr>
            <a:xfrm>
              <a:off x="1561175" y="2891450"/>
              <a:ext cx="238775" cy="215350"/>
            </a:xfrm>
            <a:custGeom>
              <a:avLst/>
              <a:gdLst/>
              <a:ahLst/>
              <a:cxnLst/>
              <a:rect l="l" t="t" r="r" b="b"/>
              <a:pathLst>
                <a:path w="9551" h="8614" extrusionOk="0">
                  <a:moveTo>
                    <a:pt x="7930" y="0"/>
                  </a:moveTo>
                  <a:cubicBezTo>
                    <a:pt x="7634" y="685"/>
                    <a:pt x="7679" y="1392"/>
                    <a:pt x="7086" y="2009"/>
                  </a:cubicBezTo>
                  <a:cubicBezTo>
                    <a:pt x="6687" y="2389"/>
                    <a:pt x="5958" y="2899"/>
                    <a:pt x="5308" y="2899"/>
                  </a:cubicBezTo>
                  <a:cubicBezTo>
                    <a:pt x="5140" y="2899"/>
                    <a:pt x="4977" y="2865"/>
                    <a:pt x="4826" y="2785"/>
                  </a:cubicBezTo>
                  <a:cubicBezTo>
                    <a:pt x="4917" y="2488"/>
                    <a:pt x="5168" y="2397"/>
                    <a:pt x="5328" y="2191"/>
                  </a:cubicBezTo>
                  <a:cubicBezTo>
                    <a:pt x="5465" y="2032"/>
                    <a:pt x="5556" y="1758"/>
                    <a:pt x="5625" y="1529"/>
                  </a:cubicBezTo>
                  <a:cubicBezTo>
                    <a:pt x="5739" y="1050"/>
                    <a:pt x="5602" y="639"/>
                    <a:pt x="5100" y="479"/>
                  </a:cubicBezTo>
                  <a:cubicBezTo>
                    <a:pt x="5014" y="448"/>
                    <a:pt x="4922" y="433"/>
                    <a:pt x="4826" y="433"/>
                  </a:cubicBezTo>
                  <a:cubicBezTo>
                    <a:pt x="3330" y="433"/>
                    <a:pt x="809" y="4063"/>
                    <a:pt x="809" y="4063"/>
                  </a:cubicBezTo>
                  <a:cubicBezTo>
                    <a:pt x="1" y="6129"/>
                    <a:pt x="1744" y="8613"/>
                    <a:pt x="4308" y="8613"/>
                  </a:cubicBezTo>
                  <a:cubicBezTo>
                    <a:pt x="4859" y="8613"/>
                    <a:pt x="5449" y="8499"/>
                    <a:pt x="6059" y="8240"/>
                  </a:cubicBezTo>
                  <a:cubicBezTo>
                    <a:pt x="6355" y="8103"/>
                    <a:pt x="6629" y="7966"/>
                    <a:pt x="6903" y="7806"/>
                  </a:cubicBezTo>
                  <a:cubicBezTo>
                    <a:pt x="8684" y="6665"/>
                    <a:pt x="9551" y="4360"/>
                    <a:pt x="9049" y="2305"/>
                  </a:cubicBezTo>
                  <a:cubicBezTo>
                    <a:pt x="8980" y="2009"/>
                    <a:pt x="8889" y="1735"/>
                    <a:pt x="8798" y="1438"/>
                  </a:cubicBezTo>
                  <a:cubicBezTo>
                    <a:pt x="8661" y="982"/>
                    <a:pt x="8432" y="183"/>
                    <a:pt x="7930" y="0"/>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4523;p53">
              <a:extLst>
                <a:ext uri="{FF2B5EF4-FFF2-40B4-BE49-F238E27FC236}">
                  <a16:creationId xmlns:a16="http://schemas.microsoft.com/office/drawing/2014/main" id="{099DAECA-8826-5CD8-8B84-DA09D1D1871A}"/>
                </a:ext>
              </a:extLst>
            </p:cNvPr>
            <p:cNvSpPr/>
            <p:nvPr/>
          </p:nvSpPr>
          <p:spPr>
            <a:xfrm>
              <a:off x="1561175" y="2951925"/>
              <a:ext cx="237650" cy="154875"/>
            </a:xfrm>
            <a:custGeom>
              <a:avLst/>
              <a:gdLst/>
              <a:ahLst/>
              <a:cxnLst/>
              <a:rect l="l" t="t" r="r" b="b"/>
              <a:pathLst>
                <a:path w="9506" h="6195" extrusionOk="0">
                  <a:moveTo>
                    <a:pt x="9072" y="1"/>
                  </a:moveTo>
                  <a:lnTo>
                    <a:pt x="9072" y="1"/>
                  </a:lnTo>
                  <a:cubicBezTo>
                    <a:pt x="8737" y="1760"/>
                    <a:pt x="7164" y="3107"/>
                    <a:pt x="4394" y="3107"/>
                  </a:cubicBezTo>
                  <a:cubicBezTo>
                    <a:pt x="4325" y="3107"/>
                    <a:pt x="4257" y="3106"/>
                    <a:pt x="4187" y="3105"/>
                  </a:cubicBezTo>
                  <a:cubicBezTo>
                    <a:pt x="2133" y="3059"/>
                    <a:pt x="1676" y="1712"/>
                    <a:pt x="1699" y="480"/>
                  </a:cubicBezTo>
                  <a:lnTo>
                    <a:pt x="1699" y="480"/>
                  </a:lnTo>
                  <a:cubicBezTo>
                    <a:pt x="1174" y="1119"/>
                    <a:pt x="809" y="1644"/>
                    <a:pt x="809" y="1644"/>
                  </a:cubicBezTo>
                  <a:cubicBezTo>
                    <a:pt x="1" y="3710"/>
                    <a:pt x="1744" y="6194"/>
                    <a:pt x="4308" y="6194"/>
                  </a:cubicBezTo>
                  <a:cubicBezTo>
                    <a:pt x="4859" y="6194"/>
                    <a:pt x="5449" y="6080"/>
                    <a:pt x="6059" y="5821"/>
                  </a:cubicBezTo>
                  <a:cubicBezTo>
                    <a:pt x="6355" y="5684"/>
                    <a:pt x="6629" y="5547"/>
                    <a:pt x="6903" y="5387"/>
                  </a:cubicBezTo>
                  <a:cubicBezTo>
                    <a:pt x="8638" y="4269"/>
                    <a:pt x="9505" y="2009"/>
                    <a:pt x="9072"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4524;p53">
              <a:extLst>
                <a:ext uri="{FF2B5EF4-FFF2-40B4-BE49-F238E27FC236}">
                  <a16:creationId xmlns:a16="http://schemas.microsoft.com/office/drawing/2014/main" id="{3069382C-6D53-ABF0-3AF4-A0BC8710EFFD}"/>
                </a:ext>
              </a:extLst>
            </p:cNvPr>
            <p:cNvSpPr/>
            <p:nvPr/>
          </p:nvSpPr>
          <p:spPr>
            <a:xfrm>
              <a:off x="1748000" y="2891350"/>
              <a:ext cx="36550" cy="93275"/>
            </a:xfrm>
            <a:custGeom>
              <a:avLst/>
              <a:gdLst/>
              <a:ahLst/>
              <a:cxnLst/>
              <a:rect l="l" t="t" r="r" b="b"/>
              <a:pathLst>
                <a:path w="1462" h="3731" extrusionOk="0">
                  <a:moveTo>
                    <a:pt x="489" y="1"/>
                  </a:moveTo>
                  <a:cubicBezTo>
                    <a:pt x="485" y="1"/>
                    <a:pt x="482" y="2"/>
                    <a:pt x="480" y="4"/>
                  </a:cubicBezTo>
                  <a:cubicBezTo>
                    <a:pt x="434" y="50"/>
                    <a:pt x="800" y="461"/>
                    <a:pt x="1005" y="940"/>
                  </a:cubicBezTo>
                  <a:cubicBezTo>
                    <a:pt x="1119" y="1191"/>
                    <a:pt x="1142" y="1442"/>
                    <a:pt x="1119" y="1625"/>
                  </a:cubicBezTo>
                  <a:cubicBezTo>
                    <a:pt x="1119" y="1716"/>
                    <a:pt x="1119" y="1807"/>
                    <a:pt x="1096" y="1853"/>
                  </a:cubicBezTo>
                  <a:cubicBezTo>
                    <a:pt x="1074" y="1921"/>
                    <a:pt x="1074" y="1944"/>
                    <a:pt x="1074" y="1944"/>
                  </a:cubicBezTo>
                  <a:cubicBezTo>
                    <a:pt x="1074" y="1944"/>
                    <a:pt x="1051" y="2081"/>
                    <a:pt x="1005" y="2264"/>
                  </a:cubicBezTo>
                  <a:cubicBezTo>
                    <a:pt x="982" y="2355"/>
                    <a:pt x="937" y="2469"/>
                    <a:pt x="891" y="2583"/>
                  </a:cubicBezTo>
                  <a:cubicBezTo>
                    <a:pt x="845" y="2697"/>
                    <a:pt x="777" y="2812"/>
                    <a:pt x="708" y="2926"/>
                  </a:cubicBezTo>
                  <a:cubicBezTo>
                    <a:pt x="594" y="3154"/>
                    <a:pt x="412" y="3359"/>
                    <a:pt x="275" y="3496"/>
                  </a:cubicBezTo>
                  <a:cubicBezTo>
                    <a:pt x="115" y="3610"/>
                    <a:pt x="1" y="3702"/>
                    <a:pt x="1" y="3725"/>
                  </a:cubicBezTo>
                  <a:cubicBezTo>
                    <a:pt x="5" y="3729"/>
                    <a:pt x="12" y="3730"/>
                    <a:pt x="22" y="3730"/>
                  </a:cubicBezTo>
                  <a:cubicBezTo>
                    <a:pt x="72" y="3730"/>
                    <a:pt x="192" y="3686"/>
                    <a:pt x="343" y="3610"/>
                  </a:cubicBezTo>
                  <a:cubicBezTo>
                    <a:pt x="526" y="3496"/>
                    <a:pt x="754" y="3291"/>
                    <a:pt x="914" y="3063"/>
                  </a:cubicBezTo>
                  <a:cubicBezTo>
                    <a:pt x="1005" y="2949"/>
                    <a:pt x="1096" y="2834"/>
                    <a:pt x="1142" y="2697"/>
                  </a:cubicBezTo>
                  <a:cubicBezTo>
                    <a:pt x="1211" y="2583"/>
                    <a:pt x="1279" y="2469"/>
                    <a:pt x="1302" y="2355"/>
                  </a:cubicBezTo>
                  <a:cubicBezTo>
                    <a:pt x="1393" y="2150"/>
                    <a:pt x="1416" y="2013"/>
                    <a:pt x="1416" y="2013"/>
                  </a:cubicBezTo>
                  <a:cubicBezTo>
                    <a:pt x="1416" y="2013"/>
                    <a:pt x="1416" y="1967"/>
                    <a:pt x="1439" y="1899"/>
                  </a:cubicBezTo>
                  <a:cubicBezTo>
                    <a:pt x="1439" y="1853"/>
                    <a:pt x="1439" y="1762"/>
                    <a:pt x="1439" y="1648"/>
                  </a:cubicBezTo>
                  <a:cubicBezTo>
                    <a:pt x="1462" y="1419"/>
                    <a:pt x="1393" y="1100"/>
                    <a:pt x="1233" y="849"/>
                  </a:cubicBezTo>
                  <a:cubicBezTo>
                    <a:pt x="1096" y="575"/>
                    <a:pt x="914" y="369"/>
                    <a:pt x="754" y="232"/>
                  </a:cubicBezTo>
                  <a:cubicBezTo>
                    <a:pt x="611" y="89"/>
                    <a:pt x="522" y="1"/>
                    <a:pt x="48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4525;p53">
              <a:extLst>
                <a:ext uri="{FF2B5EF4-FFF2-40B4-BE49-F238E27FC236}">
                  <a16:creationId xmlns:a16="http://schemas.microsoft.com/office/drawing/2014/main" id="{01C2F7D0-83BD-97A3-15BA-1BB528A223A8}"/>
                </a:ext>
              </a:extLst>
            </p:cNvPr>
            <p:cNvSpPr/>
            <p:nvPr/>
          </p:nvSpPr>
          <p:spPr>
            <a:xfrm>
              <a:off x="1740600" y="2935925"/>
              <a:ext cx="50800" cy="106300"/>
            </a:xfrm>
            <a:custGeom>
              <a:avLst/>
              <a:gdLst/>
              <a:ahLst/>
              <a:cxnLst/>
              <a:rect l="l" t="t" r="r" b="b"/>
              <a:pathLst>
                <a:path w="2032" h="4252" extrusionOk="0">
                  <a:moveTo>
                    <a:pt x="1555" y="1"/>
                  </a:moveTo>
                  <a:cubicBezTo>
                    <a:pt x="1554" y="1"/>
                    <a:pt x="1553" y="1"/>
                    <a:pt x="1552" y="1"/>
                  </a:cubicBezTo>
                  <a:cubicBezTo>
                    <a:pt x="1507" y="24"/>
                    <a:pt x="1758" y="595"/>
                    <a:pt x="1758" y="1211"/>
                  </a:cubicBezTo>
                  <a:cubicBezTo>
                    <a:pt x="1758" y="1508"/>
                    <a:pt x="1712" y="1782"/>
                    <a:pt x="1643" y="1987"/>
                  </a:cubicBezTo>
                  <a:cubicBezTo>
                    <a:pt x="1552" y="2193"/>
                    <a:pt x="1507" y="2330"/>
                    <a:pt x="1507" y="2330"/>
                  </a:cubicBezTo>
                  <a:cubicBezTo>
                    <a:pt x="1507" y="2330"/>
                    <a:pt x="1484" y="2375"/>
                    <a:pt x="1461" y="2421"/>
                  </a:cubicBezTo>
                  <a:cubicBezTo>
                    <a:pt x="1438" y="2489"/>
                    <a:pt x="1392" y="2581"/>
                    <a:pt x="1324" y="2672"/>
                  </a:cubicBezTo>
                  <a:cubicBezTo>
                    <a:pt x="1233" y="2855"/>
                    <a:pt x="1050" y="3106"/>
                    <a:pt x="867" y="3334"/>
                  </a:cubicBezTo>
                  <a:cubicBezTo>
                    <a:pt x="479" y="3813"/>
                    <a:pt x="0" y="4201"/>
                    <a:pt x="23" y="4247"/>
                  </a:cubicBezTo>
                  <a:cubicBezTo>
                    <a:pt x="24" y="4250"/>
                    <a:pt x="28" y="4251"/>
                    <a:pt x="33" y="4251"/>
                  </a:cubicBezTo>
                  <a:cubicBezTo>
                    <a:pt x="115" y="4251"/>
                    <a:pt x="623" y="3944"/>
                    <a:pt x="1050" y="3517"/>
                  </a:cubicBezTo>
                  <a:cubicBezTo>
                    <a:pt x="1278" y="3288"/>
                    <a:pt x="1484" y="3037"/>
                    <a:pt x="1621" y="2832"/>
                  </a:cubicBezTo>
                  <a:cubicBezTo>
                    <a:pt x="1689" y="2741"/>
                    <a:pt x="1735" y="2649"/>
                    <a:pt x="1758" y="2581"/>
                  </a:cubicBezTo>
                  <a:cubicBezTo>
                    <a:pt x="1803" y="2512"/>
                    <a:pt x="1826" y="2489"/>
                    <a:pt x="1826" y="2489"/>
                  </a:cubicBezTo>
                  <a:cubicBezTo>
                    <a:pt x="1826" y="2489"/>
                    <a:pt x="1872" y="2330"/>
                    <a:pt x="1940" y="2079"/>
                  </a:cubicBezTo>
                  <a:cubicBezTo>
                    <a:pt x="2009" y="1850"/>
                    <a:pt x="2031" y="1508"/>
                    <a:pt x="2009" y="1188"/>
                  </a:cubicBezTo>
                  <a:cubicBezTo>
                    <a:pt x="1942" y="540"/>
                    <a:pt x="1611" y="1"/>
                    <a:pt x="1555"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4526;p53">
              <a:extLst>
                <a:ext uri="{FF2B5EF4-FFF2-40B4-BE49-F238E27FC236}">
                  <a16:creationId xmlns:a16="http://schemas.microsoft.com/office/drawing/2014/main" id="{7576FD01-D73F-5848-16B9-D5C6C9D8A571}"/>
                </a:ext>
              </a:extLst>
            </p:cNvPr>
            <p:cNvSpPr/>
            <p:nvPr/>
          </p:nvSpPr>
          <p:spPr>
            <a:xfrm>
              <a:off x="1728600" y="2972475"/>
              <a:ext cx="63950" cy="115950"/>
            </a:xfrm>
            <a:custGeom>
              <a:avLst/>
              <a:gdLst/>
              <a:ahLst/>
              <a:cxnLst/>
              <a:rect l="l" t="t" r="r" b="b"/>
              <a:pathLst>
                <a:path w="2558" h="4638" extrusionOk="0">
                  <a:moveTo>
                    <a:pt x="2352" y="0"/>
                  </a:moveTo>
                  <a:cubicBezTo>
                    <a:pt x="2329" y="23"/>
                    <a:pt x="2329" y="183"/>
                    <a:pt x="2352" y="434"/>
                  </a:cubicBezTo>
                  <a:cubicBezTo>
                    <a:pt x="2352" y="685"/>
                    <a:pt x="2329" y="1027"/>
                    <a:pt x="2260" y="1347"/>
                  </a:cubicBezTo>
                  <a:cubicBezTo>
                    <a:pt x="2192" y="1667"/>
                    <a:pt x="2078" y="1986"/>
                    <a:pt x="1964" y="2192"/>
                  </a:cubicBezTo>
                  <a:cubicBezTo>
                    <a:pt x="1895" y="2306"/>
                    <a:pt x="1850" y="2397"/>
                    <a:pt x="1804" y="2465"/>
                  </a:cubicBezTo>
                  <a:cubicBezTo>
                    <a:pt x="1781" y="2511"/>
                    <a:pt x="1758" y="2557"/>
                    <a:pt x="1758" y="2557"/>
                  </a:cubicBezTo>
                  <a:cubicBezTo>
                    <a:pt x="1758" y="2557"/>
                    <a:pt x="1735" y="2580"/>
                    <a:pt x="1690" y="2648"/>
                  </a:cubicBezTo>
                  <a:cubicBezTo>
                    <a:pt x="1667" y="2716"/>
                    <a:pt x="1598" y="2785"/>
                    <a:pt x="1530" y="2899"/>
                  </a:cubicBezTo>
                  <a:cubicBezTo>
                    <a:pt x="1393" y="3105"/>
                    <a:pt x="1188" y="3378"/>
                    <a:pt x="959" y="3630"/>
                  </a:cubicBezTo>
                  <a:cubicBezTo>
                    <a:pt x="503" y="4132"/>
                    <a:pt x="1" y="4588"/>
                    <a:pt x="24" y="4634"/>
                  </a:cubicBezTo>
                  <a:cubicBezTo>
                    <a:pt x="26" y="4636"/>
                    <a:pt x="30" y="4637"/>
                    <a:pt x="34" y="4637"/>
                  </a:cubicBezTo>
                  <a:cubicBezTo>
                    <a:pt x="125" y="4637"/>
                    <a:pt x="644" y="4244"/>
                    <a:pt x="1142" y="3789"/>
                  </a:cubicBezTo>
                  <a:cubicBezTo>
                    <a:pt x="1393" y="3561"/>
                    <a:pt x="1621" y="3310"/>
                    <a:pt x="1781" y="3082"/>
                  </a:cubicBezTo>
                  <a:cubicBezTo>
                    <a:pt x="1872" y="2990"/>
                    <a:pt x="1941" y="2899"/>
                    <a:pt x="1987" y="2831"/>
                  </a:cubicBezTo>
                  <a:cubicBezTo>
                    <a:pt x="2032" y="2762"/>
                    <a:pt x="2055" y="2739"/>
                    <a:pt x="2055" y="2739"/>
                  </a:cubicBezTo>
                  <a:cubicBezTo>
                    <a:pt x="2055" y="2739"/>
                    <a:pt x="2078" y="2694"/>
                    <a:pt x="2101" y="2625"/>
                  </a:cubicBezTo>
                  <a:cubicBezTo>
                    <a:pt x="2146" y="2557"/>
                    <a:pt x="2192" y="2465"/>
                    <a:pt x="2260" y="2328"/>
                  </a:cubicBezTo>
                  <a:cubicBezTo>
                    <a:pt x="2352" y="2100"/>
                    <a:pt x="2466" y="1758"/>
                    <a:pt x="2511" y="1393"/>
                  </a:cubicBezTo>
                  <a:cubicBezTo>
                    <a:pt x="2557" y="1027"/>
                    <a:pt x="2534" y="685"/>
                    <a:pt x="2489" y="434"/>
                  </a:cubicBezTo>
                  <a:cubicBezTo>
                    <a:pt x="2420" y="160"/>
                    <a:pt x="2375" y="0"/>
                    <a:pt x="2352"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4527;p53">
              <a:extLst>
                <a:ext uri="{FF2B5EF4-FFF2-40B4-BE49-F238E27FC236}">
                  <a16:creationId xmlns:a16="http://schemas.microsoft.com/office/drawing/2014/main" id="{9B589A4F-8FE4-55CD-3708-B190C230B208}"/>
                </a:ext>
              </a:extLst>
            </p:cNvPr>
            <p:cNvSpPr/>
            <p:nvPr/>
          </p:nvSpPr>
          <p:spPr>
            <a:xfrm>
              <a:off x="1577950" y="2897625"/>
              <a:ext cx="130700" cy="107400"/>
            </a:xfrm>
            <a:custGeom>
              <a:avLst/>
              <a:gdLst/>
              <a:ahLst/>
              <a:cxnLst/>
              <a:rect l="l" t="t" r="r" b="b"/>
              <a:pathLst>
                <a:path w="5228" h="4296" extrusionOk="0">
                  <a:moveTo>
                    <a:pt x="4260" y="1"/>
                  </a:moveTo>
                  <a:cubicBezTo>
                    <a:pt x="3983" y="1"/>
                    <a:pt x="3745" y="80"/>
                    <a:pt x="3562" y="141"/>
                  </a:cubicBezTo>
                  <a:cubicBezTo>
                    <a:pt x="3333" y="232"/>
                    <a:pt x="3151" y="324"/>
                    <a:pt x="3059" y="392"/>
                  </a:cubicBezTo>
                  <a:cubicBezTo>
                    <a:pt x="2922" y="484"/>
                    <a:pt x="2877" y="506"/>
                    <a:pt x="2877" y="506"/>
                  </a:cubicBezTo>
                  <a:cubicBezTo>
                    <a:pt x="2877" y="506"/>
                    <a:pt x="2603" y="712"/>
                    <a:pt x="2283" y="1031"/>
                  </a:cubicBezTo>
                  <a:cubicBezTo>
                    <a:pt x="1964" y="1351"/>
                    <a:pt x="1599" y="1853"/>
                    <a:pt x="1233" y="2287"/>
                  </a:cubicBezTo>
                  <a:cubicBezTo>
                    <a:pt x="845" y="2720"/>
                    <a:pt x="412" y="3154"/>
                    <a:pt x="206" y="3565"/>
                  </a:cubicBezTo>
                  <a:cubicBezTo>
                    <a:pt x="92" y="3770"/>
                    <a:pt x="24" y="3953"/>
                    <a:pt x="24" y="4090"/>
                  </a:cubicBezTo>
                  <a:cubicBezTo>
                    <a:pt x="1" y="4227"/>
                    <a:pt x="46" y="4295"/>
                    <a:pt x="46" y="4295"/>
                  </a:cubicBezTo>
                  <a:cubicBezTo>
                    <a:pt x="69" y="4295"/>
                    <a:pt x="46" y="4227"/>
                    <a:pt x="92" y="4113"/>
                  </a:cubicBezTo>
                  <a:cubicBezTo>
                    <a:pt x="115" y="3976"/>
                    <a:pt x="183" y="3816"/>
                    <a:pt x="320" y="3633"/>
                  </a:cubicBezTo>
                  <a:cubicBezTo>
                    <a:pt x="571" y="3268"/>
                    <a:pt x="982" y="2880"/>
                    <a:pt x="1416" y="2446"/>
                  </a:cubicBezTo>
                  <a:cubicBezTo>
                    <a:pt x="1827" y="2013"/>
                    <a:pt x="2192" y="1556"/>
                    <a:pt x="2512" y="1260"/>
                  </a:cubicBezTo>
                  <a:cubicBezTo>
                    <a:pt x="2831" y="963"/>
                    <a:pt x="3082" y="803"/>
                    <a:pt x="3082" y="803"/>
                  </a:cubicBezTo>
                  <a:cubicBezTo>
                    <a:pt x="3082" y="803"/>
                    <a:pt x="3128" y="757"/>
                    <a:pt x="3242" y="689"/>
                  </a:cubicBezTo>
                  <a:cubicBezTo>
                    <a:pt x="3333" y="620"/>
                    <a:pt x="3493" y="529"/>
                    <a:pt x="3676" y="438"/>
                  </a:cubicBezTo>
                  <a:cubicBezTo>
                    <a:pt x="3839" y="377"/>
                    <a:pt x="4057" y="297"/>
                    <a:pt x="4264" y="297"/>
                  </a:cubicBezTo>
                  <a:cubicBezTo>
                    <a:pt x="4289" y="297"/>
                    <a:pt x="4313" y="298"/>
                    <a:pt x="4338" y="301"/>
                  </a:cubicBezTo>
                  <a:cubicBezTo>
                    <a:pt x="4589" y="301"/>
                    <a:pt x="4794" y="438"/>
                    <a:pt x="4885" y="689"/>
                  </a:cubicBezTo>
                  <a:cubicBezTo>
                    <a:pt x="4977" y="940"/>
                    <a:pt x="4931" y="1214"/>
                    <a:pt x="4817" y="1442"/>
                  </a:cubicBezTo>
                  <a:cubicBezTo>
                    <a:pt x="4703" y="1670"/>
                    <a:pt x="4520" y="1876"/>
                    <a:pt x="4383" y="2036"/>
                  </a:cubicBezTo>
                  <a:cubicBezTo>
                    <a:pt x="4109" y="2378"/>
                    <a:pt x="3927" y="2629"/>
                    <a:pt x="3927" y="2629"/>
                  </a:cubicBezTo>
                  <a:cubicBezTo>
                    <a:pt x="3928" y="2630"/>
                    <a:pt x="3930" y="2631"/>
                    <a:pt x="3932" y="2631"/>
                  </a:cubicBezTo>
                  <a:cubicBezTo>
                    <a:pt x="3973" y="2631"/>
                    <a:pt x="4194" y="2430"/>
                    <a:pt x="4497" y="2127"/>
                  </a:cubicBezTo>
                  <a:cubicBezTo>
                    <a:pt x="4634" y="1967"/>
                    <a:pt x="4840" y="1785"/>
                    <a:pt x="5000" y="1533"/>
                  </a:cubicBezTo>
                  <a:cubicBezTo>
                    <a:pt x="5137" y="1282"/>
                    <a:pt x="5228" y="940"/>
                    <a:pt x="5114" y="598"/>
                  </a:cubicBezTo>
                  <a:cubicBezTo>
                    <a:pt x="5091" y="529"/>
                    <a:pt x="5068" y="461"/>
                    <a:pt x="5022" y="369"/>
                  </a:cubicBezTo>
                  <a:cubicBezTo>
                    <a:pt x="4954" y="324"/>
                    <a:pt x="4908" y="232"/>
                    <a:pt x="4840" y="187"/>
                  </a:cubicBezTo>
                  <a:cubicBezTo>
                    <a:pt x="4771" y="141"/>
                    <a:pt x="4703" y="73"/>
                    <a:pt x="4612" y="50"/>
                  </a:cubicBezTo>
                  <a:lnTo>
                    <a:pt x="4497" y="4"/>
                  </a:lnTo>
                  <a:lnTo>
                    <a:pt x="4360" y="4"/>
                  </a:lnTo>
                  <a:cubicBezTo>
                    <a:pt x="4326" y="2"/>
                    <a:pt x="4293" y="1"/>
                    <a:pt x="4260"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4528;p53">
              <a:extLst>
                <a:ext uri="{FF2B5EF4-FFF2-40B4-BE49-F238E27FC236}">
                  <a16:creationId xmlns:a16="http://schemas.microsoft.com/office/drawing/2014/main" id="{64DF9EF0-A0C3-AE28-3EC5-DE00B4F76010}"/>
                </a:ext>
              </a:extLst>
            </p:cNvPr>
            <p:cNvSpPr/>
            <p:nvPr/>
          </p:nvSpPr>
          <p:spPr>
            <a:xfrm>
              <a:off x="1662975" y="2909125"/>
              <a:ext cx="93050" cy="56650"/>
            </a:xfrm>
            <a:custGeom>
              <a:avLst/>
              <a:gdLst/>
              <a:ahLst/>
              <a:cxnLst/>
              <a:rect l="l" t="t" r="r" b="b"/>
              <a:pathLst>
                <a:path w="3722" h="2266" extrusionOk="0">
                  <a:moveTo>
                    <a:pt x="3653" y="1"/>
                  </a:moveTo>
                  <a:cubicBezTo>
                    <a:pt x="3630" y="1"/>
                    <a:pt x="3607" y="138"/>
                    <a:pt x="3539" y="343"/>
                  </a:cubicBezTo>
                  <a:cubicBezTo>
                    <a:pt x="3470" y="548"/>
                    <a:pt x="3310" y="777"/>
                    <a:pt x="3105" y="959"/>
                  </a:cubicBezTo>
                  <a:cubicBezTo>
                    <a:pt x="2694" y="1370"/>
                    <a:pt x="2169" y="1621"/>
                    <a:pt x="2169" y="1621"/>
                  </a:cubicBezTo>
                  <a:cubicBezTo>
                    <a:pt x="2169" y="1621"/>
                    <a:pt x="2055" y="1690"/>
                    <a:pt x="1872" y="1804"/>
                  </a:cubicBezTo>
                  <a:cubicBezTo>
                    <a:pt x="1781" y="1850"/>
                    <a:pt x="1667" y="1895"/>
                    <a:pt x="1553" y="1918"/>
                  </a:cubicBezTo>
                  <a:cubicBezTo>
                    <a:pt x="1416" y="1941"/>
                    <a:pt x="1279" y="2009"/>
                    <a:pt x="1142" y="2009"/>
                  </a:cubicBezTo>
                  <a:cubicBezTo>
                    <a:pt x="1062" y="2023"/>
                    <a:pt x="982" y="2028"/>
                    <a:pt x="903" y="2028"/>
                  </a:cubicBezTo>
                  <a:cubicBezTo>
                    <a:pt x="714" y="2028"/>
                    <a:pt x="534" y="1996"/>
                    <a:pt x="389" y="1964"/>
                  </a:cubicBezTo>
                  <a:cubicBezTo>
                    <a:pt x="235" y="1912"/>
                    <a:pt x="106" y="1887"/>
                    <a:pt x="52" y="1887"/>
                  </a:cubicBezTo>
                  <a:cubicBezTo>
                    <a:pt x="34" y="1887"/>
                    <a:pt x="24" y="1889"/>
                    <a:pt x="24" y="1895"/>
                  </a:cubicBezTo>
                  <a:cubicBezTo>
                    <a:pt x="1" y="1918"/>
                    <a:pt x="138" y="1986"/>
                    <a:pt x="343" y="2101"/>
                  </a:cubicBezTo>
                  <a:cubicBezTo>
                    <a:pt x="549" y="2192"/>
                    <a:pt x="845" y="2260"/>
                    <a:pt x="1165" y="2260"/>
                  </a:cubicBezTo>
                  <a:cubicBezTo>
                    <a:pt x="1188" y="2264"/>
                    <a:pt x="1211" y="2265"/>
                    <a:pt x="1233" y="2265"/>
                  </a:cubicBezTo>
                  <a:cubicBezTo>
                    <a:pt x="1370" y="2265"/>
                    <a:pt x="1504" y="2215"/>
                    <a:pt x="1621" y="2215"/>
                  </a:cubicBezTo>
                  <a:cubicBezTo>
                    <a:pt x="1758" y="2192"/>
                    <a:pt x="1895" y="2123"/>
                    <a:pt x="2009" y="2078"/>
                  </a:cubicBezTo>
                  <a:cubicBezTo>
                    <a:pt x="2215" y="2009"/>
                    <a:pt x="2352" y="1918"/>
                    <a:pt x="2352" y="1918"/>
                  </a:cubicBezTo>
                  <a:cubicBezTo>
                    <a:pt x="2352" y="1918"/>
                    <a:pt x="2900" y="1621"/>
                    <a:pt x="3288" y="1142"/>
                  </a:cubicBezTo>
                  <a:cubicBezTo>
                    <a:pt x="3493" y="891"/>
                    <a:pt x="3630" y="617"/>
                    <a:pt x="3676" y="389"/>
                  </a:cubicBezTo>
                  <a:cubicBezTo>
                    <a:pt x="3721" y="138"/>
                    <a:pt x="3676" y="1"/>
                    <a:pt x="3653"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4529;p53">
              <a:extLst>
                <a:ext uri="{FF2B5EF4-FFF2-40B4-BE49-F238E27FC236}">
                  <a16:creationId xmlns:a16="http://schemas.microsoft.com/office/drawing/2014/main" id="{645BCAFF-5302-EE60-55F0-463CAB4FE0A9}"/>
                </a:ext>
              </a:extLst>
            </p:cNvPr>
            <p:cNvSpPr/>
            <p:nvPr/>
          </p:nvSpPr>
          <p:spPr>
            <a:xfrm>
              <a:off x="1045550" y="2560725"/>
              <a:ext cx="576950" cy="649325"/>
            </a:xfrm>
            <a:custGeom>
              <a:avLst/>
              <a:gdLst/>
              <a:ahLst/>
              <a:cxnLst/>
              <a:rect l="l" t="t" r="r" b="b"/>
              <a:pathLst>
                <a:path w="23078" h="25973" extrusionOk="0">
                  <a:moveTo>
                    <a:pt x="3535" y="1"/>
                  </a:moveTo>
                  <a:cubicBezTo>
                    <a:pt x="3155" y="1"/>
                    <a:pt x="2771" y="154"/>
                    <a:pt x="2397" y="515"/>
                  </a:cubicBezTo>
                  <a:cubicBezTo>
                    <a:pt x="1667" y="1246"/>
                    <a:pt x="1165" y="2090"/>
                    <a:pt x="800" y="3003"/>
                  </a:cubicBezTo>
                  <a:cubicBezTo>
                    <a:pt x="252" y="4441"/>
                    <a:pt x="92" y="6039"/>
                    <a:pt x="69" y="7546"/>
                  </a:cubicBezTo>
                  <a:cubicBezTo>
                    <a:pt x="1" y="11312"/>
                    <a:pt x="366" y="15146"/>
                    <a:pt x="1233" y="18753"/>
                  </a:cubicBezTo>
                  <a:cubicBezTo>
                    <a:pt x="1690" y="20739"/>
                    <a:pt x="2945" y="25669"/>
                    <a:pt x="5639" y="25737"/>
                  </a:cubicBezTo>
                  <a:cubicBezTo>
                    <a:pt x="5639" y="25737"/>
                    <a:pt x="5639" y="25760"/>
                    <a:pt x="5639" y="25760"/>
                  </a:cubicBezTo>
                  <a:cubicBezTo>
                    <a:pt x="6932" y="25907"/>
                    <a:pt x="8145" y="25972"/>
                    <a:pt x="9279" y="25972"/>
                  </a:cubicBezTo>
                  <a:cubicBezTo>
                    <a:pt x="18912" y="25972"/>
                    <a:pt x="22895" y="21241"/>
                    <a:pt x="22895" y="21241"/>
                  </a:cubicBezTo>
                  <a:cubicBezTo>
                    <a:pt x="23077" y="19095"/>
                    <a:pt x="21388" y="17771"/>
                    <a:pt x="21388" y="17771"/>
                  </a:cubicBezTo>
                  <a:cubicBezTo>
                    <a:pt x="21388" y="17771"/>
                    <a:pt x="18763" y="18707"/>
                    <a:pt x="16412" y="19278"/>
                  </a:cubicBezTo>
                  <a:cubicBezTo>
                    <a:pt x="15972" y="19382"/>
                    <a:pt x="15407" y="19424"/>
                    <a:pt x="14780" y="19424"/>
                  </a:cubicBezTo>
                  <a:cubicBezTo>
                    <a:pt x="12383" y="19424"/>
                    <a:pt x="9074" y="18806"/>
                    <a:pt x="8332" y="18662"/>
                  </a:cubicBezTo>
                  <a:cubicBezTo>
                    <a:pt x="8309" y="18616"/>
                    <a:pt x="8309" y="18593"/>
                    <a:pt x="8309" y="18547"/>
                  </a:cubicBezTo>
                  <a:cubicBezTo>
                    <a:pt x="7784" y="15900"/>
                    <a:pt x="8218" y="13298"/>
                    <a:pt x="7990" y="10604"/>
                  </a:cubicBezTo>
                  <a:cubicBezTo>
                    <a:pt x="7807" y="8527"/>
                    <a:pt x="7898" y="6382"/>
                    <a:pt x="7282" y="4373"/>
                  </a:cubicBezTo>
                  <a:cubicBezTo>
                    <a:pt x="6890" y="3103"/>
                    <a:pt x="5245" y="1"/>
                    <a:pt x="3535"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8" name="Google Shape;4530;p53">
              <a:extLst>
                <a:ext uri="{FF2B5EF4-FFF2-40B4-BE49-F238E27FC236}">
                  <a16:creationId xmlns:a16="http://schemas.microsoft.com/office/drawing/2014/main" id="{E589CC66-4697-F8A7-4C21-690373F0303B}"/>
                </a:ext>
              </a:extLst>
            </p:cNvPr>
            <p:cNvSpPr/>
            <p:nvPr/>
          </p:nvSpPr>
          <p:spPr>
            <a:xfrm>
              <a:off x="1045550" y="2560775"/>
              <a:ext cx="576950" cy="649275"/>
            </a:xfrm>
            <a:custGeom>
              <a:avLst/>
              <a:gdLst/>
              <a:ahLst/>
              <a:cxnLst/>
              <a:rect l="l" t="t" r="r" b="b"/>
              <a:pathLst>
                <a:path w="23078" h="25971" extrusionOk="0">
                  <a:moveTo>
                    <a:pt x="3534" y="0"/>
                  </a:moveTo>
                  <a:cubicBezTo>
                    <a:pt x="3155" y="0"/>
                    <a:pt x="2773" y="153"/>
                    <a:pt x="2397" y="513"/>
                  </a:cubicBezTo>
                  <a:cubicBezTo>
                    <a:pt x="1667" y="1244"/>
                    <a:pt x="1165" y="2088"/>
                    <a:pt x="800" y="3001"/>
                  </a:cubicBezTo>
                  <a:cubicBezTo>
                    <a:pt x="252" y="4439"/>
                    <a:pt x="92" y="6037"/>
                    <a:pt x="69" y="7544"/>
                  </a:cubicBezTo>
                  <a:cubicBezTo>
                    <a:pt x="1" y="11310"/>
                    <a:pt x="366" y="15144"/>
                    <a:pt x="1233" y="18751"/>
                  </a:cubicBezTo>
                  <a:cubicBezTo>
                    <a:pt x="1690" y="20737"/>
                    <a:pt x="2945" y="25667"/>
                    <a:pt x="5639" y="25735"/>
                  </a:cubicBezTo>
                  <a:cubicBezTo>
                    <a:pt x="5639" y="25735"/>
                    <a:pt x="5639" y="25758"/>
                    <a:pt x="5639" y="25758"/>
                  </a:cubicBezTo>
                  <a:cubicBezTo>
                    <a:pt x="6932" y="25905"/>
                    <a:pt x="8145" y="25970"/>
                    <a:pt x="9279" y="25970"/>
                  </a:cubicBezTo>
                  <a:cubicBezTo>
                    <a:pt x="18912" y="25970"/>
                    <a:pt x="22895" y="21239"/>
                    <a:pt x="22895" y="21239"/>
                  </a:cubicBezTo>
                  <a:cubicBezTo>
                    <a:pt x="23077" y="19093"/>
                    <a:pt x="21388" y="17769"/>
                    <a:pt x="21388" y="17769"/>
                  </a:cubicBezTo>
                  <a:cubicBezTo>
                    <a:pt x="21388" y="17769"/>
                    <a:pt x="21183" y="17861"/>
                    <a:pt x="20817" y="17975"/>
                  </a:cubicBezTo>
                  <a:cubicBezTo>
                    <a:pt x="21297" y="18568"/>
                    <a:pt x="21685" y="19299"/>
                    <a:pt x="21639" y="20075"/>
                  </a:cubicBezTo>
                  <a:cubicBezTo>
                    <a:pt x="21538" y="21515"/>
                    <a:pt x="15701" y="23295"/>
                    <a:pt x="11625" y="23295"/>
                  </a:cubicBezTo>
                  <a:cubicBezTo>
                    <a:pt x="10211" y="23295"/>
                    <a:pt x="9008" y="23080"/>
                    <a:pt x="8332" y="22563"/>
                  </a:cubicBezTo>
                  <a:cubicBezTo>
                    <a:pt x="6597" y="21239"/>
                    <a:pt x="8515" y="19801"/>
                    <a:pt x="10021" y="18956"/>
                  </a:cubicBezTo>
                  <a:cubicBezTo>
                    <a:pt x="9222" y="18819"/>
                    <a:pt x="8606" y="18705"/>
                    <a:pt x="8332" y="18660"/>
                  </a:cubicBezTo>
                  <a:cubicBezTo>
                    <a:pt x="8309" y="18614"/>
                    <a:pt x="8309" y="18591"/>
                    <a:pt x="8309" y="18545"/>
                  </a:cubicBezTo>
                  <a:cubicBezTo>
                    <a:pt x="8081" y="17404"/>
                    <a:pt x="8035" y="16240"/>
                    <a:pt x="8035" y="15099"/>
                  </a:cubicBezTo>
                  <a:cubicBezTo>
                    <a:pt x="7647" y="15829"/>
                    <a:pt x="6985" y="16582"/>
                    <a:pt x="5890" y="16948"/>
                  </a:cubicBezTo>
                  <a:cubicBezTo>
                    <a:pt x="5798" y="16977"/>
                    <a:pt x="5706" y="16992"/>
                    <a:pt x="5615" y="16992"/>
                  </a:cubicBezTo>
                  <a:cubicBezTo>
                    <a:pt x="3052" y="16992"/>
                    <a:pt x="1086" y="5518"/>
                    <a:pt x="3379" y="2454"/>
                  </a:cubicBezTo>
                  <a:cubicBezTo>
                    <a:pt x="4004" y="1632"/>
                    <a:pt x="4581" y="1319"/>
                    <a:pt x="5111" y="1319"/>
                  </a:cubicBezTo>
                  <a:cubicBezTo>
                    <a:pt x="5317" y="1319"/>
                    <a:pt x="5515" y="1366"/>
                    <a:pt x="5707" y="1449"/>
                  </a:cubicBezTo>
                  <a:cubicBezTo>
                    <a:pt x="5064" y="637"/>
                    <a:pt x="4307" y="0"/>
                    <a:pt x="3534"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9" name="Google Shape;4531;p53">
              <a:extLst>
                <a:ext uri="{FF2B5EF4-FFF2-40B4-BE49-F238E27FC236}">
                  <a16:creationId xmlns:a16="http://schemas.microsoft.com/office/drawing/2014/main" id="{10078A26-4DB4-D26B-9407-A92AC8CEA068}"/>
                </a:ext>
              </a:extLst>
            </p:cNvPr>
            <p:cNvSpPr/>
            <p:nvPr/>
          </p:nvSpPr>
          <p:spPr>
            <a:xfrm>
              <a:off x="1179075" y="3025275"/>
              <a:ext cx="89050" cy="35800"/>
            </a:xfrm>
            <a:custGeom>
              <a:avLst/>
              <a:gdLst/>
              <a:ahLst/>
              <a:cxnLst/>
              <a:rect l="l" t="t" r="r" b="b"/>
              <a:pathLst>
                <a:path w="3562" h="1432" extrusionOk="0">
                  <a:moveTo>
                    <a:pt x="2467" y="1"/>
                  </a:moveTo>
                  <a:cubicBezTo>
                    <a:pt x="2377" y="1"/>
                    <a:pt x="2291" y="11"/>
                    <a:pt x="2215" y="11"/>
                  </a:cubicBezTo>
                  <a:cubicBezTo>
                    <a:pt x="2101" y="11"/>
                    <a:pt x="1987" y="34"/>
                    <a:pt x="1895" y="57"/>
                  </a:cubicBezTo>
                  <a:cubicBezTo>
                    <a:pt x="1690" y="102"/>
                    <a:pt x="1576" y="148"/>
                    <a:pt x="1576" y="148"/>
                  </a:cubicBezTo>
                  <a:cubicBezTo>
                    <a:pt x="1576" y="148"/>
                    <a:pt x="1462" y="194"/>
                    <a:pt x="1279" y="285"/>
                  </a:cubicBezTo>
                  <a:cubicBezTo>
                    <a:pt x="1097" y="376"/>
                    <a:pt x="914" y="536"/>
                    <a:pt x="709" y="696"/>
                  </a:cubicBezTo>
                  <a:cubicBezTo>
                    <a:pt x="320" y="1015"/>
                    <a:pt x="1" y="1381"/>
                    <a:pt x="47" y="1426"/>
                  </a:cubicBezTo>
                  <a:cubicBezTo>
                    <a:pt x="50" y="1430"/>
                    <a:pt x="55" y="1431"/>
                    <a:pt x="62" y="1431"/>
                  </a:cubicBezTo>
                  <a:cubicBezTo>
                    <a:pt x="150" y="1431"/>
                    <a:pt x="511" y="1181"/>
                    <a:pt x="891" y="970"/>
                  </a:cubicBezTo>
                  <a:cubicBezTo>
                    <a:pt x="1119" y="856"/>
                    <a:pt x="1302" y="741"/>
                    <a:pt x="1462" y="673"/>
                  </a:cubicBezTo>
                  <a:cubicBezTo>
                    <a:pt x="1622" y="627"/>
                    <a:pt x="1736" y="582"/>
                    <a:pt x="1736" y="582"/>
                  </a:cubicBezTo>
                  <a:cubicBezTo>
                    <a:pt x="1736" y="582"/>
                    <a:pt x="1850" y="536"/>
                    <a:pt x="2010" y="490"/>
                  </a:cubicBezTo>
                  <a:cubicBezTo>
                    <a:pt x="2078" y="445"/>
                    <a:pt x="2169" y="422"/>
                    <a:pt x="2283" y="399"/>
                  </a:cubicBezTo>
                  <a:cubicBezTo>
                    <a:pt x="2375" y="376"/>
                    <a:pt x="2489" y="353"/>
                    <a:pt x="2603" y="331"/>
                  </a:cubicBezTo>
                  <a:cubicBezTo>
                    <a:pt x="2639" y="329"/>
                    <a:pt x="2675" y="328"/>
                    <a:pt x="2710" y="328"/>
                  </a:cubicBezTo>
                  <a:cubicBezTo>
                    <a:pt x="3036" y="328"/>
                    <a:pt x="3344" y="396"/>
                    <a:pt x="3475" y="396"/>
                  </a:cubicBezTo>
                  <a:cubicBezTo>
                    <a:pt x="3512" y="396"/>
                    <a:pt x="3534" y="390"/>
                    <a:pt x="3539" y="376"/>
                  </a:cubicBezTo>
                  <a:cubicBezTo>
                    <a:pt x="3562" y="331"/>
                    <a:pt x="3128" y="57"/>
                    <a:pt x="2603" y="11"/>
                  </a:cubicBezTo>
                  <a:cubicBezTo>
                    <a:pt x="2557" y="3"/>
                    <a:pt x="2512" y="1"/>
                    <a:pt x="2467"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4532;p53">
              <a:extLst>
                <a:ext uri="{FF2B5EF4-FFF2-40B4-BE49-F238E27FC236}">
                  <a16:creationId xmlns:a16="http://schemas.microsoft.com/office/drawing/2014/main" id="{B1814EB8-AD2A-7A44-18A7-868425B564D4}"/>
                </a:ext>
              </a:extLst>
            </p:cNvPr>
            <p:cNvSpPr/>
            <p:nvPr/>
          </p:nvSpPr>
          <p:spPr>
            <a:xfrm>
              <a:off x="1188775" y="3014700"/>
              <a:ext cx="68500" cy="15475"/>
            </a:xfrm>
            <a:custGeom>
              <a:avLst/>
              <a:gdLst/>
              <a:ahLst/>
              <a:cxnLst/>
              <a:rect l="l" t="t" r="r" b="b"/>
              <a:pathLst>
                <a:path w="2740" h="619" extrusionOk="0">
                  <a:moveTo>
                    <a:pt x="1416" y="0"/>
                  </a:moveTo>
                  <a:cubicBezTo>
                    <a:pt x="1416" y="0"/>
                    <a:pt x="1051" y="0"/>
                    <a:pt x="686" y="69"/>
                  </a:cubicBezTo>
                  <a:cubicBezTo>
                    <a:pt x="343" y="137"/>
                    <a:pt x="1" y="297"/>
                    <a:pt x="24" y="343"/>
                  </a:cubicBezTo>
                  <a:cubicBezTo>
                    <a:pt x="37" y="384"/>
                    <a:pt x="166" y="392"/>
                    <a:pt x="341" y="392"/>
                  </a:cubicBezTo>
                  <a:cubicBezTo>
                    <a:pt x="457" y="392"/>
                    <a:pt x="594" y="388"/>
                    <a:pt x="731" y="388"/>
                  </a:cubicBezTo>
                  <a:cubicBezTo>
                    <a:pt x="1051" y="411"/>
                    <a:pt x="1370" y="480"/>
                    <a:pt x="1370" y="480"/>
                  </a:cubicBezTo>
                  <a:cubicBezTo>
                    <a:pt x="1370" y="480"/>
                    <a:pt x="1690" y="480"/>
                    <a:pt x="2032" y="525"/>
                  </a:cubicBezTo>
                  <a:cubicBezTo>
                    <a:pt x="2270" y="559"/>
                    <a:pt x="2520" y="618"/>
                    <a:pt x="2642" y="618"/>
                  </a:cubicBezTo>
                  <a:cubicBezTo>
                    <a:pt x="2684" y="618"/>
                    <a:pt x="2711" y="611"/>
                    <a:pt x="2717" y="594"/>
                  </a:cubicBezTo>
                  <a:cubicBezTo>
                    <a:pt x="2740" y="548"/>
                    <a:pt x="2443" y="343"/>
                    <a:pt x="2124" y="206"/>
                  </a:cubicBezTo>
                  <a:cubicBezTo>
                    <a:pt x="1781" y="69"/>
                    <a:pt x="1416" y="0"/>
                    <a:pt x="1416"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4533;p53">
              <a:extLst>
                <a:ext uri="{FF2B5EF4-FFF2-40B4-BE49-F238E27FC236}">
                  <a16:creationId xmlns:a16="http://schemas.microsoft.com/office/drawing/2014/main" id="{E3628065-3297-B162-C98F-8730E34A85C7}"/>
                </a:ext>
              </a:extLst>
            </p:cNvPr>
            <p:cNvSpPr/>
            <p:nvPr/>
          </p:nvSpPr>
          <p:spPr>
            <a:xfrm>
              <a:off x="1573975" y="3014025"/>
              <a:ext cx="39950" cy="80025"/>
            </a:xfrm>
            <a:custGeom>
              <a:avLst/>
              <a:gdLst/>
              <a:ahLst/>
              <a:cxnLst/>
              <a:rect l="l" t="t" r="r" b="b"/>
              <a:pathLst>
                <a:path w="1598" h="3201" extrusionOk="0">
                  <a:moveTo>
                    <a:pt x="81" y="0"/>
                  </a:moveTo>
                  <a:cubicBezTo>
                    <a:pt x="76" y="0"/>
                    <a:pt x="71" y="2"/>
                    <a:pt x="69" y="5"/>
                  </a:cubicBezTo>
                  <a:cubicBezTo>
                    <a:pt x="0" y="50"/>
                    <a:pt x="251" y="438"/>
                    <a:pt x="479" y="803"/>
                  </a:cubicBezTo>
                  <a:cubicBezTo>
                    <a:pt x="730" y="1191"/>
                    <a:pt x="913" y="1579"/>
                    <a:pt x="913" y="1579"/>
                  </a:cubicBezTo>
                  <a:cubicBezTo>
                    <a:pt x="913" y="1579"/>
                    <a:pt x="959" y="1671"/>
                    <a:pt x="1027" y="1808"/>
                  </a:cubicBezTo>
                  <a:cubicBezTo>
                    <a:pt x="1118" y="1945"/>
                    <a:pt x="1187" y="2127"/>
                    <a:pt x="1255" y="2333"/>
                  </a:cubicBezTo>
                  <a:cubicBezTo>
                    <a:pt x="1301" y="2538"/>
                    <a:pt x="1324" y="2744"/>
                    <a:pt x="1301" y="2903"/>
                  </a:cubicBezTo>
                  <a:cubicBezTo>
                    <a:pt x="1301" y="3063"/>
                    <a:pt x="1278" y="3177"/>
                    <a:pt x="1301" y="3200"/>
                  </a:cubicBezTo>
                  <a:cubicBezTo>
                    <a:pt x="1347" y="3200"/>
                    <a:pt x="1415" y="3109"/>
                    <a:pt x="1484" y="2949"/>
                  </a:cubicBezTo>
                  <a:cubicBezTo>
                    <a:pt x="1552" y="2766"/>
                    <a:pt x="1598" y="2538"/>
                    <a:pt x="1575" y="2287"/>
                  </a:cubicBezTo>
                  <a:cubicBezTo>
                    <a:pt x="1552" y="2036"/>
                    <a:pt x="1507" y="1808"/>
                    <a:pt x="1438" y="1625"/>
                  </a:cubicBezTo>
                  <a:cubicBezTo>
                    <a:pt x="1370" y="1465"/>
                    <a:pt x="1324" y="1351"/>
                    <a:pt x="1324" y="1351"/>
                  </a:cubicBezTo>
                  <a:cubicBezTo>
                    <a:pt x="1324" y="1351"/>
                    <a:pt x="1255" y="1260"/>
                    <a:pt x="1164" y="1100"/>
                  </a:cubicBezTo>
                  <a:cubicBezTo>
                    <a:pt x="1050" y="963"/>
                    <a:pt x="913" y="781"/>
                    <a:pt x="753" y="621"/>
                  </a:cubicBezTo>
                  <a:cubicBezTo>
                    <a:pt x="454" y="301"/>
                    <a:pt x="155" y="0"/>
                    <a:pt x="81"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4534;p53">
              <a:extLst>
                <a:ext uri="{FF2B5EF4-FFF2-40B4-BE49-F238E27FC236}">
                  <a16:creationId xmlns:a16="http://schemas.microsoft.com/office/drawing/2014/main" id="{DCDF25E8-5CBF-3AA8-4E64-73C297D1F68D}"/>
                </a:ext>
              </a:extLst>
            </p:cNvPr>
            <p:cNvSpPr/>
            <p:nvPr/>
          </p:nvSpPr>
          <p:spPr>
            <a:xfrm>
              <a:off x="1161400" y="2646050"/>
              <a:ext cx="52525" cy="101650"/>
            </a:xfrm>
            <a:custGeom>
              <a:avLst/>
              <a:gdLst/>
              <a:ahLst/>
              <a:cxnLst/>
              <a:rect l="l" t="t" r="r" b="b"/>
              <a:pathLst>
                <a:path w="2101" h="4066" extrusionOk="0">
                  <a:moveTo>
                    <a:pt x="341" y="0"/>
                  </a:moveTo>
                  <a:cubicBezTo>
                    <a:pt x="334" y="0"/>
                    <a:pt x="327" y="0"/>
                    <a:pt x="320" y="1"/>
                  </a:cubicBezTo>
                  <a:cubicBezTo>
                    <a:pt x="92" y="24"/>
                    <a:pt x="0" y="366"/>
                    <a:pt x="114" y="754"/>
                  </a:cubicBezTo>
                  <a:cubicBezTo>
                    <a:pt x="224" y="1128"/>
                    <a:pt x="483" y="1418"/>
                    <a:pt x="706" y="1418"/>
                  </a:cubicBezTo>
                  <a:cubicBezTo>
                    <a:pt x="714" y="1418"/>
                    <a:pt x="722" y="1417"/>
                    <a:pt x="731" y="1416"/>
                  </a:cubicBezTo>
                  <a:cubicBezTo>
                    <a:pt x="936" y="1394"/>
                    <a:pt x="1027" y="1074"/>
                    <a:pt x="913" y="686"/>
                  </a:cubicBezTo>
                  <a:cubicBezTo>
                    <a:pt x="803" y="311"/>
                    <a:pt x="544" y="0"/>
                    <a:pt x="341" y="0"/>
                  </a:cubicBezTo>
                  <a:close/>
                  <a:moveTo>
                    <a:pt x="1099" y="2077"/>
                  </a:moveTo>
                  <a:cubicBezTo>
                    <a:pt x="1090" y="2077"/>
                    <a:pt x="1082" y="2078"/>
                    <a:pt x="1073" y="2078"/>
                  </a:cubicBezTo>
                  <a:cubicBezTo>
                    <a:pt x="776" y="2101"/>
                    <a:pt x="662" y="2580"/>
                    <a:pt x="822" y="3128"/>
                  </a:cubicBezTo>
                  <a:cubicBezTo>
                    <a:pt x="978" y="3662"/>
                    <a:pt x="1349" y="4065"/>
                    <a:pt x="1643" y="4065"/>
                  </a:cubicBezTo>
                  <a:cubicBezTo>
                    <a:pt x="1651" y="4065"/>
                    <a:pt x="1659" y="4065"/>
                    <a:pt x="1667" y="4064"/>
                  </a:cubicBezTo>
                  <a:cubicBezTo>
                    <a:pt x="1963" y="4018"/>
                    <a:pt x="2100" y="3562"/>
                    <a:pt x="1918" y="3014"/>
                  </a:cubicBezTo>
                  <a:cubicBezTo>
                    <a:pt x="1762" y="2481"/>
                    <a:pt x="1412" y="2077"/>
                    <a:pt x="1099" y="207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4535;p53">
              <a:extLst>
                <a:ext uri="{FF2B5EF4-FFF2-40B4-BE49-F238E27FC236}">
                  <a16:creationId xmlns:a16="http://schemas.microsoft.com/office/drawing/2014/main" id="{7CE5C8BD-E7A2-5F51-C686-6E16D200AACB}"/>
                </a:ext>
              </a:extLst>
            </p:cNvPr>
            <p:cNvSpPr/>
            <p:nvPr/>
          </p:nvSpPr>
          <p:spPr>
            <a:xfrm>
              <a:off x="1784925" y="1834000"/>
              <a:ext cx="226750" cy="279700"/>
            </a:xfrm>
            <a:custGeom>
              <a:avLst/>
              <a:gdLst/>
              <a:ahLst/>
              <a:cxnLst/>
              <a:rect l="l" t="t" r="r" b="b"/>
              <a:pathLst>
                <a:path w="9070" h="11188" extrusionOk="0">
                  <a:moveTo>
                    <a:pt x="3169" y="1"/>
                  </a:moveTo>
                  <a:cubicBezTo>
                    <a:pt x="1488" y="1"/>
                    <a:pt x="920" y="1441"/>
                    <a:pt x="920" y="1441"/>
                  </a:cubicBezTo>
                  <a:cubicBezTo>
                    <a:pt x="0" y="2624"/>
                    <a:pt x="1519" y="11188"/>
                    <a:pt x="3681" y="11188"/>
                  </a:cubicBezTo>
                  <a:cubicBezTo>
                    <a:pt x="3772" y="11188"/>
                    <a:pt x="3864" y="11173"/>
                    <a:pt x="3956" y="11142"/>
                  </a:cubicBezTo>
                  <a:cubicBezTo>
                    <a:pt x="6262" y="10366"/>
                    <a:pt x="9069" y="2080"/>
                    <a:pt x="4664" y="322"/>
                  </a:cubicBezTo>
                  <a:cubicBezTo>
                    <a:pt x="4089" y="92"/>
                    <a:pt x="3593" y="1"/>
                    <a:pt x="3169" y="1"/>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4536;p53">
              <a:extLst>
                <a:ext uri="{FF2B5EF4-FFF2-40B4-BE49-F238E27FC236}">
                  <a16:creationId xmlns:a16="http://schemas.microsoft.com/office/drawing/2014/main" id="{1607BCA7-0CFD-90C9-2C08-FB221DA9ACD7}"/>
                </a:ext>
              </a:extLst>
            </p:cNvPr>
            <p:cNvSpPr/>
            <p:nvPr/>
          </p:nvSpPr>
          <p:spPr>
            <a:xfrm>
              <a:off x="1785050" y="1834000"/>
              <a:ext cx="226625" cy="280050"/>
            </a:xfrm>
            <a:custGeom>
              <a:avLst/>
              <a:gdLst/>
              <a:ahLst/>
              <a:cxnLst/>
              <a:rect l="l" t="t" r="r" b="b"/>
              <a:pathLst>
                <a:path w="9065" h="11202" extrusionOk="0">
                  <a:moveTo>
                    <a:pt x="3164" y="1"/>
                  </a:moveTo>
                  <a:cubicBezTo>
                    <a:pt x="1483" y="1"/>
                    <a:pt x="915" y="1441"/>
                    <a:pt x="915" y="1441"/>
                  </a:cubicBezTo>
                  <a:cubicBezTo>
                    <a:pt x="0" y="2618"/>
                    <a:pt x="312" y="11201"/>
                    <a:pt x="3481" y="11201"/>
                  </a:cubicBezTo>
                  <a:cubicBezTo>
                    <a:pt x="3631" y="11201"/>
                    <a:pt x="3788" y="11182"/>
                    <a:pt x="3951" y="11142"/>
                  </a:cubicBezTo>
                  <a:cubicBezTo>
                    <a:pt x="6302" y="10548"/>
                    <a:pt x="9064" y="2080"/>
                    <a:pt x="4659" y="322"/>
                  </a:cubicBezTo>
                  <a:cubicBezTo>
                    <a:pt x="4084" y="92"/>
                    <a:pt x="3588" y="1"/>
                    <a:pt x="3164" y="1"/>
                  </a:cubicBezTo>
                  <a:close/>
                </a:path>
              </a:pathLst>
            </a:custGeom>
            <a:solidFill>
              <a:srgbClr val="FF9C8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5" name="Google Shape;4537;p53">
              <a:extLst>
                <a:ext uri="{FF2B5EF4-FFF2-40B4-BE49-F238E27FC236}">
                  <a16:creationId xmlns:a16="http://schemas.microsoft.com/office/drawing/2014/main" id="{60D15F73-E159-9739-35C7-0638A4679C20}"/>
                </a:ext>
              </a:extLst>
            </p:cNvPr>
            <p:cNvSpPr/>
            <p:nvPr/>
          </p:nvSpPr>
          <p:spPr>
            <a:xfrm>
              <a:off x="1815350" y="1880525"/>
              <a:ext cx="89025" cy="176450"/>
            </a:xfrm>
            <a:custGeom>
              <a:avLst/>
              <a:gdLst/>
              <a:ahLst/>
              <a:cxnLst/>
              <a:rect l="l" t="t" r="r" b="b"/>
              <a:pathLst>
                <a:path w="3561" h="7058" extrusionOk="0">
                  <a:moveTo>
                    <a:pt x="3496" y="0"/>
                  </a:moveTo>
                  <a:cubicBezTo>
                    <a:pt x="3378" y="0"/>
                    <a:pt x="3024" y="84"/>
                    <a:pt x="2579" y="287"/>
                  </a:cubicBezTo>
                  <a:cubicBezTo>
                    <a:pt x="2032" y="561"/>
                    <a:pt x="1370" y="1041"/>
                    <a:pt x="936" y="1589"/>
                  </a:cubicBezTo>
                  <a:cubicBezTo>
                    <a:pt x="479" y="2159"/>
                    <a:pt x="183" y="2798"/>
                    <a:pt x="69" y="3323"/>
                  </a:cubicBezTo>
                  <a:cubicBezTo>
                    <a:pt x="23" y="3460"/>
                    <a:pt x="23" y="3551"/>
                    <a:pt x="0" y="3780"/>
                  </a:cubicBezTo>
                  <a:cubicBezTo>
                    <a:pt x="0" y="3985"/>
                    <a:pt x="23" y="4145"/>
                    <a:pt x="46" y="4305"/>
                  </a:cubicBezTo>
                  <a:cubicBezTo>
                    <a:pt x="69" y="4624"/>
                    <a:pt x="114" y="4853"/>
                    <a:pt x="137" y="4989"/>
                  </a:cubicBezTo>
                  <a:cubicBezTo>
                    <a:pt x="343" y="4830"/>
                    <a:pt x="525" y="4693"/>
                    <a:pt x="685" y="4556"/>
                  </a:cubicBezTo>
                  <a:cubicBezTo>
                    <a:pt x="776" y="4487"/>
                    <a:pt x="868" y="4419"/>
                    <a:pt x="936" y="4373"/>
                  </a:cubicBezTo>
                  <a:cubicBezTo>
                    <a:pt x="1027" y="4305"/>
                    <a:pt x="1050" y="4305"/>
                    <a:pt x="1119" y="4259"/>
                  </a:cubicBezTo>
                  <a:cubicBezTo>
                    <a:pt x="1210" y="4213"/>
                    <a:pt x="1301" y="4168"/>
                    <a:pt x="1370" y="4122"/>
                  </a:cubicBezTo>
                  <a:cubicBezTo>
                    <a:pt x="1461" y="4076"/>
                    <a:pt x="1438" y="4099"/>
                    <a:pt x="1484" y="4076"/>
                  </a:cubicBezTo>
                  <a:cubicBezTo>
                    <a:pt x="1575" y="4054"/>
                    <a:pt x="1575" y="4054"/>
                    <a:pt x="1575" y="4054"/>
                  </a:cubicBezTo>
                  <a:cubicBezTo>
                    <a:pt x="1598" y="4054"/>
                    <a:pt x="1621" y="4054"/>
                    <a:pt x="1689" y="4031"/>
                  </a:cubicBezTo>
                  <a:cubicBezTo>
                    <a:pt x="1703" y="4035"/>
                    <a:pt x="1718" y="4036"/>
                    <a:pt x="1733" y="4036"/>
                  </a:cubicBezTo>
                  <a:cubicBezTo>
                    <a:pt x="1744" y="4036"/>
                    <a:pt x="1755" y="4036"/>
                    <a:pt x="1766" y="4036"/>
                  </a:cubicBezTo>
                  <a:cubicBezTo>
                    <a:pt x="1824" y="4036"/>
                    <a:pt x="1895" y="4046"/>
                    <a:pt x="1986" y="4168"/>
                  </a:cubicBezTo>
                  <a:lnTo>
                    <a:pt x="2009" y="4213"/>
                  </a:lnTo>
                  <a:cubicBezTo>
                    <a:pt x="2054" y="4259"/>
                    <a:pt x="2123" y="4328"/>
                    <a:pt x="2100" y="4373"/>
                  </a:cubicBezTo>
                  <a:cubicBezTo>
                    <a:pt x="2123" y="4419"/>
                    <a:pt x="2009" y="4556"/>
                    <a:pt x="1758" y="4716"/>
                  </a:cubicBezTo>
                  <a:cubicBezTo>
                    <a:pt x="1507" y="4898"/>
                    <a:pt x="1119" y="5126"/>
                    <a:pt x="890" y="5492"/>
                  </a:cubicBezTo>
                  <a:cubicBezTo>
                    <a:pt x="731" y="5788"/>
                    <a:pt x="616" y="6154"/>
                    <a:pt x="753" y="6473"/>
                  </a:cubicBezTo>
                  <a:cubicBezTo>
                    <a:pt x="890" y="6793"/>
                    <a:pt x="1301" y="6998"/>
                    <a:pt x="1712" y="7044"/>
                  </a:cubicBezTo>
                  <a:cubicBezTo>
                    <a:pt x="1796" y="7053"/>
                    <a:pt x="1880" y="7058"/>
                    <a:pt x="1963" y="7058"/>
                  </a:cubicBezTo>
                  <a:cubicBezTo>
                    <a:pt x="2286" y="7058"/>
                    <a:pt x="2594" y="6988"/>
                    <a:pt x="2830" y="6861"/>
                  </a:cubicBezTo>
                  <a:cubicBezTo>
                    <a:pt x="3150" y="6701"/>
                    <a:pt x="3219" y="6473"/>
                    <a:pt x="3241" y="6359"/>
                  </a:cubicBezTo>
                  <a:cubicBezTo>
                    <a:pt x="3241" y="6222"/>
                    <a:pt x="3219" y="6176"/>
                    <a:pt x="3196" y="6176"/>
                  </a:cubicBezTo>
                  <a:cubicBezTo>
                    <a:pt x="3193" y="6176"/>
                    <a:pt x="3190" y="6175"/>
                    <a:pt x="3187" y="6175"/>
                  </a:cubicBezTo>
                  <a:cubicBezTo>
                    <a:pt x="3105" y="6175"/>
                    <a:pt x="3113" y="6501"/>
                    <a:pt x="2671" y="6656"/>
                  </a:cubicBezTo>
                  <a:cubicBezTo>
                    <a:pt x="2534" y="6717"/>
                    <a:pt x="2356" y="6747"/>
                    <a:pt x="2172" y="6747"/>
                  </a:cubicBezTo>
                  <a:cubicBezTo>
                    <a:pt x="2080" y="6747"/>
                    <a:pt x="1986" y="6739"/>
                    <a:pt x="1895" y="6724"/>
                  </a:cubicBezTo>
                  <a:cubicBezTo>
                    <a:pt x="1621" y="6656"/>
                    <a:pt x="1415" y="6496"/>
                    <a:pt x="1370" y="6291"/>
                  </a:cubicBezTo>
                  <a:cubicBezTo>
                    <a:pt x="1324" y="6108"/>
                    <a:pt x="1415" y="5880"/>
                    <a:pt x="1575" y="5651"/>
                  </a:cubicBezTo>
                  <a:cubicBezTo>
                    <a:pt x="1712" y="5469"/>
                    <a:pt x="1986" y="5309"/>
                    <a:pt x="2283" y="5126"/>
                  </a:cubicBezTo>
                  <a:cubicBezTo>
                    <a:pt x="2557" y="4967"/>
                    <a:pt x="2922" y="4716"/>
                    <a:pt x="3013" y="4373"/>
                  </a:cubicBezTo>
                  <a:cubicBezTo>
                    <a:pt x="3104" y="4054"/>
                    <a:pt x="2922" y="3894"/>
                    <a:pt x="2876" y="3803"/>
                  </a:cubicBezTo>
                  <a:lnTo>
                    <a:pt x="2876" y="3803"/>
                  </a:lnTo>
                  <a:cubicBezTo>
                    <a:pt x="2899" y="3825"/>
                    <a:pt x="2899" y="3825"/>
                    <a:pt x="2899" y="3825"/>
                  </a:cubicBezTo>
                  <a:cubicBezTo>
                    <a:pt x="2830" y="3734"/>
                    <a:pt x="2739" y="3643"/>
                    <a:pt x="2648" y="3551"/>
                  </a:cubicBezTo>
                  <a:cubicBezTo>
                    <a:pt x="2534" y="3483"/>
                    <a:pt x="2420" y="3437"/>
                    <a:pt x="2328" y="3392"/>
                  </a:cubicBezTo>
                  <a:cubicBezTo>
                    <a:pt x="2100" y="3346"/>
                    <a:pt x="1895" y="3323"/>
                    <a:pt x="1758" y="3323"/>
                  </a:cubicBezTo>
                  <a:cubicBezTo>
                    <a:pt x="1507" y="3369"/>
                    <a:pt x="1438" y="3369"/>
                    <a:pt x="1438" y="3369"/>
                  </a:cubicBezTo>
                  <a:cubicBezTo>
                    <a:pt x="1438" y="3369"/>
                    <a:pt x="1392" y="3392"/>
                    <a:pt x="1210" y="3437"/>
                  </a:cubicBezTo>
                  <a:cubicBezTo>
                    <a:pt x="1164" y="3460"/>
                    <a:pt x="1073" y="3483"/>
                    <a:pt x="1050" y="3483"/>
                  </a:cubicBezTo>
                  <a:cubicBezTo>
                    <a:pt x="1050" y="3483"/>
                    <a:pt x="1027" y="3506"/>
                    <a:pt x="1004" y="3506"/>
                  </a:cubicBezTo>
                  <a:cubicBezTo>
                    <a:pt x="970" y="3529"/>
                    <a:pt x="965" y="3534"/>
                    <a:pt x="965" y="3534"/>
                  </a:cubicBezTo>
                  <a:cubicBezTo>
                    <a:pt x="965" y="3534"/>
                    <a:pt x="970" y="3529"/>
                    <a:pt x="959" y="3529"/>
                  </a:cubicBezTo>
                  <a:cubicBezTo>
                    <a:pt x="959" y="3551"/>
                    <a:pt x="936" y="3551"/>
                    <a:pt x="936" y="3551"/>
                  </a:cubicBezTo>
                  <a:cubicBezTo>
                    <a:pt x="932" y="3548"/>
                    <a:pt x="929" y="3547"/>
                    <a:pt x="925" y="3547"/>
                  </a:cubicBezTo>
                  <a:cubicBezTo>
                    <a:pt x="923" y="3547"/>
                    <a:pt x="920" y="3548"/>
                    <a:pt x="918" y="3548"/>
                  </a:cubicBezTo>
                  <a:cubicBezTo>
                    <a:pt x="904" y="3548"/>
                    <a:pt x="897" y="3531"/>
                    <a:pt x="913" y="3300"/>
                  </a:cubicBezTo>
                  <a:cubicBezTo>
                    <a:pt x="959" y="2844"/>
                    <a:pt x="1164" y="2273"/>
                    <a:pt x="1507" y="1748"/>
                  </a:cubicBezTo>
                  <a:cubicBezTo>
                    <a:pt x="1826" y="1223"/>
                    <a:pt x="2328" y="767"/>
                    <a:pt x="2762" y="470"/>
                  </a:cubicBezTo>
                  <a:cubicBezTo>
                    <a:pt x="3196" y="173"/>
                    <a:pt x="3561" y="59"/>
                    <a:pt x="3538" y="14"/>
                  </a:cubicBezTo>
                  <a:cubicBezTo>
                    <a:pt x="3538" y="5"/>
                    <a:pt x="3523" y="0"/>
                    <a:pt x="3496"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6" name="Google Shape;4538;p53">
              <a:extLst>
                <a:ext uri="{FF2B5EF4-FFF2-40B4-BE49-F238E27FC236}">
                  <a16:creationId xmlns:a16="http://schemas.microsoft.com/office/drawing/2014/main" id="{AB2E6BD0-377F-AAEC-7693-D5A361F20C46}"/>
                </a:ext>
              </a:extLst>
            </p:cNvPr>
            <p:cNvSpPr/>
            <p:nvPr/>
          </p:nvSpPr>
          <p:spPr>
            <a:xfrm>
              <a:off x="1847875" y="1848325"/>
              <a:ext cx="53075" cy="19425"/>
            </a:xfrm>
            <a:custGeom>
              <a:avLst/>
              <a:gdLst/>
              <a:ahLst/>
              <a:cxnLst/>
              <a:rect l="l" t="t" r="r" b="b"/>
              <a:pathLst>
                <a:path w="2123" h="777" extrusionOk="0">
                  <a:moveTo>
                    <a:pt x="1187" y="1"/>
                  </a:moveTo>
                  <a:cubicBezTo>
                    <a:pt x="639" y="23"/>
                    <a:pt x="137" y="183"/>
                    <a:pt x="69" y="389"/>
                  </a:cubicBezTo>
                  <a:cubicBezTo>
                    <a:pt x="0" y="617"/>
                    <a:pt x="388" y="777"/>
                    <a:pt x="936" y="777"/>
                  </a:cubicBezTo>
                  <a:cubicBezTo>
                    <a:pt x="1507" y="754"/>
                    <a:pt x="1986" y="594"/>
                    <a:pt x="2054" y="366"/>
                  </a:cubicBezTo>
                  <a:cubicBezTo>
                    <a:pt x="2123" y="160"/>
                    <a:pt x="1735" y="1"/>
                    <a:pt x="118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7" name="Google Shape;4539;p53">
              <a:extLst>
                <a:ext uri="{FF2B5EF4-FFF2-40B4-BE49-F238E27FC236}">
                  <a16:creationId xmlns:a16="http://schemas.microsoft.com/office/drawing/2014/main" id="{D4764042-09C4-C5F0-9879-BB1104011B2F}"/>
                </a:ext>
              </a:extLst>
            </p:cNvPr>
            <p:cNvSpPr/>
            <p:nvPr/>
          </p:nvSpPr>
          <p:spPr>
            <a:xfrm>
              <a:off x="1804625" y="1884225"/>
              <a:ext cx="135150" cy="171775"/>
            </a:xfrm>
            <a:custGeom>
              <a:avLst/>
              <a:gdLst/>
              <a:ahLst/>
              <a:cxnLst/>
              <a:rect l="l" t="t" r="r" b="b"/>
              <a:pathLst>
                <a:path w="5406" h="6871" extrusionOk="0">
                  <a:moveTo>
                    <a:pt x="3547" y="0"/>
                  </a:moveTo>
                  <a:cubicBezTo>
                    <a:pt x="2270" y="0"/>
                    <a:pt x="1274" y="2125"/>
                    <a:pt x="1274" y="2125"/>
                  </a:cubicBezTo>
                  <a:cubicBezTo>
                    <a:pt x="1274" y="2125"/>
                    <a:pt x="0" y="6870"/>
                    <a:pt x="2208" y="6870"/>
                  </a:cubicBezTo>
                  <a:cubicBezTo>
                    <a:pt x="2327" y="6870"/>
                    <a:pt x="2457" y="6857"/>
                    <a:pt x="2598" y="6827"/>
                  </a:cubicBezTo>
                  <a:cubicBezTo>
                    <a:pt x="5359" y="6279"/>
                    <a:pt x="5405" y="619"/>
                    <a:pt x="3944" y="71"/>
                  </a:cubicBezTo>
                  <a:cubicBezTo>
                    <a:pt x="3809" y="23"/>
                    <a:pt x="3677" y="0"/>
                    <a:pt x="354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8" name="Google Shape;4540;p53">
              <a:extLst>
                <a:ext uri="{FF2B5EF4-FFF2-40B4-BE49-F238E27FC236}">
                  <a16:creationId xmlns:a16="http://schemas.microsoft.com/office/drawing/2014/main" id="{5D73F925-4A02-8F2E-E28B-0ADA349A5103}"/>
                </a:ext>
              </a:extLst>
            </p:cNvPr>
            <p:cNvSpPr/>
            <p:nvPr/>
          </p:nvSpPr>
          <p:spPr>
            <a:xfrm>
              <a:off x="1278950" y="2402400"/>
              <a:ext cx="190050" cy="191325"/>
            </a:xfrm>
            <a:custGeom>
              <a:avLst/>
              <a:gdLst/>
              <a:ahLst/>
              <a:cxnLst/>
              <a:rect l="l" t="t" r="r" b="b"/>
              <a:pathLst>
                <a:path w="7602" h="7653" extrusionOk="0">
                  <a:moveTo>
                    <a:pt x="229" y="1"/>
                  </a:moveTo>
                  <a:lnTo>
                    <a:pt x="0" y="6050"/>
                  </a:lnTo>
                  <a:cubicBezTo>
                    <a:pt x="1326" y="7277"/>
                    <a:pt x="2683" y="7652"/>
                    <a:pt x="3846" y="7652"/>
                  </a:cubicBezTo>
                  <a:cubicBezTo>
                    <a:pt x="5665" y="7652"/>
                    <a:pt x="7008" y="6734"/>
                    <a:pt x="7008" y="6734"/>
                  </a:cubicBezTo>
                  <a:lnTo>
                    <a:pt x="7601" y="2238"/>
                  </a:lnTo>
                  <a:lnTo>
                    <a:pt x="229" y="1"/>
                  </a:ln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9" name="Google Shape;4541;p53">
              <a:extLst>
                <a:ext uri="{FF2B5EF4-FFF2-40B4-BE49-F238E27FC236}">
                  <a16:creationId xmlns:a16="http://schemas.microsoft.com/office/drawing/2014/main" id="{35072B68-F160-BD89-33F3-9BF9E30328B9}"/>
                </a:ext>
              </a:extLst>
            </p:cNvPr>
            <p:cNvSpPr/>
            <p:nvPr/>
          </p:nvSpPr>
          <p:spPr>
            <a:xfrm>
              <a:off x="1278950" y="2402400"/>
              <a:ext cx="190050" cy="180350"/>
            </a:xfrm>
            <a:custGeom>
              <a:avLst/>
              <a:gdLst/>
              <a:ahLst/>
              <a:cxnLst/>
              <a:rect l="l" t="t" r="r" b="b"/>
              <a:pathLst>
                <a:path w="7602" h="7214" extrusionOk="0">
                  <a:moveTo>
                    <a:pt x="229" y="1"/>
                  </a:moveTo>
                  <a:lnTo>
                    <a:pt x="0" y="6050"/>
                  </a:lnTo>
                  <a:cubicBezTo>
                    <a:pt x="571" y="6597"/>
                    <a:pt x="1164" y="6963"/>
                    <a:pt x="1735" y="7214"/>
                  </a:cubicBezTo>
                  <a:cubicBezTo>
                    <a:pt x="1351" y="5475"/>
                    <a:pt x="1146" y="3378"/>
                    <a:pt x="2955" y="3378"/>
                  </a:cubicBezTo>
                  <a:cubicBezTo>
                    <a:pt x="2974" y="3378"/>
                    <a:pt x="2993" y="3379"/>
                    <a:pt x="3013" y="3379"/>
                  </a:cubicBezTo>
                  <a:cubicBezTo>
                    <a:pt x="3835" y="3402"/>
                    <a:pt x="4657" y="3539"/>
                    <a:pt x="5478" y="3630"/>
                  </a:cubicBezTo>
                  <a:cubicBezTo>
                    <a:pt x="6118" y="3676"/>
                    <a:pt x="6757" y="3744"/>
                    <a:pt x="7396" y="3813"/>
                  </a:cubicBezTo>
                  <a:lnTo>
                    <a:pt x="7601" y="2238"/>
                  </a:lnTo>
                  <a:lnTo>
                    <a:pt x="229"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0" name="Google Shape;4542;p53">
              <a:extLst>
                <a:ext uri="{FF2B5EF4-FFF2-40B4-BE49-F238E27FC236}">
                  <a16:creationId xmlns:a16="http://schemas.microsoft.com/office/drawing/2014/main" id="{F61B9D21-1D21-FC37-8D31-3BC421E2AC6D}"/>
                </a:ext>
              </a:extLst>
            </p:cNvPr>
            <p:cNvSpPr/>
            <p:nvPr/>
          </p:nvSpPr>
          <p:spPr>
            <a:xfrm>
              <a:off x="764225" y="1488500"/>
              <a:ext cx="1222325" cy="969025"/>
            </a:xfrm>
            <a:custGeom>
              <a:avLst/>
              <a:gdLst/>
              <a:ahLst/>
              <a:cxnLst/>
              <a:rect l="l" t="t" r="r" b="b"/>
              <a:pathLst>
                <a:path w="48893" h="38761" extrusionOk="0">
                  <a:moveTo>
                    <a:pt x="24303" y="1"/>
                  </a:moveTo>
                  <a:cubicBezTo>
                    <a:pt x="17567" y="1"/>
                    <a:pt x="13582" y="2958"/>
                    <a:pt x="13582" y="2958"/>
                  </a:cubicBezTo>
                  <a:cubicBezTo>
                    <a:pt x="2078" y="10650"/>
                    <a:pt x="8720" y="22839"/>
                    <a:pt x="8720" y="22839"/>
                  </a:cubicBezTo>
                  <a:cubicBezTo>
                    <a:pt x="8720" y="22839"/>
                    <a:pt x="7404" y="21619"/>
                    <a:pt x="5635" y="21619"/>
                  </a:cubicBezTo>
                  <a:cubicBezTo>
                    <a:pt x="4687" y="21619"/>
                    <a:pt x="3609" y="21969"/>
                    <a:pt x="2535" y="23044"/>
                  </a:cubicBezTo>
                  <a:cubicBezTo>
                    <a:pt x="1" y="25578"/>
                    <a:pt x="3265" y="31307"/>
                    <a:pt x="6871" y="32722"/>
                  </a:cubicBezTo>
                  <a:cubicBezTo>
                    <a:pt x="7753" y="33069"/>
                    <a:pt x="8505" y="33209"/>
                    <a:pt x="9145" y="33209"/>
                  </a:cubicBezTo>
                  <a:cubicBezTo>
                    <a:pt x="11832" y="33209"/>
                    <a:pt x="12532" y="30736"/>
                    <a:pt x="12532" y="30736"/>
                  </a:cubicBezTo>
                  <a:cubicBezTo>
                    <a:pt x="14440" y="34634"/>
                    <a:pt x="21511" y="38761"/>
                    <a:pt x="29279" y="38761"/>
                  </a:cubicBezTo>
                  <a:cubicBezTo>
                    <a:pt x="30337" y="38761"/>
                    <a:pt x="31409" y="38684"/>
                    <a:pt x="32481" y="38520"/>
                  </a:cubicBezTo>
                  <a:cubicBezTo>
                    <a:pt x="40904" y="37242"/>
                    <a:pt x="48893" y="30234"/>
                    <a:pt x="42273" y="19461"/>
                  </a:cubicBezTo>
                  <a:cubicBezTo>
                    <a:pt x="41543" y="13344"/>
                    <a:pt x="42022" y="4533"/>
                    <a:pt x="32322" y="1337"/>
                  </a:cubicBezTo>
                  <a:cubicBezTo>
                    <a:pt x="29348" y="362"/>
                    <a:pt x="26657" y="1"/>
                    <a:pt x="24303" y="1"/>
                  </a:cubicBezTo>
                  <a:close/>
                </a:path>
              </a:pathLst>
            </a:custGeom>
            <a:solidFill>
              <a:srgbClr val="FFCB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1" name="Google Shape;4543;p53">
              <a:extLst>
                <a:ext uri="{FF2B5EF4-FFF2-40B4-BE49-F238E27FC236}">
                  <a16:creationId xmlns:a16="http://schemas.microsoft.com/office/drawing/2014/main" id="{891FA165-F2DF-D874-169B-8E2799DB572A}"/>
                </a:ext>
              </a:extLst>
            </p:cNvPr>
            <p:cNvSpPr/>
            <p:nvPr/>
          </p:nvSpPr>
          <p:spPr>
            <a:xfrm>
              <a:off x="1091775" y="1616075"/>
              <a:ext cx="894775" cy="841525"/>
            </a:xfrm>
            <a:custGeom>
              <a:avLst/>
              <a:gdLst/>
              <a:ahLst/>
              <a:cxnLst/>
              <a:rect l="l" t="t" r="r" b="b"/>
              <a:pathLst>
                <a:path w="35791" h="33661" extrusionOk="0">
                  <a:moveTo>
                    <a:pt x="25177" y="1"/>
                  </a:moveTo>
                  <a:lnTo>
                    <a:pt x="25177" y="1"/>
                  </a:lnTo>
                  <a:cubicBezTo>
                    <a:pt x="28076" y="4041"/>
                    <a:pt x="28030" y="9382"/>
                    <a:pt x="28509" y="13513"/>
                  </a:cubicBezTo>
                  <a:cubicBezTo>
                    <a:pt x="35129" y="24310"/>
                    <a:pt x="27140" y="31294"/>
                    <a:pt x="18717" y="32572"/>
                  </a:cubicBezTo>
                  <a:cubicBezTo>
                    <a:pt x="17644" y="32737"/>
                    <a:pt x="16572" y="32814"/>
                    <a:pt x="15513" y="32814"/>
                  </a:cubicBezTo>
                  <a:cubicBezTo>
                    <a:pt x="8941" y="32814"/>
                    <a:pt x="2871" y="29855"/>
                    <a:pt x="1" y="26592"/>
                  </a:cubicBezTo>
                  <a:lnTo>
                    <a:pt x="1" y="26592"/>
                  </a:lnTo>
                  <a:cubicBezTo>
                    <a:pt x="2503" y="30187"/>
                    <a:pt x="9031" y="33660"/>
                    <a:pt x="16158" y="33660"/>
                  </a:cubicBezTo>
                  <a:cubicBezTo>
                    <a:pt x="17222" y="33660"/>
                    <a:pt x="18300" y="33583"/>
                    <a:pt x="19379" y="33417"/>
                  </a:cubicBezTo>
                  <a:cubicBezTo>
                    <a:pt x="27802" y="32139"/>
                    <a:pt x="35791" y="25131"/>
                    <a:pt x="29171" y="14358"/>
                  </a:cubicBezTo>
                  <a:cubicBezTo>
                    <a:pt x="28646" y="9930"/>
                    <a:pt x="28738" y="4109"/>
                    <a:pt x="2517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2" name="Google Shape;4544;p53">
              <a:extLst>
                <a:ext uri="{FF2B5EF4-FFF2-40B4-BE49-F238E27FC236}">
                  <a16:creationId xmlns:a16="http://schemas.microsoft.com/office/drawing/2014/main" id="{9DF919C5-89A0-E3AD-D6AE-D3AFA1816C64}"/>
                </a:ext>
              </a:extLst>
            </p:cNvPr>
            <p:cNvSpPr/>
            <p:nvPr/>
          </p:nvSpPr>
          <p:spPr>
            <a:xfrm>
              <a:off x="844700" y="2229500"/>
              <a:ext cx="231125" cy="89225"/>
            </a:xfrm>
            <a:custGeom>
              <a:avLst/>
              <a:gdLst/>
              <a:ahLst/>
              <a:cxnLst/>
              <a:rect l="l" t="t" r="r" b="b"/>
              <a:pathLst>
                <a:path w="9245" h="3569" extrusionOk="0">
                  <a:moveTo>
                    <a:pt x="0" y="1"/>
                  </a:moveTo>
                  <a:lnTo>
                    <a:pt x="0" y="1"/>
                  </a:lnTo>
                  <a:cubicBezTo>
                    <a:pt x="959" y="1370"/>
                    <a:pt x="2283" y="2534"/>
                    <a:pt x="3652" y="3082"/>
                  </a:cubicBezTo>
                  <a:cubicBezTo>
                    <a:pt x="4536" y="3429"/>
                    <a:pt x="5288" y="3569"/>
                    <a:pt x="5927" y="3569"/>
                  </a:cubicBezTo>
                  <a:cubicBezTo>
                    <a:pt x="8192" y="3569"/>
                    <a:pt x="9031" y="1808"/>
                    <a:pt x="9245" y="1256"/>
                  </a:cubicBezTo>
                  <a:cubicBezTo>
                    <a:pt x="9016" y="914"/>
                    <a:pt x="8811" y="594"/>
                    <a:pt x="8651" y="252"/>
                  </a:cubicBezTo>
                  <a:cubicBezTo>
                    <a:pt x="8651" y="252"/>
                    <a:pt x="7951" y="2724"/>
                    <a:pt x="5264" y="2724"/>
                  </a:cubicBezTo>
                  <a:cubicBezTo>
                    <a:pt x="4624" y="2724"/>
                    <a:pt x="3872" y="2584"/>
                    <a:pt x="2990" y="2238"/>
                  </a:cubicBezTo>
                  <a:cubicBezTo>
                    <a:pt x="1918" y="1804"/>
                    <a:pt x="868" y="1005"/>
                    <a:pt x="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3" name="Google Shape;4545;p53">
              <a:extLst>
                <a:ext uri="{FF2B5EF4-FFF2-40B4-BE49-F238E27FC236}">
                  <a16:creationId xmlns:a16="http://schemas.microsoft.com/office/drawing/2014/main" id="{2F242B1A-5C62-CDE6-C914-4872BCB161DD}"/>
                </a:ext>
              </a:extLst>
            </p:cNvPr>
            <p:cNvSpPr/>
            <p:nvPr/>
          </p:nvSpPr>
          <p:spPr>
            <a:xfrm>
              <a:off x="1607625" y="2373675"/>
              <a:ext cx="38825" cy="22125"/>
            </a:xfrm>
            <a:custGeom>
              <a:avLst/>
              <a:gdLst/>
              <a:ahLst/>
              <a:cxnLst/>
              <a:rect l="l" t="t" r="r" b="b"/>
              <a:pathLst>
                <a:path w="1553" h="885" extrusionOk="0">
                  <a:moveTo>
                    <a:pt x="1101" y="0"/>
                  </a:moveTo>
                  <a:cubicBezTo>
                    <a:pt x="989" y="0"/>
                    <a:pt x="862" y="18"/>
                    <a:pt x="731" y="54"/>
                  </a:cubicBezTo>
                  <a:cubicBezTo>
                    <a:pt x="320" y="168"/>
                    <a:pt x="1" y="442"/>
                    <a:pt x="24" y="648"/>
                  </a:cubicBezTo>
                  <a:cubicBezTo>
                    <a:pt x="39" y="803"/>
                    <a:pt x="203" y="885"/>
                    <a:pt x="443" y="885"/>
                  </a:cubicBezTo>
                  <a:cubicBezTo>
                    <a:pt x="555" y="885"/>
                    <a:pt x="684" y="867"/>
                    <a:pt x="822" y="830"/>
                  </a:cubicBezTo>
                  <a:cubicBezTo>
                    <a:pt x="1233" y="716"/>
                    <a:pt x="1553" y="442"/>
                    <a:pt x="1530" y="237"/>
                  </a:cubicBezTo>
                  <a:cubicBezTo>
                    <a:pt x="1514" y="81"/>
                    <a:pt x="1340" y="0"/>
                    <a:pt x="1101"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4" name="Google Shape;4546;p53">
              <a:extLst>
                <a:ext uri="{FF2B5EF4-FFF2-40B4-BE49-F238E27FC236}">
                  <a16:creationId xmlns:a16="http://schemas.microsoft.com/office/drawing/2014/main" id="{50DCEB74-6143-EF1F-3736-065835AB2F79}"/>
                </a:ext>
              </a:extLst>
            </p:cNvPr>
            <p:cNvSpPr/>
            <p:nvPr/>
          </p:nvSpPr>
          <p:spPr>
            <a:xfrm>
              <a:off x="853825" y="2086125"/>
              <a:ext cx="158650" cy="193275"/>
            </a:xfrm>
            <a:custGeom>
              <a:avLst/>
              <a:gdLst/>
              <a:ahLst/>
              <a:cxnLst/>
              <a:rect l="l" t="t" r="r" b="b"/>
              <a:pathLst>
                <a:path w="6346" h="7731" extrusionOk="0">
                  <a:moveTo>
                    <a:pt x="1305" y="1"/>
                  </a:moveTo>
                  <a:cubicBezTo>
                    <a:pt x="70" y="1"/>
                    <a:pt x="92" y="2221"/>
                    <a:pt x="92" y="2221"/>
                  </a:cubicBezTo>
                  <a:cubicBezTo>
                    <a:pt x="1" y="4503"/>
                    <a:pt x="3219" y="7402"/>
                    <a:pt x="4611" y="7699"/>
                  </a:cubicBezTo>
                  <a:cubicBezTo>
                    <a:pt x="4723" y="7720"/>
                    <a:pt x="4828" y="7730"/>
                    <a:pt x="4926" y="7730"/>
                  </a:cubicBezTo>
                  <a:cubicBezTo>
                    <a:pt x="6075" y="7730"/>
                    <a:pt x="6346" y="6375"/>
                    <a:pt x="6346" y="6375"/>
                  </a:cubicBezTo>
                  <a:cubicBezTo>
                    <a:pt x="6346" y="6375"/>
                    <a:pt x="4634" y="5667"/>
                    <a:pt x="4246" y="4321"/>
                  </a:cubicBezTo>
                  <a:cubicBezTo>
                    <a:pt x="3940" y="3239"/>
                    <a:pt x="4928" y="3126"/>
                    <a:pt x="5358" y="3126"/>
                  </a:cubicBezTo>
                  <a:cubicBezTo>
                    <a:pt x="5472" y="3126"/>
                    <a:pt x="5547" y="3134"/>
                    <a:pt x="5547" y="3134"/>
                  </a:cubicBezTo>
                  <a:cubicBezTo>
                    <a:pt x="5547" y="3134"/>
                    <a:pt x="2762" y="144"/>
                    <a:pt x="1416" y="7"/>
                  </a:cubicBezTo>
                  <a:cubicBezTo>
                    <a:pt x="1378" y="3"/>
                    <a:pt x="1341" y="1"/>
                    <a:pt x="1305"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4547;p53">
              <a:extLst>
                <a:ext uri="{FF2B5EF4-FFF2-40B4-BE49-F238E27FC236}">
                  <a16:creationId xmlns:a16="http://schemas.microsoft.com/office/drawing/2014/main" id="{3E4B8989-81E8-684B-9E8A-4491A144BA2F}"/>
                </a:ext>
              </a:extLst>
            </p:cNvPr>
            <p:cNvSpPr/>
            <p:nvPr/>
          </p:nvSpPr>
          <p:spPr>
            <a:xfrm>
              <a:off x="859525" y="2086275"/>
              <a:ext cx="165525" cy="194325"/>
            </a:xfrm>
            <a:custGeom>
              <a:avLst/>
              <a:gdLst/>
              <a:ahLst/>
              <a:cxnLst/>
              <a:rect l="l" t="t" r="r" b="b"/>
              <a:pathLst>
                <a:path w="6621" h="7773" extrusionOk="0">
                  <a:moveTo>
                    <a:pt x="1188" y="1"/>
                  </a:moveTo>
                  <a:cubicBezTo>
                    <a:pt x="982" y="1"/>
                    <a:pt x="754" y="69"/>
                    <a:pt x="594" y="160"/>
                  </a:cubicBezTo>
                  <a:cubicBezTo>
                    <a:pt x="412" y="252"/>
                    <a:pt x="275" y="366"/>
                    <a:pt x="206" y="503"/>
                  </a:cubicBezTo>
                  <a:cubicBezTo>
                    <a:pt x="46" y="754"/>
                    <a:pt x="24" y="959"/>
                    <a:pt x="1" y="1119"/>
                  </a:cubicBezTo>
                  <a:cubicBezTo>
                    <a:pt x="1" y="1256"/>
                    <a:pt x="1" y="1325"/>
                    <a:pt x="24" y="1347"/>
                  </a:cubicBezTo>
                  <a:cubicBezTo>
                    <a:pt x="92" y="1347"/>
                    <a:pt x="115" y="1005"/>
                    <a:pt x="434" y="617"/>
                  </a:cubicBezTo>
                  <a:cubicBezTo>
                    <a:pt x="560" y="450"/>
                    <a:pt x="800" y="340"/>
                    <a:pt x="1084" y="340"/>
                  </a:cubicBezTo>
                  <a:cubicBezTo>
                    <a:pt x="1111" y="340"/>
                    <a:pt x="1138" y="341"/>
                    <a:pt x="1165" y="343"/>
                  </a:cubicBezTo>
                  <a:cubicBezTo>
                    <a:pt x="1484" y="366"/>
                    <a:pt x="1850" y="526"/>
                    <a:pt x="2215" y="708"/>
                  </a:cubicBezTo>
                  <a:cubicBezTo>
                    <a:pt x="2900" y="1073"/>
                    <a:pt x="3584" y="1644"/>
                    <a:pt x="4178" y="2215"/>
                  </a:cubicBezTo>
                  <a:cubicBezTo>
                    <a:pt x="4338" y="2352"/>
                    <a:pt x="4475" y="2489"/>
                    <a:pt x="4611" y="2626"/>
                  </a:cubicBezTo>
                  <a:cubicBezTo>
                    <a:pt x="4657" y="2694"/>
                    <a:pt x="4771" y="2808"/>
                    <a:pt x="4771" y="2831"/>
                  </a:cubicBezTo>
                  <a:lnTo>
                    <a:pt x="4794" y="2854"/>
                  </a:lnTo>
                  <a:cubicBezTo>
                    <a:pt x="4811" y="2887"/>
                    <a:pt x="4815" y="2908"/>
                    <a:pt x="4799" y="2908"/>
                  </a:cubicBezTo>
                  <a:cubicBezTo>
                    <a:pt x="4792" y="2908"/>
                    <a:pt x="4783" y="2906"/>
                    <a:pt x="4771" y="2899"/>
                  </a:cubicBezTo>
                  <a:cubicBezTo>
                    <a:pt x="4748" y="2877"/>
                    <a:pt x="4726" y="2877"/>
                    <a:pt x="4726" y="2877"/>
                  </a:cubicBezTo>
                  <a:lnTo>
                    <a:pt x="4589" y="2877"/>
                  </a:lnTo>
                  <a:cubicBezTo>
                    <a:pt x="4520" y="2877"/>
                    <a:pt x="4475" y="2899"/>
                    <a:pt x="4406" y="2922"/>
                  </a:cubicBezTo>
                  <a:cubicBezTo>
                    <a:pt x="4292" y="2968"/>
                    <a:pt x="4201" y="3014"/>
                    <a:pt x="4109" y="3059"/>
                  </a:cubicBezTo>
                  <a:cubicBezTo>
                    <a:pt x="3972" y="3196"/>
                    <a:pt x="3858" y="3288"/>
                    <a:pt x="3813" y="3379"/>
                  </a:cubicBezTo>
                  <a:cubicBezTo>
                    <a:pt x="3767" y="3447"/>
                    <a:pt x="3744" y="3493"/>
                    <a:pt x="3744" y="3493"/>
                  </a:cubicBezTo>
                  <a:lnTo>
                    <a:pt x="3676" y="3630"/>
                  </a:lnTo>
                  <a:cubicBezTo>
                    <a:pt x="3653" y="3721"/>
                    <a:pt x="3630" y="3835"/>
                    <a:pt x="3607" y="3995"/>
                  </a:cubicBezTo>
                  <a:cubicBezTo>
                    <a:pt x="3584" y="4292"/>
                    <a:pt x="3676" y="4703"/>
                    <a:pt x="3904" y="5136"/>
                  </a:cubicBezTo>
                  <a:cubicBezTo>
                    <a:pt x="4132" y="5547"/>
                    <a:pt x="4520" y="5981"/>
                    <a:pt x="5068" y="6278"/>
                  </a:cubicBezTo>
                  <a:cubicBezTo>
                    <a:pt x="5205" y="6346"/>
                    <a:pt x="5365" y="6392"/>
                    <a:pt x="5502" y="6460"/>
                  </a:cubicBezTo>
                  <a:cubicBezTo>
                    <a:pt x="5570" y="6506"/>
                    <a:pt x="5639" y="6529"/>
                    <a:pt x="5730" y="6552"/>
                  </a:cubicBezTo>
                  <a:lnTo>
                    <a:pt x="5798" y="6552"/>
                  </a:lnTo>
                  <a:cubicBezTo>
                    <a:pt x="5867" y="6552"/>
                    <a:pt x="5844" y="6597"/>
                    <a:pt x="5844" y="6620"/>
                  </a:cubicBezTo>
                  <a:cubicBezTo>
                    <a:pt x="5867" y="6643"/>
                    <a:pt x="5798" y="6780"/>
                    <a:pt x="5753" y="6871"/>
                  </a:cubicBezTo>
                  <a:cubicBezTo>
                    <a:pt x="5639" y="7054"/>
                    <a:pt x="5502" y="7213"/>
                    <a:pt x="5251" y="7259"/>
                  </a:cubicBezTo>
                  <a:cubicBezTo>
                    <a:pt x="5125" y="7284"/>
                    <a:pt x="4993" y="7302"/>
                    <a:pt x="4854" y="7302"/>
                  </a:cubicBezTo>
                  <a:cubicBezTo>
                    <a:pt x="4740" y="7302"/>
                    <a:pt x="4621" y="7290"/>
                    <a:pt x="4497" y="7259"/>
                  </a:cubicBezTo>
                  <a:cubicBezTo>
                    <a:pt x="3995" y="7168"/>
                    <a:pt x="3516" y="6985"/>
                    <a:pt x="3128" y="6780"/>
                  </a:cubicBezTo>
                  <a:cubicBezTo>
                    <a:pt x="2374" y="6403"/>
                    <a:pt x="1964" y="6026"/>
                    <a:pt x="1900" y="6026"/>
                  </a:cubicBezTo>
                  <a:cubicBezTo>
                    <a:pt x="1898" y="6026"/>
                    <a:pt x="1897" y="6026"/>
                    <a:pt x="1895" y="6027"/>
                  </a:cubicBezTo>
                  <a:cubicBezTo>
                    <a:pt x="1850" y="6049"/>
                    <a:pt x="2192" y="6552"/>
                    <a:pt x="2945" y="7031"/>
                  </a:cubicBezTo>
                  <a:cubicBezTo>
                    <a:pt x="3333" y="7282"/>
                    <a:pt x="3790" y="7533"/>
                    <a:pt x="4383" y="7693"/>
                  </a:cubicBezTo>
                  <a:cubicBezTo>
                    <a:pt x="4577" y="7737"/>
                    <a:pt x="4789" y="7772"/>
                    <a:pt x="5015" y="7772"/>
                  </a:cubicBezTo>
                  <a:cubicBezTo>
                    <a:pt x="5136" y="7772"/>
                    <a:pt x="5260" y="7762"/>
                    <a:pt x="5388" y="7738"/>
                  </a:cubicBezTo>
                  <a:cubicBezTo>
                    <a:pt x="5753" y="7670"/>
                    <a:pt x="6095" y="7419"/>
                    <a:pt x="6278" y="7122"/>
                  </a:cubicBezTo>
                  <a:cubicBezTo>
                    <a:pt x="6369" y="6962"/>
                    <a:pt x="6460" y="6848"/>
                    <a:pt x="6506" y="6597"/>
                  </a:cubicBezTo>
                  <a:lnTo>
                    <a:pt x="6597" y="6255"/>
                  </a:lnTo>
                  <a:cubicBezTo>
                    <a:pt x="6597" y="6209"/>
                    <a:pt x="6620" y="6186"/>
                    <a:pt x="6597" y="6163"/>
                  </a:cubicBezTo>
                  <a:lnTo>
                    <a:pt x="6506" y="6141"/>
                  </a:lnTo>
                  <a:lnTo>
                    <a:pt x="6323" y="6072"/>
                  </a:lnTo>
                  <a:lnTo>
                    <a:pt x="5981" y="5958"/>
                  </a:lnTo>
                  <a:cubicBezTo>
                    <a:pt x="5913" y="5958"/>
                    <a:pt x="5867" y="5935"/>
                    <a:pt x="5798" y="5890"/>
                  </a:cubicBezTo>
                  <a:cubicBezTo>
                    <a:pt x="5684" y="5844"/>
                    <a:pt x="5570" y="5798"/>
                    <a:pt x="5479" y="5730"/>
                  </a:cubicBezTo>
                  <a:cubicBezTo>
                    <a:pt x="5068" y="5479"/>
                    <a:pt x="4771" y="5136"/>
                    <a:pt x="4611" y="4817"/>
                  </a:cubicBezTo>
                  <a:cubicBezTo>
                    <a:pt x="4475" y="4497"/>
                    <a:pt x="4429" y="4201"/>
                    <a:pt x="4452" y="4041"/>
                  </a:cubicBezTo>
                  <a:cubicBezTo>
                    <a:pt x="4475" y="3949"/>
                    <a:pt x="4475" y="3904"/>
                    <a:pt x="4497" y="3858"/>
                  </a:cubicBezTo>
                  <a:cubicBezTo>
                    <a:pt x="4520" y="3812"/>
                    <a:pt x="4520" y="3812"/>
                    <a:pt x="4520" y="3812"/>
                  </a:cubicBezTo>
                  <a:cubicBezTo>
                    <a:pt x="4520" y="3812"/>
                    <a:pt x="4543" y="3744"/>
                    <a:pt x="4611" y="3676"/>
                  </a:cubicBezTo>
                  <a:cubicBezTo>
                    <a:pt x="4634" y="3653"/>
                    <a:pt x="4680" y="3653"/>
                    <a:pt x="4703" y="3630"/>
                  </a:cubicBezTo>
                  <a:cubicBezTo>
                    <a:pt x="4703" y="3630"/>
                    <a:pt x="4726" y="3607"/>
                    <a:pt x="4748" y="3607"/>
                  </a:cubicBezTo>
                  <a:lnTo>
                    <a:pt x="4885" y="3607"/>
                  </a:lnTo>
                  <a:cubicBezTo>
                    <a:pt x="5000" y="3630"/>
                    <a:pt x="5068" y="3607"/>
                    <a:pt x="5182" y="3653"/>
                  </a:cubicBezTo>
                  <a:cubicBezTo>
                    <a:pt x="5342" y="3698"/>
                    <a:pt x="5479" y="3744"/>
                    <a:pt x="5639" y="3790"/>
                  </a:cubicBezTo>
                  <a:cubicBezTo>
                    <a:pt x="5935" y="3904"/>
                    <a:pt x="6232" y="3995"/>
                    <a:pt x="6552" y="4109"/>
                  </a:cubicBezTo>
                  <a:cubicBezTo>
                    <a:pt x="6460" y="3949"/>
                    <a:pt x="6415" y="3835"/>
                    <a:pt x="6232" y="3561"/>
                  </a:cubicBezTo>
                  <a:cubicBezTo>
                    <a:pt x="6072" y="3333"/>
                    <a:pt x="5935" y="3105"/>
                    <a:pt x="5730" y="2831"/>
                  </a:cubicBezTo>
                  <a:cubicBezTo>
                    <a:pt x="5616" y="2694"/>
                    <a:pt x="5502" y="2580"/>
                    <a:pt x="5388" y="2443"/>
                  </a:cubicBezTo>
                  <a:cubicBezTo>
                    <a:pt x="5273" y="2329"/>
                    <a:pt x="5228" y="2283"/>
                    <a:pt x="5136" y="2192"/>
                  </a:cubicBezTo>
                  <a:cubicBezTo>
                    <a:pt x="5000" y="2055"/>
                    <a:pt x="4840" y="1918"/>
                    <a:pt x="4657" y="1781"/>
                  </a:cubicBezTo>
                  <a:cubicBezTo>
                    <a:pt x="3995" y="1210"/>
                    <a:pt x="3242" y="685"/>
                    <a:pt x="2443" y="320"/>
                  </a:cubicBezTo>
                  <a:cubicBezTo>
                    <a:pt x="2032" y="138"/>
                    <a:pt x="1621" y="1"/>
                    <a:pt x="1188"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6" name="Google Shape;4548;p53">
              <a:extLst>
                <a:ext uri="{FF2B5EF4-FFF2-40B4-BE49-F238E27FC236}">
                  <a16:creationId xmlns:a16="http://schemas.microsoft.com/office/drawing/2014/main" id="{47D2DD36-C7D3-E282-9857-2A4806129A93}"/>
                </a:ext>
              </a:extLst>
            </p:cNvPr>
            <p:cNvSpPr/>
            <p:nvPr/>
          </p:nvSpPr>
          <p:spPr>
            <a:xfrm>
              <a:off x="875500" y="2045550"/>
              <a:ext cx="41700" cy="19325"/>
            </a:xfrm>
            <a:custGeom>
              <a:avLst/>
              <a:gdLst/>
              <a:ahLst/>
              <a:cxnLst/>
              <a:rect l="l" t="t" r="r" b="b"/>
              <a:pathLst>
                <a:path w="1668" h="773" extrusionOk="0">
                  <a:moveTo>
                    <a:pt x="770" y="0"/>
                  </a:moveTo>
                  <a:cubicBezTo>
                    <a:pt x="407" y="0"/>
                    <a:pt x="106" y="127"/>
                    <a:pt x="47" y="306"/>
                  </a:cubicBezTo>
                  <a:cubicBezTo>
                    <a:pt x="1" y="511"/>
                    <a:pt x="298" y="717"/>
                    <a:pt x="731" y="762"/>
                  </a:cubicBezTo>
                  <a:cubicBezTo>
                    <a:pt x="795" y="769"/>
                    <a:pt x="857" y="772"/>
                    <a:pt x="917" y="772"/>
                  </a:cubicBezTo>
                  <a:cubicBezTo>
                    <a:pt x="1271" y="772"/>
                    <a:pt x="1563" y="661"/>
                    <a:pt x="1621" y="466"/>
                  </a:cubicBezTo>
                  <a:cubicBezTo>
                    <a:pt x="1667" y="260"/>
                    <a:pt x="1370" y="55"/>
                    <a:pt x="937" y="9"/>
                  </a:cubicBezTo>
                  <a:cubicBezTo>
                    <a:pt x="880" y="3"/>
                    <a:pt x="824" y="0"/>
                    <a:pt x="77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7" name="Google Shape;4549;p53">
              <a:extLst>
                <a:ext uri="{FF2B5EF4-FFF2-40B4-BE49-F238E27FC236}">
                  <a16:creationId xmlns:a16="http://schemas.microsoft.com/office/drawing/2014/main" id="{EDA7ED25-EEAE-0B6D-0F18-1BDCD9B09E9C}"/>
                </a:ext>
              </a:extLst>
            </p:cNvPr>
            <p:cNvSpPr/>
            <p:nvPr/>
          </p:nvSpPr>
          <p:spPr>
            <a:xfrm>
              <a:off x="1262525" y="1820925"/>
              <a:ext cx="528300" cy="116525"/>
            </a:xfrm>
            <a:custGeom>
              <a:avLst/>
              <a:gdLst/>
              <a:ahLst/>
              <a:cxnLst/>
              <a:rect l="l" t="t" r="r" b="b"/>
              <a:pathLst>
                <a:path w="21132" h="4661" extrusionOk="0">
                  <a:moveTo>
                    <a:pt x="19075" y="1507"/>
                  </a:moveTo>
                  <a:lnTo>
                    <a:pt x="19075" y="1507"/>
                  </a:lnTo>
                  <a:cubicBezTo>
                    <a:pt x="19075" y="1507"/>
                    <a:pt x="19075" y="1507"/>
                    <a:pt x="19075" y="1507"/>
                  </a:cubicBezTo>
                  <a:lnTo>
                    <a:pt x="19075" y="1507"/>
                  </a:lnTo>
                  <a:cubicBezTo>
                    <a:pt x="19083" y="1507"/>
                    <a:pt x="19091" y="1507"/>
                    <a:pt x="19100" y="1507"/>
                  </a:cubicBezTo>
                  <a:cubicBezTo>
                    <a:pt x="19092" y="1507"/>
                    <a:pt x="19084" y="1507"/>
                    <a:pt x="19075" y="1507"/>
                  </a:cubicBezTo>
                  <a:close/>
                  <a:moveTo>
                    <a:pt x="19075" y="1507"/>
                  </a:moveTo>
                  <a:cubicBezTo>
                    <a:pt x="18819" y="1507"/>
                    <a:pt x="19079" y="1508"/>
                    <a:pt x="19146" y="1530"/>
                  </a:cubicBezTo>
                  <a:cubicBezTo>
                    <a:pt x="19117" y="1521"/>
                    <a:pt x="19094" y="1513"/>
                    <a:pt x="19075" y="1507"/>
                  </a:cubicBezTo>
                  <a:close/>
                  <a:moveTo>
                    <a:pt x="18918" y="1"/>
                  </a:moveTo>
                  <a:cubicBezTo>
                    <a:pt x="18187" y="24"/>
                    <a:pt x="17685" y="366"/>
                    <a:pt x="17617" y="845"/>
                  </a:cubicBezTo>
                  <a:cubicBezTo>
                    <a:pt x="17575" y="1158"/>
                    <a:pt x="17990" y="1471"/>
                    <a:pt x="18444" y="1471"/>
                  </a:cubicBezTo>
                  <a:cubicBezTo>
                    <a:pt x="18488" y="1471"/>
                    <a:pt x="18531" y="1468"/>
                    <a:pt x="18575" y="1462"/>
                  </a:cubicBezTo>
                  <a:lnTo>
                    <a:pt x="18598" y="1462"/>
                  </a:lnTo>
                  <a:cubicBezTo>
                    <a:pt x="18495" y="1441"/>
                    <a:pt x="18448" y="1430"/>
                    <a:pt x="18456" y="1430"/>
                  </a:cubicBezTo>
                  <a:cubicBezTo>
                    <a:pt x="18466" y="1430"/>
                    <a:pt x="18559" y="1447"/>
                    <a:pt x="18735" y="1485"/>
                  </a:cubicBezTo>
                  <a:cubicBezTo>
                    <a:pt x="18841" y="1506"/>
                    <a:pt x="18967" y="1507"/>
                    <a:pt x="19075" y="1507"/>
                  </a:cubicBezTo>
                  <a:lnTo>
                    <a:pt x="19075" y="1507"/>
                  </a:lnTo>
                  <a:cubicBezTo>
                    <a:pt x="19043" y="1497"/>
                    <a:pt x="19027" y="1492"/>
                    <a:pt x="19032" y="1492"/>
                  </a:cubicBezTo>
                  <a:cubicBezTo>
                    <a:pt x="19037" y="1492"/>
                    <a:pt x="19066" y="1498"/>
                    <a:pt x="19123" y="1507"/>
                  </a:cubicBezTo>
                  <a:cubicBezTo>
                    <a:pt x="19214" y="1530"/>
                    <a:pt x="19283" y="1576"/>
                    <a:pt x="19374" y="1599"/>
                  </a:cubicBezTo>
                  <a:cubicBezTo>
                    <a:pt x="19557" y="1656"/>
                    <a:pt x="19745" y="1679"/>
                    <a:pt x="19930" y="1679"/>
                  </a:cubicBezTo>
                  <a:cubicBezTo>
                    <a:pt x="20116" y="1679"/>
                    <a:pt x="20299" y="1656"/>
                    <a:pt x="20470" y="1622"/>
                  </a:cubicBezTo>
                  <a:cubicBezTo>
                    <a:pt x="21040" y="1507"/>
                    <a:pt x="21132" y="1051"/>
                    <a:pt x="20949" y="709"/>
                  </a:cubicBezTo>
                  <a:cubicBezTo>
                    <a:pt x="20675" y="161"/>
                    <a:pt x="19648" y="1"/>
                    <a:pt x="18918" y="1"/>
                  </a:cubicBezTo>
                  <a:close/>
                  <a:moveTo>
                    <a:pt x="2620" y="3927"/>
                  </a:moveTo>
                  <a:cubicBezTo>
                    <a:pt x="2614" y="3928"/>
                    <a:pt x="2609" y="3929"/>
                    <a:pt x="2603" y="3930"/>
                  </a:cubicBezTo>
                  <a:lnTo>
                    <a:pt x="2603" y="3930"/>
                  </a:lnTo>
                  <a:cubicBezTo>
                    <a:pt x="2609" y="3928"/>
                    <a:pt x="2615" y="3927"/>
                    <a:pt x="2620" y="3927"/>
                  </a:cubicBezTo>
                  <a:close/>
                  <a:moveTo>
                    <a:pt x="2352" y="2568"/>
                  </a:moveTo>
                  <a:cubicBezTo>
                    <a:pt x="2188" y="2568"/>
                    <a:pt x="2009" y="2594"/>
                    <a:pt x="1821" y="2649"/>
                  </a:cubicBezTo>
                  <a:cubicBezTo>
                    <a:pt x="1137" y="2854"/>
                    <a:pt x="201" y="3288"/>
                    <a:pt x="87" y="3904"/>
                  </a:cubicBezTo>
                  <a:cubicBezTo>
                    <a:pt x="0" y="4272"/>
                    <a:pt x="201" y="4661"/>
                    <a:pt x="709" y="4661"/>
                  </a:cubicBezTo>
                  <a:cubicBezTo>
                    <a:pt x="737" y="4661"/>
                    <a:pt x="765" y="4660"/>
                    <a:pt x="794" y="4657"/>
                  </a:cubicBezTo>
                  <a:cubicBezTo>
                    <a:pt x="1160" y="4612"/>
                    <a:pt x="1525" y="4520"/>
                    <a:pt x="1844" y="4292"/>
                  </a:cubicBezTo>
                  <a:cubicBezTo>
                    <a:pt x="1913" y="4246"/>
                    <a:pt x="1981" y="4201"/>
                    <a:pt x="2073" y="4155"/>
                  </a:cubicBezTo>
                  <a:cubicBezTo>
                    <a:pt x="2093" y="4143"/>
                    <a:pt x="2108" y="4133"/>
                    <a:pt x="2120" y="4125"/>
                  </a:cubicBezTo>
                  <a:lnTo>
                    <a:pt x="2120" y="4125"/>
                  </a:lnTo>
                  <a:cubicBezTo>
                    <a:pt x="2124" y="4124"/>
                    <a:pt x="2128" y="4122"/>
                    <a:pt x="2132" y="4121"/>
                  </a:cubicBezTo>
                  <a:lnTo>
                    <a:pt x="2132" y="4121"/>
                  </a:lnTo>
                  <a:cubicBezTo>
                    <a:pt x="2243" y="4096"/>
                    <a:pt x="2340" y="4057"/>
                    <a:pt x="2438" y="4018"/>
                  </a:cubicBezTo>
                  <a:cubicBezTo>
                    <a:pt x="2478" y="3995"/>
                    <a:pt x="2513" y="3974"/>
                    <a:pt x="2544" y="3957"/>
                  </a:cubicBezTo>
                  <a:lnTo>
                    <a:pt x="2544" y="3957"/>
                  </a:lnTo>
                  <a:cubicBezTo>
                    <a:pt x="2552" y="3955"/>
                    <a:pt x="2562" y="3953"/>
                    <a:pt x="2575" y="3950"/>
                  </a:cubicBezTo>
                  <a:cubicBezTo>
                    <a:pt x="3077" y="3858"/>
                    <a:pt x="3442" y="3402"/>
                    <a:pt x="3305" y="3082"/>
                  </a:cubicBezTo>
                  <a:cubicBezTo>
                    <a:pt x="3154" y="2764"/>
                    <a:pt x="2806" y="2568"/>
                    <a:pt x="2352" y="2568"/>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8" name="Google Shape;4550;p53">
              <a:extLst>
                <a:ext uri="{FF2B5EF4-FFF2-40B4-BE49-F238E27FC236}">
                  <a16:creationId xmlns:a16="http://schemas.microsoft.com/office/drawing/2014/main" id="{0215E6FC-7B3E-6B14-8002-AB2AAB4F3173}"/>
                </a:ext>
              </a:extLst>
            </p:cNvPr>
            <p:cNvSpPr/>
            <p:nvPr/>
          </p:nvSpPr>
          <p:spPr>
            <a:xfrm>
              <a:off x="1723750" y="1838200"/>
              <a:ext cx="3175" cy="450"/>
            </a:xfrm>
            <a:custGeom>
              <a:avLst/>
              <a:gdLst/>
              <a:ahLst/>
              <a:cxnLst/>
              <a:rect l="l" t="t" r="r" b="b"/>
              <a:pathLst>
                <a:path w="127" h="18" extrusionOk="0">
                  <a:moveTo>
                    <a:pt x="4" y="0"/>
                  </a:moveTo>
                  <a:cubicBezTo>
                    <a:pt x="1" y="0"/>
                    <a:pt x="35" y="6"/>
                    <a:pt x="103" y="18"/>
                  </a:cubicBezTo>
                  <a:lnTo>
                    <a:pt x="126" y="18"/>
                  </a:lnTo>
                  <a:cubicBezTo>
                    <a:pt x="46" y="6"/>
                    <a:pt x="6" y="0"/>
                    <a:pt x="4" y="0"/>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4551;p53">
              <a:extLst>
                <a:ext uri="{FF2B5EF4-FFF2-40B4-BE49-F238E27FC236}">
                  <a16:creationId xmlns:a16="http://schemas.microsoft.com/office/drawing/2014/main" id="{1A25A3FF-3E0D-5D64-F868-C5EBD2D171A7}"/>
                </a:ext>
              </a:extLst>
            </p:cNvPr>
            <p:cNvSpPr/>
            <p:nvPr/>
          </p:nvSpPr>
          <p:spPr>
            <a:xfrm>
              <a:off x="1326875" y="1898550"/>
              <a:ext cx="3450" cy="2300"/>
            </a:xfrm>
            <a:custGeom>
              <a:avLst/>
              <a:gdLst/>
              <a:ahLst/>
              <a:cxnLst/>
              <a:rect l="l" t="t" r="r" b="b"/>
              <a:pathLst>
                <a:path w="138" h="92" extrusionOk="0">
                  <a:moveTo>
                    <a:pt x="1" y="91"/>
                  </a:moveTo>
                  <a:cubicBezTo>
                    <a:pt x="1" y="91"/>
                    <a:pt x="1" y="91"/>
                    <a:pt x="1" y="91"/>
                  </a:cubicBezTo>
                  <a:cubicBezTo>
                    <a:pt x="138" y="0"/>
                    <a:pt x="138" y="0"/>
                    <a:pt x="1" y="91"/>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4552;p53">
              <a:extLst>
                <a:ext uri="{FF2B5EF4-FFF2-40B4-BE49-F238E27FC236}">
                  <a16:creationId xmlns:a16="http://schemas.microsoft.com/office/drawing/2014/main" id="{E6D20567-4077-6AB5-D4ED-18A3EEE020F3}"/>
                </a:ext>
              </a:extLst>
            </p:cNvPr>
            <p:cNvSpPr/>
            <p:nvPr/>
          </p:nvSpPr>
          <p:spPr>
            <a:xfrm>
              <a:off x="1314325" y="1905400"/>
              <a:ext cx="1175" cy="25"/>
            </a:xfrm>
            <a:custGeom>
              <a:avLst/>
              <a:gdLst/>
              <a:ahLst/>
              <a:cxnLst/>
              <a:rect l="l" t="t" r="r" b="b"/>
              <a:pathLst>
                <a:path w="47" h="1" extrusionOk="0">
                  <a:moveTo>
                    <a:pt x="46" y="0"/>
                  </a:moveTo>
                  <a:cubicBezTo>
                    <a:pt x="23" y="0"/>
                    <a:pt x="23" y="0"/>
                    <a:pt x="1" y="0"/>
                  </a:cubicBezTo>
                  <a:cubicBezTo>
                    <a:pt x="23" y="0"/>
                    <a:pt x="23" y="0"/>
                    <a:pt x="46" y="0"/>
                  </a:cubicBezTo>
                  <a:cubicBezTo>
                    <a:pt x="46" y="0"/>
                    <a:pt x="46" y="0"/>
                    <a:pt x="46" y="0"/>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4553;p53">
              <a:extLst>
                <a:ext uri="{FF2B5EF4-FFF2-40B4-BE49-F238E27FC236}">
                  <a16:creationId xmlns:a16="http://schemas.microsoft.com/office/drawing/2014/main" id="{94242E99-47F5-95E3-493C-C9DC261CBCBE}"/>
                </a:ext>
              </a:extLst>
            </p:cNvPr>
            <p:cNvSpPr/>
            <p:nvPr/>
          </p:nvSpPr>
          <p:spPr>
            <a:xfrm>
              <a:off x="1738875" y="1839775"/>
              <a:ext cx="1175" cy="25"/>
            </a:xfrm>
            <a:custGeom>
              <a:avLst/>
              <a:gdLst/>
              <a:ahLst/>
              <a:cxnLst/>
              <a:rect l="l" t="t" r="r" b="b"/>
              <a:pathLst>
                <a:path w="47" h="1" extrusionOk="0">
                  <a:moveTo>
                    <a:pt x="46" y="0"/>
                  </a:moveTo>
                  <a:cubicBezTo>
                    <a:pt x="23" y="0"/>
                    <a:pt x="23" y="0"/>
                    <a:pt x="1" y="0"/>
                  </a:cubicBezTo>
                  <a:cubicBezTo>
                    <a:pt x="1" y="0"/>
                    <a:pt x="1" y="0"/>
                    <a:pt x="1" y="0"/>
                  </a:cubicBezTo>
                  <a:cubicBezTo>
                    <a:pt x="23" y="0"/>
                    <a:pt x="23" y="0"/>
                    <a:pt x="46" y="0"/>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4554;p53">
              <a:extLst>
                <a:ext uri="{FF2B5EF4-FFF2-40B4-BE49-F238E27FC236}">
                  <a16:creationId xmlns:a16="http://schemas.microsoft.com/office/drawing/2014/main" id="{C8C21A30-5009-B3AF-45BF-F541327ED752}"/>
                </a:ext>
              </a:extLst>
            </p:cNvPr>
            <p:cNvSpPr/>
            <p:nvPr/>
          </p:nvSpPr>
          <p:spPr>
            <a:xfrm>
              <a:off x="1467825" y="2202075"/>
              <a:ext cx="222000" cy="99925"/>
            </a:xfrm>
            <a:custGeom>
              <a:avLst/>
              <a:gdLst/>
              <a:ahLst/>
              <a:cxnLst/>
              <a:rect l="l" t="t" r="r" b="b"/>
              <a:pathLst>
                <a:path w="8880" h="3997" extrusionOk="0">
                  <a:moveTo>
                    <a:pt x="7409" y="1"/>
                  </a:moveTo>
                  <a:cubicBezTo>
                    <a:pt x="7405" y="1"/>
                    <a:pt x="7400" y="1"/>
                    <a:pt x="7396" y="2"/>
                  </a:cubicBezTo>
                  <a:cubicBezTo>
                    <a:pt x="7327" y="25"/>
                    <a:pt x="7282" y="299"/>
                    <a:pt x="7373" y="573"/>
                  </a:cubicBezTo>
                  <a:cubicBezTo>
                    <a:pt x="7396" y="710"/>
                    <a:pt x="7487" y="870"/>
                    <a:pt x="7579" y="961"/>
                  </a:cubicBezTo>
                  <a:cubicBezTo>
                    <a:pt x="7670" y="1075"/>
                    <a:pt x="7738" y="1121"/>
                    <a:pt x="7738" y="1121"/>
                  </a:cubicBezTo>
                  <a:lnTo>
                    <a:pt x="7761" y="1121"/>
                  </a:lnTo>
                  <a:cubicBezTo>
                    <a:pt x="7738" y="1235"/>
                    <a:pt x="7693" y="1326"/>
                    <a:pt x="7624" y="1463"/>
                  </a:cubicBezTo>
                  <a:cubicBezTo>
                    <a:pt x="7442" y="1851"/>
                    <a:pt x="7099" y="2330"/>
                    <a:pt x="6666" y="2673"/>
                  </a:cubicBezTo>
                  <a:cubicBezTo>
                    <a:pt x="6232" y="3015"/>
                    <a:pt x="5730" y="3243"/>
                    <a:pt x="5296" y="3289"/>
                  </a:cubicBezTo>
                  <a:cubicBezTo>
                    <a:pt x="5113" y="3335"/>
                    <a:pt x="4954" y="3335"/>
                    <a:pt x="4817" y="3358"/>
                  </a:cubicBezTo>
                  <a:cubicBezTo>
                    <a:pt x="4703" y="3335"/>
                    <a:pt x="4657" y="3335"/>
                    <a:pt x="4657" y="3335"/>
                  </a:cubicBezTo>
                  <a:lnTo>
                    <a:pt x="4474" y="3335"/>
                  </a:lnTo>
                  <a:cubicBezTo>
                    <a:pt x="4406" y="3335"/>
                    <a:pt x="4337" y="3335"/>
                    <a:pt x="4269" y="3312"/>
                  </a:cubicBezTo>
                  <a:cubicBezTo>
                    <a:pt x="4178" y="3312"/>
                    <a:pt x="4086" y="3289"/>
                    <a:pt x="3995" y="3266"/>
                  </a:cubicBezTo>
                  <a:cubicBezTo>
                    <a:pt x="3584" y="3175"/>
                    <a:pt x="3082" y="2924"/>
                    <a:pt x="2625" y="2581"/>
                  </a:cubicBezTo>
                  <a:cubicBezTo>
                    <a:pt x="1964" y="2102"/>
                    <a:pt x="1439" y="1463"/>
                    <a:pt x="1165" y="1143"/>
                  </a:cubicBezTo>
                  <a:cubicBezTo>
                    <a:pt x="1187" y="1098"/>
                    <a:pt x="1210" y="1075"/>
                    <a:pt x="1233" y="1029"/>
                  </a:cubicBezTo>
                  <a:cubicBezTo>
                    <a:pt x="1347" y="801"/>
                    <a:pt x="1279" y="573"/>
                    <a:pt x="1210" y="550"/>
                  </a:cubicBezTo>
                  <a:cubicBezTo>
                    <a:pt x="1203" y="548"/>
                    <a:pt x="1195" y="548"/>
                    <a:pt x="1188" y="548"/>
                  </a:cubicBezTo>
                  <a:cubicBezTo>
                    <a:pt x="1081" y="548"/>
                    <a:pt x="974" y="690"/>
                    <a:pt x="868" y="733"/>
                  </a:cubicBezTo>
                  <a:cubicBezTo>
                    <a:pt x="799" y="755"/>
                    <a:pt x="754" y="778"/>
                    <a:pt x="708" y="778"/>
                  </a:cubicBezTo>
                  <a:lnTo>
                    <a:pt x="640" y="778"/>
                  </a:lnTo>
                  <a:cubicBezTo>
                    <a:pt x="640" y="778"/>
                    <a:pt x="617" y="801"/>
                    <a:pt x="571" y="824"/>
                  </a:cubicBezTo>
                  <a:cubicBezTo>
                    <a:pt x="548" y="847"/>
                    <a:pt x="480" y="870"/>
                    <a:pt x="411" y="892"/>
                  </a:cubicBezTo>
                  <a:cubicBezTo>
                    <a:pt x="274" y="938"/>
                    <a:pt x="92" y="938"/>
                    <a:pt x="23" y="1029"/>
                  </a:cubicBezTo>
                  <a:cubicBezTo>
                    <a:pt x="1" y="1098"/>
                    <a:pt x="137" y="1280"/>
                    <a:pt x="366" y="1372"/>
                  </a:cubicBezTo>
                  <a:cubicBezTo>
                    <a:pt x="480" y="1417"/>
                    <a:pt x="605" y="1429"/>
                    <a:pt x="702" y="1429"/>
                  </a:cubicBezTo>
                  <a:cubicBezTo>
                    <a:pt x="799" y="1429"/>
                    <a:pt x="868" y="1417"/>
                    <a:pt x="868" y="1417"/>
                  </a:cubicBezTo>
                  <a:cubicBezTo>
                    <a:pt x="868" y="1417"/>
                    <a:pt x="959" y="1349"/>
                    <a:pt x="1050" y="1258"/>
                  </a:cubicBezTo>
                  <a:cubicBezTo>
                    <a:pt x="1233" y="1668"/>
                    <a:pt x="1690" y="2376"/>
                    <a:pt x="2329" y="2947"/>
                  </a:cubicBezTo>
                  <a:cubicBezTo>
                    <a:pt x="2785" y="3380"/>
                    <a:pt x="3356" y="3700"/>
                    <a:pt x="3812" y="3860"/>
                  </a:cubicBezTo>
                  <a:cubicBezTo>
                    <a:pt x="3926" y="3882"/>
                    <a:pt x="4041" y="3905"/>
                    <a:pt x="4155" y="3951"/>
                  </a:cubicBezTo>
                  <a:cubicBezTo>
                    <a:pt x="4246" y="3951"/>
                    <a:pt x="4337" y="3974"/>
                    <a:pt x="4406" y="3974"/>
                  </a:cubicBezTo>
                  <a:cubicBezTo>
                    <a:pt x="4474" y="3997"/>
                    <a:pt x="4543" y="3997"/>
                    <a:pt x="4566" y="3997"/>
                  </a:cubicBezTo>
                  <a:lnTo>
                    <a:pt x="4862" y="3997"/>
                  </a:lnTo>
                  <a:cubicBezTo>
                    <a:pt x="4999" y="3974"/>
                    <a:pt x="5228" y="3951"/>
                    <a:pt x="5456" y="3882"/>
                  </a:cubicBezTo>
                  <a:cubicBezTo>
                    <a:pt x="5912" y="3791"/>
                    <a:pt x="6529" y="3472"/>
                    <a:pt x="6985" y="3015"/>
                  </a:cubicBezTo>
                  <a:cubicBezTo>
                    <a:pt x="7442" y="2559"/>
                    <a:pt x="7738" y="1988"/>
                    <a:pt x="7852" y="1554"/>
                  </a:cubicBezTo>
                  <a:cubicBezTo>
                    <a:pt x="7898" y="1417"/>
                    <a:pt x="7921" y="1280"/>
                    <a:pt x="7944" y="1166"/>
                  </a:cubicBezTo>
                  <a:cubicBezTo>
                    <a:pt x="7944" y="1166"/>
                    <a:pt x="7967" y="1189"/>
                    <a:pt x="7967" y="1189"/>
                  </a:cubicBezTo>
                  <a:cubicBezTo>
                    <a:pt x="8104" y="1189"/>
                    <a:pt x="8286" y="1166"/>
                    <a:pt x="8446" y="1121"/>
                  </a:cubicBezTo>
                  <a:cubicBezTo>
                    <a:pt x="8720" y="984"/>
                    <a:pt x="8880" y="755"/>
                    <a:pt x="8834" y="687"/>
                  </a:cubicBezTo>
                  <a:cubicBezTo>
                    <a:pt x="8814" y="647"/>
                    <a:pt x="8756" y="638"/>
                    <a:pt x="8679" y="638"/>
                  </a:cubicBezTo>
                  <a:cubicBezTo>
                    <a:pt x="8608" y="638"/>
                    <a:pt x="8520" y="646"/>
                    <a:pt x="8433" y="646"/>
                  </a:cubicBezTo>
                  <a:cubicBezTo>
                    <a:pt x="8399" y="646"/>
                    <a:pt x="8365" y="645"/>
                    <a:pt x="8332" y="641"/>
                  </a:cubicBezTo>
                  <a:cubicBezTo>
                    <a:pt x="8126" y="641"/>
                    <a:pt x="8058" y="527"/>
                    <a:pt x="8058" y="527"/>
                  </a:cubicBezTo>
                  <a:cubicBezTo>
                    <a:pt x="8058" y="527"/>
                    <a:pt x="8035" y="527"/>
                    <a:pt x="7989" y="504"/>
                  </a:cubicBezTo>
                  <a:cubicBezTo>
                    <a:pt x="7921" y="482"/>
                    <a:pt x="7852" y="436"/>
                    <a:pt x="7784" y="367"/>
                  </a:cubicBezTo>
                  <a:cubicBezTo>
                    <a:pt x="7632" y="215"/>
                    <a:pt x="7500" y="1"/>
                    <a:pt x="740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4555;p53">
              <a:extLst>
                <a:ext uri="{FF2B5EF4-FFF2-40B4-BE49-F238E27FC236}">
                  <a16:creationId xmlns:a16="http://schemas.microsoft.com/office/drawing/2014/main" id="{9F9B9105-A106-490D-EBA6-7A5645F2CDF4}"/>
                </a:ext>
              </a:extLst>
            </p:cNvPr>
            <p:cNvSpPr/>
            <p:nvPr/>
          </p:nvSpPr>
          <p:spPr>
            <a:xfrm>
              <a:off x="1582525" y="2296250"/>
              <a:ext cx="59375" cy="32000"/>
            </a:xfrm>
            <a:custGeom>
              <a:avLst/>
              <a:gdLst/>
              <a:ahLst/>
              <a:cxnLst/>
              <a:rect l="l" t="t" r="r" b="b"/>
              <a:pathLst>
                <a:path w="2375" h="1280" extrusionOk="0">
                  <a:moveTo>
                    <a:pt x="2300" y="0"/>
                  </a:moveTo>
                  <a:cubicBezTo>
                    <a:pt x="2246" y="0"/>
                    <a:pt x="2068" y="261"/>
                    <a:pt x="1826" y="458"/>
                  </a:cubicBezTo>
                  <a:cubicBezTo>
                    <a:pt x="1689" y="549"/>
                    <a:pt x="1575" y="640"/>
                    <a:pt x="1461" y="686"/>
                  </a:cubicBezTo>
                  <a:cubicBezTo>
                    <a:pt x="1347" y="732"/>
                    <a:pt x="1279" y="755"/>
                    <a:pt x="1279" y="755"/>
                  </a:cubicBezTo>
                  <a:cubicBezTo>
                    <a:pt x="1279" y="755"/>
                    <a:pt x="1210" y="777"/>
                    <a:pt x="1096" y="846"/>
                  </a:cubicBezTo>
                  <a:cubicBezTo>
                    <a:pt x="1005" y="892"/>
                    <a:pt x="845" y="914"/>
                    <a:pt x="685" y="983"/>
                  </a:cubicBezTo>
                  <a:cubicBezTo>
                    <a:pt x="388" y="1028"/>
                    <a:pt x="46" y="1006"/>
                    <a:pt x="23" y="1051"/>
                  </a:cubicBezTo>
                  <a:cubicBezTo>
                    <a:pt x="0" y="1120"/>
                    <a:pt x="343" y="1280"/>
                    <a:pt x="708" y="1280"/>
                  </a:cubicBezTo>
                  <a:cubicBezTo>
                    <a:pt x="891" y="1280"/>
                    <a:pt x="1096" y="1280"/>
                    <a:pt x="1233" y="1234"/>
                  </a:cubicBezTo>
                  <a:cubicBezTo>
                    <a:pt x="1370" y="1188"/>
                    <a:pt x="1461" y="1165"/>
                    <a:pt x="1461" y="1165"/>
                  </a:cubicBezTo>
                  <a:cubicBezTo>
                    <a:pt x="1461" y="1165"/>
                    <a:pt x="1530" y="1097"/>
                    <a:pt x="1667" y="1028"/>
                  </a:cubicBezTo>
                  <a:cubicBezTo>
                    <a:pt x="1781" y="960"/>
                    <a:pt x="1918" y="823"/>
                    <a:pt x="2055" y="686"/>
                  </a:cubicBezTo>
                  <a:cubicBezTo>
                    <a:pt x="2283" y="389"/>
                    <a:pt x="2374" y="24"/>
                    <a:pt x="2306" y="1"/>
                  </a:cubicBezTo>
                  <a:cubicBezTo>
                    <a:pt x="2304" y="0"/>
                    <a:pt x="2302" y="0"/>
                    <a:pt x="2300"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4556;p53">
              <a:extLst>
                <a:ext uri="{FF2B5EF4-FFF2-40B4-BE49-F238E27FC236}">
                  <a16:creationId xmlns:a16="http://schemas.microsoft.com/office/drawing/2014/main" id="{D3F91414-F53A-3A76-6876-8B464D2BCF26}"/>
                </a:ext>
              </a:extLst>
            </p:cNvPr>
            <p:cNvSpPr/>
            <p:nvPr/>
          </p:nvSpPr>
          <p:spPr>
            <a:xfrm>
              <a:off x="1227600" y="2202700"/>
              <a:ext cx="38250" cy="19175"/>
            </a:xfrm>
            <a:custGeom>
              <a:avLst/>
              <a:gdLst/>
              <a:ahLst/>
              <a:cxnLst/>
              <a:rect l="l" t="t" r="r" b="b"/>
              <a:pathLst>
                <a:path w="1530" h="767" extrusionOk="0">
                  <a:moveTo>
                    <a:pt x="635" y="0"/>
                  </a:moveTo>
                  <a:cubicBezTo>
                    <a:pt x="353" y="0"/>
                    <a:pt x="122" y="87"/>
                    <a:pt x="69" y="228"/>
                  </a:cubicBezTo>
                  <a:cubicBezTo>
                    <a:pt x="0" y="434"/>
                    <a:pt x="251" y="662"/>
                    <a:pt x="616" y="730"/>
                  </a:cubicBezTo>
                  <a:cubicBezTo>
                    <a:pt x="720" y="755"/>
                    <a:pt x="823" y="766"/>
                    <a:pt x="918" y="766"/>
                  </a:cubicBezTo>
                  <a:cubicBezTo>
                    <a:pt x="1179" y="766"/>
                    <a:pt x="1388" y="681"/>
                    <a:pt x="1438" y="548"/>
                  </a:cubicBezTo>
                  <a:cubicBezTo>
                    <a:pt x="1529" y="342"/>
                    <a:pt x="1278" y="114"/>
                    <a:pt x="890" y="23"/>
                  </a:cubicBezTo>
                  <a:cubicBezTo>
                    <a:pt x="803" y="7"/>
                    <a:pt x="717" y="0"/>
                    <a:pt x="635"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4557;p53">
              <a:extLst>
                <a:ext uri="{FF2B5EF4-FFF2-40B4-BE49-F238E27FC236}">
                  <a16:creationId xmlns:a16="http://schemas.microsoft.com/office/drawing/2014/main" id="{A012C39B-9C75-BBE9-75ED-F487349B5C8E}"/>
                </a:ext>
              </a:extLst>
            </p:cNvPr>
            <p:cNvSpPr/>
            <p:nvPr/>
          </p:nvSpPr>
          <p:spPr>
            <a:xfrm>
              <a:off x="1816475" y="2095375"/>
              <a:ext cx="35400" cy="25200"/>
            </a:xfrm>
            <a:custGeom>
              <a:avLst/>
              <a:gdLst/>
              <a:ahLst/>
              <a:cxnLst/>
              <a:rect l="l" t="t" r="r" b="b"/>
              <a:pathLst>
                <a:path w="1416" h="1008" extrusionOk="0">
                  <a:moveTo>
                    <a:pt x="1049" y="0"/>
                  </a:moveTo>
                  <a:cubicBezTo>
                    <a:pt x="872" y="0"/>
                    <a:pt x="643" y="81"/>
                    <a:pt x="434" y="230"/>
                  </a:cubicBezTo>
                  <a:cubicBezTo>
                    <a:pt x="138" y="481"/>
                    <a:pt x="1" y="801"/>
                    <a:pt x="161" y="938"/>
                  </a:cubicBezTo>
                  <a:cubicBezTo>
                    <a:pt x="208" y="985"/>
                    <a:pt x="286" y="1008"/>
                    <a:pt x="379" y="1008"/>
                  </a:cubicBezTo>
                  <a:cubicBezTo>
                    <a:pt x="556" y="1008"/>
                    <a:pt x="788" y="927"/>
                    <a:pt x="982" y="778"/>
                  </a:cubicBezTo>
                  <a:cubicBezTo>
                    <a:pt x="1302" y="527"/>
                    <a:pt x="1416" y="207"/>
                    <a:pt x="1279" y="70"/>
                  </a:cubicBezTo>
                  <a:cubicBezTo>
                    <a:pt x="1224" y="23"/>
                    <a:pt x="1144" y="0"/>
                    <a:pt x="1049"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4558;p53">
              <a:extLst>
                <a:ext uri="{FF2B5EF4-FFF2-40B4-BE49-F238E27FC236}">
                  <a16:creationId xmlns:a16="http://schemas.microsoft.com/office/drawing/2014/main" id="{640CA777-BAEC-961F-11F4-FD68D814CDF7}"/>
                </a:ext>
              </a:extLst>
            </p:cNvPr>
            <p:cNvSpPr/>
            <p:nvPr/>
          </p:nvSpPr>
          <p:spPr>
            <a:xfrm>
              <a:off x="1508350" y="2116375"/>
              <a:ext cx="142100" cy="79600"/>
            </a:xfrm>
            <a:custGeom>
              <a:avLst/>
              <a:gdLst/>
              <a:ahLst/>
              <a:cxnLst/>
              <a:rect l="l" t="t" r="r" b="b"/>
              <a:pathLst>
                <a:path w="5684" h="3184" extrusionOk="0">
                  <a:moveTo>
                    <a:pt x="764" y="1191"/>
                  </a:moveTo>
                  <a:cubicBezTo>
                    <a:pt x="689" y="1191"/>
                    <a:pt x="537" y="1364"/>
                    <a:pt x="365" y="1536"/>
                  </a:cubicBezTo>
                  <a:cubicBezTo>
                    <a:pt x="297" y="1650"/>
                    <a:pt x="206" y="1741"/>
                    <a:pt x="137" y="1832"/>
                  </a:cubicBezTo>
                  <a:cubicBezTo>
                    <a:pt x="91" y="1924"/>
                    <a:pt x="46" y="1992"/>
                    <a:pt x="46" y="1992"/>
                  </a:cubicBezTo>
                  <a:cubicBezTo>
                    <a:pt x="46" y="1992"/>
                    <a:pt x="46" y="2015"/>
                    <a:pt x="46" y="2061"/>
                  </a:cubicBezTo>
                  <a:cubicBezTo>
                    <a:pt x="23" y="2084"/>
                    <a:pt x="23" y="2129"/>
                    <a:pt x="23" y="2198"/>
                  </a:cubicBezTo>
                  <a:cubicBezTo>
                    <a:pt x="0" y="2312"/>
                    <a:pt x="23" y="2494"/>
                    <a:pt x="91" y="2631"/>
                  </a:cubicBezTo>
                  <a:cubicBezTo>
                    <a:pt x="211" y="2870"/>
                    <a:pt x="418" y="3005"/>
                    <a:pt x="483" y="3005"/>
                  </a:cubicBezTo>
                  <a:cubicBezTo>
                    <a:pt x="493" y="3005"/>
                    <a:pt x="499" y="3002"/>
                    <a:pt x="502" y="2997"/>
                  </a:cubicBezTo>
                  <a:cubicBezTo>
                    <a:pt x="571" y="2974"/>
                    <a:pt x="411" y="2745"/>
                    <a:pt x="388" y="2517"/>
                  </a:cubicBezTo>
                  <a:cubicBezTo>
                    <a:pt x="365" y="2426"/>
                    <a:pt x="388" y="2335"/>
                    <a:pt x="411" y="2266"/>
                  </a:cubicBezTo>
                  <a:cubicBezTo>
                    <a:pt x="434" y="2198"/>
                    <a:pt x="479" y="2152"/>
                    <a:pt x="457" y="2152"/>
                  </a:cubicBezTo>
                  <a:cubicBezTo>
                    <a:pt x="457" y="2152"/>
                    <a:pt x="479" y="2106"/>
                    <a:pt x="502" y="2015"/>
                  </a:cubicBezTo>
                  <a:cubicBezTo>
                    <a:pt x="525" y="1947"/>
                    <a:pt x="594" y="1832"/>
                    <a:pt x="639" y="1718"/>
                  </a:cubicBezTo>
                  <a:cubicBezTo>
                    <a:pt x="753" y="1490"/>
                    <a:pt x="822" y="1216"/>
                    <a:pt x="776" y="1193"/>
                  </a:cubicBezTo>
                  <a:cubicBezTo>
                    <a:pt x="772" y="1192"/>
                    <a:pt x="768" y="1191"/>
                    <a:pt x="764" y="1191"/>
                  </a:cubicBezTo>
                  <a:close/>
                  <a:moveTo>
                    <a:pt x="1872" y="2357"/>
                  </a:moveTo>
                  <a:cubicBezTo>
                    <a:pt x="1689" y="2357"/>
                    <a:pt x="1529" y="2426"/>
                    <a:pt x="1529" y="2472"/>
                  </a:cubicBezTo>
                  <a:cubicBezTo>
                    <a:pt x="1529" y="2540"/>
                    <a:pt x="1689" y="2586"/>
                    <a:pt x="1803" y="2654"/>
                  </a:cubicBezTo>
                  <a:cubicBezTo>
                    <a:pt x="1940" y="2745"/>
                    <a:pt x="2054" y="2814"/>
                    <a:pt x="2054" y="2814"/>
                  </a:cubicBezTo>
                  <a:cubicBezTo>
                    <a:pt x="2054" y="2814"/>
                    <a:pt x="2169" y="2860"/>
                    <a:pt x="2305" y="2928"/>
                  </a:cubicBezTo>
                  <a:cubicBezTo>
                    <a:pt x="2410" y="2990"/>
                    <a:pt x="2495" y="3091"/>
                    <a:pt x="2561" y="3091"/>
                  </a:cubicBezTo>
                  <a:cubicBezTo>
                    <a:pt x="2567" y="3091"/>
                    <a:pt x="2573" y="3090"/>
                    <a:pt x="2579" y="3088"/>
                  </a:cubicBezTo>
                  <a:cubicBezTo>
                    <a:pt x="2625" y="3065"/>
                    <a:pt x="2625" y="2882"/>
                    <a:pt x="2534" y="2723"/>
                  </a:cubicBezTo>
                  <a:cubicBezTo>
                    <a:pt x="2420" y="2540"/>
                    <a:pt x="2260" y="2426"/>
                    <a:pt x="2260" y="2426"/>
                  </a:cubicBezTo>
                  <a:cubicBezTo>
                    <a:pt x="2260" y="2426"/>
                    <a:pt x="2077" y="2357"/>
                    <a:pt x="1872" y="2357"/>
                  </a:cubicBezTo>
                  <a:close/>
                  <a:moveTo>
                    <a:pt x="4012" y="0"/>
                  </a:moveTo>
                  <a:cubicBezTo>
                    <a:pt x="4003" y="0"/>
                    <a:pt x="3997" y="2"/>
                    <a:pt x="3995" y="6"/>
                  </a:cubicBezTo>
                  <a:cubicBezTo>
                    <a:pt x="3949" y="52"/>
                    <a:pt x="4383" y="372"/>
                    <a:pt x="4748" y="714"/>
                  </a:cubicBezTo>
                  <a:cubicBezTo>
                    <a:pt x="4930" y="897"/>
                    <a:pt x="5067" y="1079"/>
                    <a:pt x="5159" y="1216"/>
                  </a:cubicBezTo>
                  <a:cubicBezTo>
                    <a:pt x="5181" y="1285"/>
                    <a:pt x="5204" y="1353"/>
                    <a:pt x="5227" y="1399"/>
                  </a:cubicBezTo>
                  <a:cubicBezTo>
                    <a:pt x="5227" y="1444"/>
                    <a:pt x="5227" y="1467"/>
                    <a:pt x="5227" y="1467"/>
                  </a:cubicBezTo>
                  <a:cubicBezTo>
                    <a:pt x="5227" y="1467"/>
                    <a:pt x="5273" y="1559"/>
                    <a:pt x="5250" y="1695"/>
                  </a:cubicBezTo>
                  <a:cubicBezTo>
                    <a:pt x="5250" y="1855"/>
                    <a:pt x="5159" y="2084"/>
                    <a:pt x="5045" y="2289"/>
                  </a:cubicBezTo>
                  <a:cubicBezTo>
                    <a:pt x="4816" y="2723"/>
                    <a:pt x="4474" y="3133"/>
                    <a:pt x="4520" y="3179"/>
                  </a:cubicBezTo>
                  <a:cubicBezTo>
                    <a:pt x="4522" y="3182"/>
                    <a:pt x="4527" y="3183"/>
                    <a:pt x="4533" y="3183"/>
                  </a:cubicBezTo>
                  <a:cubicBezTo>
                    <a:pt x="4617" y="3183"/>
                    <a:pt x="4998" y="2877"/>
                    <a:pt x="5318" y="2472"/>
                  </a:cubicBezTo>
                  <a:cubicBezTo>
                    <a:pt x="5478" y="2243"/>
                    <a:pt x="5615" y="1992"/>
                    <a:pt x="5661" y="1764"/>
                  </a:cubicBezTo>
                  <a:cubicBezTo>
                    <a:pt x="5684" y="1650"/>
                    <a:pt x="5684" y="1559"/>
                    <a:pt x="5684" y="1467"/>
                  </a:cubicBezTo>
                  <a:cubicBezTo>
                    <a:pt x="5661" y="1399"/>
                    <a:pt x="5661" y="1376"/>
                    <a:pt x="5661" y="1376"/>
                  </a:cubicBezTo>
                  <a:cubicBezTo>
                    <a:pt x="5661" y="1376"/>
                    <a:pt x="5661" y="1330"/>
                    <a:pt x="5638" y="1262"/>
                  </a:cubicBezTo>
                  <a:cubicBezTo>
                    <a:pt x="5615" y="1193"/>
                    <a:pt x="5570" y="1102"/>
                    <a:pt x="5501" y="1011"/>
                  </a:cubicBezTo>
                  <a:cubicBezTo>
                    <a:pt x="5364" y="828"/>
                    <a:pt x="5159" y="623"/>
                    <a:pt x="4930" y="486"/>
                  </a:cubicBezTo>
                  <a:cubicBezTo>
                    <a:pt x="4537" y="196"/>
                    <a:pt x="4106" y="0"/>
                    <a:pt x="4012"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4559;p53">
              <a:extLst>
                <a:ext uri="{FF2B5EF4-FFF2-40B4-BE49-F238E27FC236}">
                  <a16:creationId xmlns:a16="http://schemas.microsoft.com/office/drawing/2014/main" id="{EABA9C54-1CED-8EBC-2E17-CC0B36270D67}"/>
                </a:ext>
              </a:extLst>
            </p:cNvPr>
            <p:cNvSpPr/>
            <p:nvPr/>
          </p:nvSpPr>
          <p:spPr>
            <a:xfrm>
              <a:off x="1558550" y="2144400"/>
              <a:ext cx="35975" cy="18125"/>
            </a:xfrm>
            <a:custGeom>
              <a:avLst/>
              <a:gdLst/>
              <a:ahLst/>
              <a:cxnLst/>
              <a:rect l="l" t="t" r="r" b="b"/>
              <a:pathLst>
                <a:path w="1439" h="725" extrusionOk="0">
                  <a:moveTo>
                    <a:pt x="584" y="1"/>
                  </a:moveTo>
                  <a:cubicBezTo>
                    <a:pt x="336" y="1"/>
                    <a:pt x="120" y="73"/>
                    <a:pt x="69" y="209"/>
                  </a:cubicBezTo>
                  <a:cubicBezTo>
                    <a:pt x="1" y="392"/>
                    <a:pt x="252" y="620"/>
                    <a:pt x="594" y="689"/>
                  </a:cubicBezTo>
                  <a:cubicBezTo>
                    <a:pt x="692" y="713"/>
                    <a:pt x="788" y="724"/>
                    <a:pt x="878" y="724"/>
                  </a:cubicBezTo>
                  <a:cubicBezTo>
                    <a:pt x="1123" y="724"/>
                    <a:pt x="1320" y="640"/>
                    <a:pt x="1370" y="506"/>
                  </a:cubicBezTo>
                  <a:cubicBezTo>
                    <a:pt x="1439" y="323"/>
                    <a:pt x="1211" y="95"/>
                    <a:pt x="845" y="27"/>
                  </a:cubicBezTo>
                  <a:cubicBezTo>
                    <a:pt x="758" y="9"/>
                    <a:pt x="669" y="1"/>
                    <a:pt x="5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4560;p53">
              <a:extLst>
                <a:ext uri="{FF2B5EF4-FFF2-40B4-BE49-F238E27FC236}">
                  <a16:creationId xmlns:a16="http://schemas.microsoft.com/office/drawing/2014/main" id="{C67476FA-C61A-0288-D4DA-FE8E349FEB73}"/>
                </a:ext>
              </a:extLst>
            </p:cNvPr>
            <p:cNvSpPr/>
            <p:nvPr/>
          </p:nvSpPr>
          <p:spPr>
            <a:xfrm>
              <a:off x="1215600" y="2037200"/>
              <a:ext cx="208300" cy="148625"/>
            </a:xfrm>
            <a:custGeom>
              <a:avLst/>
              <a:gdLst/>
              <a:ahLst/>
              <a:cxnLst/>
              <a:rect l="l" t="t" r="r" b="b"/>
              <a:pathLst>
                <a:path w="8332" h="5945" extrusionOk="0">
                  <a:moveTo>
                    <a:pt x="4885" y="1"/>
                  </a:moveTo>
                  <a:cubicBezTo>
                    <a:pt x="4475" y="24"/>
                    <a:pt x="4132" y="46"/>
                    <a:pt x="3927" y="138"/>
                  </a:cubicBezTo>
                  <a:cubicBezTo>
                    <a:pt x="3698" y="229"/>
                    <a:pt x="3584" y="275"/>
                    <a:pt x="3584" y="275"/>
                  </a:cubicBezTo>
                  <a:cubicBezTo>
                    <a:pt x="3584" y="275"/>
                    <a:pt x="3539" y="297"/>
                    <a:pt x="3493" y="320"/>
                  </a:cubicBezTo>
                  <a:cubicBezTo>
                    <a:pt x="3447" y="366"/>
                    <a:pt x="3356" y="412"/>
                    <a:pt x="3265" y="480"/>
                  </a:cubicBezTo>
                  <a:cubicBezTo>
                    <a:pt x="3173" y="548"/>
                    <a:pt x="3059" y="640"/>
                    <a:pt x="2945" y="754"/>
                  </a:cubicBezTo>
                  <a:cubicBezTo>
                    <a:pt x="2831" y="868"/>
                    <a:pt x="2717" y="1005"/>
                    <a:pt x="2580" y="1142"/>
                  </a:cubicBezTo>
                  <a:cubicBezTo>
                    <a:pt x="2512" y="1233"/>
                    <a:pt x="2443" y="1302"/>
                    <a:pt x="2375" y="1370"/>
                  </a:cubicBezTo>
                  <a:cubicBezTo>
                    <a:pt x="2329" y="1462"/>
                    <a:pt x="2260" y="1553"/>
                    <a:pt x="2215" y="1667"/>
                  </a:cubicBezTo>
                  <a:cubicBezTo>
                    <a:pt x="2146" y="1758"/>
                    <a:pt x="2078" y="1872"/>
                    <a:pt x="2009" y="1986"/>
                  </a:cubicBezTo>
                  <a:cubicBezTo>
                    <a:pt x="1964" y="1964"/>
                    <a:pt x="1941" y="1941"/>
                    <a:pt x="1918" y="1918"/>
                  </a:cubicBezTo>
                  <a:cubicBezTo>
                    <a:pt x="1758" y="1735"/>
                    <a:pt x="1644" y="1553"/>
                    <a:pt x="1644" y="1553"/>
                  </a:cubicBezTo>
                  <a:cubicBezTo>
                    <a:pt x="1644" y="1553"/>
                    <a:pt x="1507" y="1393"/>
                    <a:pt x="1393" y="1188"/>
                  </a:cubicBezTo>
                  <a:cubicBezTo>
                    <a:pt x="1279" y="982"/>
                    <a:pt x="1233" y="708"/>
                    <a:pt x="1165" y="685"/>
                  </a:cubicBezTo>
                  <a:cubicBezTo>
                    <a:pt x="1096" y="685"/>
                    <a:pt x="1005" y="982"/>
                    <a:pt x="1051" y="1302"/>
                  </a:cubicBezTo>
                  <a:cubicBezTo>
                    <a:pt x="1074" y="1462"/>
                    <a:pt x="1119" y="1621"/>
                    <a:pt x="1165" y="1735"/>
                  </a:cubicBezTo>
                  <a:cubicBezTo>
                    <a:pt x="1233" y="1850"/>
                    <a:pt x="1279" y="1918"/>
                    <a:pt x="1279" y="1918"/>
                  </a:cubicBezTo>
                  <a:cubicBezTo>
                    <a:pt x="1279" y="1918"/>
                    <a:pt x="1484" y="2169"/>
                    <a:pt x="1758" y="2260"/>
                  </a:cubicBezTo>
                  <a:cubicBezTo>
                    <a:pt x="1781" y="2283"/>
                    <a:pt x="1804" y="2283"/>
                    <a:pt x="1850" y="2306"/>
                  </a:cubicBezTo>
                  <a:cubicBezTo>
                    <a:pt x="1735" y="2511"/>
                    <a:pt x="1644" y="2717"/>
                    <a:pt x="1553" y="2945"/>
                  </a:cubicBezTo>
                  <a:lnTo>
                    <a:pt x="1439" y="3310"/>
                  </a:lnTo>
                  <a:lnTo>
                    <a:pt x="1393" y="3470"/>
                  </a:lnTo>
                  <a:lnTo>
                    <a:pt x="1393" y="3539"/>
                  </a:lnTo>
                  <a:cubicBezTo>
                    <a:pt x="1370" y="3607"/>
                    <a:pt x="1370" y="3698"/>
                    <a:pt x="1370" y="3813"/>
                  </a:cubicBezTo>
                  <a:cubicBezTo>
                    <a:pt x="1352" y="3886"/>
                    <a:pt x="1348" y="4049"/>
                    <a:pt x="1312" y="4049"/>
                  </a:cubicBezTo>
                  <a:cubicBezTo>
                    <a:pt x="1303" y="4049"/>
                    <a:pt x="1292" y="4040"/>
                    <a:pt x="1279" y="4018"/>
                  </a:cubicBezTo>
                  <a:cubicBezTo>
                    <a:pt x="1165" y="3949"/>
                    <a:pt x="1005" y="3858"/>
                    <a:pt x="845" y="3721"/>
                  </a:cubicBezTo>
                  <a:cubicBezTo>
                    <a:pt x="663" y="3539"/>
                    <a:pt x="480" y="3265"/>
                    <a:pt x="343" y="3128"/>
                  </a:cubicBezTo>
                  <a:cubicBezTo>
                    <a:pt x="223" y="2988"/>
                    <a:pt x="121" y="2918"/>
                    <a:pt x="67" y="2918"/>
                  </a:cubicBezTo>
                  <a:cubicBezTo>
                    <a:pt x="59" y="2918"/>
                    <a:pt x="52" y="2919"/>
                    <a:pt x="46" y="2922"/>
                  </a:cubicBezTo>
                  <a:cubicBezTo>
                    <a:pt x="1" y="2968"/>
                    <a:pt x="24" y="3082"/>
                    <a:pt x="69" y="3310"/>
                  </a:cubicBezTo>
                  <a:cubicBezTo>
                    <a:pt x="138" y="3516"/>
                    <a:pt x="206" y="3790"/>
                    <a:pt x="412" y="4178"/>
                  </a:cubicBezTo>
                  <a:cubicBezTo>
                    <a:pt x="663" y="4589"/>
                    <a:pt x="1028" y="5068"/>
                    <a:pt x="1462" y="5639"/>
                  </a:cubicBezTo>
                  <a:lnTo>
                    <a:pt x="1644" y="5867"/>
                  </a:lnTo>
                  <a:lnTo>
                    <a:pt x="1690" y="5912"/>
                  </a:lnTo>
                  <a:cubicBezTo>
                    <a:pt x="1690" y="5929"/>
                    <a:pt x="1701" y="5945"/>
                    <a:pt x="1708" y="5945"/>
                  </a:cubicBezTo>
                  <a:cubicBezTo>
                    <a:pt x="1711" y="5945"/>
                    <a:pt x="1713" y="5942"/>
                    <a:pt x="1713" y="5935"/>
                  </a:cubicBezTo>
                  <a:lnTo>
                    <a:pt x="1758" y="5821"/>
                  </a:lnTo>
                  <a:cubicBezTo>
                    <a:pt x="1804" y="5661"/>
                    <a:pt x="1872" y="5502"/>
                    <a:pt x="1918" y="5365"/>
                  </a:cubicBezTo>
                  <a:cubicBezTo>
                    <a:pt x="2055" y="5022"/>
                    <a:pt x="2169" y="4680"/>
                    <a:pt x="2306" y="4315"/>
                  </a:cubicBezTo>
                  <a:lnTo>
                    <a:pt x="2397" y="4041"/>
                  </a:lnTo>
                  <a:cubicBezTo>
                    <a:pt x="2443" y="3949"/>
                    <a:pt x="2466" y="3927"/>
                    <a:pt x="2489" y="3881"/>
                  </a:cubicBezTo>
                  <a:lnTo>
                    <a:pt x="2603" y="3584"/>
                  </a:lnTo>
                  <a:cubicBezTo>
                    <a:pt x="2717" y="3424"/>
                    <a:pt x="2831" y="3265"/>
                    <a:pt x="2922" y="3082"/>
                  </a:cubicBezTo>
                  <a:cubicBezTo>
                    <a:pt x="3014" y="2922"/>
                    <a:pt x="3151" y="2808"/>
                    <a:pt x="3242" y="2671"/>
                  </a:cubicBezTo>
                  <a:cubicBezTo>
                    <a:pt x="3288" y="2603"/>
                    <a:pt x="3356" y="2557"/>
                    <a:pt x="3402" y="2489"/>
                  </a:cubicBezTo>
                  <a:cubicBezTo>
                    <a:pt x="3447" y="2443"/>
                    <a:pt x="3493" y="2397"/>
                    <a:pt x="3561" y="2352"/>
                  </a:cubicBezTo>
                  <a:cubicBezTo>
                    <a:pt x="3653" y="2260"/>
                    <a:pt x="3744" y="2169"/>
                    <a:pt x="3835" y="2123"/>
                  </a:cubicBezTo>
                  <a:cubicBezTo>
                    <a:pt x="3904" y="2078"/>
                    <a:pt x="3995" y="2032"/>
                    <a:pt x="4041" y="1986"/>
                  </a:cubicBezTo>
                  <a:cubicBezTo>
                    <a:pt x="4154" y="1930"/>
                    <a:pt x="4220" y="1889"/>
                    <a:pt x="4240" y="1889"/>
                  </a:cubicBezTo>
                  <a:cubicBezTo>
                    <a:pt x="4244" y="1889"/>
                    <a:pt x="4246" y="1891"/>
                    <a:pt x="4246" y="1895"/>
                  </a:cubicBezTo>
                  <a:cubicBezTo>
                    <a:pt x="4246" y="1895"/>
                    <a:pt x="4497" y="1690"/>
                    <a:pt x="4931" y="1621"/>
                  </a:cubicBezTo>
                  <a:cubicBezTo>
                    <a:pt x="4980" y="1613"/>
                    <a:pt x="5032" y="1610"/>
                    <a:pt x="5086" y="1610"/>
                  </a:cubicBezTo>
                  <a:cubicBezTo>
                    <a:pt x="5504" y="1610"/>
                    <a:pt x="6041" y="1849"/>
                    <a:pt x="6506" y="2375"/>
                  </a:cubicBezTo>
                  <a:cubicBezTo>
                    <a:pt x="7031" y="2945"/>
                    <a:pt x="7396" y="3813"/>
                    <a:pt x="7693" y="4429"/>
                  </a:cubicBezTo>
                  <a:cubicBezTo>
                    <a:pt x="7915" y="5074"/>
                    <a:pt x="8116" y="5502"/>
                    <a:pt x="8211" y="5502"/>
                  </a:cubicBezTo>
                  <a:cubicBezTo>
                    <a:pt x="8213" y="5502"/>
                    <a:pt x="8216" y="5502"/>
                    <a:pt x="8218" y="5502"/>
                  </a:cubicBezTo>
                  <a:cubicBezTo>
                    <a:pt x="8332" y="5479"/>
                    <a:pt x="8332" y="4999"/>
                    <a:pt x="8264" y="4246"/>
                  </a:cubicBezTo>
                  <a:cubicBezTo>
                    <a:pt x="8104" y="3516"/>
                    <a:pt x="7921" y="2489"/>
                    <a:pt x="7305" y="1576"/>
                  </a:cubicBezTo>
                  <a:cubicBezTo>
                    <a:pt x="7168" y="1370"/>
                    <a:pt x="6985" y="1165"/>
                    <a:pt x="6826" y="959"/>
                  </a:cubicBezTo>
                  <a:cubicBezTo>
                    <a:pt x="6643" y="754"/>
                    <a:pt x="6415" y="594"/>
                    <a:pt x="6209" y="434"/>
                  </a:cubicBezTo>
                  <a:cubicBezTo>
                    <a:pt x="6004" y="297"/>
                    <a:pt x="5753" y="206"/>
                    <a:pt x="5547" y="115"/>
                  </a:cubicBezTo>
                  <a:cubicBezTo>
                    <a:pt x="5319" y="69"/>
                    <a:pt x="5091" y="24"/>
                    <a:pt x="4885"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4561;p53">
              <a:extLst>
                <a:ext uri="{FF2B5EF4-FFF2-40B4-BE49-F238E27FC236}">
                  <a16:creationId xmlns:a16="http://schemas.microsoft.com/office/drawing/2014/main" id="{15200E6A-7F0C-441D-D88A-A70F322E47DE}"/>
                </a:ext>
              </a:extLst>
            </p:cNvPr>
            <p:cNvSpPr/>
            <p:nvPr/>
          </p:nvSpPr>
          <p:spPr>
            <a:xfrm>
              <a:off x="1672675" y="1971225"/>
              <a:ext cx="180925" cy="149325"/>
            </a:xfrm>
            <a:custGeom>
              <a:avLst/>
              <a:gdLst/>
              <a:ahLst/>
              <a:cxnLst/>
              <a:rect l="l" t="t" r="r" b="b"/>
              <a:pathLst>
                <a:path w="7237" h="5973" extrusionOk="0">
                  <a:moveTo>
                    <a:pt x="2886" y="0"/>
                  </a:moveTo>
                  <a:cubicBezTo>
                    <a:pt x="2689" y="0"/>
                    <a:pt x="2432" y="58"/>
                    <a:pt x="2146" y="129"/>
                  </a:cubicBezTo>
                  <a:cubicBezTo>
                    <a:pt x="1964" y="197"/>
                    <a:pt x="1781" y="289"/>
                    <a:pt x="1576" y="403"/>
                  </a:cubicBezTo>
                  <a:cubicBezTo>
                    <a:pt x="1416" y="540"/>
                    <a:pt x="1211" y="677"/>
                    <a:pt x="1051" y="859"/>
                  </a:cubicBezTo>
                  <a:cubicBezTo>
                    <a:pt x="914" y="1065"/>
                    <a:pt x="731" y="1247"/>
                    <a:pt x="617" y="1476"/>
                  </a:cubicBezTo>
                  <a:cubicBezTo>
                    <a:pt x="526" y="1704"/>
                    <a:pt x="412" y="1932"/>
                    <a:pt x="320" y="2183"/>
                  </a:cubicBezTo>
                  <a:cubicBezTo>
                    <a:pt x="1" y="3142"/>
                    <a:pt x="69" y="4123"/>
                    <a:pt x="92" y="4831"/>
                  </a:cubicBezTo>
                  <a:cubicBezTo>
                    <a:pt x="206" y="5539"/>
                    <a:pt x="320" y="5972"/>
                    <a:pt x="412" y="5972"/>
                  </a:cubicBezTo>
                  <a:cubicBezTo>
                    <a:pt x="526" y="5972"/>
                    <a:pt x="594" y="5516"/>
                    <a:pt x="663" y="4854"/>
                  </a:cubicBezTo>
                  <a:cubicBezTo>
                    <a:pt x="777" y="4215"/>
                    <a:pt x="891" y="3347"/>
                    <a:pt x="1256" y="2708"/>
                  </a:cubicBezTo>
                  <a:cubicBezTo>
                    <a:pt x="1576" y="2023"/>
                    <a:pt x="2078" y="1658"/>
                    <a:pt x="2466" y="1613"/>
                  </a:cubicBezTo>
                  <a:cubicBezTo>
                    <a:pt x="2560" y="1603"/>
                    <a:pt x="2651" y="1598"/>
                    <a:pt x="2741" y="1598"/>
                  </a:cubicBezTo>
                  <a:cubicBezTo>
                    <a:pt x="3480" y="1598"/>
                    <a:pt x="4082" y="1925"/>
                    <a:pt x="4612" y="2434"/>
                  </a:cubicBezTo>
                  <a:cubicBezTo>
                    <a:pt x="4748" y="2571"/>
                    <a:pt x="4885" y="2685"/>
                    <a:pt x="5022" y="2822"/>
                  </a:cubicBezTo>
                  <a:lnTo>
                    <a:pt x="5205" y="3051"/>
                  </a:lnTo>
                  <a:cubicBezTo>
                    <a:pt x="5228" y="3073"/>
                    <a:pt x="5251" y="3096"/>
                    <a:pt x="5296" y="3165"/>
                  </a:cubicBezTo>
                  <a:lnTo>
                    <a:pt x="5456" y="3393"/>
                  </a:lnTo>
                  <a:cubicBezTo>
                    <a:pt x="5661" y="3690"/>
                    <a:pt x="5844" y="3964"/>
                    <a:pt x="6050" y="4237"/>
                  </a:cubicBezTo>
                  <a:cubicBezTo>
                    <a:pt x="6141" y="4374"/>
                    <a:pt x="6209" y="4511"/>
                    <a:pt x="6301" y="4625"/>
                  </a:cubicBezTo>
                  <a:lnTo>
                    <a:pt x="6369" y="4717"/>
                  </a:lnTo>
                  <a:cubicBezTo>
                    <a:pt x="6369" y="4723"/>
                    <a:pt x="6371" y="4726"/>
                    <a:pt x="6374" y="4726"/>
                  </a:cubicBezTo>
                  <a:cubicBezTo>
                    <a:pt x="6380" y="4726"/>
                    <a:pt x="6392" y="4710"/>
                    <a:pt x="6392" y="4694"/>
                  </a:cubicBezTo>
                  <a:lnTo>
                    <a:pt x="6415" y="4648"/>
                  </a:lnTo>
                  <a:lnTo>
                    <a:pt x="6529" y="4397"/>
                  </a:lnTo>
                  <a:cubicBezTo>
                    <a:pt x="6780" y="3758"/>
                    <a:pt x="7008" y="3233"/>
                    <a:pt x="7122" y="2799"/>
                  </a:cubicBezTo>
                  <a:cubicBezTo>
                    <a:pt x="7214" y="2389"/>
                    <a:pt x="7214" y="2138"/>
                    <a:pt x="7236" y="1909"/>
                  </a:cubicBezTo>
                  <a:cubicBezTo>
                    <a:pt x="7236" y="1704"/>
                    <a:pt x="7214" y="1590"/>
                    <a:pt x="7168" y="1567"/>
                  </a:cubicBezTo>
                  <a:cubicBezTo>
                    <a:pt x="7164" y="1565"/>
                    <a:pt x="7160" y="1564"/>
                    <a:pt x="7155" y="1564"/>
                  </a:cubicBezTo>
                  <a:cubicBezTo>
                    <a:pt x="7107" y="1564"/>
                    <a:pt x="7023" y="1672"/>
                    <a:pt x="6940" y="1818"/>
                  </a:cubicBezTo>
                  <a:cubicBezTo>
                    <a:pt x="6871" y="1978"/>
                    <a:pt x="6757" y="2274"/>
                    <a:pt x="6620" y="2480"/>
                  </a:cubicBezTo>
                  <a:cubicBezTo>
                    <a:pt x="6529" y="2663"/>
                    <a:pt x="6392" y="2777"/>
                    <a:pt x="6323" y="2868"/>
                  </a:cubicBezTo>
                  <a:cubicBezTo>
                    <a:pt x="6313" y="2894"/>
                    <a:pt x="6303" y="2904"/>
                    <a:pt x="6293" y="2904"/>
                  </a:cubicBezTo>
                  <a:cubicBezTo>
                    <a:pt x="6257" y="2904"/>
                    <a:pt x="6222" y="2779"/>
                    <a:pt x="6186" y="2708"/>
                  </a:cubicBezTo>
                  <a:cubicBezTo>
                    <a:pt x="6164" y="2617"/>
                    <a:pt x="6141" y="2526"/>
                    <a:pt x="6095" y="2457"/>
                  </a:cubicBezTo>
                  <a:lnTo>
                    <a:pt x="6095" y="2411"/>
                  </a:lnTo>
                  <a:lnTo>
                    <a:pt x="6004" y="2274"/>
                  </a:lnTo>
                  <a:lnTo>
                    <a:pt x="5844" y="2023"/>
                  </a:lnTo>
                  <a:cubicBezTo>
                    <a:pt x="5890" y="1978"/>
                    <a:pt x="5913" y="1978"/>
                    <a:pt x="5958" y="1932"/>
                  </a:cubicBezTo>
                  <a:cubicBezTo>
                    <a:pt x="6050" y="1841"/>
                    <a:pt x="6164" y="1727"/>
                    <a:pt x="6209" y="1635"/>
                  </a:cubicBezTo>
                  <a:cubicBezTo>
                    <a:pt x="6278" y="1544"/>
                    <a:pt x="6301" y="1453"/>
                    <a:pt x="6301" y="1453"/>
                  </a:cubicBezTo>
                  <a:cubicBezTo>
                    <a:pt x="6301" y="1453"/>
                    <a:pt x="6392" y="1156"/>
                    <a:pt x="6346" y="836"/>
                  </a:cubicBezTo>
                  <a:cubicBezTo>
                    <a:pt x="6323" y="540"/>
                    <a:pt x="6232" y="266"/>
                    <a:pt x="6186" y="266"/>
                  </a:cubicBezTo>
                  <a:cubicBezTo>
                    <a:pt x="6118" y="289"/>
                    <a:pt x="6072" y="563"/>
                    <a:pt x="6027" y="791"/>
                  </a:cubicBezTo>
                  <a:cubicBezTo>
                    <a:pt x="5958" y="1042"/>
                    <a:pt x="5867" y="1247"/>
                    <a:pt x="5867" y="1247"/>
                  </a:cubicBezTo>
                  <a:cubicBezTo>
                    <a:pt x="5867" y="1247"/>
                    <a:pt x="5844" y="1293"/>
                    <a:pt x="5821" y="1384"/>
                  </a:cubicBezTo>
                  <a:cubicBezTo>
                    <a:pt x="5821" y="1453"/>
                    <a:pt x="5753" y="1544"/>
                    <a:pt x="5707" y="1658"/>
                  </a:cubicBezTo>
                  <a:cubicBezTo>
                    <a:pt x="5707" y="1704"/>
                    <a:pt x="5684" y="1727"/>
                    <a:pt x="5661" y="1750"/>
                  </a:cubicBezTo>
                  <a:cubicBezTo>
                    <a:pt x="5570" y="1635"/>
                    <a:pt x="5479" y="1521"/>
                    <a:pt x="5388" y="1407"/>
                  </a:cubicBezTo>
                  <a:cubicBezTo>
                    <a:pt x="5251" y="1225"/>
                    <a:pt x="5091" y="1110"/>
                    <a:pt x="4931" y="951"/>
                  </a:cubicBezTo>
                  <a:cubicBezTo>
                    <a:pt x="4863" y="882"/>
                    <a:pt x="4794" y="814"/>
                    <a:pt x="4726" y="745"/>
                  </a:cubicBezTo>
                  <a:cubicBezTo>
                    <a:pt x="4634" y="700"/>
                    <a:pt x="4566" y="631"/>
                    <a:pt x="4475" y="585"/>
                  </a:cubicBezTo>
                  <a:cubicBezTo>
                    <a:pt x="4338" y="494"/>
                    <a:pt x="4201" y="380"/>
                    <a:pt x="4064" y="312"/>
                  </a:cubicBezTo>
                  <a:cubicBezTo>
                    <a:pt x="3927" y="266"/>
                    <a:pt x="3813" y="197"/>
                    <a:pt x="3699" y="152"/>
                  </a:cubicBezTo>
                  <a:cubicBezTo>
                    <a:pt x="3607" y="129"/>
                    <a:pt x="3516" y="83"/>
                    <a:pt x="3470" y="60"/>
                  </a:cubicBezTo>
                  <a:cubicBezTo>
                    <a:pt x="3425" y="60"/>
                    <a:pt x="3379" y="38"/>
                    <a:pt x="3379" y="38"/>
                  </a:cubicBezTo>
                  <a:cubicBezTo>
                    <a:pt x="3379" y="38"/>
                    <a:pt x="3265" y="38"/>
                    <a:pt x="3037" y="15"/>
                  </a:cubicBezTo>
                  <a:cubicBezTo>
                    <a:pt x="2992" y="5"/>
                    <a:pt x="2941" y="0"/>
                    <a:pt x="2886"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4562;p53">
              <a:extLst>
                <a:ext uri="{FF2B5EF4-FFF2-40B4-BE49-F238E27FC236}">
                  <a16:creationId xmlns:a16="http://schemas.microsoft.com/office/drawing/2014/main" id="{8E53A965-7B87-AD59-F613-C9A0DC1D148F}"/>
                </a:ext>
              </a:extLst>
            </p:cNvPr>
            <p:cNvSpPr/>
            <p:nvPr/>
          </p:nvSpPr>
          <p:spPr>
            <a:xfrm>
              <a:off x="1261250" y="2544900"/>
              <a:ext cx="221425" cy="53250"/>
            </a:xfrm>
            <a:custGeom>
              <a:avLst/>
              <a:gdLst/>
              <a:ahLst/>
              <a:cxnLst/>
              <a:rect l="l" t="t" r="r" b="b"/>
              <a:pathLst>
                <a:path w="8857" h="2130" extrusionOk="0">
                  <a:moveTo>
                    <a:pt x="36" y="1"/>
                  </a:moveTo>
                  <a:cubicBezTo>
                    <a:pt x="30" y="1"/>
                    <a:pt x="26" y="3"/>
                    <a:pt x="24" y="7"/>
                  </a:cubicBezTo>
                  <a:cubicBezTo>
                    <a:pt x="1" y="7"/>
                    <a:pt x="206" y="258"/>
                    <a:pt x="549" y="532"/>
                  </a:cubicBezTo>
                  <a:cubicBezTo>
                    <a:pt x="914" y="829"/>
                    <a:pt x="1416" y="1126"/>
                    <a:pt x="1964" y="1377"/>
                  </a:cubicBezTo>
                  <a:cubicBezTo>
                    <a:pt x="2512" y="1651"/>
                    <a:pt x="3059" y="1856"/>
                    <a:pt x="3516" y="1970"/>
                  </a:cubicBezTo>
                  <a:cubicBezTo>
                    <a:pt x="3721" y="2039"/>
                    <a:pt x="3927" y="2061"/>
                    <a:pt x="4041" y="2084"/>
                  </a:cubicBezTo>
                  <a:cubicBezTo>
                    <a:pt x="4178" y="2130"/>
                    <a:pt x="4269" y="2107"/>
                    <a:pt x="4269" y="2130"/>
                  </a:cubicBezTo>
                  <a:lnTo>
                    <a:pt x="5022" y="2130"/>
                  </a:lnTo>
                  <a:cubicBezTo>
                    <a:pt x="5479" y="2107"/>
                    <a:pt x="6072" y="2039"/>
                    <a:pt x="6666" y="1924"/>
                  </a:cubicBezTo>
                  <a:cubicBezTo>
                    <a:pt x="6940" y="1856"/>
                    <a:pt x="7236" y="1810"/>
                    <a:pt x="7510" y="1696"/>
                  </a:cubicBezTo>
                  <a:cubicBezTo>
                    <a:pt x="7647" y="1651"/>
                    <a:pt x="7761" y="1628"/>
                    <a:pt x="7898" y="1582"/>
                  </a:cubicBezTo>
                  <a:cubicBezTo>
                    <a:pt x="8012" y="1536"/>
                    <a:pt x="8127" y="1468"/>
                    <a:pt x="8218" y="1422"/>
                  </a:cubicBezTo>
                  <a:cubicBezTo>
                    <a:pt x="8446" y="1354"/>
                    <a:pt x="8583" y="1217"/>
                    <a:pt x="8697" y="1148"/>
                  </a:cubicBezTo>
                  <a:cubicBezTo>
                    <a:pt x="8789" y="1057"/>
                    <a:pt x="8857" y="1011"/>
                    <a:pt x="8834" y="1011"/>
                  </a:cubicBezTo>
                  <a:cubicBezTo>
                    <a:pt x="8834" y="1005"/>
                    <a:pt x="8829" y="1003"/>
                    <a:pt x="8820" y="1003"/>
                  </a:cubicBezTo>
                  <a:cubicBezTo>
                    <a:pt x="8794" y="1003"/>
                    <a:pt x="8735" y="1024"/>
                    <a:pt x="8652" y="1057"/>
                  </a:cubicBezTo>
                  <a:cubicBezTo>
                    <a:pt x="8515" y="1126"/>
                    <a:pt x="8378" y="1194"/>
                    <a:pt x="8149" y="1263"/>
                  </a:cubicBezTo>
                  <a:cubicBezTo>
                    <a:pt x="8058" y="1285"/>
                    <a:pt x="7944" y="1331"/>
                    <a:pt x="7830" y="1377"/>
                  </a:cubicBezTo>
                  <a:cubicBezTo>
                    <a:pt x="7693" y="1400"/>
                    <a:pt x="7579" y="1422"/>
                    <a:pt x="7442" y="1445"/>
                  </a:cubicBezTo>
                  <a:cubicBezTo>
                    <a:pt x="7168" y="1514"/>
                    <a:pt x="6894" y="1536"/>
                    <a:pt x="6597" y="1582"/>
                  </a:cubicBezTo>
                  <a:cubicBezTo>
                    <a:pt x="6027" y="1651"/>
                    <a:pt x="5456" y="1696"/>
                    <a:pt x="5022" y="1696"/>
                  </a:cubicBezTo>
                  <a:cubicBezTo>
                    <a:pt x="4794" y="1673"/>
                    <a:pt x="4611" y="1673"/>
                    <a:pt x="4497" y="1673"/>
                  </a:cubicBezTo>
                  <a:cubicBezTo>
                    <a:pt x="4383" y="1651"/>
                    <a:pt x="4315" y="1651"/>
                    <a:pt x="4315" y="1651"/>
                  </a:cubicBezTo>
                  <a:cubicBezTo>
                    <a:pt x="4315" y="1651"/>
                    <a:pt x="4223" y="1651"/>
                    <a:pt x="4109" y="1628"/>
                  </a:cubicBezTo>
                  <a:cubicBezTo>
                    <a:pt x="3995" y="1605"/>
                    <a:pt x="3813" y="1605"/>
                    <a:pt x="3607" y="1536"/>
                  </a:cubicBezTo>
                  <a:cubicBezTo>
                    <a:pt x="3196" y="1445"/>
                    <a:pt x="2626" y="1285"/>
                    <a:pt x="2101" y="1080"/>
                  </a:cubicBezTo>
                  <a:cubicBezTo>
                    <a:pt x="1553" y="852"/>
                    <a:pt x="1028" y="623"/>
                    <a:pt x="663" y="372"/>
                  </a:cubicBezTo>
                  <a:cubicBezTo>
                    <a:pt x="312" y="187"/>
                    <a:pt x="91" y="1"/>
                    <a:pt x="36"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1" name="Google Shape;4563;p53">
              <a:extLst>
                <a:ext uri="{FF2B5EF4-FFF2-40B4-BE49-F238E27FC236}">
                  <a16:creationId xmlns:a16="http://schemas.microsoft.com/office/drawing/2014/main" id="{C20F8AC3-315F-8A14-F89C-69885DFF7224}"/>
                </a:ext>
              </a:extLst>
            </p:cNvPr>
            <p:cNvSpPr/>
            <p:nvPr/>
          </p:nvSpPr>
          <p:spPr>
            <a:xfrm>
              <a:off x="439550" y="1169175"/>
              <a:ext cx="518725" cy="407550"/>
            </a:xfrm>
            <a:custGeom>
              <a:avLst/>
              <a:gdLst/>
              <a:ahLst/>
              <a:cxnLst/>
              <a:rect l="l" t="t" r="r" b="b"/>
              <a:pathLst>
                <a:path w="20749" h="16302" extrusionOk="0">
                  <a:moveTo>
                    <a:pt x="8628" y="1032"/>
                  </a:moveTo>
                  <a:cubicBezTo>
                    <a:pt x="8629" y="1032"/>
                    <a:pt x="8630" y="1033"/>
                    <a:pt x="8631" y="1034"/>
                  </a:cubicBezTo>
                  <a:lnTo>
                    <a:pt x="8631" y="1034"/>
                  </a:lnTo>
                  <a:cubicBezTo>
                    <a:pt x="8630" y="1033"/>
                    <a:pt x="8629" y="1032"/>
                    <a:pt x="8628" y="1032"/>
                  </a:cubicBezTo>
                  <a:close/>
                  <a:moveTo>
                    <a:pt x="12459" y="1"/>
                  </a:moveTo>
                  <a:cubicBezTo>
                    <a:pt x="11699" y="1"/>
                    <a:pt x="10885" y="131"/>
                    <a:pt x="10021" y="415"/>
                  </a:cubicBezTo>
                  <a:cubicBezTo>
                    <a:pt x="9847" y="459"/>
                    <a:pt x="8810" y="1037"/>
                    <a:pt x="8647" y="1037"/>
                  </a:cubicBezTo>
                  <a:cubicBezTo>
                    <a:pt x="8640" y="1037"/>
                    <a:pt x="8635" y="1036"/>
                    <a:pt x="8631" y="1034"/>
                  </a:cubicBezTo>
                  <a:lnTo>
                    <a:pt x="8631" y="1034"/>
                  </a:lnTo>
                  <a:cubicBezTo>
                    <a:pt x="8777" y="1137"/>
                    <a:pt x="14380" y="4798"/>
                    <a:pt x="14380" y="4798"/>
                  </a:cubicBezTo>
                  <a:cubicBezTo>
                    <a:pt x="14380" y="4798"/>
                    <a:pt x="11616" y="3044"/>
                    <a:pt x="8359" y="3044"/>
                  </a:cubicBezTo>
                  <a:cubicBezTo>
                    <a:pt x="7348" y="3044"/>
                    <a:pt x="6289" y="3213"/>
                    <a:pt x="5250" y="3657"/>
                  </a:cubicBezTo>
                  <a:cubicBezTo>
                    <a:pt x="5250" y="3657"/>
                    <a:pt x="0" y="7788"/>
                    <a:pt x="2876" y="16302"/>
                  </a:cubicBezTo>
                  <a:cubicBezTo>
                    <a:pt x="2876" y="16302"/>
                    <a:pt x="6349" y="12963"/>
                    <a:pt x="10847" y="12963"/>
                  </a:cubicBezTo>
                  <a:cubicBezTo>
                    <a:pt x="12504" y="12963"/>
                    <a:pt x="14301" y="13416"/>
                    <a:pt x="16115" y="14658"/>
                  </a:cubicBezTo>
                  <a:cubicBezTo>
                    <a:pt x="16115" y="14658"/>
                    <a:pt x="20749" y="12284"/>
                    <a:pt x="20383" y="9408"/>
                  </a:cubicBezTo>
                  <a:cubicBezTo>
                    <a:pt x="19776" y="4822"/>
                    <a:pt x="17082" y="1"/>
                    <a:pt x="1245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2" name="Google Shape;4564;p53">
              <a:extLst>
                <a:ext uri="{FF2B5EF4-FFF2-40B4-BE49-F238E27FC236}">
                  <a16:creationId xmlns:a16="http://schemas.microsoft.com/office/drawing/2014/main" id="{BC2427B7-E7BA-7FBE-D7AD-D31B63523E1B}"/>
                </a:ext>
              </a:extLst>
            </p:cNvPr>
            <p:cNvSpPr/>
            <p:nvPr/>
          </p:nvSpPr>
          <p:spPr>
            <a:xfrm>
              <a:off x="486900" y="1174975"/>
              <a:ext cx="471375" cy="401750"/>
            </a:xfrm>
            <a:custGeom>
              <a:avLst/>
              <a:gdLst/>
              <a:ahLst/>
              <a:cxnLst/>
              <a:rect l="l" t="t" r="r" b="b"/>
              <a:pathLst>
                <a:path w="18855" h="16070" extrusionOk="0">
                  <a:moveTo>
                    <a:pt x="6734" y="800"/>
                  </a:moveTo>
                  <a:cubicBezTo>
                    <a:pt x="6735" y="800"/>
                    <a:pt x="6736" y="801"/>
                    <a:pt x="6737" y="802"/>
                  </a:cubicBezTo>
                  <a:lnTo>
                    <a:pt x="6737" y="802"/>
                  </a:lnTo>
                  <a:cubicBezTo>
                    <a:pt x="6736" y="801"/>
                    <a:pt x="6735" y="800"/>
                    <a:pt x="6734" y="800"/>
                  </a:cubicBezTo>
                  <a:close/>
                  <a:moveTo>
                    <a:pt x="8743" y="1"/>
                  </a:moveTo>
                  <a:cubicBezTo>
                    <a:pt x="8537" y="46"/>
                    <a:pt x="8332" y="115"/>
                    <a:pt x="8127" y="183"/>
                  </a:cubicBezTo>
                  <a:cubicBezTo>
                    <a:pt x="7953" y="227"/>
                    <a:pt x="6916" y="805"/>
                    <a:pt x="6753" y="805"/>
                  </a:cubicBezTo>
                  <a:cubicBezTo>
                    <a:pt x="6746" y="805"/>
                    <a:pt x="6741" y="804"/>
                    <a:pt x="6737" y="802"/>
                  </a:cubicBezTo>
                  <a:lnTo>
                    <a:pt x="6737" y="802"/>
                  </a:lnTo>
                  <a:cubicBezTo>
                    <a:pt x="6883" y="905"/>
                    <a:pt x="12486" y="4566"/>
                    <a:pt x="12486" y="4566"/>
                  </a:cubicBezTo>
                  <a:cubicBezTo>
                    <a:pt x="12486" y="4566"/>
                    <a:pt x="10318" y="3196"/>
                    <a:pt x="7579" y="2877"/>
                  </a:cubicBezTo>
                  <a:lnTo>
                    <a:pt x="7579" y="2877"/>
                  </a:lnTo>
                  <a:cubicBezTo>
                    <a:pt x="12418" y="4452"/>
                    <a:pt x="14792" y="11117"/>
                    <a:pt x="14792" y="11117"/>
                  </a:cubicBezTo>
                  <a:cubicBezTo>
                    <a:pt x="14792" y="11117"/>
                    <a:pt x="13924" y="10500"/>
                    <a:pt x="9405" y="8994"/>
                  </a:cubicBezTo>
                  <a:cubicBezTo>
                    <a:pt x="8504" y="8694"/>
                    <a:pt x="7549" y="8573"/>
                    <a:pt x="6597" y="8573"/>
                  </a:cubicBezTo>
                  <a:cubicBezTo>
                    <a:pt x="4074" y="8573"/>
                    <a:pt x="1575" y="9418"/>
                    <a:pt x="183" y="9998"/>
                  </a:cubicBezTo>
                  <a:cubicBezTo>
                    <a:pt x="1" y="11687"/>
                    <a:pt x="183" y="13696"/>
                    <a:pt x="982" y="16070"/>
                  </a:cubicBezTo>
                  <a:cubicBezTo>
                    <a:pt x="982" y="16070"/>
                    <a:pt x="4455" y="12731"/>
                    <a:pt x="8953" y="12731"/>
                  </a:cubicBezTo>
                  <a:cubicBezTo>
                    <a:pt x="10610" y="12731"/>
                    <a:pt x="12407" y="13184"/>
                    <a:pt x="14221" y="14426"/>
                  </a:cubicBezTo>
                  <a:cubicBezTo>
                    <a:pt x="14221" y="14426"/>
                    <a:pt x="18855" y="12052"/>
                    <a:pt x="18489" y="9176"/>
                  </a:cubicBezTo>
                  <a:cubicBezTo>
                    <a:pt x="18398" y="8492"/>
                    <a:pt x="18261" y="7807"/>
                    <a:pt x="18078" y="7122"/>
                  </a:cubicBezTo>
                  <a:cubicBezTo>
                    <a:pt x="18010" y="7738"/>
                    <a:pt x="17896" y="8241"/>
                    <a:pt x="17736" y="8492"/>
                  </a:cubicBezTo>
                  <a:cubicBezTo>
                    <a:pt x="17669" y="8590"/>
                    <a:pt x="17591" y="8636"/>
                    <a:pt x="17502" y="8636"/>
                  </a:cubicBezTo>
                  <a:cubicBezTo>
                    <a:pt x="16687" y="8636"/>
                    <a:pt x="14981" y="4784"/>
                    <a:pt x="12737" y="2808"/>
                  </a:cubicBezTo>
                  <a:cubicBezTo>
                    <a:pt x="11824" y="2032"/>
                    <a:pt x="10318" y="982"/>
                    <a:pt x="874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3" name="Google Shape;4565;p53">
              <a:extLst>
                <a:ext uri="{FF2B5EF4-FFF2-40B4-BE49-F238E27FC236}">
                  <a16:creationId xmlns:a16="http://schemas.microsoft.com/office/drawing/2014/main" id="{6E926575-C194-6BB6-2F96-20EA42934952}"/>
                </a:ext>
              </a:extLst>
            </p:cNvPr>
            <p:cNvSpPr/>
            <p:nvPr/>
          </p:nvSpPr>
          <p:spPr>
            <a:xfrm>
              <a:off x="490325" y="1395250"/>
              <a:ext cx="363525" cy="97625"/>
            </a:xfrm>
            <a:custGeom>
              <a:avLst/>
              <a:gdLst/>
              <a:ahLst/>
              <a:cxnLst/>
              <a:rect l="l" t="t" r="r" b="b"/>
              <a:pathLst>
                <a:path w="14541" h="3905" extrusionOk="0">
                  <a:moveTo>
                    <a:pt x="6574" y="0"/>
                  </a:moveTo>
                  <a:cubicBezTo>
                    <a:pt x="6323" y="23"/>
                    <a:pt x="5981" y="69"/>
                    <a:pt x="5547" y="114"/>
                  </a:cubicBezTo>
                  <a:cubicBezTo>
                    <a:pt x="4726" y="251"/>
                    <a:pt x="3607" y="502"/>
                    <a:pt x="2603" y="1050"/>
                  </a:cubicBezTo>
                  <a:cubicBezTo>
                    <a:pt x="1621" y="1575"/>
                    <a:pt x="731" y="2283"/>
                    <a:pt x="183" y="2899"/>
                  </a:cubicBezTo>
                  <a:cubicBezTo>
                    <a:pt x="115" y="2968"/>
                    <a:pt x="69" y="3036"/>
                    <a:pt x="1" y="3082"/>
                  </a:cubicBezTo>
                  <a:cubicBezTo>
                    <a:pt x="1" y="3173"/>
                    <a:pt x="24" y="3241"/>
                    <a:pt x="24" y="3333"/>
                  </a:cubicBezTo>
                  <a:cubicBezTo>
                    <a:pt x="46" y="3310"/>
                    <a:pt x="69" y="3287"/>
                    <a:pt x="92" y="3241"/>
                  </a:cubicBezTo>
                  <a:cubicBezTo>
                    <a:pt x="161" y="3196"/>
                    <a:pt x="252" y="3127"/>
                    <a:pt x="320" y="3059"/>
                  </a:cubicBezTo>
                  <a:cubicBezTo>
                    <a:pt x="914" y="2488"/>
                    <a:pt x="1804" y="1849"/>
                    <a:pt x="2785" y="1393"/>
                  </a:cubicBezTo>
                  <a:cubicBezTo>
                    <a:pt x="3744" y="890"/>
                    <a:pt x="4817" y="708"/>
                    <a:pt x="5616" y="594"/>
                  </a:cubicBezTo>
                  <a:cubicBezTo>
                    <a:pt x="6027" y="571"/>
                    <a:pt x="6346" y="525"/>
                    <a:pt x="6574" y="525"/>
                  </a:cubicBezTo>
                  <a:lnTo>
                    <a:pt x="6963" y="525"/>
                  </a:lnTo>
                  <a:cubicBezTo>
                    <a:pt x="6963" y="525"/>
                    <a:pt x="7021" y="523"/>
                    <a:pt x="7129" y="523"/>
                  </a:cubicBezTo>
                  <a:cubicBezTo>
                    <a:pt x="7345" y="523"/>
                    <a:pt x="7761" y="533"/>
                    <a:pt x="8309" y="594"/>
                  </a:cubicBezTo>
                  <a:cubicBezTo>
                    <a:pt x="9108" y="685"/>
                    <a:pt x="10181" y="868"/>
                    <a:pt x="11208" y="1256"/>
                  </a:cubicBezTo>
                  <a:cubicBezTo>
                    <a:pt x="11710" y="1438"/>
                    <a:pt x="12189" y="1689"/>
                    <a:pt x="12623" y="1940"/>
                  </a:cubicBezTo>
                  <a:cubicBezTo>
                    <a:pt x="12829" y="2100"/>
                    <a:pt x="13057" y="2214"/>
                    <a:pt x="13217" y="2374"/>
                  </a:cubicBezTo>
                  <a:cubicBezTo>
                    <a:pt x="13308" y="2443"/>
                    <a:pt x="13399" y="2511"/>
                    <a:pt x="13491" y="2580"/>
                  </a:cubicBezTo>
                  <a:cubicBezTo>
                    <a:pt x="13559" y="2671"/>
                    <a:pt x="13627" y="2739"/>
                    <a:pt x="13696" y="2808"/>
                  </a:cubicBezTo>
                  <a:cubicBezTo>
                    <a:pt x="14255" y="3389"/>
                    <a:pt x="14463" y="3904"/>
                    <a:pt x="14515" y="3904"/>
                  </a:cubicBezTo>
                  <a:cubicBezTo>
                    <a:pt x="14516" y="3904"/>
                    <a:pt x="14517" y="3904"/>
                    <a:pt x="14518" y="3903"/>
                  </a:cubicBezTo>
                  <a:cubicBezTo>
                    <a:pt x="14541" y="3903"/>
                    <a:pt x="14495" y="3766"/>
                    <a:pt x="14404" y="3538"/>
                  </a:cubicBezTo>
                  <a:cubicBezTo>
                    <a:pt x="14381" y="3493"/>
                    <a:pt x="14358" y="3424"/>
                    <a:pt x="14312" y="3356"/>
                  </a:cubicBezTo>
                  <a:cubicBezTo>
                    <a:pt x="14267" y="3287"/>
                    <a:pt x="14244" y="3219"/>
                    <a:pt x="14198" y="3150"/>
                  </a:cubicBezTo>
                  <a:cubicBezTo>
                    <a:pt x="14107" y="2990"/>
                    <a:pt x="13993" y="2831"/>
                    <a:pt x="13856" y="2671"/>
                  </a:cubicBezTo>
                  <a:cubicBezTo>
                    <a:pt x="13787" y="2602"/>
                    <a:pt x="13719" y="2511"/>
                    <a:pt x="13650" y="2420"/>
                  </a:cubicBezTo>
                  <a:cubicBezTo>
                    <a:pt x="13559" y="2351"/>
                    <a:pt x="13468" y="2260"/>
                    <a:pt x="13376" y="2169"/>
                  </a:cubicBezTo>
                  <a:cubicBezTo>
                    <a:pt x="13217" y="2009"/>
                    <a:pt x="13011" y="1872"/>
                    <a:pt x="12783" y="1689"/>
                  </a:cubicBezTo>
                  <a:cubicBezTo>
                    <a:pt x="12349" y="1393"/>
                    <a:pt x="11870" y="1119"/>
                    <a:pt x="11345" y="913"/>
                  </a:cubicBezTo>
                  <a:cubicBezTo>
                    <a:pt x="10318" y="457"/>
                    <a:pt x="9199" y="229"/>
                    <a:pt x="8355" y="114"/>
                  </a:cubicBezTo>
                  <a:cubicBezTo>
                    <a:pt x="7533" y="0"/>
                    <a:pt x="6963" y="0"/>
                    <a:pt x="6963"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4566;p53">
              <a:extLst>
                <a:ext uri="{FF2B5EF4-FFF2-40B4-BE49-F238E27FC236}">
                  <a16:creationId xmlns:a16="http://schemas.microsoft.com/office/drawing/2014/main" id="{8E23778F-1FE6-7872-B049-5FB527BDC299}"/>
                </a:ext>
              </a:extLst>
            </p:cNvPr>
            <p:cNvSpPr/>
            <p:nvPr/>
          </p:nvSpPr>
          <p:spPr>
            <a:xfrm>
              <a:off x="725425" y="1241175"/>
              <a:ext cx="167800" cy="243700"/>
            </a:xfrm>
            <a:custGeom>
              <a:avLst/>
              <a:gdLst/>
              <a:ahLst/>
              <a:cxnLst/>
              <a:rect l="l" t="t" r="r" b="b"/>
              <a:pathLst>
                <a:path w="6712" h="9748" extrusionOk="0">
                  <a:moveTo>
                    <a:pt x="1" y="0"/>
                  </a:moveTo>
                  <a:cubicBezTo>
                    <a:pt x="1462" y="959"/>
                    <a:pt x="2945" y="1918"/>
                    <a:pt x="2945" y="1918"/>
                  </a:cubicBezTo>
                  <a:cubicBezTo>
                    <a:pt x="2945" y="1918"/>
                    <a:pt x="2352" y="1553"/>
                    <a:pt x="1416" y="1142"/>
                  </a:cubicBezTo>
                  <a:lnTo>
                    <a:pt x="1416" y="1142"/>
                  </a:lnTo>
                  <a:cubicBezTo>
                    <a:pt x="1553" y="1256"/>
                    <a:pt x="1690" y="1347"/>
                    <a:pt x="1827" y="1461"/>
                  </a:cubicBezTo>
                  <a:cubicBezTo>
                    <a:pt x="2466" y="1963"/>
                    <a:pt x="3059" y="2534"/>
                    <a:pt x="3447" y="2991"/>
                  </a:cubicBezTo>
                  <a:cubicBezTo>
                    <a:pt x="3653" y="3219"/>
                    <a:pt x="3790" y="3424"/>
                    <a:pt x="3904" y="3561"/>
                  </a:cubicBezTo>
                  <a:cubicBezTo>
                    <a:pt x="4018" y="3698"/>
                    <a:pt x="4087" y="3789"/>
                    <a:pt x="4087" y="3789"/>
                  </a:cubicBezTo>
                  <a:cubicBezTo>
                    <a:pt x="4087" y="3789"/>
                    <a:pt x="4132" y="3881"/>
                    <a:pt x="4246" y="4018"/>
                  </a:cubicBezTo>
                  <a:cubicBezTo>
                    <a:pt x="4338" y="4155"/>
                    <a:pt x="4497" y="4360"/>
                    <a:pt x="4657" y="4611"/>
                  </a:cubicBezTo>
                  <a:cubicBezTo>
                    <a:pt x="5000" y="5113"/>
                    <a:pt x="5365" y="5844"/>
                    <a:pt x="5684" y="6597"/>
                  </a:cubicBezTo>
                  <a:cubicBezTo>
                    <a:pt x="6004" y="7373"/>
                    <a:pt x="6232" y="8149"/>
                    <a:pt x="6392" y="8765"/>
                  </a:cubicBezTo>
                  <a:cubicBezTo>
                    <a:pt x="6525" y="9343"/>
                    <a:pt x="6637" y="9748"/>
                    <a:pt x="6664" y="9748"/>
                  </a:cubicBezTo>
                  <a:cubicBezTo>
                    <a:pt x="6665" y="9748"/>
                    <a:pt x="6665" y="9747"/>
                    <a:pt x="6666" y="9747"/>
                  </a:cubicBezTo>
                  <a:cubicBezTo>
                    <a:pt x="6711" y="9747"/>
                    <a:pt x="6689" y="9336"/>
                    <a:pt x="6597" y="8720"/>
                  </a:cubicBezTo>
                  <a:cubicBezTo>
                    <a:pt x="6483" y="8103"/>
                    <a:pt x="6323" y="7282"/>
                    <a:pt x="6027" y="6483"/>
                  </a:cubicBezTo>
                  <a:cubicBezTo>
                    <a:pt x="5753" y="5684"/>
                    <a:pt x="5410" y="4908"/>
                    <a:pt x="5068" y="4360"/>
                  </a:cubicBezTo>
                  <a:cubicBezTo>
                    <a:pt x="4931" y="4086"/>
                    <a:pt x="4771" y="3881"/>
                    <a:pt x="4657" y="3721"/>
                  </a:cubicBezTo>
                  <a:cubicBezTo>
                    <a:pt x="4566" y="3561"/>
                    <a:pt x="4497" y="3470"/>
                    <a:pt x="4497" y="3470"/>
                  </a:cubicBezTo>
                  <a:cubicBezTo>
                    <a:pt x="4497" y="3470"/>
                    <a:pt x="4429" y="3401"/>
                    <a:pt x="4315" y="3242"/>
                  </a:cubicBezTo>
                  <a:cubicBezTo>
                    <a:pt x="4201" y="3105"/>
                    <a:pt x="4041" y="2899"/>
                    <a:pt x="3813" y="2671"/>
                  </a:cubicBezTo>
                  <a:cubicBezTo>
                    <a:pt x="3379" y="2192"/>
                    <a:pt x="2740" y="1644"/>
                    <a:pt x="2055" y="1165"/>
                  </a:cubicBezTo>
                  <a:cubicBezTo>
                    <a:pt x="1370" y="685"/>
                    <a:pt x="617" y="274"/>
                    <a:pt x="69" y="23"/>
                  </a:cubicBezTo>
                  <a:cubicBezTo>
                    <a:pt x="46" y="23"/>
                    <a:pt x="24" y="0"/>
                    <a:pt x="1"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5" name="Google Shape;4567;p53">
              <a:extLst>
                <a:ext uri="{FF2B5EF4-FFF2-40B4-BE49-F238E27FC236}">
                  <a16:creationId xmlns:a16="http://schemas.microsoft.com/office/drawing/2014/main" id="{687E523C-BABD-1AAE-F135-B001C442A073}"/>
                </a:ext>
              </a:extLst>
            </p:cNvPr>
            <p:cNvSpPr/>
            <p:nvPr/>
          </p:nvSpPr>
          <p:spPr>
            <a:xfrm>
              <a:off x="602750" y="1272125"/>
              <a:ext cx="110150" cy="32075"/>
            </a:xfrm>
            <a:custGeom>
              <a:avLst/>
              <a:gdLst/>
              <a:ahLst/>
              <a:cxnLst/>
              <a:rect l="l" t="t" r="r" b="b"/>
              <a:pathLst>
                <a:path w="4406" h="1283" extrusionOk="0">
                  <a:moveTo>
                    <a:pt x="935" y="0"/>
                  </a:moveTo>
                  <a:cubicBezTo>
                    <a:pt x="538" y="0"/>
                    <a:pt x="201" y="129"/>
                    <a:pt x="114" y="337"/>
                  </a:cubicBezTo>
                  <a:cubicBezTo>
                    <a:pt x="0" y="634"/>
                    <a:pt x="343" y="954"/>
                    <a:pt x="913" y="1068"/>
                  </a:cubicBezTo>
                  <a:cubicBezTo>
                    <a:pt x="1044" y="1095"/>
                    <a:pt x="1175" y="1108"/>
                    <a:pt x="1301" y="1108"/>
                  </a:cubicBezTo>
                  <a:cubicBezTo>
                    <a:pt x="1707" y="1108"/>
                    <a:pt x="2059" y="974"/>
                    <a:pt x="2146" y="748"/>
                  </a:cubicBezTo>
                  <a:cubicBezTo>
                    <a:pt x="2260" y="474"/>
                    <a:pt x="1895" y="155"/>
                    <a:pt x="1324" y="41"/>
                  </a:cubicBezTo>
                  <a:cubicBezTo>
                    <a:pt x="1193" y="13"/>
                    <a:pt x="1061" y="0"/>
                    <a:pt x="935" y="0"/>
                  </a:cubicBezTo>
                  <a:close/>
                  <a:moveTo>
                    <a:pt x="3489" y="498"/>
                  </a:moveTo>
                  <a:cubicBezTo>
                    <a:pt x="3198" y="498"/>
                    <a:pt x="2947" y="588"/>
                    <a:pt x="2876" y="748"/>
                  </a:cubicBezTo>
                  <a:cubicBezTo>
                    <a:pt x="2808" y="954"/>
                    <a:pt x="3059" y="1182"/>
                    <a:pt x="3447" y="1250"/>
                  </a:cubicBezTo>
                  <a:cubicBezTo>
                    <a:pt x="3546" y="1272"/>
                    <a:pt x="3644" y="1283"/>
                    <a:pt x="3737" y="1283"/>
                  </a:cubicBezTo>
                  <a:cubicBezTo>
                    <a:pt x="4028" y="1283"/>
                    <a:pt x="4268" y="1183"/>
                    <a:pt x="4337" y="1045"/>
                  </a:cubicBezTo>
                  <a:cubicBezTo>
                    <a:pt x="4406" y="840"/>
                    <a:pt x="4155" y="611"/>
                    <a:pt x="3744" y="520"/>
                  </a:cubicBezTo>
                  <a:cubicBezTo>
                    <a:pt x="3658" y="505"/>
                    <a:pt x="3572" y="498"/>
                    <a:pt x="3489"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6" name="Google Shape;4568;p53">
              <a:extLst>
                <a:ext uri="{FF2B5EF4-FFF2-40B4-BE49-F238E27FC236}">
                  <a16:creationId xmlns:a16="http://schemas.microsoft.com/office/drawing/2014/main" id="{AB2ECA98-B95E-68F1-B4C4-D9B55E655B70}"/>
                </a:ext>
              </a:extLst>
            </p:cNvPr>
            <p:cNvSpPr/>
            <p:nvPr/>
          </p:nvSpPr>
          <p:spPr>
            <a:xfrm>
              <a:off x="807600" y="1488250"/>
              <a:ext cx="955275" cy="712175"/>
            </a:xfrm>
            <a:custGeom>
              <a:avLst/>
              <a:gdLst/>
              <a:ahLst/>
              <a:cxnLst/>
              <a:rect l="l" t="t" r="r" b="b"/>
              <a:pathLst>
                <a:path w="38211" h="28487" extrusionOk="0">
                  <a:moveTo>
                    <a:pt x="22558" y="1"/>
                  </a:moveTo>
                  <a:cubicBezTo>
                    <a:pt x="15828" y="1"/>
                    <a:pt x="11847" y="2968"/>
                    <a:pt x="11847" y="2968"/>
                  </a:cubicBezTo>
                  <a:cubicBezTo>
                    <a:pt x="343" y="10660"/>
                    <a:pt x="6985" y="22849"/>
                    <a:pt x="6985" y="22849"/>
                  </a:cubicBezTo>
                  <a:cubicBezTo>
                    <a:pt x="6985" y="22849"/>
                    <a:pt x="5669" y="21629"/>
                    <a:pt x="3900" y="21629"/>
                  </a:cubicBezTo>
                  <a:cubicBezTo>
                    <a:pt x="2952" y="21629"/>
                    <a:pt x="1874" y="21979"/>
                    <a:pt x="800" y="23054"/>
                  </a:cubicBezTo>
                  <a:cubicBezTo>
                    <a:pt x="389" y="23465"/>
                    <a:pt x="115" y="23990"/>
                    <a:pt x="1" y="24538"/>
                  </a:cubicBezTo>
                  <a:cubicBezTo>
                    <a:pt x="480" y="24949"/>
                    <a:pt x="800" y="25086"/>
                    <a:pt x="800" y="25086"/>
                  </a:cubicBezTo>
                  <a:cubicBezTo>
                    <a:pt x="800" y="25086"/>
                    <a:pt x="2235" y="22550"/>
                    <a:pt x="4537" y="22550"/>
                  </a:cubicBezTo>
                  <a:cubicBezTo>
                    <a:pt x="5468" y="22550"/>
                    <a:pt x="6540" y="22964"/>
                    <a:pt x="7716" y="24127"/>
                  </a:cubicBezTo>
                  <a:cubicBezTo>
                    <a:pt x="7716" y="24127"/>
                    <a:pt x="7821" y="28487"/>
                    <a:pt x="9508" y="28487"/>
                  </a:cubicBezTo>
                  <a:cubicBezTo>
                    <a:pt x="9578" y="28487"/>
                    <a:pt x="9650" y="28479"/>
                    <a:pt x="9724" y="28464"/>
                  </a:cubicBezTo>
                  <a:cubicBezTo>
                    <a:pt x="11642" y="28076"/>
                    <a:pt x="12577" y="23556"/>
                    <a:pt x="12577" y="23556"/>
                  </a:cubicBezTo>
                  <a:cubicBezTo>
                    <a:pt x="12577" y="23556"/>
                    <a:pt x="16777" y="20772"/>
                    <a:pt x="19927" y="14883"/>
                  </a:cubicBezTo>
                  <a:cubicBezTo>
                    <a:pt x="19927" y="14883"/>
                    <a:pt x="20297" y="14967"/>
                    <a:pt x="20942" y="14967"/>
                  </a:cubicBezTo>
                  <a:cubicBezTo>
                    <a:pt x="22260" y="14967"/>
                    <a:pt x="24731" y="14617"/>
                    <a:pt x="27551" y="12486"/>
                  </a:cubicBezTo>
                  <a:cubicBezTo>
                    <a:pt x="31728" y="9291"/>
                    <a:pt x="32778" y="4771"/>
                    <a:pt x="32778" y="4771"/>
                  </a:cubicBezTo>
                  <a:cubicBezTo>
                    <a:pt x="32778" y="4771"/>
                    <a:pt x="36247" y="5935"/>
                    <a:pt x="38210" y="7647"/>
                  </a:cubicBezTo>
                  <a:cubicBezTo>
                    <a:pt x="36886" y="4977"/>
                    <a:pt x="34604" y="2671"/>
                    <a:pt x="30587" y="1347"/>
                  </a:cubicBezTo>
                  <a:cubicBezTo>
                    <a:pt x="27609" y="365"/>
                    <a:pt x="24915" y="1"/>
                    <a:pt x="225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4569;p53">
              <a:extLst>
                <a:ext uri="{FF2B5EF4-FFF2-40B4-BE49-F238E27FC236}">
                  <a16:creationId xmlns:a16="http://schemas.microsoft.com/office/drawing/2014/main" id="{9A4327AE-348D-1934-9AC2-2D2E0B4FA4FA}"/>
                </a:ext>
              </a:extLst>
            </p:cNvPr>
            <p:cNvSpPr/>
            <p:nvPr/>
          </p:nvSpPr>
          <p:spPr>
            <a:xfrm>
              <a:off x="672925" y="1301825"/>
              <a:ext cx="1216575" cy="875200"/>
            </a:xfrm>
            <a:custGeom>
              <a:avLst/>
              <a:gdLst/>
              <a:ahLst/>
              <a:cxnLst/>
              <a:rect l="l" t="t" r="r" b="b"/>
              <a:pathLst>
                <a:path w="48663" h="35008" extrusionOk="0">
                  <a:moveTo>
                    <a:pt x="23283" y="0"/>
                  </a:moveTo>
                  <a:cubicBezTo>
                    <a:pt x="18217" y="0"/>
                    <a:pt x="13025" y="1549"/>
                    <a:pt x="9976" y="6796"/>
                  </a:cubicBezTo>
                  <a:cubicBezTo>
                    <a:pt x="9976" y="6796"/>
                    <a:pt x="9967" y="6796"/>
                    <a:pt x="9951" y="6796"/>
                  </a:cubicBezTo>
                  <a:cubicBezTo>
                    <a:pt x="9462" y="6796"/>
                    <a:pt x="1754" y="6967"/>
                    <a:pt x="914" y="17729"/>
                  </a:cubicBezTo>
                  <a:cubicBezTo>
                    <a:pt x="1" y="29210"/>
                    <a:pt x="5342" y="31607"/>
                    <a:pt x="5342" y="31607"/>
                  </a:cubicBezTo>
                  <a:cubicBezTo>
                    <a:pt x="5342" y="31607"/>
                    <a:pt x="6778" y="29071"/>
                    <a:pt x="9080" y="29071"/>
                  </a:cubicBezTo>
                  <a:cubicBezTo>
                    <a:pt x="10010" y="29071"/>
                    <a:pt x="11082" y="29486"/>
                    <a:pt x="12258" y="30648"/>
                  </a:cubicBezTo>
                  <a:cubicBezTo>
                    <a:pt x="12258" y="30648"/>
                    <a:pt x="12363" y="35008"/>
                    <a:pt x="14051" y="35008"/>
                  </a:cubicBezTo>
                  <a:cubicBezTo>
                    <a:pt x="14120" y="35008"/>
                    <a:pt x="14192" y="35000"/>
                    <a:pt x="14267" y="34985"/>
                  </a:cubicBezTo>
                  <a:cubicBezTo>
                    <a:pt x="16184" y="34597"/>
                    <a:pt x="17120" y="30078"/>
                    <a:pt x="17120" y="30078"/>
                  </a:cubicBezTo>
                  <a:cubicBezTo>
                    <a:pt x="17120" y="30078"/>
                    <a:pt x="21320" y="27293"/>
                    <a:pt x="24470" y="21404"/>
                  </a:cubicBezTo>
                  <a:cubicBezTo>
                    <a:pt x="24470" y="21404"/>
                    <a:pt x="24839" y="21488"/>
                    <a:pt x="25484" y="21488"/>
                  </a:cubicBezTo>
                  <a:cubicBezTo>
                    <a:pt x="26803" y="21488"/>
                    <a:pt x="29273" y="21138"/>
                    <a:pt x="32093" y="19007"/>
                  </a:cubicBezTo>
                  <a:cubicBezTo>
                    <a:pt x="36270" y="15812"/>
                    <a:pt x="37320" y="11292"/>
                    <a:pt x="37320" y="11292"/>
                  </a:cubicBezTo>
                  <a:cubicBezTo>
                    <a:pt x="37320" y="11292"/>
                    <a:pt x="41908" y="12845"/>
                    <a:pt x="43529" y="14944"/>
                  </a:cubicBezTo>
                  <a:cubicBezTo>
                    <a:pt x="45149" y="17067"/>
                    <a:pt x="45332" y="22386"/>
                    <a:pt x="45332" y="22386"/>
                  </a:cubicBezTo>
                  <a:lnTo>
                    <a:pt x="45720" y="26243"/>
                  </a:lnTo>
                  <a:lnTo>
                    <a:pt x="47569" y="29712"/>
                  </a:lnTo>
                  <a:cubicBezTo>
                    <a:pt x="47569" y="29712"/>
                    <a:pt x="46861" y="22271"/>
                    <a:pt x="46565" y="22089"/>
                  </a:cubicBezTo>
                  <a:cubicBezTo>
                    <a:pt x="46291" y="21883"/>
                    <a:pt x="48482" y="19875"/>
                    <a:pt x="48573" y="15926"/>
                  </a:cubicBezTo>
                  <a:cubicBezTo>
                    <a:pt x="48663" y="12041"/>
                    <a:pt x="46543" y="3205"/>
                    <a:pt x="38038" y="3205"/>
                  </a:cubicBezTo>
                  <a:cubicBezTo>
                    <a:pt x="37900" y="3205"/>
                    <a:pt x="37759" y="3208"/>
                    <a:pt x="37617" y="3212"/>
                  </a:cubicBezTo>
                  <a:cubicBezTo>
                    <a:pt x="37617" y="3212"/>
                    <a:pt x="30580" y="0"/>
                    <a:pt x="23283"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4570;p53">
              <a:extLst>
                <a:ext uri="{FF2B5EF4-FFF2-40B4-BE49-F238E27FC236}">
                  <a16:creationId xmlns:a16="http://schemas.microsoft.com/office/drawing/2014/main" id="{5DF3B9C0-ADF0-9406-D81B-9D3A8B4BF8E8}"/>
                </a:ext>
              </a:extLst>
            </p:cNvPr>
            <p:cNvSpPr/>
            <p:nvPr/>
          </p:nvSpPr>
          <p:spPr>
            <a:xfrm>
              <a:off x="672925" y="1475700"/>
              <a:ext cx="1214900" cy="701325"/>
            </a:xfrm>
            <a:custGeom>
              <a:avLst/>
              <a:gdLst/>
              <a:ahLst/>
              <a:cxnLst/>
              <a:rect l="l" t="t" r="r" b="b"/>
              <a:pathLst>
                <a:path w="48596" h="28053" extrusionOk="0">
                  <a:moveTo>
                    <a:pt x="36384" y="1"/>
                  </a:moveTo>
                  <a:cubicBezTo>
                    <a:pt x="36384" y="1"/>
                    <a:pt x="35083" y="5342"/>
                    <a:pt x="31500" y="8811"/>
                  </a:cubicBezTo>
                  <a:cubicBezTo>
                    <a:pt x="30313" y="9968"/>
                    <a:pt x="29220" y="10353"/>
                    <a:pt x="28290" y="10353"/>
                  </a:cubicBezTo>
                  <a:cubicBezTo>
                    <a:pt x="26430" y="10353"/>
                    <a:pt x="25223" y="8811"/>
                    <a:pt x="25223" y="8811"/>
                  </a:cubicBezTo>
                  <a:cubicBezTo>
                    <a:pt x="25223" y="8811"/>
                    <a:pt x="23877" y="15396"/>
                    <a:pt x="16524" y="15396"/>
                  </a:cubicBezTo>
                  <a:cubicBezTo>
                    <a:pt x="15640" y="15396"/>
                    <a:pt x="14670" y="15301"/>
                    <a:pt x="13605" y="15088"/>
                  </a:cubicBezTo>
                  <a:cubicBezTo>
                    <a:pt x="5410" y="13468"/>
                    <a:pt x="4109" y="5502"/>
                    <a:pt x="3881" y="2740"/>
                  </a:cubicBezTo>
                  <a:cubicBezTo>
                    <a:pt x="2443" y="4337"/>
                    <a:pt x="1211" y="6848"/>
                    <a:pt x="914" y="10774"/>
                  </a:cubicBezTo>
                  <a:cubicBezTo>
                    <a:pt x="1" y="22255"/>
                    <a:pt x="5342" y="24652"/>
                    <a:pt x="5342" y="24652"/>
                  </a:cubicBezTo>
                  <a:cubicBezTo>
                    <a:pt x="5342" y="24652"/>
                    <a:pt x="6778" y="22116"/>
                    <a:pt x="9080" y="22116"/>
                  </a:cubicBezTo>
                  <a:cubicBezTo>
                    <a:pt x="10010" y="22116"/>
                    <a:pt x="11082" y="22531"/>
                    <a:pt x="12258" y="23693"/>
                  </a:cubicBezTo>
                  <a:cubicBezTo>
                    <a:pt x="12258" y="23693"/>
                    <a:pt x="12363" y="28053"/>
                    <a:pt x="14051" y="28053"/>
                  </a:cubicBezTo>
                  <a:cubicBezTo>
                    <a:pt x="14120" y="28053"/>
                    <a:pt x="14192" y="28045"/>
                    <a:pt x="14267" y="28030"/>
                  </a:cubicBezTo>
                  <a:cubicBezTo>
                    <a:pt x="16184" y="27642"/>
                    <a:pt x="17120" y="23123"/>
                    <a:pt x="17120" y="23123"/>
                  </a:cubicBezTo>
                  <a:cubicBezTo>
                    <a:pt x="17120" y="23123"/>
                    <a:pt x="21320" y="20338"/>
                    <a:pt x="24470" y="14449"/>
                  </a:cubicBezTo>
                  <a:cubicBezTo>
                    <a:pt x="24470" y="14449"/>
                    <a:pt x="24839" y="14533"/>
                    <a:pt x="25484" y="14533"/>
                  </a:cubicBezTo>
                  <a:cubicBezTo>
                    <a:pt x="26803" y="14533"/>
                    <a:pt x="29273" y="14183"/>
                    <a:pt x="32093" y="12052"/>
                  </a:cubicBezTo>
                  <a:cubicBezTo>
                    <a:pt x="36270" y="8857"/>
                    <a:pt x="37320" y="4337"/>
                    <a:pt x="37320" y="4337"/>
                  </a:cubicBezTo>
                  <a:cubicBezTo>
                    <a:pt x="37320" y="4337"/>
                    <a:pt x="41908" y="5890"/>
                    <a:pt x="43529" y="7989"/>
                  </a:cubicBezTo>
                  <a:cubicBezTo>
                    <a:pt x="45149" y="10112"/>
                    <a:pt x="45332" y="15431"/>
                    <a:pt x="45332" y="15431"/>
                  </a:cubicBezTo>
                  <a:lnTo>
                    <a:pt x="45720" y="19288"/>
                  </a:lnTo>
                  <a:lnTo>
                    <a:pt x="47569" y="22757"/>
                  </a:lnTo>
                  <a:cubicBezTo>
                    <a:pt x="47569" y="22757"/>
                    <a:pt x="46861" y="15316"/>
                    <a:pt x="46565" y="15134"/>
                  </a:cubicBezTo>
                  <a:cubicBezTo>
                    <a:pt x="46291" y="14928"/>
                    <a:pt x="48482" y="12920"/>
                    <a:pt x="48573" y="8971"/>
                  </a:cubicBezTo>
                  <a:cubicBezTo>
                    <a:pt x="48596" y="8241"/>
                    <a:pt x="48527" y="7373"/>
                    <a:pt x="48368" y="6415"/>
                  </a:cubicBezTo>
                  <a:cubicBezTo>
                    <a:pt x="47981" y="6959"/>
                    <a:pt x="47561" y="7311"/>
                    <a:pt x="47127" y="7311"/>
                  </a:cubicBezTo>
                  <a:cubicBezTo>
                    <a:pt x="46742" y="7311"/>
                    <a:pt x="46345" y="7034"/>
                    <a:pt x="45948" y="6369"/>
                  </a:cubicBezTo>
                  <a:cubicBezTo>
                    <a:pt x="43597" y="2443"/>
                    <a:pt x="36384" y="1"/>
                    <a:pt x="36384"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4571;p53">
              <a:extLst>
                <a:ext uri="{FF2B5EF4-FFF2-40B4-BE49-F238E27FC236}">
                  <a16:creationId xmlns:a16="http://schemas.microsoft.com/office/drawing/2014/main" id="{123A8EAE-E428-99BF-A2C8-13E6FA9A406F}"/>
                </a:ext>
              </a:extLst>
            </p:cNvPr>
            <p:cNvSpPr/>
            <p:nvPr/>
          </p:nvSpPr>
          <p:spPr>
            <a:xfrm>
              <a:off x="684925" y="1296100"/>
              <a:ext cx="1205200" cy="880500"/>
            </a:xfrm>
            <a:custGeom>
              <a:avLst/>
              <a:gdLst/>
              <a:ahLst/>
              <a:cxnLst/>
              <a:rect l="l" t="t" r="r" b="b"/>
              <a:pathLst>
                <a:path w="48208" h="35220" extrusionOk="0">
                  <a:moveTo>
                    <a:pt x="20441" y="1886"/>
                  </a:moveTo>
                  <a:cubicBezTo>
                    <a:pt x="19660" y="1886"/>
                    <a:pt x="18698" y="1972"/>
                    <a:pt x="17735" y="2095"/>
                  </a:cubicBezTo>
                  <a:cubicBezTo>
                    <a:pt x="16663" y="2254"/>
                    <a:pt x="15590" y="2505"/>
                    <a:pt x="14814" y="2734"/>
                  </a:cubicBezTo>
                  <a:cubicBezTo>
                    <a:pt x="14038" y="2985"/>
                    <a:pt x="13558" y="3190"/>
                    <a:pt x="13558" y="3213"/>
                  </a:cubicBezTo>
                  <a:cubicBezTo>
                    <a:pt x="13561" y="3219"/>
                    <a:pt x="13573" y="3222"/>
                    <a:pt x="13592" y="3222"/>
                  </a:cubicBezTo>
                  <a:cubicBezTo>
                    <a:pt x="13718" y="3222"/>
                    <a:pt x="14188" y="3098"/>
                    <a:pt x="14882" y="2939"/>
                  </a:cubicBezTo>
                  <a:cubicBezTo>
                    <a:pt x="15658" y="2757"/>
                    <a:pt x="16708" y="2574"/>
                    <a:pt x="17781" y="2460"/>
                  </a:cubicBezTo>
                  <a:cubicBezTo>
                    <a:pt x="18583" y="2390"/>
                    <a:pt x="19399" y="2360"/>
                    <a:pt x="20095" y="2360"/>
                  </a:cubicBezTo>
                  <a:cubicBezTo>
                    <a:pt x="20310" y="2360"/>
                    <a:pt x="20514" y="2363"/>
                    <a:pt x="20703" y="2369"/>
                  </a:cubicBezTo>
                  <a:cubicBezTo>
                    <a:pt x="21091" y="2391"/>
                    <a:pt x="21410" y="2437"/>
                    <a:pt x="21661" y="2437"/>
                  </a:cubicBezTo>
                  <a:cubicBezTo>
                    <a:pt x="21890" y="2460"/>
                    <a:pt x="22004" y="2483"/>
                    <a:pt x="22004" y="2483"/>
                  </a:cubicBezTo>
                  <a:cubicBezTo>
                    <a:pt x="22004" y="2483"/>
                    <a:pt x="22141" y="2483"/>
                    <a:pt x="22369" y="2505"/>
                  </a:cubicBezTo>
                  <a:cubicBezTo>
                    <a:pt x="22597" y="2551"/>
                    <a:pt x="22940" y="2574"/>
                    <a:pt x="23328" y="2642"/>
                  </a:cubicBezTo>
                  <a:cubicBezTo>
                    <a:pt x="24127" y="2757"/>
                    <a:pt x="25154" y="3008"/>
                    <a:pt x="26158" y="3350"/>
                  </a:cubicBezTo>
                  <a:cubicBezTo>
                    <a:pt x="27162" y="3715"/>
                    <a:pt x="28121" y="4195"/>
                    <a:pt x="28806" y="4628"/>
                  </a:cubicBezTo>
                  <a:cubicBezTo>
                    <a:pt x="29428" y="5014"/>
                    <a:pt x="29848" y="5340"/>
                    <a:pt x="29916" y="5340"/>
                  </a:cubicBezTo>
                  <a:cubicBezTo>
                    <a:pt x="29920" y="5340"/>
                    <a:pt x="29923" y="5339"/>
                    <a:pt x="29924" y="5336"/>
                  </a:cubicBezTo>
                  <a:cubicBezTo>
                    <a:pt x="29947" y="5336"/>
                    <a:pt x="29856" y="5222"/>
                    <a:pt x="29673" y="5062"/>
                  </a:cubicBezTo>
                  <a:cubicBezTo>
                    <a:pt x="29491" y="4925"/>
                    <a:pt x="29239" y="4674"/>
                    <a:pt x="28920" y="4446"/>
                  </a:cubicBezTo>
                  <a:cubicBezTo>
                    <a:pt x="28258" y="3966"/>
                    <a:pt x="27299" y="3441"/>
                    <a:pt x="26295" y="3008"/>
                  </a:cubicBezTo>
                  <a:cubicBezTo>
                    <a:pt x="25291" y="2597"/>
                    <a:pt x="24218" y="2300"/>
                    <a:pt x="23419" y="2163"/>
                  </a:cubicBezTo>
                  <a:cubicBezTo>
                    <a:pt x="23008" y="2072"/>
                    <a:pt x="22666" y="2049"/>
                    <a:pt x="22437" y="2003"/>
                  </a:cubicBezTo>
                  <a:cubicBezTo>
                    <a:pt x="22209" y="1958"/>
                    <a:pt x="22072" y="1958"/>
                    <a:pt x="22072" y="1958"/>
                  </a:cubicBezTo>
                  <a:cubicBezTo>
                    <a:pt x="22072" y="1958"/>
                    <a:pt x="21935" y="1935"/>
                    <a:pt x="21684" y="1935"/>
                  </a:cubicBezTo>
                  <a:cubicBezTo>
                    <a:pt x="21456" y="1912"/>
                    <a:pt x="21114" y="1889"/>
                    <a:pt x="20703" y="1889"/>
                  </a:cubicBezTo>
                  <a:cubicBezTo>
                    <a:pt x="20618" y="1887"/>
                    <a:pt x="20531" y="1886"/>
                    <a:pt x="20441" y="1886"/>
                  </a:cubicBezTo>
                  <a:close/>
                  <a:moveTo>
                    <a:pt x="35206" y="6319"/>
                  </a:moveTo>
                  <a:cubicBezTo>
                    <a:pt x="35112" y="6319"/>
                    <a:pt x="35060" y="6326"/>
                    <a:pt x="35060" y="6340"/>
                  </a:cubicBezTo>
                  <a:cubicBezTo>
                    <a:pt x="35060" y="6431"/>
                    <a:pt x="36224" y="6637"/>
                    <a:pt x="37365" y="7025"/>
                  </a:cubicBezTo>
                  <a:cubicBezTo>
                    <a:pt x="37639" y="7116"/>
                    <a:pt x="37913" y="7230"/>
                    <a:pt x="38164" y="7322"/>
                  </a:cubicBezTo>
                  <a:cubicBezTo>
                    <a:pt x="38301" y="7367"/>
                    <a:pt x="38415" y="7413"/>
                    <a:pt x="38529" y="7459"/>
                  </a:cubicBezTo>
                  <a:cubicBezTo>
                    <a:pt x="38643" y="7527"/>
                    <a:pt x="38758" y="7573"/>
                    <a:pt x="38872" y="7618"/>
                  </a:cubicBezTo>
                  <a:cubicBezTo>
                    <a:pt x="39260" y="7801"/>
                    <a:pt x="39534" y="7938"/>
                    <a:pt x="39534" y="7938"/>
                  </a:cubicBezTo>
                  <a:cubicBezTo>
                    <a:pt x="39534" y="7938"/>
                    <a:pt x="39785" y="8075"/>
                    <a:pt x="40173" y="8280"/>
                  </a:cubicBezTo>
                  <a:cubicBezTo>
                    <a:pt x="40287" y="8326"/>
                    <a:pt x="40378" y="8372"/>
                    <a:pt x="40492" y="8440"/>
                  </a:cubicBezTo>
                  <a:cubicBezTo>
                    <a:pt x="40606" y="8508"/>
                    <a:pt x="40721" y="8577"/>
                    <a:pt x="40835" y="8645"/>
                  </a:cubicBezTo>
                  <a:cubicBezTo>
                    <a:pt x="41086" y="8782"/>
                    <a:pt x="41337" y="8942"/>
                    <a:pt x="41588" y="9102"/>
                  </a:cubicBezTo>
                  <a:cubicBezTo>
                    <a:pt x="42541" y="9745"/>
                    <a:pt x="43451" y="10473"/>
                    <a:pt x="43545" y="10473"/>
                  </a:cubicBezTo>
                  <a:cubicBezTo>
                    <a:pt x="43547" y="10473"/>
                    <a:pt x="43550" y="10473"/>
                    <a:pt x="43551" y="10471"/>
                  </a:cubicBezTo>
                  <a:cubicBezTo>
                    <a:pt x="43597" y="10426"/>
                    <a:pt x="42775" y="9558"/>
                    <a:pt x="41816" y="8805"/>
                  </a:cubicBezTo>
                  <a:cubicBezTo>
                    <a:pt x="41565" y="8600"/>
                    <a:pt x="41314" y="8440"/>
                    <a:pt x="41086" y="8280"/>
                  </a:cubicBezTo>
                  <a:cubicBezTo>
                    <a:pt x="40972" y="8189"/>
                    <a:pt x="40858" y="8120"/>
                    <a:pt x="40743" y="8029"/>
                  </a:cubicBezTo>
                  <a:cubicBezTo>
                    <a:pt x="40629" y="7961"/>
                    <a:pt x="40515" y="7915"/>
                    <a:pt x="40424" y="7847"/>
                  </a:cubicBezTo>
                  <a:cubicBezTo>
                    <a:pt x="40036" y="7618"/>
                    <a:pt x="39762" y="7459"/>
                    <a:pt x="39762" y="7459"/>
                  </a:cubicBezTo>
                  <a:cubicBezTo>
                    <a:pt x="39762" y="7459"/>
                    <a:pt x="39465" y="7344"/>
                    <a:pt x="39054" y="7162"/>
                  </a:cubicBezTo>
                  <a:cubicBezTo>
                    <a:pt x="38940" y="7139"/>
                    <a:pt x="38826" y="7093"/>
                    <a:pt x="38712" y="7025"/>
                  </a:cubicBezTo>
                  <a:cubicBezTo>
                    <a:pt x="38598" y="6979"/>
                    <a:pt x="38461" y="6956"/>
                    <a:pt x="38324" y="6911"/>
                  </a:cubicBezTo>
                  <a:cubicBezTo>
                    <a:pt x="38050" y="6819"/>
                    <a:pt x="37753" y="6728"/>
                    <a:pt x="37457" y="6660"/>
                  </a:cubicBezTo>
                  <a:cubicBezTo>
                    <a:pt x="36517" y="6425"/>
                    <a:pt x="35562" y="6319"/>
                    <a:pt x="35206" y="6319"/>
                  </a:cubicBezTo>
                  <a:close/>
                  <a:moveTo>
                    <a:pt x="9062" y="22090"/>
                  </a:moveTo>
                  <a:cubicBezTo>
                    <a:pt x="9039" y="22090"/>
                    <a:pt x="9062" y="22181"/>
                    <a:pt x="9108" y="22341"/>
                  </a:cubicBezTo>
                  <a:cubicBezTo>
                    <a:pt x="9153" y="22478"/>
                    <a:pt x="9199" y="22706"/>
                    <a:pt x="9313" y="22934"/>
                  </a:cubicBezTo>
                  <a:cubicBezTo>
                    <a:pt x="9541" y="23436"/>
                    <a:pt x="9952" y="24007"/>
                    <a:pt x="10454" y="24532"/>
                  </a:cubicBezTo>
                  <a:cubicBezTo>
                    <a:pt x="10956" y="25034"/>
                    <a:pt x="11527" y="25468"/>
                    <a:pt x="11984" y="25764"/>
                  </a:cubicBezTo>
                  <a:cubicBezTo>
                    <a:pt x="12212" y="25901"/>
                    <a:pt x="12417" y="25993"/>
                    <a:pt x="12554" y="26084"/>
                  </a:cubicBezTo>
                  <a:cubicBezTo>
                    <a:pt x="12691" y="26152"/>
                    <a:pt x="12760" y="26198"/>
                    <a:pt x="12760" y="26198"/>
                  </a:cubicBezTo>
                  <a:cubicBezTo>
                    <a:pt x="12760" y="26198"/>
                    <a:pt x="13079" y="26335"/>
                    <a:pt x="13581" y="26518"/>
                  </a:cubicBezTo>
                  <a:cubicBezTo>
                    <a:pt x="14106" y="26700"/>
                    <a:pt x="14791" y="26906"/>
                    <a:pt x="15499" y="26997"/>
                  </a:cubicBezTo>
                  <a:cubicBezTo>
                    <a:pt x="15927" y="27052"/>
                    <a:pt x="16356" y="27082"/>
                    <a:pt x="16743" y="27082"/>
                  </a:cubicBezTo>
                  <a:cubicBezTo>
                    <a:pt x="16996" y="27082"/>
                    <a:pt x="17232" y="27070"/>
                    <a:pt x="17439" y="27043"/>
                  </a:cubicBezTo>
                  <a:cubicBezTo>
                    <a:pt x="17713" y="27020"/>
                    <a:pt x="17918" y="26951"/>
                    <a:pt x="18078" y="26928"/>
                  </a:cubicBezTo>
                  <a:cubicBezTo>
                    <a:pt x="18238" y="26883"/>
                    <a:pt x="18306" y="26860"/>
                    <a:pt x="18306" y="26837"/>
                  </a:cubicBezTo>
                  <a:cubicBezTo>
                    <a:pt x="18306" y="26814"/>
                    <a:pt x="18215" y="26814"/>
                    <a:pt x="18055" y="26814"/>
                  </a:cubicBezTo>
                  <a:cubicBezTo>
                    <a:pt x="17945" y="26814"/>
                    <a:pt x="17777" y="26844"/>
                    <a:pt x="17586" y="26844"/>
                  </a:cubicBezTo>
                  <a:cubicBezTo>
                    <a:pt x="17538" y="26844"/>
                    <a:pt x="17489" y="26842"/>
                    <a:pt x="17439" y="26837"/>
                  </a:cubicBezTo>
                  <a:cubicBezTo>
                    <a:pt x="17385" y="26840"/>
                    <a:pt x="17329" y="26841"/>
                    <a:pt x="17271" y="26841"/>
                  </a:cubicBezTo>
                  <a:cubicBezTo>
                    <a:pt x="16773" y="26841"/>
                    <a:pt x="16161" y="26755"/>
                    <a:pt x="15567" y="26632"/>
                  </a:cubicBezTo>
                  <a:cubicBezTo>
                    <a:pt x="14882" y="26495"/>
                    <a:pt x="14243" y="26267"/>
                    <a:pt x="13764" y="26061"/>
                  </a:cubicBezTo>
                  <a:cubicBezTo>
                    <a:pt x="13285" y="25879"/>
                    <a:pt x="12988" y="25719"/>
                    <a:pt x="12988" y="25719"/>
                  </a:cubicBezTo>
                  <a:cubicBezTo>
                    <a:pt x="12988" y="25719"/>
                    <a:pt x="12919" y="25673"/>
                    <a:pt x="12782" y="25627"/>
                  </a:cubicBezTo>
                  <a:cubicBezTo>
                    <a:pt x="12645" y="25536"/>
                    <a:pt x="12440" y="25468"/>
                    <a:pt x="12235" y="25331"/>
                  </a:cubicBezTo>
                  <a:cubicBezTo>
                    <a:pt x="11778" y="25080"/>
                    <a:pt x="11207" y="24714"/>
                    <a:pt x="10705" y="24258"/>
                  </a:cubicBezTo>
                  <a:cubicBezTo>
                    <a:pt x="10203" y="23801"/>
                    <a:pt x="9769" y="23276"/>
                    <a:pt x="9496" y="22843"/>
                  </a:cubicBezTo>
                  <a:cubicBezTo>
                    <a:pt x="9359" y="22637"/>
                    <a:pt x="9290" y="22432"/>
                    <a:pt x="9199" y="22295"/>
                  </a:cubicBezTo>
                  <a:cubicBezTo>
                    <a:pt x="9130" y="22158"/>
                    <a:pt x="9085" y="22090"/>
                    <a:pt x="9062" y="22090"/>
                  </a:cubicBezTo>
                  <a:close/>
                  <a:moveTo>
                    <a:pt x="38826" y="3670"/>
                  </a:moveTo>
                  <a:cubicBezTo>
                    <a:pt x="38621" y="3692"/>
                    <a:pt x="38415" y="3715"/>
                    <a:pt x="38233" y="3715"/>
                  </a:cubicBezTo>
                  <a:cubicBezTo>
                    <a:pt x="37845" y="3738"/>
                    <a:pt x="37502" y="3829"/>
                    <a:pt x="37183" y="3898"/>
                  </a:cubicBezTo>
                  <a:cubicBezTo>
                    <a:pt x="36521" y="4035"/>
                    <a:pt x="35996" y="4172"/>
                    <a:pt x="35631" y="4286"/>
                  </a:cubicBezTo>
                  <a:cubicBezTo>
                    <a:pt x="35265" y="4377"/>
                    <a:pt x="35060" y="4446"/>
                    <a:pt x="35060" y="4468"/>
                  </a:cubicBezTo>
                  <a:cubicBezTo>
                    <a:pt x="35060" y="4472"/>
                    <a:pt x="35067" y="4474"/>
                    <a:pt x="35081" y="4474"/>
                  </a:cubicBezTo>
                  <a:cubicBezTo>
                    <a:pt x="35145" y="4474"/>
                    <a:pt x="35353" y="4433"/>
                    <a:pt x="35653" y="4377"/>
                  </a:cubicBezTo>
                  <a:cubicBezTo>
                    <a:pt x="36041" y="4309"/>
                    <a:pt x="36566" y="4195"/>
                    <a:pt x="37205" y="4103"/>
                  </a:cubicBezTo>
                  <a:cubicBezTo>
                    <a:pt x="37548" y="4058"/>
                    <a:pt x="37890" y="3966"/>
                    <a:pt x="38255" y="3966"/>
                  </a:cubicBezTo>
                  <a:cubicBezTo>
                    <a:pt x="38438" y="3966"/>
                    <a:pt x="38621" y="3966"/>
                    <a:pt x="38826" y="3943"/>
                  </a:cubicBezTo>
                  <a:cubicBezTo>
                    <a:pt x="39009" y="3943"/>
                    <a:pt x="39214" y="3989"/>
                    <a:pt x="39420" y="3989"/>
                  </a:cubicBezTo>
                  <a:cubicBezTo>
                    <a:pt x="40218" y="4080"/>
                    <a:pt x="41040" y="4331"/>
                    <a:pt x="41793" y="4720"/>
                  </a:cubicBezTo>
                  <a:cubicBezTo>
                    <a:pt x="43345" y="5450"/>
                    <a:pt x="44532" y="6774"/>
                    <a:pt x="45263" y="7824"/>
                  </a:cubicBezTo>
                  <a:cubicBezTo>
                    <a:pt x="45445" y="8075"/>
                    <a:pt x="45582" y="8349"/>
                    <a:pt x="45742" y="8554"/>
                  </a:cubicBezTo>
                  <a:cubicBezTo>
                    <a:pt x="45856" y="8782"/>
                    <a:pt x="45970" y="8988"/>
                    <a:pt x="46062" y="9148"/>
                  </a:cubicBezTo>
                  <a:cubicBezTo>
                    <a:pt x="46153" y="9330"/>
                    <a:pt x="46199" y="9467"/>
                    <a:pt x="46244" y="9558"/>
                  </a:cubicBezTo>
                  <a:cubicBezTo>
                    <a:pt x="46290" y="9627"/>
                    <a:pt x="46313" y="9695"/>
                    <a:pt x="46313" y="9695"/>
                  </a:cubicBezTo>
                  <a:cubicBezTo>
                    <a:pt x="46313" y="9695"/>
                    <a:pt x="46336" y="9741"/>
                    <a:pt x="46381" y="9832"/>
                  </a:cubicBezTo>
                  <a:cubicBezTo>
                    <a:pt x="46427" y="9924"/>
                    <a:pt x="46495" y="10038"/>
                    <a:pt x="46564" y="10220"/>
                  </a:cubicBezTo>
                  <a:cubicBezTo>
                    <a:pt x="46724" y="10563"/>
                    <a:pt x="46929" y="11065"/>
                    <a:pt x="47112" y="11681"/>
                  </a:cubicBezTo>
                  <a:cubicBezTo>
                    <a:pt x="47317" y="12275"/>
                    <a:pt x="47477" y="13028"/>
                    <a:pt x="47637" y="13804"/>
                  </a:cubicBezTo>
                  <a:cubicBezTo>
                    <a:pt x="47751" y="14603"/>
                    <a:pt x="47819" y="15470"/>
                    <a:pt x="47796" y="16338"/>
                  </a:cubicBezTo>
                  <a:cubicBezTo>
                    <a:pt x="47774" y="17182"/>
                    <a:pt x="47682" y="18049"/>
                    <a:pt x="47477" y="18826"/>
                  </a:cubicBezTo>
                  <a:cubicBezTo>
                    <a:pt x="47271" y="19602"/>
                    <a:pt x="46998" y="20309"/>
                    <a:pt x="46701" y="20880"/>
                  </a:cubicBezTo>
                  <a:cubicBezTo>
                    <a:pt x="46085" y="22021"/>
                    <a:pt x="45400" y="22615"/>
                    <a:pt x="45445" y="22660"/>
                  </a:cubicBezTo>
                  <a:cubicBezTo>
                    <a:pt x="45468" y="22660"/>
                    <a:pt x="45628" y="22523"/>
                    <a:pt x="45902" y="22249"/>
                  </a:cubicBezTo>
                  <a:cubicBezTo>
                    <a:pt x="46016" y="22158"/>
                    <a:pt x="46130" y="22021"/>
                    <a:pt x="46244" y="21884"/>
                  </a:cubicBezTo>
                  <a:lnTo>
                    <a:pt x="46244" y="21884"/>
                  </a:lnTo>
                  <a:cubicBezTo>
                    <a:pt x="46199" y="22204"/>
                    <a:pt x="46153" y="22774"/>
                    <a:pt x="46176" y="23345"/>
                  </a:cubicBezTo>
                  <a:cubicBezTo>
                    <a:pt x="46199" y="24212"/>
                    <a:pt x="46313" y="25080"/>
                    <a:pt x="46313" y="25080"/>
                  </a:cubicBezTo>
                  <a:cubicBezTo>
                    <a:pt x="46313" y="25080"/>
                    <a:pt x="46495" y="25924"/>
                    <a:pt x="46746" y="26746"/>
                  </a:cubicBezTo>
                  <a:cubicBezTo>
                    <a:pt x="46994" y="27556"/>
                    <a:pt x="47264" y="28367"/>
                    <a:pt x="47337" y="28367"/>
                  </a:cubicBezTo>
                  <a:cubicBezTo>
                    <a:pt x="47338" y="28367"/>
                    <a:pt x="47339" y="28367"/>
                    <a:pt x="47340" y="28366"/>
                  </a:cubicBezTo>
                  <a:cubicBezTo>
                    <a:pt x="47408" y="28344"/>
                    <a:pt x="47271" y="27499"/>
                    <a:pt x="47112" y="26655"/>
                  </a:cubicBezTo>
                  <a:cubicBezTo>
                    <a:pt x="46952" y="25833"/>
                    <a:pt x="46838" y="24988"/>
                    <a:pt x="46838" y="24988"/>
                  </a:cubicBezTo>
                  <a:cubicBezTo>
                    <a:pt x="46838" y="24988"/>
                    <a:pt x="46678" y="24144"/>
                    <a:pt x="46541" y="23322"/>
                  </a:cubicBezTo>
                  <a:cubicBezTo>
                    <a:pt x="46450" y="22660"/>
                    <a:pt x="46404" y="21998"/>
                    <a:pt x="46358" y="21747"/>
                  </a:cubicBezTo>
                  <a:cubicBezTo>
                    <a:pt x="46358" y="21747"/>
                    <a:pt x="46358" y="21724"/>
                    <a:pt x="46358" y="21724"/>
                  </a:cubicBezTo>
                  <a:cubicBezTo>
                    <a:pt x="46541" y="21519"/>
                    <a:pt x="46701" y="21268"/>
                    <a:pt x="46883" y="20994"/>
                  </a:cubicBezTo>
                  <a:cubicBezTo>
                    <a:pt x="47203" y="20423"/>
                    <a:pt x="47523" y="19693"/>
                    <a:pt x="47751" y="18917"/>
                  </a:cubicBezTo>
                  <a:cubicBezTo>
                    <a:pt x="48002" y="18118"/>
                    <a:pt x="48139" y="17228"/>
                    <a:pt x="48162" y="16338"/>
                  </a:cubicBezTo>
                  <a:cubicBezTo>
                    <a:pt x="48207" y="15470"/>
                    <a:pt x="48184" y="14580"/>
                    <a:pt x="48070" y="13758"/>
                  </a:cubicBezTo>
                  <a:cubicBezTo>
                    <a:pt x="47933" y="12937"/>
                    <a:pt x="47774" y="12161"/>
                    <a:pt x="47591" y="11521"/>
                  </a:cubicBezTo>
                  <a:cubicBezTo>
                    <a:pt x="47386" y="10882"/>
                    <a:pt x="47203" y="10380"/>
                    <a:pt x="47043" y="10015"/>
                  </a:cubicBezTo>
                  <a:cubicBezTo>
                    <a:pt x="46975" y="9832"/>
                    <a:pt x="46906" y="9695"/>
                    <a:pt x="46861" y="9604"/>
                  </a:cubicBezTo>
                  <a:cubicBezTo>
                    <a:pt x="46815" y="9513"/>
                    <a:pt x="46792" y="9467"/>
                    <a:pt x="46792" y="9467"/>
                  </a:cubicBezTo>
                  <a:cubicBezTo>
                    <a:pt x="46792" y="9467"/>
                    <a:pt x="46769" y="9399"/>
                    <a:pt x="46724" y="9307"/>
                  </a:cubicBezTo>
                  <a:cubicBezTo>
                    <a:pt x="46678" y="9216"/>
                    <a:pt x="46609" y="9079"/>
                    <a:pt x="46518" y="8919"/>
                  </a:cubicBezTo>
                  <a:cubicBezTo>
                    <a:pt x="46427" y="8737"/>
                    <a:pt x="46313" y="8531"/>
                    <a:pt x="46153" y="8303"/>
                  </a:cubicBezTo>
                  <a:cubicBezTo>
                    <a:pt x="46016" y="8075"/>
                    <a:pt x="45856" y="7801"/>
                    <a:pt x="45651" y="7550"/>
                  </a:cubicBezTo>
                  <a:cubicBezTo>
                    <a:pt x="44875" y="6477"/>
                    <a:pt x="43619" y="5108"/>
                    <a:pt x="41976" y="4377"/>
                  </a:cubicBezTo>
                  <a:cubicBezTo>
                    <a:pt x="41154" y="3989"/>
                    <a:pt x="40264" y="3761"/>
                    <a:pt x="39442" y="3692"/>
                  </a:cubicBezTo>
                  <a:cubicBezTo>
                    <a:pt x="39237" y="3692"/>
                    <a:pt x="39031" y="3670"/>
                    <a:pt x="38826" y="3670"/>
                  </a:cubicBezTo>
                  <a:close/>
                  <a:moveTo>
                    <a:pt x="23713" y="0"/>
                  </a:moveTo>
                  <a:cubicBezTo>
                    <a:pt x="23545" y="0"/>
                    <a:pt x="23385" y="6"/>
                    <a:pt x="23236" y="18"/>
                  </a:cubicBezTo>
                  <a:lnTo>
                    <a:pt x="22460" y="18"/>
                  </a:lnTo>
                  <a:cubicBezTo>
                    <a:pt x="22027" y="40"/>
                    <a:pt x="21776" y="63"/>
                    <a:pt x="21776" y="63"/>
                  </a:cubicBezTo>
                  <a:cubicBezTo>
                    <a:pt x="21776" y="63"/>
                    <a:pt x="21524" y="86"/>
                    <a:pt x="21114" y="132"/>
                  </a:cubicBezTo>
                  <a:cubicBezTo>
                    <a:pt x="20680" y="200"/>
                    <a:pt x="20064" y="246"/>
                    <a:pt x="19356" y="406"/>
                  </a:cubicBezTo>
                  <a:cubicBezTo>
                    <a:pt x="17895" y="702"/>
                    <a:pt x="16001" y="1273"/>
                    <a:pt x="14266" y="2232"/>
                  </a:cubicBezTo>
                  <a:lnTo>
                    <a:pt x="13946" y="2414"/>
                  </a:lnTo>
                  <a:lnTo>
                    <a:pt x="13627" y="2597"/>
                  </a:lnTo>
                  <a:cubicBezTo>
                    <a:pt x="13421" y="2734"/>
                    <a:pt x="13216" y="2871"/>
                    <a:pt x="13011" y="3008"/>
                  </a:cubicBezTo>
                  <a:cubicBezTo>
                    <a:pt x="12623" y="3282"/>
                    <a:pt x="12257" y="3601"/>
                    <a:pt x="11892" y="3875"/>
                  </a:cubicBezTo>
                  <a:cubicBezTo>
                    <a:pt x="11573" y="4217"/>
                    <a:pt x="11230" y="4514"/>
                    <a:pt x="10956" y="4811"/>
                  </a:cubicBezTo>
                  <a:cubicBezTo>
                    <a:pt x="10682" y="5153"/>
                    <a:pt x="10431" y="5450"/>
                    <a:pt x="10203" y="5747"/>
                  </a:cubicBezTo>
                  <a:cubicBezTo>
                    <a:pt x="10066" y="5975"/>
                    <a:pt x="9929" y="6203"/>
                    <a:pt x="9792" y="6386"/>
                  </a:cubicBezTo>
                  <a:cubicBezTo>
                    <a:pt x="9861" y="6272"/>
                    <a:pt x="9906" y="6157"/>
                    <a:pt x="9952" y="6043"/>
                  </a:cubicBezTo>
                  <a:cubicBezTo>
                    <a:pt x="10249" y="5564"/>
                    <a:pt x="10477" y="5244"/>
                    <a:pt x="10431" y="5222"/>
                  </a:cubicBezTo>
                  <a:cubicBezTo>
                    <a:pt x="10430" y="5221"/>
                    <a:pt x="10429" y="5220"/>
                    <a:pt x="10428" y="5220"/>
                  </a:cubicBezTo>
                  <a:cubicBezTo>
                    <a:pt x="10387" y="5220"/>
                    <a:pt x="10121" y="5490"/>
                    <a:pt x="9792" y="5929"/>
                  </a:cubicBezTo>
                  <a:cubicBezTo>
                    <a:pt x="9587" y="6226"/>
                    <a:pt x="9381" y="6591"/>
                    <a:pt x="9222" y="7025"/>
                  </a:cubicBezTo>
                  <a:cubicBezTo>
                    <a:pt x="9085" y="7025"/>
                    <a:pt x="8925" y="7048"/>
                    <a:pt x="8765" y="7071"/>
                  </a:cubicBezTo>
                  <a:cubicBezTo>
                    <a:pt x="8605" y="7093"/>
                    <a:pt x="8446" y="7093"/>
                    <a:pt x="8286" y="7139"/>
                  </a:cubicBezTo>
                  <a:cubicBezTo>
                    <a:pt x="8103" y="7185"/>
                    <a:pt x="7943" y="7230"/>
                    <a:pt x="7761" y="7276"/>
                  </a:cubicBezTo>
                  <a:cubicBezTo>
                    <a:pt x="7670" y="7299"/>
                    <a:pt x="7555" y="7322"/>
                    <a:pt x="7464" y="7344"/>
                  </a:cubicBezTo>
                  <a:cubicBezTo>
                    <a:pt x="7373" y="7367"/>
                    <a:pt x="7281" y="7413"/>
                    <a:pt x="7190" y="7459"/>
                  </a:cubicBezTo>
                  <a:cubicBezTo>
                    <a:pt x="6985" y="7527"/>
                    <a:pt x="6802" y="7595"/>
                    <a:pt x="6597" y="7664"/>
                  </a:cubicBezTo>
                  <a:cubicBezTo>
                    <a:pt x="6209" y="7869"/>
                    <a:pt x="5775" y="8052"/>
                    <a:pt x="5387" y="8303"/>
                  </a:cubicBezTo>
                  <a:cubicBezTo>
                    <a:pt x="4565" y="8805"/>
                    <a:pt x="3789" y="9467"/>
                    <a:pt x="3104" y="10243"/>
                  </a:cubicBezTo>
                  <a:cubicBezTo>
                    <a:pt x="2443" y="10996"/>
                    <a:pt x="1872" y="11864"/>
                    <a:pt x="1438" y="12708"/>
                  </a:cubicBezTo>
                  <a:cubicBezTo>
                    <a:pt x="1324" y="12914"/>
                    <a:pt x="1256" y="13142"/>
                    <a:pt x="1164" y="13347"/>
                  </a:cubicBezTo>
                  <a:cubicBezTo>
                    <a:pt x="1050" y="13553"/>
                    <a:pt x="982" y="13758"/>
                    <a:pt x="913" y="13987"/>
                  </a:cubicBezTo>
                  <a:cubicBezTo>
                    <a:pt x="845" y="14192"/>
                    <a:pt x="776" y="14375"/>
                    <a:pt x="708" y="14580"/>
                  </a:cubicBezTo>
                  <a:cubicBezTo>
                    <a:pt x="639" y="14785"/>
                    <a:pt x="594" y="14968"/>
                    <a:pt x="548" y="15151"/>
                  </a:cubicBezTo>
                  <a:cubicBezTo>
                    <a:pt x="365" y="15904"/>
                    <a:pt x="274" y="16543"/>
                    <a:pt x="228" y="16977"/>
                  </a:cubicBezTo>
                  <a:cubicBezTo>
                    <a:pt x="183" y="17410"/>
                    <a:pt x="160" y="17661"/>
                    <a:pt x="160" y="17661"/>
                  </a:cubicBezTo>
                  <a:cubicBezTo>
                    <a:pt x="160" y="17661"/>
                    <a:pt x="137" y="17913"/>
                    <a:pt x="92" y="18346"/>
                  </a:cubicBezTo>
                  <a:cubicBezTo>
                    <a:pt x="69" y="18574"/>
                    <a:pt x="69" y="18826"/>
                    <a:pt x="46" y="19145"/>
                  </a:cubicBezTo>
                  <a:cubicBezTo>
                    <a:pt x="46" y="19442"/>
                    <a:pt x="23" y="19784"/>
                    <a:pt x="23" y="20172"/>
                  </a:cubicBezTo>
                  <a:cubicBezTo>
                    <a:pt x="0" y="21679"/>
                    <a:pt x="92" y="23710"/>
                    <a:pt x="685" y="25650"/>
                  </a:cubicBezTo>
                  <a:cubicBezTo>
                    <a:pt x="982" y="26609"/>
                    <a:pt x="1370" y="27545"/>
                    <a:pt x="1781" y="28389"/>
                  </a:cubicBezTo>
                  <a:cubicBezTo>
                    <a:pt x="2009" y="28823"/>
                    <a:pt x="2237" y="29211"/>
                    <a:pt x="2465" y="29576"/>
                  </a:cubicBezTo>
                  <a:cubicBezTo>
                    <a:pt x="2716" y="29941"/>
                    <a:pt x="2990" y="30261"/>
                    <a:pt x="3241" y="30535"/>
                  </a:cubicBezTo>
                  <a:cubicBezTo>
                    <a:pt x="3766" y="31083"/>
                    <a:pt x="4269" y="31471"/>
                    <a:pt x="4634" y="31699"/>
                  </a:cubicBezTo>
                  <a:cubicBezTo>
                    <a:pt x="4839" y="31813"/>
                    <a:pt x="4999" y="31882"/>
                    <a:pt x="5113" y="31904"/>
                  </a:cubicBezTo>
                  <a:cubicBezTo>
                    <a:pt x="5204" y="31950"/>
                    <a:pt x="5273" y="31973"/>
                    <a:pt x="5273" y="31973"/>
                  </a:cubicBezTo>
                  <a:cubicBezTo>
                    <a:pt x="5273" y="31950"/>
                    <a:pt x="5227" y="31927"/>
                    <a:pt x="5136" y="31859"/>
                  </a:cubicBezTo>
                  <a:cubicBezTo>
                    <a:pt x="5022" y="31813"/>
                    <a:pt x="4885" y="31745"/>
                    <a:pt x="4702" y="31608"/>
                  </a:cubicBezTo>
                  <a:cubicBezTo>
                    <a:pt x="4337" y="31357"/>
                    <a:pt x="3881" y="30946"/>
                    <a:pt x="3401" y="30398"/>
                  </a:cubicBezTo>
                  <a:cubicBezTo>
                    <a:pt x="3150" y="30101"/>
                    <a:pt x="2899" y="29804"/>
                    <a:pt x="2671" y="29439"/>
                  </a:cubicBezTo>
                  <a:cubicBezTo>
                    <a:pt x="2465" y="29074"/>
                    <a:pt x="2260" y="28686"/>
                    <a:pt x="2054" y="28275"/>
                  </a:cubicBezTo>
                  <a:cubicBezTo>
                    <a:pt x="1666" y="27431"/>
                    <a:pt x="1324" y="26495"/>
                    <a:pt x="1050" y="25559"/>
                  </a:cubicBezTo>
                  <a:cubicBezTo>
                    <a:pt x="525" y="23642"/>
                    <a:pt x="457" y="21656"/>
                    <a:pt x="502" y="20172"/>
                  </a:cubicBezTo>
                  <a:cubicBezTo>
                    <a:pt x="502" y="19807"/>
                    <a:pt x="548" y="19465"/>
                    <a:pt x="548" y="19168"/>
                  </a:cubicBezTo>
                  <a:cubicBezTo>
                    <a:pt x="571" y="18871"/>
                    <a:pt x="594" y="18597"/>
                    <a:pt x="616" y="18392"/>
                  </a:cubicBezTo>
                  <a:cubicBezTo>
                    <a:pt x="662" y="17958"/>
                    <a:pt x="685" y="17707"/>
                    <a:pt x="685" y="17707"/>
                  </a:cubicBezTo>
                  <a:cubicBezTo>
                    <a:pt x="685" y="17707"/>
                    <a:pt x="708" y="17456"/>
                    <a:pt x="753" y="17022"/>
                  </a:cubicBezTo>
                  <a:cubicBezTo>
                    <a:pt x="799" y="16589"/>
                    <a:pt x="845" y="15995"/>
                    <a:pt x="1027" y="15265"/>
                  </a:cubicBezTo>
                  <a:cubicBezTo>
                    <a:pt x="1073" y="15082"/>
                    <a:pt x="1119" y="14900"/>
                    <a:pt x="1164" y="14717"/>
                  </a:cubicBezTo>
                  <a:cubicBezTo>
                    <a:pt x="1210" y="14534"/>
                    <a:pt x="1278" y="14329"/>
                    <a:pt x="1347" y="14124"/>
                  </a:cubicBezTo>
                  <a:cubicBezTo>
                    <a:pt x="1415" y="13918"/>
                    <a:pt x="1484" y="13735"/>
                    <a:pt x="1575" y="13530"/>
                  </a:cubicBezTo>
                  <a:cubicBezTo>
                    <a:pt x="1666" y="13325"/>
                    <a:pt x="1735" y="13096"/>
                    <a:pt x="1849" y="12891"/>
                  </a:cubicBezTo>
                  <a:cubicBezTo>
                    <a:pt x="2237" y="12069"/>
                    <a:pt x="2762" y="11248"/>
                    <a:pt x="3401" y="10494"/>
                  </a:cubicBezTo>
                  <a:cubicBezTo>
                    <a:pt x="3744" y="10061"/>
                    <a:pt x="4132" y="9673"/>
                    <a:pt x="4542" y="9307"/>
                  </a:cubicBezTo>
                  <a:lnTo>
                    <a:pt x="4542" y="9307"/>
                  </a:lnTo>
                  <a:cubicBezTo>
                    <a:pt x="4497" y="9399"/>
                    <a:pt x="4451" y="9490"/>
                    <a:pt x="4405" y="9581"/>
                  </a:cubicBezTo>
                  <a:cubicBezTo>
                    <a:pt x="4223" y="9969"/>
                    <a:pt x="4132" y="10403"/>
                    <a:pt x="4063" y="10723"/>
                  </a:cubicBezTo>
                  <a:cubicBezTo>
                    <a:pt x="3995" y="11019"/>
                    <a:pt x="3972" y="11248"/>
                    <a:pt x="3972" y="11248"/>
                  </a:cubicBezTo>
                  <a:cubicBezTo>
                    <a:pt x="3972" y="11248"/>
                    <a:pt x="3903" y="12092"/>
                    <a:pt x="3972" y="12937"/>
                  </a:cubicBezTo>
                  <a:cubicBezTo>
                    <a:pt x="4039" y="13770"/>
                    <a:pt x="4240" y="14580"/>
                    <a:pt x="4311" y="14580"/>
                  </a:cubicBezTo>
                  <a:cubicBezTo>
                    <a:pt x="4312" y="14580"/>
                    <a:pt x="4313" y="14580"/>
                    <a:pt x="4314" y="14580"/>
                  </a:cubicBezTo>
                  <a:cubicBezTo>
                    <a:pt x="4383" y="14580"/>
                    <a:pt x="4314" y="13758"/>
                    <a:pt x="4360" y="12937"/>
                  </a:cubicBezTo>
                  <a:cubicBezTo>
                    <a:pt x="4360" y="12092"/>
                    <a:pt x="4497" y="11293"/>
                    <a:pt x="4497" y="11293"/>
                  </a:cubicBezTo>
                  <a:cubicBezTo>
                    <a:pt x="4497" y="11293"/>
                    <a:pt x="4497" y="11088"/>
                    <a:pt x="4542" y="10791"/>
                  </a:cubicBezTo>
                  <a:cubicBezTo>
                    <a:pt x="4588" y="10494"/>
                    <a:pt x="4634" y="10106"/>
                    <a:pt x="4771" y="9718"/>
                  </a:cubicBezTo>
                  <a:cubicBezTo>
                    <a:pt x="4885" y="9376"/>
                    <a:pt x="5022" y="9033"/>
                    <a:pt x="5204" y="8805"/>
                  </a:cubicBezTo>
                  <a:cubicBezTo>
                    <a:pt x="5319" y="8714"/>
                    <a:pt x="5433" y="8645"/>
                    <a:pt x="5547" y="8554"/>
                  </a:cubicBezTo>
                  <a:cubicBezTo>
                    <a:pt x="5912" y="8280"/>
                    <a:pt x="6323" y="8098"/>
                    <a:pt x="6688" y="7892"/>
                  </a:cubicBezTo>
                  <a:cubicBezTo>
                    <a:pt x="6893" y="7824"/>
                    <a:pt x="7076" y="7732"/>
                    <a:pt x="7259" y="7664"/>
                  </a:cubicBezTo>
                  <a:cubicBezTo>
                    <a:pt x="7350" y="7618"/>
                    <a:pt x="7441" y="7595"/>
                    <a:pt x="7533" y="7550"/>
                  </a:cubicBezTo>
                  <a:cubicBezTo>
                    <a:pt x="7624" y="7527"/>
                    <a:pt x="7715" y="7504"/>
                    <a:pt x="7806" y="7481"/>
                  </a:cubicBezTo>
                  <a:cubicBezTo>
                    <a:pt x="8331" y="7322"/>
                    <a:pt x="8788" y="7230"/>
                    <a:pt x="9176" y="7162"/>
                  </a:cubicBezTo>
                  <a:lnTo>
                    <a:pt x="9176" y="7162"/>
                  </a:lnTo>
                  <a:cubicBezTo>
                    <a:pt x="9085" y="7413"/>
                    <a:pt x="9016" y="7664"/>
                    <a:pt x="8948" y="7915"/>
                  </a:cubicBezTo>
                  <a:cubicBezTo>
                    <a:pt x="8811" y="8714"/>
                    <a:pt x="8834" y="9513"/>
                    <a:pt x="8902" y="10083"/>
                  </a:cubicBezTo>
                  <a:cubicBezTo>
                    <a:pt x="8971" y="10677"/>
                    <a:pt x="9062" y="11065"/>
                    <a:pt x="9062" y="11065"/>
                  </a:cubicBezTo>
                  <a:cubicBezTo>
                    <a:pt x="9062" y="11065"/>
                    <a:pt x="9085" y="11156"/>
                    <a:pt x="9130" y="11316"/>
                  </a:cubicBezTo>
                  <a:cubicBezTo>
                    <a:pt x="9176" y="11476"/>
                    <a:pt x="9244" y="11727"/>
                    <a:pt x="9336" y="12001"/>
                  </a:cubicBezTo>
                  <a:cubicBezTo>
                    <a:pt x="9518" y="12549"/>
                    <a:pt x="9815" y="13279"/>
                    <a:pt x="10135" y="13964"/>
                  </a:cubicBezTo>
                  <a:cubicBezTo>
                    <a:pt x="10791" y="15367"/>
                    <a:pt x="11493" y="16726"/>
                    <a:pt x="11549" y="16726"/>
                  </a:cubicBezTo>
                  <a:cubicBezTo>
                    <a:pt x="11549" y="16726"/>
                    <a:pt x="11549" y="16726"/>
                    <a:pt x="11550" y="16726"/>
                  </a:cubicBezTo>
                  <a:cubicBezTo>
                    <a:pt x="11641" y="16680"/>
                    <a:pt x="11048" y="15242"/>
                    <a:pt x="10477" y="13827"/>
                  </a:cubicBezTo>
                  <a:cubicBezTo>
                    <a:pt x="10226" y="13119"/>
                    <a:pt x="9952" y="12389"/>
                    <a:pt x="9815" y="11841"/>
                  </a:cubicBezTo>
                  <a:cubicBezTo>
                    <a:pt x="9724" y="11567"/>
                    <a:pt x="9678" y="11339"/>
                    <a:pt x="9632" y="11179"/>
                  </a:cubicBezTo>
                  <a:cubicBezTo>
                    <a:pt x="9587" y="11019"/>
                    <a:pt x="9564" y="10928"/>
                    <a:pt x="9564" y="10928"/>
                  </a:cubicBezTo>
                  <a:cubicBezTo>
                    <a:pt x="9564" y="10928"/>
                    <a:pt x="9473" y="10563"/>
                    <a:pt x="9381" y="10015"/>
                  </a:cubicBezTo>
                  <a:cubicBezTo>
                    <a:pt x="9290" y="9467"/>
                    <a:pt x="9244" y="8714"/>
                    <a:pt x="9336" y="7984"/>
                  </a:cubicBezTo>
                  <a:cubicBezTo>
                    <a:pt x="9359" y="7687"/>
                    <a:pt x="9427" y="7413"/>
                    <a:pt x="9518" y="7162"/>
                  </a:cubicBezTo>
                  <a:cubicBezTo>
                    <a:pt x="9518" y="7139"/>
                    <a:pt x="9541" y="7116"/>
                    <a:pt x="9541" y="7116"/>
                  </a:cubicBezTo>
                  <a:cubicBezTo>
                    <a:pt x="9975" y="7071"/>
                    <a:pt x="10249" y="7048"/>
                    <a:pt x="10249" y="7025"/>
                  </a:cubicBezTo>
                  <a:cubicBezTo>
                    <a:pt x="10249" y="7002"/>
                    <a:pt x="10021" y="7002"/>
                    <a:pt x="9587" y="7002"/>
                  </a:cubicBezTo>
                  <a:cubicBezTo>
                    <a:pt x="9655" y="6888"/>
                    <a:pt x="9724" y="6797"/>
                    <a:pt x="9792" y="6682"/>
                  </a:cubicBezTo>
                  <a:cubicBezTo>
                    <a:pt x="9975" y="6431"/>
                    <a:pt x="10157" y="6157"/>
                    <a:pt x="10363" y="5861"/>
                  </a:cubicBezTo>
                  <a:cubicBezTo>
                    <a:pt x="10386" y="5861"/>
                    <a:pt x="10409" y="5838"/>
                    <a:pt x="10409" y="5815"/>
                  </a:cubicBezTo>
                  <a:cubicBezTo>
                    <a:pt x="10523" y="5792"/>
                    <a:pt x="10660" y="5724"/>
                    <a:pt x="10865" y="5633"/>
                  </a:cubicBezTo>
                  <a:cubicBezTo>
                    <a:pt x="11185" y="5496"/>
                    <a:pt x="11618" y="5336"/>
                    <a:pt x="12075" y="5244"/>
                  </a:cubicBezTo>
                  <a:cubicBezTo>
                    <a:pt x="12531" y="5153"/>
                    <a:pt x="12988" y="5108"/>
                    <a:pt x="13330" y="5108"/>
                  </a:cubicBezTo>
                  <a:cubicBezTo>
                    <a:pt x="13673" y="5108"/>
                    <a:pt x="13901" y="5130"/>
                    <a:pt x="13901" y="5130"/>
                  </a:cubicBezTo>
                  <a:lnTo>
                    <a:pt x="14061" y="5130"/>
                  </a:lnTo>
                  <a:cubicBezTo>
                    <a:pt x="14152" y="5130"/>
                    <a:pt x="14289" y="5130"/>
                    <a:pt x="14471" y="5153"/>
                  </a:cubicBezTo>
                  <a:cubicBezTo>
                    <a:pt x="14814" y="5176"/>
                    <a:pt x="15270" y="5244"/>
                    <a:pt x="15727" y="5336"/>
                  </a:cubicBezTo>
                  <a:cubicBezTo>
                    <a:pt x="16563" y="5524"/>
                    <a:pt x="17381" y="5846"/>
                    <a:pt x="17529" y="5846"/>
                  </a:cubicBezTo>
                  <a:cubicBezTo>
                    <a:pt x="17543" y="5846"/>
                    <a:pt x="17551" y="5844"/>
                    <a:pt x="17553" y="5838"/>
                  </a:cubicBezTo>
                  <a:cubicBezTo>
                    <a:pt x="17599" y="5769"/>
                    <a:pt x="16754" y="5290"/>
                    <a:pt x="15841" y="4993"/>
                  </a:cubicBezTo>
                  <a:cubicBezTo>
                    <a:pt x="15362" y="4834"/>
                    <a:pt x="14905" y="4720"/>
                    <a:pt x="14540" y="4674"/>
                  </a:cubicBezTo>
                  <a:cubicBezTo>
                    <a:pt x="14357" y="4628"/>
                    <a:pt x="14198" y="4628"/>
                    <a:pt x="14083" y="4605"/>
                  </a:cubicBezTo>
                  <a:cubicBezTo>
                    <a:pt x="13992" y="4605"/>
                    <a:pt x="13924" y="4583"/>
                    <a:pt x="13924" y="4583"/>
                  </a:cubicBezTo>
                  <a:cubicBezTo>
                    <a:pt x="13924" y="4583"/>
                    <a:pt x="13673" y="4583"/>
                    <a:pt x="13307" y="4605"/>
                  </a:cubicBezTo>
                  <a:cubicBezTo>
                    <a:pt x="12942" y="4651"/>
                    <a:pt x="12440" y="4720"/>
                    <a:pt x="11984" y="4879"/>
                  </a:cubicBezTo>
                  <a:cubicBezTo>
                    <a:pt x="11504" y="5039"/>
                    <a:pt x="11070" y="5244"/>
                    <a:pt x="10774" y="5450"/>
                  </a:cubicBezTo>
                  <a:cubicBezTo>
                    <a:pt x="10751" y="5473"/>
                    <a:pt x="10705" y="5473"/>
                    <a:pt x="10682" y="5496"/>
                  </a:cubicBezTo>
                  <a:cubicBezTo>
                    <a:pt x="10842" y="5336"/>
                    <a:pt x="10979" y="5176"/>
                    <a:pt x="11139" y="4993"/>
                  </a:cubicBezTo>
                  <a:cubicBezTo>
                    <a:pt x="11436" y="4697"/>
                    <a:pt x="11755" y="4423"/>
                    <a:pt x="12098" y="4103"/>
                  </a:cubicBezTo>
                  <a:cubicBezTo>
                    <a:pt x="12440" y="3829"/>
                    <a:pt x="12805" y="3555"/>
                    <a:pt x="13216" y="3282"/>
                  </a:cubicBezTo>
                  <a:cubicBezTo>
                    <a:pt x="13399" y="3167"/>
                    <a:pt x="13604" y="3030"/>
                    <a:pt x="13810" y="2916"/>
                  </a:cubicBezTo>
                  <a:lnTo>
                    <a:pt x="14129" y="2711"/>
                  </a:lnTo>
                  <a:lnTo>
                    <a:pt x="14449" y="2551"/>
                  </a:lnTo>
                  <a:cubicBezTo>
                    <a:pt x="16138" y="1661"/>
                    <a:pt x="18009" y="1136"/>
                    <a:pt x="19447" y="885"/>
                  </a:cubicBezTo>
                  <a:cubicBezTo>
                    <a:pt x="20132" y="748"/>
                    <a:pt x="20748" y="702"/>
                    <a:pt x="21159" y="634"/>
                  </a:cubicBezTo>
                  <a:cubicBezTo>
                    <a:pt x="21570" y="611"/>
                    <a:pt x="21821" y="588"/>
                    <a:pt x="21821" y="588"/>
                  </a:cubicBezTo>
                  <a:cubicBezTo>
                    <a:pt x="21821" y="588"/>
                    <a:pt x="22049" y="565"/>
                    <a:pt x="22483" y="542"/>
                  </a:cubicBezTo>
                  <a:cubicBezTo>
                    <a:pt x="22689" y="520"/>
                    <a:pt x="22940" y="520"/>
                    <a:pt x="23236" y="520"/>
                  </a:cubicBezTo>
                  <a:cubicBezTo>
                    <a:pt x="23385" y="508"/>
                    <a:pt x="23545" y="503"/>
                    <a:pt x="23710" y="503"/>
                  </a:cubicBezTo>
                  <a:cubicBezTo>
                    <a:pt x="23875" y="503"/>
                    <a:pt x="24047" y="508"/>
                    <a:pt x="24218" y="520"/>
                  </a:cubicBezTo>
                  <a:cubicBezTo>
                    <a:pt x="25679" y="542"/>
                    <a:pt x="27619" y="771"/>
                    <a:pt x="29536" y="1067"/>
                  </a:cubicBezTo>
                  <a:cubicBezTo>
                    <a:pt x="31431" y="1387"/>
                    <a:pt x="33325" y="1912"/>
                    <a:pt x="34672" y="2414"/>
                  </a:cubicBezTo>
                  <a:cubicBezTo>
                    <a:pt x="35014" y="2551"/>
                    <a:pt x="35334" y="2665"/>
                    <a:pt x="35608" y="2779"/>
                  </a:cubicBezTo>
                  <a:cubicBezTo>
                    <a:pt x="35882" y="2893"/>
                    <a:pt x="36110" y="3008"/>
                    <a:pt x="36315" y="3099"/>
                  </a:cubicBezTo>
                  <a:cubicBezTo>
                    <a:pt x="36664" y="3242"/>
                    <a:pt x="36883" y="3331"/>
                    <a:pt x="36924" y="3331"/>
                  </a:cubicBezTo>
                  <a:cubicBezTo>
                    <a:pt x="36929" y="3331"/>
                    <a:pt x="36932" y="3329"/>
                    <a:pt x="36932" y="3327"/>
                  </a:cubicBezTo>
                  <a:cubicBezTo>
                    <a:pt x="36954" y="3327"/>
                    <a:pt x="36726" y="3190"/>
                    <a:pt x="36361" y="3008"/>
                  </a:cubicBezTo>
                  <a:cubicBezTo>
                    <a:pt x="36178" y="2893"/>
                    <a:pt x="35927" y="2779"/>
                    <a:pt x="35676" y="2642"/>
                  </a:cubicBezTo>
                  <a:cubicBezTo>
                    <a:pt x="35402" y="2505"/>
                    <a:pt x="35083" y="2391"/>
                    <a:pt x="34763" y="2232"/>
                  </a:cubicBezTo>
                  <a:cubicBezTo>
                    <a:pt x="33416" y="1661"/>
                    <a:pt x="31522" y="1067"/>
                    <a:pt x="29582" y="702"/>
                  </a:cubicBezTo>
                  <a:cubicBezTo>
                    <a:pt x="27664" y="337"/>
                    <a:pt x="25724" y="63"/>
                    <a:pt x="24241" y="18"/>
                  </a:cubicBezTo>
                  <a:cubicBezTo>
                    <a:pt x="24058" y="6"/>
                    <a:pt x="23881" y="0"/>
                    <a:pt x="23713" y="0"/>
                  </a:cubicBezTo>
                  <a:close/>
                  <a:moveTo>
                    <a:pt x="36909" y="9193"/>
                  </a:moveTo>
                  <a:cubicBezTo>
                    <a:pt x="36886" y="9193"/>
                    <a:pt x="36863" y="9353"/>
                    <a:pt x="36840" y="9627"/>
                  </a:cubicBezTo>
                  <a:cubicBezTo>
                    <a:pt x="36817" y="9901"/>
                    <a:pt x="36749" y="10312"/>
                    <a:pt x="36680" y="10791"/>
                  </a:cubicBezTo>
                  <a:cubicBezTo>
                    <a:pt x="36658" y="10951"/>
                    <a:pt x="36612" y="11133"/>
                    <a:pt x="36589" y="11316"/>
                  </a:cubicBezTo>
                  <a:cubicBezTo>
                    <a:pt x="36338" y="11339"/>
                    <a:pt x="36178" y="11384"/>
                    <a:pt x="36178" y="11407"/>
                  </a:cubicBezTo>
                  <a:cubicBezTo>
                    <a:pt x="36201" y="11430"/>
                    <a:pt x="36338" y="11430"/>
                    <a:pt x="36544" y="11430"/>
                  </a:cubicBezTo>
                  <a:cubicBezTo>
                    <a:pt x="36544" y="11476"/>
                    <a:pt x="36544" y="11499"/>
                    <a:pt x="36544" y="11544"/>
                  </a:cubicBezTo>
                  <a:cubicBezTo>
                    <a:pt x="36475" y="11818"/>
                    <a:pt x="36384" y="12092"/>
                    <a:pt x="36315" y="12389"/>
                  </a:cubicBezTo>
                  <a:cubicBezTo>
                    <a:pt x="36133" y="12959"/>
                    <a:pt x="35904" y="13553"/>
                    <a:pt x="35608" y="14124"/>
                  </a:cubicBezTo>
                  <a:cubicBezTo>
                    <a:pt x="35037" y="15265"/>
                    <a:pt x="34215" y="16246"/>
                    <a:pt x="33553" y="16931"/>
                  </a:cubicBezTo>
                  <a:cubicBezTo>
                    <a:pt x="32869" y="17593"/>
                    <a:pt x="32366" y="18004"/>
                    <a:pt x="32366" y="18004"/>
                  </a:cubicBezTo>
                  <a:cubicBezTo>
                    <a:pt x="32366" y="18004"/>
                    <a:pt x="31910" y="18437"/>
                    <a:pt x="31134" y="19008"/>
                  </a:cubicBezTo>
                  <a:cubicBezTo>
                    <a:pt x="30769" y="19328"/>
                    <a:pt x="30289" y="19602"/>
                    <a:pt x="29810" y="19944"/>
                  </a:cubicBezTo>
                  <a:cubicBezTo>
                    <a:pt x="29536" y="20081"/>
                    <a:pt x="29262" y="20218"/>
                    <a:pt x="28988" y="20378"/>
                  </a:cubicBezTo>
                  <a:cubicBezTo>
                    <a:pt x="28714" y="20515"/>
                    <a:pt x="28418" y="20606"/>
                    <a:pt x="28121" y="20743"/>
                  </a:cubicBezTo>
                  <a:cubicBezTo>
                    <a:pt x="26934" y="21177"/>
                    <a:pt x="25656" y="21405"/>
                    <a:pt x="24697" y="21587"/>
                  </a:cubicBezTo>
                  <a:cubicBezTo>
                    <a:pt x="24423" y="21633"/>
                    <a:pt x="24172" y="21679"/>
                    <a:pt x="23967" y="21724"/>
                  </a:cubicBezTo>
                  <a:cubicBezTo>
                    <a:pt x="24172" y="21131"/>
                    <a:pt x="24332" y="20560"/>
                    <a:pt x="24446" y="20081"/>
                  </a:cubicBezTo>
                  <a:cubicBezTo>
                    <a:pt x="24606" y="19305"/>
                    <a:pt x="24652" y="18780"/>
                    <a:pt x="24629" y="18780"/>
                  </a:cubicBezTo>
                  <a:cubicBezTo>
                    <a:pt x="24583" y="18780"/>
                    <a:pt x="24469" y="19282"/>
                    <a:pt x="24264" y="20035"/>
                  </a:cubicBezTo>
                  <a:cubicBezTo>
                    <a:pt x="24081" y="20537"/>
                    <a:pt x="23875" y="21177"/>
                    <a:pt x="23579" y="21816"/>
                  </a:cubicBezTo>
                  <a:cubicBezTo>
                    <a:pt x="23282" y="21861"/>
                    <a:pt x="23122" y="21907"/>
                    <a:pt x="23122" y="21930"/>
                  </a:cubicBezTo>
                  <a:cubicBezTo>
                    <a:pt x="23122" y="21941"/>
                    <a:pt x="23162" y="21947"/>
                    <a:pt x="23234" y="21947"/>
                  </a:cubicBezTo>
                  <a:cubicBezTo>
                    <a:pt x="23305" y="21947"/>
                    <a:pt x="23408" y="21941"/>
                    <a:pt x="23533" y="21930"/>
                  </a:cubicBezTo>
                  <a:lnTo>
                    <a:pt x="23533" y="21930"/>
                  </a:lnTo>
                  <a:cubicBezTo>
                    <a:pt x="23419" y="22181"/>
                    <a:pt x="23282" y="22432"/>
                    <a:pt x="23145" y="22660"/>
                  </a:cubicBezTo>
                  <a:cubicBezTo>
                    <a:pt x="23077" y="22774"/>
                    <a:pt x="23031" y="22911"/>
                    <a:pt x="22962" y="23003"/>
                  </a:cubicBezTo>
                  <a:cubicBezTo>
                    <a:pt x="22894" y="23117"/>
                    <a:pt x="22826" y="23231"/>
                    <a:pt x="22757" y="23345"/>
                  </a:cubicBezTo>
                  <a:cubicBezTo>
                    <a:pt x="22620" y="23550"/>
                    <a:pt x="22483" y="23779"/>
                    <a:pt x="22346" y="23961"/>
                  </a:cubicBezTo>
                  <a:cubicBezTo>
                    <a:pt x="22049" y="24349"/>
                    <a:pt x="21798" y="24737"/>
                    <a:pt x="21547" y="25034"/>
                  </a:cubicBezTo>
                  <a:cubicBezTo>
                    <a:pt x="21296" y="25331"/>
                    <a:pt x="21091" y="25582"/>
                    <a:pt x="20954" y="25764"/>
                  </a:cubicBezTo>
                  <a:cubicBezTo>
                    <a:pt x="20794" y="25924"/>
                    <a:pt x="20703" y="26015"/>
                    <a:pt x="20703" y="26015"/>
                  </a:cubicBezTo>
                  <a:cubicBezTo>
                    <a:pt x="20703" y="26015"/>
                    <a:pt x="20611" y="26107"/>
                    <a:pt x="20475" y="26289"/>
                  </a:cubicBezTo>
                  <a:cubicBezTo>
                    <a:pt x="20315" y="26472"/>
                    <a:pt x="20109" y="26700"/>
                    <a:pt x="19858" y="26997"/>
                  </a:cubicBezTo>
                  <a:cubicBezTo>
                    <a:pt x="19333" y="27590"/>
                    <a:pt x="18603" y="28321"/>
                    <a:pt x="17804" y="28983"/>
                  </a:cubicBezTo>
                  <a:cubicBezTo>
                    <a:pt x="17370" y="29348"/>
                    <a:pt x="16914" y="29668"/>
                    <a:pt x="16480" y="29919"/>
                  </a:cubicBezTo>
                  <a:cubicBezTo>
                    <a:pt x="16503" y="29713"/>
                    <a:pt x="16526" y="29599"/>
                    <a:pt x="16503" y="29599"/>
                  </a:cubicBezTo>
                  <a:cubicBezTo>
                    <a:pt x="16501" y="29598"/>
                    <a:pt x="16500" y="29597"/>
                    <a:pt x="16498" y="29597"/>
                  </a:cubicBezTo>
                  <a:cubicBezTo>
                    <a:pt x="16471" y="29597"/>
                    <a:pt x="16407" y="29753"/>
                    <a:pt x="16343" y="30010"/>
                  </a:cubicBezTo>
                  <a:cubicBezTo>
                    <a:pt x="16024" y="30215"/>
                    <a:pt x="15704" y="30375"/>
                    <a:pt x="15407" y="30466"/>
                  </a:cubicBezTo>
                  <a:cubicBezTo>
                    <a:pt x="14677" y="30763"/>
                    <a:pt x="14152" y="30763"/>
                    <a:pt x="14152" y="30809"/>
                  </a:cubicBezTo>
                  <a:cubicBezTo>
                    <a:pt x="14152" y="30832"/>
                    <a:pt x="14289" y="30832"/>
                    <a:pt x="14517" y="30832"/>
                  </a:cubicBezTo>
                  <a:cubicBezTo>
                    <a:pt x="14745" y="30832"/>
                    <a:pt x="15088" y="30786"/>
                    <a:pt x="15476" y="30672"/>
                  </a:cubicBezTo>
                  <a:cubicBezTo>
                    <a:pt x="15704" y="30603"/>
                    <a:pt x="15978" y="30489"/>
                    <a:pt x="16229" y="30375"/>
                  </a:cubicBezTo>
                  <a:lnTo>
                    <a:pt x="16229" y="30375"/>
                  </a:lnTo>
                  <a:cubicBezTo>
                    <a:pt x="16046" y="30991"/>
                    <a:pt x="15795" y="31882"/>
                    <a:pt x="15407" y="32703"/>
                  </a:cubicBezTo>
                  <a:cubicBezTo>
                    <a:pt x="15088" y="33457"/>
                    <a:pt x="14631" y="34141"/>
                    <a:pt x="14175" y="34461"/>
                  </a:cubicBezTo>
                  <a:cubicBezTo>
                    <a:pt x="13969" y="34621"/>
                    <a:pt x="13764" y="34666"/>
                    <a:pt x="13604" y="34689"/>
                  </a:cubicBezTo>
                  <a:lnTo>
                    <a:pt x="13376" y="34689"/>
                  </a:lnTo>
                  <a:cubicBezTo>
                    <a:pt x="13376" y="34689"/>
                    <a:pt x="13285" y="34689"/>
                    <a:pt x="13148" y="34643"/>
                  </a:cubicBezTo>
                  <a:cubicBezTo>
                    <a:pt x="13033" y="34621"/>
                    <a:pt x="12828" y="34529"/>
                    <a:pt x="12668" y="34324"/>
                  </a:cubicBezTo>
                  <a:cubicBezTo>
                    <a:pt x="12303" y="33936"/>
                    <a:pt x="12075" y="33114"/>
                    <a:pt x="11984" y="32315"/>
                  </a:cubicBezTo>
                  <a:cubicBezTo>
                    <a:pt x="11869" y="31516"/>
                    <a:pt x="11869" y="30695"/>
                    <a:pt x="11824" y="30056"/>
                  </a:cubicBezTo>
                  <a:cubicBezTo>
                    <a:pt x="11801" y="29439"/>
                    <a:pt x="11755" y="29028"/>
                    <a:pt x="11710" y="29028"/>
                  </a:cubicBezTo>
                  <a:cubicBezTo>
                    <a:pt x="11687" y="29028"/>
                    <a:pt x="11664" y="29439"/>
                    <a:pt x="11618" y="30056"/>
                  </a:cubicBezTo>
                  <a:cubicBezTo>
                    <a:pt x="11618" y="30261"/>
                    <a:pt x="11595" y="30466"/>
                    <a:pt x="11595" y="30695"/>
                  </a:cubicBezTo>
                  <a:cubicBezTo>
                    <a:pt x="11459" y="30581"/>
                    <a:pt x="11207" y="30375"/>
                    <a:pt x="10865" y="30147"/>
                  </a:cubicBezTo>
                  <a:cubicBezTo>
                    <a:pt x="10340" y="29804"/>
                    <a:pt x="9655" y="29371"/>
                    <a:pt x="8993" y="28891"/>
                  </a:cubicBezTo>
                  <a:cubicBezTo>
                    <a:pt x="8354" y="28389"/>
                    <a:pt x="7784" y="27841"/>
                    <a:pt x="7418" y="27362"/>
                  </a:cubicBezTo>
                  <a:cubicBezTo>
                    <a:pt x="7304" y="27248"/>
                    <a:pt x="7213" y="27134"/>
                    <a:pt x="7145" y="27043"/>
                  </a:cubicBezTo>
                  <a:cubicBezTo>
                    <a:pt x="7076" y="26951"/>
                    <a:pt x="7008" y="26860"/>
                    <a:pt x="6962" y="26792"/>
                  </a:cubicBezTo>
                  <a:cubicBezTo>
                    <a:pt x="6848" y="26655"/>
                    <a:pt x="6802" y="26563"/>
                    <a:pt x="6802" y="26563"/>
                  </a:cubicBezTo>
                  <a:cubicBezTo>
                    <a:pt x="6802" y="26563"/>
                    <a:pt x="6528" y="26244"/>
                    <a:pt x="6209" y="25742"/>
                  </a:cubicBezTo>
                  <a:cubicBezTo>
                    <a:pt x="6049" y="25490"/>
                    <a:pt x="5866" y="25171"/>
                    <a:pt x="5684" y="24851"/>
                  </a:cubicBezTo>
                  <a:cubicBezTo>
                    <a:pt x="5501" y="24509"/>
                    <a:pt x="5341" y="24144"/>
                    <a:pt x="5182" y="23779"/>
                  </a:cubicBezTo>
                  <a:cubicBezTo>
                    <a:pt x="4999" y="23391"/>
                    <a:pt x="4885" y="23003"/>
                    <a:pt x="4748" y="22660"/>
                  </a:cubicBezTo>
                  <a:cubicBezTo>
                    <a:pt x="4634" y="22295"/>
                    <a:pt x="4542" y="21953"/>
                    <a:pt x="4451" y="21656"/>
                  </a:cubicBezTo>
                  <a:cubicBezTo>
                    <a:pt x="4314" y="21040"/>
                    <a:pt x="4223" y="20652"/>
                    <a:pt x="4177" y="20652"/>
                  </a:cubicBezTo>
                  <a:cubicBezTo>
                    <a:pt x="4154" y="20652"/>
                    <a:pt x="4177" y="21062"/>
                    <a:pt x="4246" y="21702"/>
                  </a:cubicBezTo>
                  <a:cubicBezTo>
                    <a:pt x="4314" y="21998"/>
                    <a:pt x="4383" y="22363"/>
                    <a:pt x="4451" y="22729"/>
                  </a:cubicBezTo>
                  <a:cubicBezTo>
                    <a:pt x="4565" y="23117"/>
                    <a:pt x="4679" y="23528"/>
                    <a:pt x="4816" y="23916"/>
                  </a:cubicBezTo>
                  <a:cubicBezTo>
                    <a:pt x="4976" y="24304"/>
                    <a:pt x="5113" y="24692"/>
                    <a:pt x="5296" y="25034"/>
                  </a:cubicBezTo>
                  <a:cubicBezTo>
                    <a:pt x="5478" y="25399"/>
                    <a:pt x="5638" y="25719"/>
                    <a:pt x="5798" y="25993"/>
                  </a:cubicBezTo>
                  <a:cubicBezTo>
                    <a:pt x="6117" y="26540"/>
                    <a:pt x="6368" y="26883"/>
                    <a:pt x="6368" y="26883"/>
                  </a:cubicBezTo>
                  <a:cubicBezTo>
                    <a:pt x="6368" y="26883"/>
                    <a:pt x="6437" y="26951"/>
                    <a:pt x="6551" y="27111"/>
                  </a:cubicBezTo>
                  <a:cubicBezTo>
                    <a:pt x="6597" y="27180"/>
                    <a:pt x="6665" y="27271"/>
                    <a:pt x="6757" y="27362"/>
                  </a:cubicBezTo>
                  <a:cubicBezTo>
                    <a:pt x="6848" y="27453"/>
                    <a:pt x="6939" y="27568"/>
                    <a:pt x="7053" y="27682"/>
                  </a:cubicBezTo>
                  <a:cubicBezTo>
                    <a:pt x="7441" y="28161"/>
                    <a:pt x="8080" y="28732"/>
                    <a:pt x="8788" y="29188"/>
                  </a:cubicBezTo>
                  <a:cubicBezTo>
                    <a:pt x="9473" y="29645"/>
                    <a:pt x="10203" y="30033"/>
                    <a:pt x="10751" y="30329"/>
                  </a:cubicBezTo>
                  <a:cubicBezTo>
                    <a:pt x="11162" y="30535"/>
                    <a:pt x="11459" y="30695"/>
                    <a:pt x="11595" y="30763"/>
                  </a:cubicBezTo>
                  <a:cubicBezTo>
                    <a:pt x="11573" y="31242"/>
                    <a:pt x="11573" y="31790"/>
                    <a:pt x="11618" y="32361"/>
                  </a:cubicBezTo>
                  <a:cubicBezTo>
                    <a:pt x="11664" y="33183"/>
                    <a:pt x="11824" y="34073"/>
                    <a:pt x="12280" y="34643"/>
                  </a:cubicBezTo>
                  <a:cubicBezTo>
                    <a:pt x="12508" y="34917"/>
                    <a:pt x="12805" y="35077"/>
                    <a:pt x="13011" y="35146"/>
                  </a:cubicBezTo>
                  <a:cubicBezTo>
                    <a:pt x="13102" y="35168"/>
                    <a:pt x="13193" y="35191"/>
                    <a:pt x="13239" y="35214"/>
                  </a:cubicBezTo>
                  <a:lnTo>
                    <a:pt x="13330" y="35214"/>
                  </a:lnTo>
                  <a:cubicBezTo>
                    <a:pt x="13330" y="35214"/>
                    <a:pt x="13364" y="35220"/>
                    <a:pt x="13424" y="35220"/>
                  </a:cubicBezTo>
                  <a:cubicBezTo>
                    <a:pt x="13484" y="35220"/>
                    <a:pt x="13570" y="35214"/>
                    <a:pt x="13673" y="35191"/>
                  </a:cubicBezTo>
                  <a:cubicBezTo>
                    <a:pt x="13901" y="35168"/>
                    <a:pt x="14198" y="35054"/>
                    <a:pt x="14471" y="34849"/>
                  </a:cubicBezTo>
                  <a:cubicBezTo>
                    <a:pt x="15042" y="34415"/>
                    <a:pt x="15453" y="33639"/>
                    <a:pt x="15750" y="32840"/>
                  </a:cubicBezTo>
                  <a:cubicBezTo>
                    <a:pt x="16069" y="32064"/>
                    <a:pt x="16252" y="31242"/>
                    <a:pt x="16366" y="30626"/>
                  </a:cubicBezTo>
                  <a:cubicBezTo>
                    <a:pt x="16389" y="30512"/>
                    <a:pt x="16412" y="30398"/>
                    <a:pt x="16434" y="30284"/>
                  </a:cubicBezTo>
                  <a:cubicBezTo>
                    <a:pt x="16959" y="30010"/>
                    <a:pt x="17530" y="29668"/>
                    <a:pt x="18032" y="29279"/>
                  </a:cubicBezTo>
                  <a:cubicBezTo>
                    <a:pt x="18877" y="28640"/>
                    <a:pt x="19653" y="27910"/>
                    <a:pt x="20201" y="27339"/>
                  </a:cubicBezTo>
                  <a:cubicBezTo>
                    <a:pt x="20475" y="27043"/>
                    <a:pt x="20703" y="26814"/>
                    <a:pt x="20863" y="26632"/>
                  </a:cubicBezTo>
                  <a:cubicBezTo>
                    <a:pt x="21022" y="26472"/>
                    <a:pt x="21114" y="26358"/>
                    <a:pt x="21114" y="26358"/>
                  </a:cubicBezTo>
                  <a:cubicBezTo>
                    <a:pt x="21114" y="26358"/>
                    <a:pt x="21182" y="26267"/>
                    <a:pt x="21342" y="26084"/>
                  </a:cubicBezTo>
                  <a:cubicBezTo>
                    <a:pt x="21502" y="25901"/>
                    <a:pt x="21684" y="25650"/>
                    <a:pt x="21935" y="25331"/>
                  </a:cubicBezTo>
                  <a:cubicBezTo>
                    <a:pt x="22186" y="25011"/>
                    <a:pt x="22437" y="24623"/>
                    <a:pt x="22711" y="24212"/>
                  </a:cubicBezTo>
                  <a:cubicBezTo>
                    <a:pt x="22848" y="24007"/>
                    <a:pt x="22985" y="23779"/>
                    <a:pt x="23099" y="23550"/>
                  </a:cubicBezTo>
                  <a:cubicBezTo>
                    <a:pt x="23168" y="23436"/>
                    <a:pt x="23236" y="23322"/>
                    <a:pt x="23305" y="23208"/>
                  </a:cubicBezTo>
                  <a:cubicBezTo>
                    <a:pt x="23373" y="23094"/>
                    <a:pt x="23419" y="22957"/>
                    <a:pt x="23487" y="22843"/>
                  </a:cubicBezTo>
                  <a:cubicBezTo>
                    <a:pt x="23647" y="22523"/>
                    <a:pt x="23784" y="22204"/>
                    <a:pt x="23898" y="21884"/>
                  </a:cubicBezTo>
                  <a:cubicBezTo>
                    <a:pt x="24149" y="21861"/>
                    <a:pt x="24423" y="21816"/>
                    <a:pt x="24743" y="21793"/>
                  </a:cubicBezTo>
                  <a:cubicBezTo>
                    <a:pt x="25702" y="21656"/>
                    <a:pt x="27003" y="21496"/>
                    <a:pt x="28235" y="21085"/>
                  </a:cubicBezTo>
                  <a:cubicBezTo>
                    <a:pt x="28555" y="20971"/>
                    <a:pt x="28874" y="20880"/>
                    <a:pt x="29171" y="20743"/>
                  </a:cubicBezTo>
                  <a:cubicBezTo>
                    <a:pt x="29445" y="20606"/>
                    <a:pt x="29742" y="20446"/>
                    <a:pt x="30015" y="20332"/>
                  </a:cubicBezTo>
                  <a:cubicBezTo>
                    <a:pt x="30540" y="19990"/>
                    <a:pt x="31043" y="19716"/>
                    <a:pt x="31431" y="19396"/>
                  </a:cubicBezTo>
                  <a:cubicBezTo>
                    <a:pt x="32230" y="18826"/>
                    <a:pt x="32709" y="18392"/>
                    <a:pt x="32709" y="18392"/>
                  </a:cubicBezTo>
                  <a:cubicBezTo>
                    <a:pt x="32709" y="18392"/>
                    <a:pt x="33234" y="17981"/>
                    <a:pt x="33896" y="17251"/>
                  </a:cubicBezTo>
                  <a:cubicBezTo>
                    <a:pt x="34558" y="16543"/>
                    <a:pt x="35402" y="15493"/>
                    <a:pt x="35950" y="14283"/>
                  </a:cubicBezTo>
                  <a:cubicBezTo>
                    <a:pt x="36247" y="13690"/>
                    <a:pt x="36429" y="13051"/>
                    <a:pt x="36589" y="12457"/>
                  </a:cubicBezTo>
                  <a:cubicBezTo>
                    <a:pt x="36658" y="12161"/>
                    <a:pt x="36726" y="11864"/>
                    <a:pt x="36772" y="11590"/>
                  </a:cubicBezTo>
                  <a:cubicBezTo>
                    <a:pt x="36795" y="11544"/>
                    <a:pt x="36795" y="11499"/>
                    <a:pt x="36795" y="11476"/>
                  </a:cubicBezTo>
                  <a:cubicBezTo>
                    <a:pt x="36886" y="11476"/>
                    <a:pt x="36977" y="11499"/>
                    <a:pt x="37091" y="11521"/>
                  </a:cubicBezTo>
                  <a:cubicBezTo>
                    <a:pt x="37616" y="11658"/>
                    <a:pt x="38301" y="11955"/>
                    <a:pt x="38917" y="12320"/>
                  </a:cubicBezTo>
                  <a:cubicBezTo>
                    <a:pt x="39556" y="12686"/>
                    <a:pt x="40173" y="13096"/>
                    <a:pt x="40652" y="13393"/>
                  </a:cubicBezTo>
                  <a:cubicBezTo>
                    <a:pt x="41131" y="13690"/>
                    <a:pt x="41428" y="13895"/>
                    <a:pt x="41428" y="13895"/>
                  </a:cubicBezTo>
                  <a:cubicBezTo>
                    <a:pt x="41428" y="13895"/>
                    <a:pt x="41497" y="13941"/>
                    <a:pt x="41634" y="14032"/>
                  </a:cubicBezTo>
                  <a:cubicBezTo>
                    <a:pt x="41771" y="14101"/>
                    <a:pt x="41953" y="14260"/>
                    <a:pt x="42159" y="14420"/>
                  </a:cubicBezTo>
                  <a:cubicBezTo>
                    <a:pt x="42592" y="14740"/>
                    <a:pt x="43117" y="15265"/>
                    <a:pt x="43597" y="15813"/>
                  </a:cubicBezTo>
                  <a:cubicBezTo>
                    <a:pt x="44076" y="16360"/>
                    <a:pt x="44487" y="16999"/>
                    <a:pt x="44783" y="17456"/>
                  </a:cubicBezTo>
                  <a:cubicBezTo>
                    <a:pt x="45057" y="17935"/>
                    <a:pt x="45240" y="18255"/>
                    <a:pt x="45286" y="18255"/>
                  </a:cubicBezTo>
                  <a:cubicBezTo>
                    <a:pt x="45308" y="18232"/>
                    <a:pt x="45194" y="17867"/>
                    <a:pt x="44966" y="17365"/>
                  </a:cubicBezTo>
                  <a:cubicBezTo>
                    <a:pt x="44715" y="16863"/>
                    <a:pt x="44350" y="16178"/>
                    <a:pt x="43893" y="15584"/>
                  </a:cubicBezTo>
                  <a:cubicBezTo>
                    <a:pt x="43437" y="14968"/>
                    <a:pt x="42912" y="14420"/>
                    <a:pt x="42478" y="14032"/>
                  </a:cubicBezTo>
                  <a:cubicBezTo>
                    <a:pt x="42250" y="13850"/>
                    <a:pt x="42067" y="13690"/>
                    <a:pt x="41930" y="13599"/>
                  </a:cubicBezTo>
                  <a:cubicBezTo>
                    <a:pt x="41793" y="13507"/>
                    <a:pt x="41702" y="13462"/>
                    <a:pt x="41702" y="13462"/>
                  </a:cubicBezTo>
                  <a:cubicBezTo>
                    <a:pt x="41702" y="13462"/>
                    <a:pt x="41382" y="13233"/>
                    <a:pt x="40903" y="12982"/>
                  </a:cubicBezTo>
                  <a:cubicBezTo>
                    <a:pt x="40424" y="12708"/>
                    <a:pt x="39785" y="12320"/>
                    <a:pt x="39100" y="11978"/>
                  </a:cubicBezTo>
                  <a:cubicBezTo>
                    <a:pt x="38438" y="11636"/>
                    <a:pt x="37708" y="11384"/>
                    <a:pt x="37137" y="11316"/>
                  </a:cubicBezTo>
                  <a:cubicBezTo>
                    <a:pt x="37023" y="11316"/>
                    <a:pt x="36909" y="11293"/>
                    <a:pt x="36817" y="11293"/>
                  </a:cubicBezTo>
                  <a:cubicBezTo>
                    <a:pt x="36840" y="11133"/>
                    <a:pt x="36863" y="10974"/>
                    <a:pt x="36886" y="10814"/>
                  </a:cubicBezTo>
                  <a:cubicBezTo>
                    <a:pt x="36932" y="10312"/>
                    <a:pt x="36954" y="9924"/>
                    <a:pt x="36932" y="9627"/>
                  </a:cubicBezTo>
                  <a:cubicBezTo>
                    <a:pt x="36932" y="9353"/>
                    <a:pt x="36932" y="9193"/>
                    <a:pt x="36909" y="9193"/>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4572;p53">
              <a:extLst>
                <a:ext uri="{FF2B5EF4-FFF2-40B4-BE49-F238E27FC236}">
                  <a16:creationId xmlns:a16="http://schemas.microsoft.com/office/drawing/2014/main" id="{550891E7-C168-C07A-10E8-0C7B6F040570}"/>
                </a:ext>
              </a:extLst>
            </p:cNvPr>
            <p:cNvSpPr/>
            <p:nvPr/>
          </p:nvSpPr>
          <p:spPr>
            <a:xfrm>
              <a:off x="723725" y="1826625"/>
              <a:ext cx="50225" cy="102225"/>
            </a:xfrm>
            <a:custGeom>
              <a:avLst/>
              <a:gdLst/>
              <a:ahLst/>
              <a:cxnLst/>
              <a:rect l="l" t="t" r="r" b="b"/>
              <a:pathLst>
                <a:path w="2009" h="4089" extrusionOk="0">
                  <a:moveTo>
                    <a:pt x="458" y="0"/>
                  </a:moveTo>
                  <a:cubicBezTo>
                    <a:pt x="450" y="0"/>
                    <a:pt x="442" y="1"/>
                    <a:pt x="434" y="1"/>
                  </a:cubicBezTo>
                  <a:cubicBezTo>
                    <a:pt x="137" y="24"/>
                    <a:pt x="0" y="481"/>
                    <a:pt x="160" y="1051"/>
                  </a:cubicBezTo>
                  <a:cubicBezTo>
                    <a:pt x="294" y="1585"/>
                    <a:pt x="644" y="2011"/>
                    <a:pt x="958" y="2011"/>
                  </a:cubicBezTo>
                  <a:cubicBezTo>
                    <a:pt x="966" y="2011"/>
                    <a:pt x="974" y="2010"/>
                    <a:pt x="982" y="2010"/>
                  </a:cubicBezTo>
                  <a:cubicBezTo>
                    <a:pt x="1279" y="1987"/>
                    <a:pt x="1416" y="1508"/>
                    <a:pt x="1256" y="960"/>
                  </a:cubicBezTo>
                  <a:cubicBezTo>
                    <a:pt x="1122" y="426"/>
                    <a:pt x="772" y="0"/>
                    <a:pt x="458" y="0"/>
                  </a:cubicBezTo>
                  <a:close/>
                  <a:moveTo>
                    <a:pt x="1326" y="2670"/>
                  </a:moveTo>
                  <a:cubicBezTo>
                    <a:pt x="1318" y="2670"/>
                    <a:pt x="1310" y="2671"/>
                    <a:pt x="1301" y="2672"/>
                  </a:cubicBezTo>
                  <a:cubicBezTo>
                    <a:pt x="1096" y="2672"/>
                    <a:pt x="1005" y="3014"/>
                    <a:pt x="1096" y="3402"/>
                  </a:cubicBezTo>
                  <a:cubicBezTo>
                    <a:pt x="1206" y="3777"/>
                    <a:pt x="1466" y="4088"/>
                    <a:pt x="1668" y="4088"/>
                  </a:cubicBezTo>
                  <a:cubicBezTo>
                    <a:pt x="1675" y="4088"/>
                    <a:pt x="1682" y="4088"/>
                    <a:pt x="1689" y="4087"/>
                  </a:cubicBezTo>
                  <a:cubicBezTo>
                    <a:pt x="1918" y="4064"/>
                    <a:pt x="2009" y="3745"/>
                    <a:pt x="1895" y="3356"/>
                  </a:cubicBezTo>
                  <a:cubicBezTo>
                    <a:pt x="1807" y="2960"/>
                    <a:pt x="1549" y="2670"/>
                    <a:pt x="1326"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4573;p53">
              <a:extLst>
                <a:ext uri="{FF2B5EF4-FFF2-40B4-BE49-F238E27FC236}">
                  <a16:creationId xmlns:a16="http://schemas.microsoft.com/office/drawing/2014/main" id="{03EB1D4B-2A61-D783-5D37-4998E754CD41}"/>
                </a:ext>
              </a:extLst>
            </p:cNvPr>
            <p:cNvSpPr/>
            <p:nvPr/>
          </p:nvSpPr>
          <p:spPr>
            <a:xfrm>
              <a:off x="1385650" y="1365700"/>
              <a:ext cx="110150" cy="32425"/>
            </a:xfrm>
            <a:custGeom>
              <a:avLst/>
              <a:gdLst/>
              <a:ahLst/>
              <a:cxnLst/>
              <a:rect l="l" t="t" r="r" b="b"/>
              <a:pathLst>
                <a:path w="4406" h="1297" extrusionOk="0">
                  <a:moveTo>
                    <a:pt x="935" y="1"/>
                  </a:moveTo>
                  <a:cubicBezTo>
                    <a:pt x="538" y="1"/>
                    <a:pt x="202" y="130"/>
                    <a:pt x="115" y="338"/>
                  </a:cubicBezTo>
                  <a:cubicBezTo>
                    <a:pt x="1" y="634"/>
                    <a:pt x="343" y="954"/>
                    <a:pt x="914" y="1068"/>
                  </a:cubicBezTo>
                  <a:cubicBezTo>
                    <a:pt x="1045" y="1096"/>
                    <a:pt x="1177" y="1109"/>
                    <a:pt x="1303" y="1109"/>
                  </a:cubicBezTo>
                  <a:cubicBezTo>
                    <a:pt x="1701" y="1109"/>
                    <a:pt x="2042" y="979"/>
                    <a:pt x="2146" y="771"/>
                  </a:cubicBezTo>
                  <a:cubicBezTo>
                    <a:pt x="2260" y="475"/>
                    <a:pt x="1895" y="155"/>
                    <a:pt x="1325" y="41"/>
                  </a:cubicBezTo>
                  <a:cubicBezTo>
                    <a:pt x="1193" y="14"/>
                    <a:pt x="1061" y="1"/>
                    <a:pt x="935" y="1"/>
                  </a:cubicBezTo>
                  <a:close/>
                  <a:moveTo>
                    <a:pt x="3490" y="498"/>
                  </a:moveTo>
                  <a:cubicBezTo>
                    <a:pt x="3199" y="498"/>
                    <a:pt x="2948" y="589"/>
                    <a:pt x="2877" y="749"/>
                  </a:cubicBezTo>
                  <a:cubicBezTo>
                    <a:pt x="2785" y="954"/>
                    <a:pt x="3059" y="1182"/>
                    <a:pt x="3447" y="1274"/>
                  </a:cubicBezTo>
                  <a:cubicBezTo>
                    <a:pt x="3538" y="1289"/>
                    <a:pt x="3628" y="1296"/>
                    <a:pt x="3714" y="1296"/>
                  </a:cubicBezTo>
                  <a:cubicBezTo>
                    <a:pt x="4015" y="1296"/>
                    <a:pt x="4266" y="1205"/>
                    <a:pt x="4337" y="1045"/>
                  </a:cubicBezTo>
                  <a:cubicBezTo>
                    <a:pt x="4406" y="840"/>
                    <a:pt x="4155" y="612"/>
                    <a:pt x="3744" y="520"/>
                  </a:cubicBezTo>
                  <a:cubicBezTo>
                    <a:pt x="3658" y="505"/>
                    <a:pt x="3572" y="498"/>
                    <a:pt x="3490" y="49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82" name="Google Shape;4574;p53">
            <a:extLst>
              <a:ext uri="{FF2B5EF4-FFF2-40B4-BE49-F238E27FC236}">
                <a16:creationId xmlns:a16="http://schemas.microsoft.com/office/drawing/2014/main" id="{996D17F8-7A1E-7561-6E98-8278AA0B1B1F}"/>
              </a:ext>
            </a:extLst>
          </p:cNvPr>
          <p:cNvGrpSpPr/>
          <p:nvPr/>
        </p:nvGrpSpPr>
        <p:grpSpPr>
          <a:xfrm flipH="1">
            <a:off x="7712099" y="2519720"/>
            <a:ext cx="996454" cy="2708066"/>
            <a:chOff x="2326325" y="1091600"/>
            <a:chExt cx="1456010" cy="3515739"/>
          </a:xfrm>
        </p:grpSpPr>
        <p:sp>
          <p:nvSpPr>
            <p:cNvPr id="283" name="Google Shape;4575;p53">
              <a:extLst>
                <a:ext uri="{FF2B5EF4-FFF2-40B4-BE49-F238E27FC236}">
                  <a16:creationId xmlns:a16="http://schemas.microsoft.com/office/drawing/2014/main" id="{6240530F-D964-E45D-416A-409B8BEC9FE6}"/>
                </a:ext>
              </a:extLst>
            </p:cNvPr>
            <p:cNvSpPr/>
            <p:nvPr/>
          </p:nvSpPr>
          <p:spPr>
            <a:xfrm>
              <a:off x="2412235" y="4287639"/>
              <a:ext cx="1370100" cy="319700"/>
            </a:xfrm>
            <a:custGeom>
              <a:avLst/>
              <a:gdLst/>
              <a:ahLst/>
              <a:cxnLst/>
              <a:rect l="l" t="t" r="r" b="b"/>
              <a:pathLst>
                <a:path w="54804" h="17439" extrusionOk="0">
                  <a:moveTo>
                    <a:pt x="27391" y="0"/>
                  </a:moveTo>
                  <a:cubicBezTo>
                    <a:pt x="12258" y="0"/>
                    <a:pt x="0" y="3903"/>
                    <a:pt x="0" y="8719"/>
                  </a:cubicBezTo>
                  <a:cubicBezTo>
                    <a:pt x="0" y="13536"/>
                    <a:pt x="12258" y="17439"/>
                    <a:pt x="27391" y="17439"/>
                  </a:cubicBezTo>
                  <a:cubicBezTo>
                    <a:pt x="42524" y="17439"/>
                    <a:pt x="54804" y="13536"/>
                    <a:pt x="54804" y="8719"/>
                  </a:cubicBezTo>
                  <a:cubicBezTo>
                    <a:pt x="54804" y="3903"/>
                    <a:pt x="42524" y="0"/>
                    <a:pt x="2739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4" name="Google Shape;4576;p53">
              <a:extLst>
                <a:ext uri="{FF2B5EF4-FFF2-40B4-BE49-F238E27FC236}">
                  <a16:creationId xmlns:a16="http://schemas.microsoft.com/office/drawing/2014/main" id="{46E75804-37E4-4713-650B-D57F28410074}"/>
                </a:ext>
              </a:extLst>
            </p:cNvPr>
            <p:cNvSpPr/>
            <p:nvPr/>
          </p:nvSpPr>
          <p:spPr>
            <a:xfrm>
              <a:off x="3108975" y="2417500"/>
              <a:ext cx="518725" cy="640125"/>
            </a:xfrm>
            <a:custGeom>
              <a:avLst/>
              <a:gdLst/>
              <a:ahLst/>
              <a:cxnLst/>
              <a:rect l="l" t="t" r="r" b="b"/>
              <a:pathLst>
                <a:path w="20749" h="25605" extrusionOk="0">
                  <a:moveTo>
                    <a:pt x="3619" y="1"/>
                  </a:moveTo>
                  <a:cubicBezTo>
                    <a:pt x="2482" y="1"/>
                    <a:pt x="1023" y="663"/>
                    <a:pt x="388" y="1679"/>
                  </a:cubicBezTo>
                  <a:cubicBezTo>
                    <a:pt x="228" y="1953"/>
                    <a:pt x="137" y="2296"/>
                    <a:pt x="69" y="2638"/>
                  </a:cubicBezTo>
                  <a:cubicBezTo>
                    <a:pt x="0" y="2980"/>
                    <a:pt x="0" y="3323"/>
                    <a:pt x="0" y="3642"/>
                  </a:cubicBezTo>
                  <a:cubicBezTo>
                    <a:pt x="46" y="5058"/>
                    <a:pt x="457" y="6473"/>
                    <a:pt x="867" y="7797"/>
                  </a:cubicBezTo>
                  <a:cubicBezTo>
                    <a:pt x="2054" y="11882"/>
                    <a:pt x="3743" y="15854"/>
                    <a:pt x="5866" y="19460"/>
                  </a:cubicBezTo>
                  <a:cubicBezTo>
                    <a:pt x="7167" y="21651"/>
                    <a:pt x="9016" y="24824"/>
                    <a:pt x="11710" y="25463"/>
                  </a:cubicBezTo>
                  <a:cubicBezTo>
                    <a:pt x="12113" y="25559"/>
                    <a:pt x="12501" y="25604"/>
                    <a:pt x="12875" y="25604"/>
                  </a:cubicBezTo>
                  <a:cubicBezTo>
                    <a:pt x="16689" y="25604"/>
                    <a:pt x="18954" y="20893"/>
                    <a:pt x="19516" y="17109"/>
                  </a:cubicBezTo>
                  <a:cubicBezTo>
                    <a:pt x="19835" y="15055"/>
                    <a:pt x="20748" y="13526"/>
                    <a:pt x="20337" y="11791"/>
                  </a:cubicBezTo>
                  <a:cubicBezTo>
                    <a:pt x="20031" y="10495"/>
                    <a:pt x="19317" y="9886"/>
                    <a:pt x="18582" y="9886"/>
                  </a:cubicBezTo>
                  <a:cubicBezTo>
                    <a:pt x="17893" y="9886"/>
                    <a:pt x="17185" y="10421"/>
                    <a:pt x="16777" y="11426"/>
                  </a:cubicBezTo>
                  <a:cubicBezTo>
                    <a:pt x="16138" y="12955"/>
                    <a:pt x="13330" y="17109"/>
                    <a:pt x="12029" y="18228"/>
                  </a:cubicBezTo>
                  <a:cubicBezTo>
                    <a:pt x="11116" y="15420"/>
                    <a:pt x="11481" y="11266"/>
                    <a:pt x="10340" y="8550"/>
                  </a:cubicBezTo>
                  <a:cubicBezTo>
                    <a:pt x="9450" y="6359"/>
                    <a:pt x="8834" y="4053"/>
                    <a:pt x="7510" y="2090"/>
                  </a:cubicBezTo>
                  <a:cubicBezTo>
                    <a:pt x="6711" y="926"/>
                    <a:pt x="5318" y="150"/>
                    <a:pt x="3880" y="13"/>
                  </a:cubicBezTo>
                  <a:cubicBezTo>
                    <a:pt x="3796" y="5"/>
                    <a:pt x="3709" y="1"/>
                    <a:pt x="3619"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5" name="Google Shape;4577;p53">
              <a:extLst>
                <a:ext uri="{FF2B5EF4-FFF2-40B4-BE49-F238E27FC236}">
                  <a16:creationId xmlns:a16="http://schemas.microsoft.com/office/drawing/2014/main" id="{88C70930-69AA-EB71-B2A9-3DD9524BB231}"/>
                </a:ext>
              </a:extLst>
            </p:cNvPr>
            <p:cNvSpPr/>
            <p:nvPr/>
          </p:nvSpPr>
          <p:spPr>
            <a:xfrm>
              <a:off x="3162025" y="2632375"/>
              <a:ext cx="465675" cy="425250"/>
            </a:xfrm>
            <a:custGeom>
              <a:avLst/>
              <a:gdLst/>
              <a:ahLst/>
              <a:cxnLst/>
              <a:rect l="l" t="t" r="r" b="b"/>
              <a:pathLst>
                <a:path w="18627" h="17010" extrusionOk="0">
                  <a:moveTo>
                    <a:pt x="8241" y="0"/>
                  </a:moveTo>
                  <a:cubicBezTo>
                    <a:pt x="6346" y="662"/>
                    <a:pt x="2329" y="2078"/>
                    <a:pt x="1" y="2991"/>
                  </a:cubicBezTo>
                  <a:cubicBezTo>
                    <a:pt x="1" y="3013"/>
                    <a:pt x="1" y="3013"/>
                    <a:pt x="24" y="3013"/>
                  </a:cubicBezTo>
                  <a:cubicBezTo>
                    <a:pt x="526" y="4360"/>
                    <a:pt x="1074" y="5684"/>
                    <a:pt x="1690" y="6962"/>
                  </a:cubicBezTo>
                  <a:cubicBezTo>
                    <a:pt x="1713" y="7031"/>
                    <a:pt x="1758" y="7099"/>
                    <a:pt x="1781" y="7168"/>
                  </a:cubicBezTo>
                  <a:cubicBezTo>
                    <a:pt x="2032" y="7693"/>
                    <a:pt x="2283" y="8218"/>
                    <a:pt x="2557" y="8720"/>
                  </a:cubicBezTo>
                  <a:cubicBezTo>
                    <a:pt x="2603" y="8811"/>
                    <a:pt x="2671" y="8925"/>
                    <a:pt x="2717" y="9016"/>
                  </a:cubicBezTo>
                  <a:cubicBezTo>
                    <a:pt x="2740" y="9062"/>
                    <a:pt x="2763" y="9108"/>
                    <a:pt x="2786" y="9153"/>
                  </a:cubicBezTo>
                  <a:cubicBezTo>
                    <a:pt x="2900" y="9382"/>
                    <a:pt x="3037" y="9587"/>
                    <a:pt x="3151" y="9815"/>
                  </a:cubicBezTo>
                  <a:cubicBezTo>
                    <a:pt x="3333" y="10158"/>
                    <a:pt x="3539" y="10523"/>
                    <a:pt x="3744" y="10865"/>
                  </a:cubicBezTo>
                  <a:cubicBezTo>
                    <a:pt x="5045" y="13056"/>
                    <a:pt x="6894" y="16229"/>
                    <a:pt x="9588" y="16868"/>
                  </a:cubicBezTo>
                  <a:cubicBezTo>
                    <a:pt x="9991" y="16964"/>
                    <a:pt x="10379" y="17009"/>
                    <a:pt x="10753" y="17009"/>
                  </a:cubicBezTo>
                  <a:cubicBezTo>
                    <a:pt x="14567" y="17009"/>
                    <a:pt x="16832" y="12298"/>
                    <a:pt x="17394" y="8514"/>
                  </a:cubicBezTo>
                  <a:cubicBezTo>
                    <a:pt x="17713" y="6460"/>
                    <a:pt x="18626" y="4931"/>
                    <a:pt x="18215" y="3196"/>
                  </a:cubicBezTo>
                  <a:cubicBezTo>
                    <a:pt x="17942" y="2055"/>
                    <a:pt x="17211" y="1438"/>
                    <a:pt x="16412" y="1301"/>
                  </a:cubicBezTo>
                  <a:cubicBezTo>
                    <a:pt x="15750" y="1324"/>
                    <a:pt x="15043" y="1849"/>
                    <a:pt x="14655" y="2831"/>
                  </a:cubicBezTo>
                  <a:cubicBezTo>
                    <a:pt x="14541" y="3082"/>
                    <a:pt x="14381" y="3401"/>
                    <a:pt x="14175" y="3767"/>
                  </a:cubicBezTo>
                  <a:cubicBezTo>
                    <a:pt x="15294" y="4292"/>
                    <a:pt x="16298" y="5433"/>
                    <a:pt x="15842" y="8081"/>
                  </a:cubicBezTo>
                  <a:cubicBezTo>
                    <a:pt x="15137" y="12137"/>
                    <a:pt x="13164" y="14057"/>
                    <a:pt x="11813" y="14057"/>
                  </a:cubicBezTo>
                  <a:cubicBezTo>
                    <a:pt x="11370" y="14057"/>
                    <a:pt x="10994" y="13851"/>
                    <a:pt x="10752" y="13445"/>
                  </a:cubicBezTo>
                  <a:cubicBezTo>
                    <a:pt x="10227" y="12600"/>
                    <a:pt x="10318" y="10705"/>
                    <a:pt x="10501" y="9039"/>
                  </a:cubicBezTo>
                  <a:lnTo>
                    <a:pt x="10501" y="9039"/>
                  </a:lnTo>
                  <a:cubicBezTo>
                    <a:pt x="10272" y="9290"/>
                    <a:pt x="10067" y="9496"/>
                    <a:pt x="9907" y="9633"/>
                  </a:cubicBezTo>
                  <a:cubicBezTo>
                    <a:pt x="9702" y="8994"/>
                    <a:pt x="9565" y="8263"/>
                    <a:pt x="9451" y="7510"/>
                  </a:cubicBezTo>
                  <a:cubicBezTo>
                    <a:pt x="8774" y="8982"/>
                    <a:pt x="7907" y="10489"/>
                    <a:pt x="7182" y="10489"/>
                  </a:cubicBezTo>
                  <a:cubicBezTo>
                    <a:pt x="7075" y="10489"/>
                    <a:pt x="6971" y="10456"/>
                    <a:pt x="6871" y="10386"/>
                  </a:cubicBezTo>
                  <a:cubicBezTo>
                    <a:pt x="5433" y="9404"/>
                    <a:pt x="3744" y="5661"/>
                    <a:pt x="4612" y="4725"/>
                  </a:cubicBezTo>
                  <a:cubicBezTo>
                    <a:pt x="5159" y="4132"/>
                    <a:pt x="7351" y="3196"/>
                    <a:pt x="8903" y="2603"/>
                  </a:cubicBezTo>
                  <a:cubicBezTo>
                    <a:pt x="8743" y="1667"/>
                    <a:pt x="8560" y="776"/>
                    <a:pt x="824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4578;p53">
              <a:extLst>
                <a:ext uri="{FF2B5EF4-FFF2-40B4-BE49-F238E27FC236}">
                  <a16:creationId xmlns:a16="http://schemas.microsoft.com/office/drawing/2014/main" id="{BC8DC621-4A62-AAF0-2067-C640E65139EC}"/>
                </a:ext>
              </a:extLst>
            </p:cNvPr>
            <p:cNvSpPr/>
            <p:nvPr/>
          </p:nvSpPr>
          <p:spPr>
            <a:xfrm>
              <a:off x="3377725" y="2864600"/>
              <a:ext cx="33700" cy="95975"/>
            </a:xfrm>
            <a:custGeom>
              <a:avLst/>
              <a:gdLst/>
              <a:ahLst/>
              <a:cxnLst/>
              <a:rect l="l" t="t" r="r" b="b"/>
              <a:pathLst>
                <a:path w="1348" h="3839" extrusionOk="0">
                  <a:moveTo>
                    <a:pt x="1296" y="0"/>
                  </a:moveTo>
                  <a:cubicBezTo>
                    <a:pt x="1220" y="0"/>
                    <a:pt x="953" y="424"/>
                    <a:pt x="708" y="869"/>
                  </a:cubicBezTo>
                  <a:cubicBezTo>
                    <a:pt x="457" y="1325"/>
                    <a:pt x="252" y="1805"/>
                    <a:pt x="252" y="1805"/>
                  </a:cubicBezTo>
                  <a:cubicBezTo>
                    <a:pt x="252" y="1805"/>
                    <a:pt x="206" y="1919"/>
                    <a:pt x="161" y="2124"/>
                  </a:cubicBezTo>
                  <a:cubicBezTo>
                    <a:pt x="115" y="2307"/>
                    <a:pt x="69" y="2558"/>
                    <a:pt x="24" y="2832"/>
                  </a:cubicBezTo>
                  <a:cubicBezTo>
                    <a:pt x="1" y="2946"/>
                    <a:pt x="1" y="3083"/>
                    <a:pt x="1" y="3197"/>
                  </a:cubicBezTo>
                  <a:cubicBezTo>
                    <a:pt x="1" y="3334"/>
                    <a:pt x="1" y="3448"/>
                    <a:pt x="24" y="3539"/>
                  </a:cubicBezTo>
                  <a:cubicBezTo>
                    <a:pt x="66" y="3708"/>
                    <a:pt x="89" y="3838"/>
                    <a:pt x="128" y="3838"/>
                  </a:cubicBezTo>
                  <a:cubicBezTo>
                    <a:pt x="131" y="3838"/>
                    <a:pt x="134" y="3838"/>
                    <a:pt x="138" y="3836"/>
                  </a:cubicBezTo>
                  <a:cubicBezTo>
                    <a:pt x="161" y="3836"/>
                    <a:pt x="183" y="3699"/>
                    <a:pt x="206" y="3516"/>
                  </a:cubicBezTo>
                  <a:cubicBezTo>
                    <a:pt x="206" y="3425"/>
                    <a:pt x="229" y="3334"/>
                    <a:pt x="275" y="3220"/>
                  </a:cubicBezTo>
                  <a:cubicBezTo>
                    <a:pt x="298" y="3106"/>
                    <a:pt x="320" y="2991"/>
                    <a:pt x="343" y="2877"/>
                  </a:cubicBezTo>
                  <a:cubicBezTo>
                    <a:pt x="435" y="2626"/>
                    <a:pt x="503" y="2398"/>
                    <a:pt x="571" y="2215"/>
                  </a:cubicBezTo>
                  <a:cubicBezTo>
                    <a:pt x="640" y="2056"/>
                    <a:pt x="686" y="1941"/>
                    <a:pt x="686" y="1941"/>
                  </a:cubicBezTo>
                  <a:cubicBezTo>
                    <a:pt x="686" y="1941"/>
                    <a:pt x="845" y="1462"/>
                    <a:pt x="1005" y="983"/>
                  </a:cubicBezTo>
                  <a:cubicBezTo>
                    <a:pt x="1188" y="503"/>
                    <a:pt x="1348" y="24"/>
                    <a:pt x="1302" y="1"/>
                  </a:cubicBezTo>
                  <a:cubicBezTo>
                    <a:pt x="1300" y="1"/>
                    <a:pt x="1298" y="0"/>
                    <a:pt x="1296"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7" name="Google Shape;4579;p53">
              <a:extLst>
                <a:ext uri="{FF2B5EF4-FFF2-40B4-BE49-F238E27FC236}">
                  <a16:creationId xmlns:a16="http://schemas.microsoft.com/office/drawing/2014/main" id="{05200F12-B810-A838-6E15-F49DB9F5CC7B}"/>
                </a:ext>
              </a:extLst>
            </p:cNvPr>
            <p:cNvSpPr/>
            <p:nvPr/>
          </p:nvSpPr>
          <p:spPr>
            <a:xfrm>
              <a:off x="3430225" y="3022125"/>
              <a:ext cx="26850" cy="12650"/>
            </a:xfrm>
            <a:custGeom>
              <a:avLst/>
              <a:gdLst/>
              <a:ahLst/>
              <a:cxnLst/>
              <a:rect l="l" t="t" r="r" b="b"/>
              <a:pathLst>
                <a:path w="1074" h="506" extrusionOk="0">
                  <a:moveTo>
                    <a:pt x="480" y="0"/>
                  </a:moveTo>
                  <a:cubicBezTo>
                    <a:pt x="480" y="0"/>
                    <a:pt x="343" y="91"/>
                    <a:pt x="229" y="183"/>
                  </a:cubicBezTo>
                  <a:cubicBezTo>
                    <a:pt x="92" y="297"/>
                    <a:pt x="1" y="434"/>
                    <a:pt x="46" y="479"/>
                  </a:cubicBezTo>
                  <a:cubicBezTo>
                    <a:pt x="66" y="499"/>
                    <a:pt x="101" y="506"/>
                    <a:pt x="145" y="506"/>
                  </a:cubicBezTo>
                  <a:cubicBezTo>
                    <a:pt x="204" y="506"/>
                    <a:pt x="277" y="493"/>
                    <a:pt x="343" y="479"/>
                  </a:cubicBezTo>
                  <a:cubicBezTo>
                    <a:pt x="480" y="479"/>
                    <a:pt x="594" y="457"/>
                    <a:pt x="594" y="457"/>
                  </a:cubicBezTo>
                  <a:cubicBezTo>
                    <a:pt x="594" y="457"/>
                    <a:pt x="708" y="411"/>
                    <a:pt x="822" y="342"/>
                  </a:cubicBezTo>
                  <a:cubicBezTo>
                    <a:pt x="937" y="297"/>
                    <a:pt x="1051" y="228"/>
                    <a:pt x="1074" y="160"/>
                  </a:cubicBezTo>
                  <a:cubicBezTo>
                    <a:pt x="1074" y="91"/>
                    <a:pt x="937" y="46"/>
                    <a:pt x="800"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8" name="Google Shape;4580;p53">
              <a:extLst>
                <a:ext uri="{FF2B5EF4-FFF2-40B4-BE49-F238E27FC236}">
                  <a16:creationId xmlns:a16="http://schemas.microsoft.com/office/drawing/2014/main" id="{269F9DA7-38CD-23CC-69C0-6364ECEA370B}"/>
                </a:ext>
              </a:extLst>
            </p:cNvPr>
            <p:cNvSpPr/>
            <p:nvPr/>
          </p:nvSpPr>
          <p:spPr>
            <a:xfrm>
              <a:off x="3098700" y="2415650"/>
              <a:ext cx="296175" cy="377100"/>
            </a:xfrm>
            <a:custGeom>
              <a:avLst/>
              <a:gdLst/>
              <a:ahLst/>
              <a:cxnLst/>
              <a:rect l="l" t="t" r="r" b="b"/>
              <a:pathLst>
                <a:path w="11847" h="15084" extrusionOk="0">
                  <a:moveTo>
                    <a:pt x="4195" y="0"/>
                  </a:moveTo>
                  <a:cubicBezTo>
                    <a:pt x="2892" y="0"/>
                    <a:pt x="1174" y="450"/>
                    <a:pt x="480" y="1594"/>
                  </a:cubicBezTo>
                  <a:cubicBezTo>
                    <a:pt x="297" y="1890"/>
                    <a:pt x="160" y="2278"/>
                    <a:pt x="92" y="2666"/>
                  </a:cubicBezTo>
                  <a:cubicBezTo>
                    <a:pt x="23" y="3054"/>
                    <a:pt x="0" y="3442"/>
                    <a:pt x="0" y="3785"/>
                  </a:cubicBezTo>
                  <a:cubicBezTo>
                    <a:pt x="23" y="5405"/>
                    <a:pt x="480" y="7003"/>
                    <a:pt x="890" y="8510"/>
                  </a:cubicBezTo>
                  <a:cubicBezTo>
                    <a:pt x="1507" y="10747"/>
                    <a:pt x="2260" y="12938"/>
                    <a:pt x="3127" y="15083"/>
                  </a:cubicBezTo>
                  <a:cubicBezTo>
                    <a:pt x="6437" y="11979"/>
                    <a:pt x="10409" y="10404"/>
                    <a:pt x="11847" y="9902"/>
                  </a:cubicBezTo>
                  <a:cubicBezTo>
                    <a:pt x="11755" y="9674"/>
                    <a:pt x="11664" y="9423"/>
                    <a:pt x="11573" y="9172"/>
                  </a:cubicBezTo>
                  <a:cubicBezTo>
                    <a:pt x="10591" y="6729"/>
                    <a:pt x="9952" y="4104"/>
                    <a:pt x="8468" y="1913"/>
                  </a:cubicBezTo>
                  <a:cubicBezTo>
                    <a:pt x="7601" y="612"/>
                    <a:pt x="6232" y="133"/>
                    <a:pt x="4634" y="19"/>
                  </a:cubicBezTo>
                  <a:cubicBezTo>
                    <a:pt x="4495" y="7"/>
                    <a:pt x="4347" y="0"/>
                    <a:pt x="4195" y="0"/>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9" name="Google Shape;4581;p53">
              <a:extLst>
                <a:ext uri="{FF2B5EF4-FFF2-40B4-BE49-F238E27FC236}">
                  <a16:creationId xmlns:a16="http://schemas.microsoft.com/office/drawing/2014/main" id="{C7F13BAA-91FD-DBED-11BC-785D68885235}"/>
                </a:ext>
              </a:extLst>
            </p:cNvPr>
            <p:cNvSpPr/>
            <p:nvPr/>
          </p:nvSpPr>
          <p:spPr>
            <a:xfrm>
              <a:off x="3098700" y="2418950"/>
              <a:ext cx="296175" cy="373800"/>
            </a:xfrm>
            <a:custGeom>
              <a:avLst/>
              <a:gdLst/>
              <a:ahLst/>
              <a:cxnLst/>
              <a:rect l="l" t="t" r="r" b="b"/>
              <a:pathLst>
                <a:path w="11847" h="14952" extrusionOk="0">
                  <a:moveTo>
                    <a:pt x="2945" y="1"/>
                  </a:moveTo>
                  <a:cubicBezTo>
                    <a:pt x="2055" y="183"/>
                    <a:pt x="1187" y="571"/>
                    <a:pt x="662" y="1211"/>
                  </a:cubicBezTo>
                  <a:cubicBezTo>
                    <a:pt x="594" y="1302"/>
                    <a:pt x="525" y="1370"/>
                    <a:pt x="480" y="1462"/>
                  </a:cubicBezTo>
                  <a:cubicBezTo>
                    <a:pt x="297" y="1781"/>
                    <a:pt x="160" y="2146"/>
                    <a:pt x="92" y="2534"/>
                  </a:cubicBezTo>
                  <a:cubicBezTo>
                    <a:pt x="23" y="2922"/>
                    <a:pt x="0" y="3310"/>
                    <a:pt x="0" y="3653"/>
                  </a:cubicBezTo>
                  <a:cubicBezTo>
                    <a:pt x="23" y="5273"/>
                    <a:pt x="480" y="6871"/>
                    <a:pt x="890" y="8378"/>
                  </a:cubicBezTo>
                  <a:cubicBezTo>
                    <a:pt x="1507" y="10615"/>
                    <a:pt x="2260" y="12806"/>
                    <a:pt x="3127" y="14951"/>
                  </a:cubicBezTo>
                  <a:cubicBezTo>
                    <a:pt x="6437" y="11847"/>
                    <a:pt x="10409" y="10272"/>
                    <a:pt x="11847" y="9770"/>
                  </a:cubicBezTo>
                  <a:cubicBezTo>
                    <a:pt x="11801" y="9656"/>
                    <a:pt x="11755" y="9519"/>
                    <a:pt x="11687" y="9405"/>
                  </a:cubicBezTo>
                  <a:cubicBezTo>
                    <a:pt x="10353" y="10015"/>
                    <a:pt x="6553" y="11754"/>
                    <a:pt x="5427" y="11754"/>
                  </a:cubicBezTo>
                  <a:cubicBezTo>
                    <a:pt x="5205" y="11754"/>
                    <a:pt x="5087" y="11686"/>
                    <a:pt x="5113" y="11528"/>
                  </a:cubicBezTo>
                  <a:cubicBezTo>
                    <a:pt x="5273" y="10546"/>
                    <a:pt x="10021" y="8537"/>
                    <a:pt x="11185" y="8058"/>
                  </a:cubicBezTo>
                  <a:cubicBezTo>
                    <a:pt x="11025" y="7602"/>
                    <a:pt x="10865" y="7168"/>
                    <a:pt x="10728" y="6734"/>
                  </a:cubicBezTo>
                  <a:cubicBezTo>
                    <a:pt x="10637" y="6506"/>
                    <a:pt x="10568" y="6301"/>
                    <a:pt x="10500" y="6095"/>
                  </a:cubicBezTo>
                  <a:cubicBezTo>
                    <a:pt x="9452" y="6941"/>
                    <a:pt x="7190" y="8586"/>
                    <a:pt x="5586" y="8586"/>
                  </a:cubicBezTo>
                  <a:cubicBezTo>
                    <a:pt x="5199" y="8586"/>
                    <a:pt x="4850" y="8490"/>
                    <a:pt x="4565" y="8264"/>
                  </a:cubicBezTo>
                  <a:cubicBezTo>
                    <a:pt x="3127" y="7168"/>
                    <a:pt x="1233" y="1987"/>
                    <a:pt x="2945"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0" name="Google Shape;4582;p53">
              <a:extLst>
                <a:ext uri="{FF2B5EF4-FFF2-40B4-BE49-F238E27FC236}">
                  <a16:creationId xmlns:a16="http://schemas.microsoft.com/office/drawing/2014/main" id="{FD9E7EFD-B64C-A5D6-DC05-E111C0D3F1D4}"/>
                </a:ext>
              </a:extLst>
            </p:cNvPr>
            <p:cNvSpPr/>
            <p:nvPr/>
          </p:nvSpPr>
          <p:spPr>
            <a:xfrm>
              <a:off x="3167175" y="2622975"/>
              <a:ext cx="196900" cy="118450"/>
            </a:xfrm>
            <a:custGeom>
              <a:avLst/>
              <a:gdLst/>
              <a:ahLst/>
              <a:cxnLst/>
              <a:rect l="l" t="t" r="r" b="b"/>
              <a:pathLst>
                <a:path w="7876" h="4738" extrusionOk="0">
                  <a:moveTo>
                    <a:pt x="7797" y="0"/>
                  </a:moveTo>
                  <a:cubicBezTo>
                    <a:pt x="7522" y="0"/>
                    <a:pt x="6557" y="113"/>
                    <a:pt x="5593" y="422"/>
                  </a:cubicBezTo>
                  <a:cubicBezTo>
                    <a:pt x="5045" y="650"/>
                    <a:pt x="4497" y="833"/>
                    <a:pt x="4109" y="1061"/>
                  </a:cubicBezTo>
                  <a:cubicBezTo>
                    <a:pt x="3721" y="1267"/>
                    <a:pt x="3447" y="1426"/>
                    <a:pt x="3447" y="1426"/>
                  </a:cubicBezTo>
                  <a:cubicBezTo>
                    <a:pt x="3447" y="1426"/>
                    <a:pt x="3196" y="1586"/>
                    <a:pt x="2831" y="1860"/>
                  </a:cubicBezTo>
                  <a:cubicBezTo>
                    <a:pt x="2465" y="2111"/>
                    <a:pt x="2032" y="2522"/>
                    <a:pt x="1575" y="2910"/>
                  </a:cubicBezTo>
                  <a:cubicBezTo>
                    <a:pt x="731" y="3755"/>
                    <a:pt x="0" y="4713"/>
                    <a:pt x="46" y="4736"/>
                  </a:cubicBezTo>
                  <a:cubicBezTo>
                    <a:pt x="48" y="4737"/>
                    <a:pt x="50" y="4738"/>
                    <a:pt x="53" y="4738"/>
                  </a:cubicBezTo>
                  <a:cubicBezTo>
                    <a:pt x="155" y="4738"/>
                    <a:pt x="936" y="3895"/>
                    <a:pt x="1803" y="3161"/>
                  </a:cubicBezTo>
                  <a:cubicBezTo>
                    <a:pt x="2260" y="2819"/>
                    <a:pt x="2694" y="2431"/>
                    <a:pt x="3082" y="2202"/>
                  </a:cubicBezTo>
                  <a:cubicBezTo>
                    <a:pt x="3424" y="1974"/>
                    <a:pt x="3675" y="1814"/>
                    <a:pt x="3675" y="1814"/>
                  </a:cubicBezTo>
                  <a:cubicBezTo>
                    <a:pt x="3675" y="1814"/>
                    <a:pt x="3926" y="1677"/>
                    <a:pt x="4291" y="1449"/>
                  </a:cubicBezTo>
                  <a:cubicBezTo>
                    <a:pt x="4657" y="1198"/>
                    <a:pt x="5182" y="993"/>
                    <a:pt x="5707" y="742"/>
                  </a:cubicBezTo>
                  <a:cubicBezTo>
                    <a:pt x="6757" y="308"/>
                    <a:pt x="7875" y="80"/>
                    <a:pt x="7875" y="11"/>
                  </a:cubicBezTo>
                  <a:cubicBezTo>
                    <a:pt x="7875" y="4"/>
                    <a:pt x="7848" y="0"/>
                    <a:pt x="7797" y="0"/>
                  </a:cubicBezTo>
                  <a:close/>
                </a:path>
              </a:pathLst>
            </a:custGeom>
            <a:solidFill>
              <a:srgbClr val="FF91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1" name="Google Shape;4583;p53">
              <a:extLst>
                <a:ext uri="{FF2B5EF4-FFF2-40B4-BE49-F238E27FC236}">
                  <a16:creationId xmlns:a16="http://schemas.microsoft.com/office/drawing/2014/main" id="{9868E045-BFC4-1585-FDBF-5EEFF1CEF9D2}"/>
                </a:ext>
              </a:extLst>
            </p:cNvPr>
            <p:cNvSpPr/>
            <p:nvPr/>
          </p:nvSpPr>
          <p:spPr>
            <a:xfrm>
              <a:off x="3277300" y="2480175"/>
              <a:ext cx="40550" cy="40450"/>
            </a:xfrm>
            <a:custGeom>
              <a:avLst/>
              <a:gdLst/>
              <a:ahLst/>
              <a:cxnLst/>
              <a:rect l="l" t="t" r="r" b="b"/>
              <a:pathLst>
                <a:path w="1622" h="1618" extrusionOk="0">
                  <a:moveTo>
                    <a:pt x="397" y="0"/>
                  </a:moveTo>
                  <a:cubicBezTo>
                    <a:pt x="335" y="0"/>
                    <a:pt x="278" y="13"/>
                    <a:pt x="229" y="40"/>
                  </a:cubicBezTo>
                  <a:cubicBezTo>
                    <a:pt x="1" y="177"/>
                    <a:pt x="46" y="633"/>
                    <a:pt x="366" y="1067"/>
                  </a:cubicBezTo>
                  <a:cubicBezTo>
                    <a:pt x="619" y="1392"/>
                    <a:pt x="958" y="1618"/>
                    <a:pt x="1213" y="1618"/>
                  </a:cubicBezTo>
                  <a:cubicBezTo>
                    <a:pt x="1280" y="1618"/>
                    <a:pt x="1341" y="1602"/>
                    <a:pt x="1393" y="1569"/>
                  </a:cubicBezTo>
                  <a:cubicBezTo>
                    <a:pt x="1621" y="1432"/>
                    <a:pt x="1576" y="976"/>
                    <a:pt x="1256" y="565"/>
                  </a:cubicBezTo>
                  <a:cubicBezTo>
                    <a:pt x="999" y="216"/>
                    <a:pt x="654" y="0"/>
                    <a:pt x="397" y="0"/>
                  </a:cubicBezTo>
                  <a:close/>
                </a:path>
              </a:pathLst>
            </a:custGeom>
            <a:solidFill>
              <a:srgbClr val="FFDC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2" name="Google Shape;4584;p53">
              <a:extLst>
                <a:ext uri="{FF2B5EF4-FFF2-40B4-BE49-F238E27FC236}">
                  <a16:creationId xmlns:a16="http://schemas.microsoft.com/office/drawing/2014/main" id="{9B4C29AF-2459-88EC-4A2E-4B07CDD52050}"/>
                </a:ext>
              </a:extLst>
            </p:cNvPr>
            <p:cNvSpPr/>
            <p:nvPr/>
          </p:nvSpPr>
          <p:spPr>
            <a:xfrm>
              <a:off x="3245350" y="2441725"/>
              <a:ext cx="29125" cy="29250"/>
            </a:xfrm>
            <a:custGeom>
              <a:avLst/>
              <a:gdLst/>
              <a:ahLst/>
              <a:cxnLst/>
              <a:rect l="l" t="t" r="r" b="b"/>
              <a:pathLst>
                <a:path w="1165" h="1170" extrusionOk="0">
                  <a:moveTo>
                    <a:pt x="291" y="0"/>
                  </a:moveTo>
                  <a:cubicBezTo>
                    <a:pt x="250" y="0"/>
                    <a:pt x="213" y="8"/>
                    <a:pt x="183" y="26"/>
                  </a:cubicBezTo>
                  <a:cubicBezTo>
                    <a:pt x="0" y="140"/>
                    <a:pt x="46" y="459"/>
                    <a:pt x="274" y="779"/>
                  </a:cubicBezTo>
                  <a:cubicBezTo>
                    <a:pt x="459" y="1019"/>
                    <a:pt x="704" y="1170"/>
                    <a:pt x="887" y="1170"/>
                  </a:cubicBezTo>
                  <a:cubicBezTo>
                    <a:pt x="930" y="1170"/>
                    <a:pt x="970" y="1161"/>
                    <a:pt x="1005" y="1144"/>
                  </a:cubicBezTo>
                  <a:cubicBezTo>
                    <a:pt x="1164" y="1030"/>
                    <a:pt x="1142" y="710"/>
                    <a:pt x="913" y="414"/>
                  </a:cubicBezTo>
                  <a:cubicBezTo>
                    <a:pt x="728" y="154"/>
                    <a:pt x="468" y="0"/>
                    <a:pt x="291" y="0"/>
                  </a:cubicBezTo>
                  <a:close/>
                </a:path>
              </a:pathLst>
            </a:custGeom>
            <a:solidFill>
              <a:srgbClr val="FFDC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4585;p53">
              <a:extLst>
                <a:ext uri="{FF2B5EF4-FFF2-40B4-BE49-F238E27FC236}">
                  <a16:creationId xmlns:a16="http://schemas.microsoft.com/office/drawing/2014/main" id="{77722BA9-FF02-CFFF-BF53-D62DDBD72C54}"/>
                </a:ext>
              </a:extLst>
            </p:cNvPr>
            <p:cNvSpPr/>
            <p:nvPr/>
          </p:nvSpPr>
          <p:spPr>
            <a:xfrm>
              <a:off x="3486725" y="2025800"/>
              <a:ext cx="252825" cy="1234550"/>
            </a:xfrm>
            <a:custGeom>
              <a:avLst/>
              <a:gdLst/>
              <a:ahLst/>
              <a:cxnLst/>
              <a:rect l="l" t="t" r="r" b="b"/>
              <a:pathLst>
                <a:path w="10113" h="49382" extrusionOk="0">
                  <a:moveTo>
                    <a:pt x="8925" y="0"/>
                  </a:moveTo>
                  <a:lnTo>
                    <a:pt x="4862" y="8925"/>
                  </a:lnTo>
                  <a:lnTo>
                    <a:pt x="0" y="48070"/>
                  </a:lnTo>
                  <a:cubicBezTo>
                    <a:pt x="0" y="48070"/>
                    <a:pt x="1486" y="49381"/>
                    <a:pt x="3370" y="49381"/>
                  </a:cubicBezTo>
                  <a:cubicBezTo>
                    <a:pt x="3947" y="49381"/>
                    <a:pt x="4561" y="49259"/>
                    <a:pt x="5182" y="48938"/>
                  </a:cubicBezTo>
                  <a:lnTo>
                    <a:pt x="10112" y="9747"/>
                  </a:lnTo>
                  <a:lnTo>
                    <a:pt x="8925" y="0"/>
                  </a:lnTo>
                  <a:close/>
                </a:path>
              </a:pathLst>
            </a:custGeom>
            <a:solidFill>
              <a:srgbClr val="F5A60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4" name="Google Shape;4586;p53">
              <a:extLst>
                <a:ext uri="{FF2B5EF4-FFF2-40B4-BE49-F238E27FC236}">
                  <a16:creationId xmlns:a16="http://schemas.microsoft.com/office/drawing/2014/main" id="{BAC2A8AF-2AB2-D40C-699D-D7341CA76D88}"/>
                </a:ext>
              </a:extLst>
            </p:cNvPr>
            <p:cNvSpPr/>
            <p:nvPr/>
          </p:nvSpPr>
          <p:spPr>
            <a:xfrm>
              <a:off x="3605975" y="2025800"/>
              <a:ext cx="133575" cy="263625"/>
            </a:xfrm>
            <a:custGeom>
              <a:avLst/>
              <a:gdLst/>
              <a:ahLst/>
              <a:cxnLst/>
              <a:rect l="l" t="t" r="r" b="b"/>
              <a:pathLst>
                <a:path w="5343" h="10545" extrusionOk="0">
                  <a:moveTo>
                    <a:pt x="4155" y="0"/>
                  </a:moveTo>
                  <a:lnTo>
                    <a:pt x="92" y="8925"/>
                  </a:lnTo>
                  <a:lnTo>
                    <a:pt x="1" y="9655"/>
                  </a:lnTo>
                  <a:cubicBezTo>
                    <a:pt x="271" y="9760"/>
                    <a:pt x="581" y="9826"/>
                    <a:pt x="944" y="9826"/>
                  </a:cubicBezTo>
                  <a:cubicBezTo>
                    <a:pt x="1132" y="9826"/>
                    <a:pt x="1335" y="9808"/>
                    <a:pt x="1553" y="9769"/>
                  </a:cubicBezTo>
                  <a:cubicBezTo>
                    <a:pt x="1553" y="9769"/>
                    <a:pt x="1919" y="10545"/>
                    <a:pt x="2773" y="10545"/>
                  </a:cubicBezTo>
                  <a:cubicBezTo>
                    <a:pt x="3145" y="10545"/>
                    <a:pt x="3610" y="10397"/>
                    <a:pt x="4178" y="9975"/>
                  </a:cubicBezTo>
                  <a:cubicBezTo>
                    <a:pt x="4178" y="9975"/>
                    <a:pt x="4657" y="10317"/>
                    <a:pt x="5251" y="10477"/>
                  </a:cubicBezTo>
                  <a:lnTo>
                    <a:pt x="5342" y="9747"/>
                  </a:lnTo>
                  <a:lnTo>
                    <a:pt x="4155" y="0"/>
                  </a:lnTo>
                  <a:close/>
                </a:path>
              </a:pathLst>
            </a:custGeom>
            <a:solidFill>
              <a:srgbClr val="ED8FB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4587;p53">
              <a:extLst>
                <a:ext uri="{FF2B5EF4-FFF2-40B4-BE49-F238E27FC236}">
                  <a16:creationId xmlns:a16="http://schemas.microsoft.com/office/drawing/2014/main" id="{6093AB37-7641-F730-1B9B-54E87270FC46}"/>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FFDC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4588;p53">
              <a:extLst>
                <a:ext uri="{FF2B5EF4-FFF2-40B4-BE49-F238E27FC236}">
                  <a16:creationId xmlns:a16="http://schemas.microsoft.com/office/drawing/2014/main" id="{98ED4280-1913-7191-27A2-3B80A42D2984}"/>
                </a:ext>
              </a:extLst>
            </p:cNvPr>
            <p:cNvSpPr/>
            <p:nvPr/>
          </p:nvSpPr>
          <p:spPr>
            <a:xfrm>
              <a:off x="3659625" y="2025800"/>
              <a:ext cx="65075" cy="128975"/>
            </a:xfrm>
            <a:custGeom>
              <a:avLst/>
              <a:gdLst/>
              <a:ahLst/>
              <a:cxnLst/>
              <a:rect l="l" t="t" r="r" b="b"/>
              <a:pathLst>
                <a:path w="2603" h="5159" extrusionOk="0">
                  <a:moveTo>
                    <a:pt x="2009" y="0"/>
                  </a:moveTo>
                  <a:lnTo>
                    <a:pt x="1" y="4383"/>
                  </a:lnTo>
                  <a:cubicBezTo>
                    <a:pt x="297" y="4679"/>
                    <a:pt x="662" y="4999"/>
                    <a:pt x="936" y="5022"/>
                  </a:cubicBezTo>
                  <a:cubicBezTo>
                    <a:pt x="1439" y="5090"/>
                    <a:pt x="1941" y="5159"/>
                    <a:pt x="1941" y="5159"/>
                  </a:cubicBezTo>
                  <a:lnTo>
                    <a:pt x="2603" y="4953"/>
                  </a:lnTo>
                  <a:lnTo>
                    <a:pt x="2009" y="0"/>
                  </a:ln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4589;p53">
              <a:extLst>
                <a:ext uri="{FF2B5EF4-FFF2-40B4-BE49-F238E27FC236}">
                  <a16:creationId xmlns:a16="http://schemas.microsoft.com/office/drawing/2014/main" id="{4310CC3D-E464-E910-1220-C922D10CCD66}"/>
                </a:ext>
              </a:extLst>
            </p:cNvPr>
            <p:cNvSpPr/>
            <p:nvPr/>
          </p:nvSpPr>
          <p:spPr>
            <a:xfrm>
              <a:off x="3486725" y="2025800"/>
              <a:ext cx="223150" cy="1226875"/>
            </a:xfrm>
            <a:custGeom>
              <a:avLst/>
              <a:gdLst/>
              <a:ahLst/>
              <a:cxnLst/>
              <a:rect l="l" t="t" r="r" b="b"/>
              <a:pathLst>
                <a:path w="8926" h="49075" extrusionOk="0">
                  <a:moveTo>
                    <a:pt x="8925" y="0"/>
                  </a:moveTo>
                  <a:lnTo>
                    <a:pt x="4862" y="8925"/>
                  </a:lnTo>
                  <a:lnTo>
                    <a:pt x="0" y="48070"/>
                  </a:lnTo>
                  <a:cubicBezTo>
                    <a:pt x="0" y="48070"/>
                    <a:pt x="708" y="48686"/>
                    <a:pt x="1735" y="49074"/>
                  </a:cubicBezTo>
                  <a:lnTo>
                    <a:pt x="6323" y="9769"/>
                  </a:lnTo>
                  <a:lnTo>
                    <a:pt x="8925" y="114"/>
                  </a:lnTo>
                  <a:lnTo>
                    <a:pt x="8925" y="0"/>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8" name="Google Shape;4590;p53">
              <a:extLst>
                <a:ext uri="{FF2B5EF4-FFF2-40B4-BE49-F238E27FC236}">
                  <a16:creationId xmlns:a16="http://schemas.microsoft.com/office/drawing/2014/main" id="{4A808EEE-A832-3AEA-D53B-EF83F8A88158}"/>
                </a:ext>
              </a:extLst>
            </p:cNvPr>
            <p:cNvSpPr/>
            <p:nvPr/>
          </p:nvSpPr>
          <p:spPr>
            <a:xfrm>
              <a:off x="3583725" y="2025800"/>
              <a:ext cx="155825" cy="1233725"/>
            </a:xfrm>
            <a:custGeom>
              <a:avLst/>
              <a:gdLst/>
              <a:ahLst/>
              <a:cxnLst/>
              <a:rect l="l" t="t" r="r" b="b"/>
              <a:pathLst>
                <a:path w="6233" h="49349" extrusionOk="0">
                  <a:moveTo>
                    <a:pt x="5045" y="0"/>
                  </a:moveTo>
                  <a:lnTo>
                    <a:pt x="5000" y="91"/>
                  </a:lnTo>
                  <a:cubicBezTo>
                    <a:pt x="5045" y="2420"/>
                    <a:pt x="5068" y="9975"/>
                    <a:pt x="5068" y="9975"/>
                  </a:cubicBezTo>
                  <a:lnTo>
                    <a:pt x="1" y="49348"/>
                  </a:lnTo>
                  <a:cubicBezTo>
                    <a:pt x="412" y="49303"/>
                    <a:pt x="845" y="49166"/>
                    <a:pt x="1302" y="48938"/>
                  </a:cubicBezTo>
                  <a:lnTo>
                    <a:pt x="6232" y="9747"/>
                  </a:lnTo>
                  <a:lnTo>
                    <a:pt x="5045" y="0"/>
                  </a:ln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4591;p53">
              <a:extLst>
                <a:ext uri="{FF2B5EF4-FFF2-40B4-BE49-F238E27FC236}">
                  <a16:creationId xmlns:a16="http://schemas.microsoft.com/office/drawing/2014/main" id="{B20A62EA-129F-B004-09B1-8CF4E6520595}"/>
                </a:ext>
              </a:extLst>
            </p:cNvPr>
            <p:cNvSpPr/>
            <p:nvPr/>
          </p:nvSpPr>
          <p:spPr>
            <a:xfrm>
              <a:off x="3486725" y="3075750"/>
              <a:ext cx="148950" cy="184600"/>
            </a:xfrm>
            <a:custGeom>
              <a:avLst/>
              <a:gdLst/>
              <a:ahLst/>
              <a:cxnLst/>
              <a:rect l="l" t="t" r="r" b="b"/>
              <a:pathLst>
                <a:path w="5958" h="7384" extrusionOk="0">
                  <a:moveTo>
                    <a:pt x="754" y="1"/>
                  </a:moveTo>
                  <a:lnTo>
                    <a:pt x="0" y="6072"/>
                  </a:lnTo>
                  <a:cubicBezTo>
                    <a:pt x="0" y="6072"/>
                    <a:pt x="1486" y="7383"/>
                    <a:pt x="3370" y="7383"/>
                  </a:cubicBezTo>
                  <a:cubicBezTo>
                    <a:pt x="3947" y="7383"/>
                    <a:pt x="4561" y="7261"/>
                    <a:pt x="5182" y="6940"/>
                  </a:cubicBezTo>
                  <a:lnTo>
                    <a:pt x="5958" y="640"/>
                  </a:lnTo>
                  <a:lnTo>
                    <a:pt x="5958" y="640"/>
                  </a:lnTo>
                  <a:cubicBezTo>
                    <a:pt x="5415" y="848"/>
                    <a:pt x="4857" y="931"/>
                    <a:pt x="4311" y="931"/>
                  </a:cubicBezTo>
                  <a:cubicBezTo>
                    <a:pt x="2880" y="931"/>
                    <a:pt x="1530" y="364"/>
                    <a:pt x="754" y="1"/>
                  </a:cubicBezTo>
                  <a:close/>
                </a:path>
              </a:pathLst>
            </a:custGeom>
            <a:solidFill>
              <a:srgbClr val="D64D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4592;p53">
              <a:extLst>
                <a:ext uri="{FF2B5EF4-FFF2-40B4-BE49-F238E27FC236}">
                  <a16:creationId xmlns:a16="http://schemas.microsoft.com/office/drawing/2014/main" id="{298A2C1F-91BB-FDC4-7BCC-4362448E2BF7}"/>
                </a:ext>
              </a:extLst>
            </p:cNvPr>
            <p:cNvSpPr/>
            <p:nvPr/>
          </p:nvSpPr>
          <p:spPr>
            <a:xfrm>
              <a:off x="3498125" y="3081450"/>
              <a:ext cx="137550" cy="178900"/>
            </a:xfrm>
            <a:custGeom>
              <a:avLst/>
              <a:gdLst/>
              <a:ahLst/>
              <a:cxnLst/>
              <a:rect l="l" t="t" r="r" b="b"/>
              <a:pathLst>
                <a:path w="5502" h="7156" extrusionOk="0">
                  <a:moveTo>
                    <a:pt x="823" y="1"/>
                  </a:moveTo>
                  <a:cubicBezTo>
                    <a:pt x="594" y="138"/>
                    <a:pt x="389" y="320"/>
                    <a:pt x="206" y="526"/>
                  </a:cubicBezTo>
                  <a:lnTo>
                    <a:pt x="1" y="2169"/>
                  </a:lnTo>
                  <a:cubicBezTo>
                    <a:pt x="777" y="2352"/>
                    <a:pt x="3288" y="3037"/>
                    <a:pt x="3653" y="3881"/>
                  </a:cubicBezTo>
                  <a:cubicBezTo>
                    <a:pt x="3950" y="4566"/>
                    <a:pt x="3265" y="6187"/>
                    <a:pt x="2557" y="7145"/>
                  </a:cubicBezTo>
                  <a:cubicBezTo>
                    <a:pt x="2662" y="7152"/>
                    <a:pt x="2768" y="7156"/>
                    <a:pt x="2875" y="7156"/>
                  </a:cubicBezTo>
                  <a:cubicBezTo>
                    <a:pt x="3466" y="7156"/>
                    <a:pt x="4088" y="7040"/>
                    <a:pt x="4726" y="6712"/>
                  </a:cubicBezTo>
                  <a:lnTo>
                    <a:pt x="5502" y="412"/>
                  </a:lnTo>
                  <a:lnTo>
                    <a:pt x="5502" y="412"/>
                  </a:lnTo>
                  <a:cubicBezTo>
                    <a:pt x="4963" y="619"/>
                    <a:pt x="4404" y="701"/>
                    <a:pt x="3856" y="701"/>
                  </a:cubicBezTo>
                  <a:cubicBezTo>
                    <a:pt x="2711" y="701"/>
                    <a:pt x="1610" y="341"/>
                    <a:pt x="82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4593;p53">
              <a:extLst>
                <a:ext uri="{FF2B5EF4-FFF2-40B4-BE49-F238E27FC236}">
                  <a16:creationId xmlns:a16="http://schemas.microsoft.com/office/drawing/2014/main" id="{9F3E04EA-3FAA-5DE3-D8DE-8CE520762193}"/>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2" name="Google Shape;4594;p53">
              <a:extLst>
                <a:ext uri="{FF2B5EF4-FFF2-40B4-BE49-F238E27FC236}">
                  <a16:creationId xmlns:a16="http://schemas.microsoft.com/office/drawing/2014/main" id="{1ED4778F-DE01-D0C5-8858-590766733628}"/>
                </a:ext>
              </a:extLst>
            </p:cNvPr>
            <p:cNvSpPr/>
            <p:nvPr/>
          </p:nvSpPr>
          <p:spPr>
            <a:xfrm>
              <a:off x="3500425" y="3075750"/>
              <a:ext cx="135250" cy="68425"/>
            </a:xfrm>
            <a:custGeom>
              <a:avLst/>
              <a:gdLst/>
              <a:ahLst/>
              <a:cxnLst/>
              <a:rect l="l" t="t" r="r" b="b"/>
              <a:pathLst>
                <a:path w="5410" h="2737" extrusionOk="0">
                  <a:moveTo>
                    <a:pt x="206" y="1"/>
                  </a:moveTo>
                  <a:lnTo>
                    <a:pt x="0" y="1735"/>
                  </a:lnTo>
                  <a:cubicBezTo>
                    <a:pt x="867" y="2192"/>
                    <a:pt x="2191" y="2737"/>
                    <a:pt x="3499" y="2737"/>
                  </a:cubicBezTo>
                  <a:cubicBezTo>
                    <a:pt x="4085" y="2737"/>
                    <a:pt x="4668" y="2627"/>
                    <a:pt x="5204" y="2352"/>
                  </a:cubicBezTo>
                  <a:lnTo>
                    <a:pt x="5410" y="640"/>
                  </a:lnTo>
                  <a:lnTo>
                    <a:pt x="5410" y="640"/>
                  </a:lnTo>
                  <a:cubicBezTo>
                    <a:pt x="4867" y="848"/>
                    <a:pt x="4309" y="931"/>
                    <a:pt x="3763" y="931"/>
                  </a:cubicBezTo>
                  <a:cubicBezTo>
                    <a:pt x="2332" y="931"/>
                    <a:pt x="982" y="364"/>
                    <a:pt x="206"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3" name="Google Shape;4595;p53">
              <a:extLst>
                <a:ext uri="{FF2B5EF4-FFF2-40B4-BE49-F238E27FC236}">
                  <a16:creationId xmlns:a16="http://schemas.microsoft.com/office/drawing/2014/main" id="{B3E71A8A-056F-3983-72F1-065BDA8732A2}"/>
                </a:ext>
              </a:extLst>
            </p:cNvPr>
            <p:cNvSpPr/>
            <p:nvPr/>
          </p:nvSpPr>
          <p:spPr>
            <a:xfrm>
              <a:off x="3503850" y="3075750"/>
              <a:ext cx="131825" cy="68300"/>
            </a:xfrm>
            <a:custGeom>
              <a:avLst/>
              <a:gdLst/>
              <a:ahLst/>
              <a:cxnLst/>
              <a:rect l="l" t="t" r="r" b="b"/>
              <a:pathLst>
                <a:path w="5273" h="2732" extrusionOk="0">
                  <a:moveTo>
                    <a:pt x="69" y="1"/>
                  </a:moveTo>
                  <a:lnTo>
                    <a:pt x="0" y="617"/>
                  </a:lnTo>
                  <a:cubicBezTo>
                    <a:pt x="708" y="1165"/>
                    <a:pt x="2694" y="1142"/>
                    <a:pt x="3675" y="1781"/>
                  </a:cubicBezTo>
                  <a:cubicBezTo>
                    <a:pt x="4358" y="2236"/>
                    <a:pt x="3429" y="2356"/>
                    <a:pt x="2279" y="2356"/>
                  </a:cubicBezTo>
                  <a:cubicBezTo>
                    <a:pt x="1930" y="2356"/>
                    <a:pt x="1561" y="2345"/>
                    <a:pt x="1210" y="2329"/>
                  </a:cubicBezTo>
                  <a:lnTo>
                    <a:pt x="1210" y="2329"/>
                  </a:lnTo>
                  <a:cubicBezTo>
                    <a:pt x="1886" y="2558"/>
                    <a:pt x="2633" y="2731"/>
                    <a:pt x="3372" y="2731"/>
                  </a:cubicBezTo>
                  <a:cubicBezTo>
                    <a:pt x="3956" y="2731"/>
                    <a:pt x="4534" y="2624"/>
                    <a:pt x="5067" y="2352"/>
                  </a:cubicBezTo>
                  <a:lnTo>
                    <a:pt x="5273" y="640"/>
                  </a:lnTo>
                  <a:lnTo>
                    <a:pt x="5273" y="640"/>
                  </a:lnTo>
                  <a:cubicBezTo>
                    <a:pt x="4730" y="848"/>
                    <a:pt x="4172" y="931"/>
                    <a:pt x="3626" y="931"/>
                  </a:cubicBezTo>
                  <a:cubicBezTo>
                    <a:pt x="2195" y="931"/>
                    <a:pt x="845" y="364"/>
                    <a:pt x="69"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4" name="Google Shape;4596;p53">
              <a:extLst>
                <a:ext uri="{FF2B5EF4-FFF2-40B4-BE49-F238E27FC236}">
                  <a16:creationId xmlns:a16="http://schemas.microsoft.com/office/drawing/2014/main" id="{1BE81DD3-339D-24C9-550C-7847E504DB0B}"/>
                </a:ext>
              </a:extLst>
            </p:cNvPr>
            <p:cNvSpPr/>
            <p:nvPr/>
          </p:nvSpPr>
          <p:spPr>
            <a:xfrm>
              <a:off x="3482150" y="3119125"/>
              <a:ext cx="134125" cy="145525"/>
            </a:xfrm>
            <a:custGeom>
              <a:avLst/>
              <a:gdLst/>
              <a:ahLst/>
              <a:cxnLst/>
              <a:rect l="l" t="t" r="r" b="b"/>
              <a:pathLst>
                <a:path w="5365" h="5821" extrusionOk="0">
                  <a:moveTo>
                    <a:pt x="731" y="0"/>
                  </a:moveTo>
                  <a:cubicBezTo>
                    <a:pt x="640" y="366"/>
                    <a:pt x="594" y="731"/>
                    <a:pt x="503" y="1073"/>
                  </a:cubicBezTo>
                  <a:cubicBezTo>
                    <a:pt x="435" y="1438"/>
                    <a:pt x="389" y="1804"/>
                    <a:pt x="320" y="2146"/>
                  </a:cubicBezTo>
                  <a:cubicBezTo>
                    <a:pt x="206" y="2876"/>
                    <a:pt x="92" y="3584"/>
                    <a:pt x="1" y="4314"/>
                  </a:cubicBezTo>
                  <a:lnTo>
                    <a:pt x="1" y="4406"/>
                  </a:lnTo>
                  <a:lnTo>
                    <a:pt x="69" y="4451"/>
                  </a:lnTo>
                  <a:cubicBezTo>
                    <a:pt x="252" y="4634"/>
                    <a:pt x="435" y="4794"/>
                    <a:pt x="640" y="4931"/>
                  </a:cubicBezTo>
                  <a:cubicBezTo>
                    <a:pt x="823" y="5068"/>
                    <a:pt x="1028" y="5182"/>
                    <a:pt x="1256" y="5296"/>
                  </a:cubicBezTo>
                  <a:cubicBezTo>
                    <a:pt x="1348" y="5341"/>
                    <a:pt x="1462" y="5387"/>
                    <a:pt x="1576" y="5456"/>
                  </a:cubicBezTo>
                  <a:cubicBezTo>
                    <a:pt x="1690" y="5501"/>
                    <a:pt x="1804" y="5524"/>
                    <a:pt x="1918" y="5570"/>
                  </a:cubicBezTo>
                  <a:cubicBezTo>
                    <a:pt x="2032" y="5615"/>
                    <a:pt x="2146" y="5638"/>
                    <a:pt x="2261" y="5684"/>
                  </a:cubicBezTo>
                  <a:cubicBezTo>
                    <a:pt x="2375" y="5707"/>
                    <a:pt x="2489" y="5752"/>
                    <a:pt x="2603" y="5752"/>
                  </a:cubicBezTo>
                  <a:cubicBezTo>
                    <a:pt x="2740" y="5775"/>
                    <a:pt x="2854" y="5798"/>
                    <a:pt x="2968" y="5798"/>
                  </a:cubicBezTo>
                  <a:lnTo>
                    <a:pt x="3333" y="5821"/>
                  </a:lnTo>
                  <a:cubicBezTo>
                    <a:pt x="3447" y="5821"/>
                    <a:pt x="3584" y="5798"/>
                    <a:pt x="3699" y="5798"/>
                  </a:cubicBezTo>
                  <a:cubicBezTo>
                    <a:pt x="3813" y="5798"/>
                    <a:pt x="3927" y="5775"/>
                    <a:pt x="4041" y="5730"/>
                  </a:cubicBezTo>
                  <a:cubicBezTo>
                    <a:pt x="4155" y="5707"/>
                    <a:pt x="4292" y="5684"/>
                    <a:pt x="4406" y="5661"/>
                  </a:cubicBezTo>
                  <a:lnTo>
                    <a:pt x="4726" y="5524"/>
                  </a:lnTo>
                  <a:cubicBezTo>
                    <a:pt x="4954" y="5456"/>
                    <a:pt x="5159" y="5319"/>
                    <a:pt x="5365" y="5205"/>
                  </a:cubicBezTo>
                  <a:lnTo>
                    <a:pt x="5365" y="5205"/>
                  </a:lnTo>
                  <a:lnTo>
                    <a:pt x="5022" y="5319"/>
                  </a:lnTo>
                  <a:cubicBezTo>
                    <a:pt x="4908" y="5364"/>
                    <a:pt x="4817" y="5410"/>
                    <a:pt x="4703" y="5433"/>
                  </a:cubicBezTo>
                  <a:lnTo>
                    <a:pt x="4361" y="5501"/>
                  </a:lnTo>
                  <a:cubicBezTo>
                    <a:pt x="4246" y="5524"/>
                    <a:pt x="4132" y="5524"/>
                    <a:pt x="4018" y="5547"/>
                  </a:cubicBezTo>
                  <a:cubicBezTo>
                    <a:pt x="3904" y="5570"/>
                    <a:pt x="3790" y="5570"/>
                    <a:pt x="3676" y="5570"/>
                  </a:cubicBezTo>
                  <a:lnTo>
                    <a:pt x="3333" y="5570"/>
                  </a:lnTo>
                  <a:lnTo>
                    <a:pt x="3014" y="5524"/>
                  </a:lnTo>
                  <a:cubicBezTo>
                    <a:pt x="2900" y="5501"/>
                    <a:pt x="2786" y="5478"/>
                    <a:pt x="2671" y="5456"/>
                  </a:cubicBezTo>
                  <a:cubicBezTo>
                    <a:pt x="2557" y="5433"/>
                    <a:pt x="2466" y="5387"/>
                    <a:pt x="2352" y="5364"/>
                  </a:cubicBezTo>
                  <a:cubicBezTo>
                    <a:pt x="2238" y="5319"/>
                    <a:pt x="2146" y="5296"/>
                    <a:pt x="2032" y="5250"/>
                  </a:cubicBezTo>
                  <a:cubicBezTo>
                    <a:pt x="1918" y="5205"/>
                    <a:pt x="1827" y="5182"/>
                    <a:pt x="1713" y="5113"/>
                  </a:cubicBezTo>
                  <a:cubicBezTo>
                    <a:pt x="1621" y="5068"/>
                    <a:pt x="1507" y="5022"/>
                    <a:pt x="1416" y="4976"/>
                  </a:cubicBezTo>
                  <a:cubicBezTo>
                    <a:pt x="1211" y="4862"/>
                    <a:pt x="1028" y="4748"/>
                    <a:pt x="845" y="4611"/>
                  </a:cubicBezTo>
                  <a:cubicBezTo>
                    <a:pt x="685" y="4511"/>
                    <a:pt x="525" y="4375"/>
                    <a:pt x="380" y="4251"/>
                  </a:cubicBezTo>
                  <a:lnTo>
                    <a:pt x="380" y="4251"/>
                  </a:lnTo>
                  <a:cubicBezTo>
                    <a:pt x="464" y="3559"/>
                    <a:pt x="529" y="2886"/>
                    <a:pt x="594" y="2192"/>
                  </a:cubicBezTo>
                  <a:cubicBezTo>
                    <a:pt x="617" y="1826"/>
                    <a:pt x="663" y="1461"/>
                    <a:pt x="663" y="1096"/>
                  </a:cubicBezTo>
                  <a:cubicBezTo>
                    <a:pt x="686" y="731"/>
                    <a:pt x="708" y="366"/>
                    <a:pt x="731"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4597;p53">
              <a:extLst>
                <a:ext uri="{FF2B5EF4-FFF2-40B4-BE49-F238E27FC236}">
                  <a16:creationId xmlns:a16="http://schemas.microsoft.com/office/drawing/2014/main" id="{BD089A16-E6CB-9E59-5D58-8F88F39C7657}"/>
                </a:ext>
              </a:extLst>
            </p:cNvPr>
            <p:cNvSpPr/>
            <p:nvPr/>
          </p:nvSpPr>
          <p:spPr>
            <a:xfrm>
              <a:off x="3611700" y="2539400"/>
              <a:ext cx="154100" cy="198925"/>
            </a:xfrm>
            <a:custGeom>
              <a:avLst/>
              <a:gdLst/>
              <a:ahLst/>
              <a:cxnLst/>
              <a:rect l="l" t="t" r="r" b="b"/>
              <a:pathLst>
                <a:path w="6164" h="7957" extrusionOk="0">
                  <a:moveTo>
                    <a:pt x="3286" y="1"/>
                  </a:moveTo>
                  <a:cubicBezTo>
                    <a:pt x="2933" y="1"/>
                    <a:pt x="2574" y="75"/>
                    <a:pt x="2237" y="204"/>
                  </a:cubicBezTo>
                  <a:cubicBezTo>
                    <a:pt x="1849" y="341"/>
                    <a:pt x="1278" y="592"/>
                    <a:pt x="982" y="912"/>
                  </a:cubicBezTo>
                  <a:cubicBezTo>
                    <a:pt x="890" y="1003"/>
                    <a:pt x="845" y="1140"/>
                    <a:pt x="822" y="1254"/>
                  </a:cubicBezTo>
                  <a:cubicBezTo>
                    <a:pt x="753" y="1802"/>
                    <a:pt x="1256" y="2122"/>
                    <a:pt x="1324" y="2624"/>
                  </a:cubicBezTo>
                  <a:cubicBezTo>
                    <a:pt x="1415" y="3126"/>
                    <a:pt x="1050" y="3286"/>
                    <a:pt x="822" y="3628"/>
                  </a:cubicBezTo>
                  <a:cubicBezTo>
                    <a:pt x="639" y="3925"/>
                    <a:pt x="936" y="4222"/>
                    <a:pt x="890" y="4518"/>
                  </a:cubicBezTo>
                  <a:cubicBezTo>
                    <a:pt x="868" y="4724"/>
                    <a:pt x="616" y="4952"/>
                    <a:pt x="502" y="5157"/>
                  </a:cubicBezTo>
                  <a:cubicBezTo>
                    <a:pt x="0" y="6002"/>
                    <a:pt x="685" y="6755"/>
                    <a:pt x="1256" y="7326"/>
                  </a:cubicBezTo>
                  <a:cubicBezTo>
                    <a:pt x="1629" y="7729"/>
                    <a:pt x="2071" y="7957"/>
                    <a:pt x="2543" y="7957"/>
                  </a:cubicBezTo>
                  <a:cubicBezTo>
                    <a:pt x="2792" y="7957"/>
                    <a:pt x="3050" y="7893"/>
                    <a:pt x="3310" y="7760"/>
                  </a:cubicBezTo>
                  <a:cubicBezTo>
                    <a:pt x="5980" y="6390"/>
                    <a:pt x="6163" y="2236"/>
                    <a:pt x="4839" y="684"/>
                  </a:cubicBezTo>
                  <a:cubicBezTo>
                    <a:pt x="4428" y="201"/>
                    <a:pt x="3866" y="1"/>
                    <a:pt x="3286"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4598;p53">
              <a:extLst>
                <a:ext uri="{FF2B5EF4-FFF2-40B4-BE49-F238E27FC236}">
                  <a16:creationId xmlns:a16="http://schemas.microsoft.com/office/drawing/2014/main" id="{CA2DD19E-5994-4B0C-3A16-E8A551C71D60}"/>
                </a:ext>
              </a:extLst>
            </p:cNvPr>
            <p:cNvSpPr/>
            <p:nvPr/>
          </p:nvSpPr>
          <p:spPr>
            <a:xfrm>
              <a:off x="3622525" y="2536100"/>
              <a:ext cx="111300" cy="68425"/>
            </a:xfrm>
            <a:custGeom>
              <a:avLst/>
              <a:gdLst/>
              <a:ahLst/>
              <a:cxnLst/>
              <a:rect l="l" t="t" r="r" b="b"/>
              <a:pathLst>
                <a:path w="4452" h="2737" extrusionOk="0">
                  <a:moveTo>
                    <a:pt x="2479" y="1"/>
                  </a:moveTo>
                  <a:cubicBezTo>
                    <a:pt x="2189" y="1"/>
                    <a:pt x="1875" y="40"/>
                    <a:pt x="1576" y="131"/>
                  </a:cubicBezTo>
                  <a:cubicBezTo>
                    <a:pt x="1302" y="199"/>
                    <a:pt x="1028" y="314"/>
                    <a:pt x="800" y="473"/>
                  </a:cubicBezTo>
                  <a:cubicBezTo>
                    <a:pt x="572" y="610"/>
                    <a:pt x="366" y="793"/>
                    <a:pt x="252" y="1021"/>
                  </a:cubicBezTo>
                  <a:cubicBezTo>
                    <a:pt x="1" y="1523"/>
                    <a:pt x="183" y="1888"/>
                    <a:pt x="161" y="1888"/>
                  </a:cubicBezTo>
                  <a:cubicBezTo>
                    <a:pt x="161" y="1888"/>
                    <a:pt x="161" y="1911"/>
                    <a:pt x="183" y="1957"/>
                  </a:cubicBezTo>
                  <a:cubicBezTo>
                    <a:pt x="206" y="2003"/>
                    <a:pt x="229" y="2071"/>
                    <a:pt x="275" y="2140"/>
                  </a:cubicBezTo>
                  <a:cubicBezTo>
                    <a:pt x="366" y="2299"/>
                    <a:pt x="594" y="2436"/>
                    <a:pt x="823" y="2505"/>
                  </a:cubicBezTo>
                  <a:cubicBezTo>
                    <a:pt x="966" y="2539"/>
                    <a:pt x="1116" y="2553"/>
                    <a:pt x="1269" y="2553"/>
                  </a:cubicBezTo>
                  <a:cubicBezTo>
                    <a:pt x="1628" y="2553"/>
                    <a:pt x="2007" y="2477"/>
                    <a:pt x="2375" y="2413"/>
                  </a:cubicBezTo>
                  <a:cubicBezTo>
                    <a:pt x="2482" y="2404"/>
                    <a:pt x="2590" y="2399"/>
                    <a:pt x="2698" y="2399"/>
                  </a:cubicBezTo>
                  <a:cubicBezTo>
                    <a:pt x="3095" y="2399"/>
                    <a:pt x="3485" y="2461"/>
                    <a:pt x="3790" y="2550"/>
                  </a:cubicBezTo>
                  <a:cubicBezTo>
                    <a:pt x="4117" y="2653"/>
                    <a:pt x="4371" y="2737"/>
                    <a:pt x="4420" y="2737"/>
                  </a:cubicBezTo>
                  <a:cubicBezTo>
                    <a:pt x="4426" y="2737"/>
                    <a:pt x="4429" y="2735"/>
                    <a:pt x="4429" y="2733"/>
                  </a:cubicBezTo>
                  <a:cubicBezTo>
                    <a:pt x="4452" y="2710"/>
                    <a:pt x="4224" y="2528"/>
                    <a:pt x="3836" y="2345"/>
                  </a:cubicBezTo>
                  <a:cubicBezTo>
                    <a:pt x="3448" y="2162"/>
                    <a:pt x="2900" y="2048"/>
                    <a:pt x="2329" y="2048"/>
                  </a:cubicBezTo>
                  <a:cubicBezTo>
                    <a:pt x="2022" y="2087"/>
                    <a:pt x="1723" y="2118"/>
                    <a:pt x="1463" y="2118"/>
                  </a:cubicBezTo>
                  <a:cubicBezTo>
                    <a:pt x="1258" y="2118"/>
                    <a:pt x="1077" y="2098"/>
                    <a:pt x="937" y="2048"/>
                  </a:cubicBezTo>
                  <a:cubicBezTo>
                    <a:pt x="617" y="1934"/>
                    <a:pt x="640" y="1752"/>
                    <a:pt x="640" y="1752"/>
                  </a:cubicBezTo>
                  <a:cubicBezTo>
                    <a:pt x="640" y="1752"/>
                    <a:pt x="617" y="1706"/>
                    <a:pt x="617" y="1615"/>
                  </a:cubicBezTo>
                  <a:cubicBezTo>
                    <a:pt x="594" y="1523"/>
                    <a:pt x="594" y="1409"/>
                    <a:pt x="663" y="1272"/>
                  </a:cubicBezTo>
                  <a:cubicBezTo>
                    <a:pt x="777" y="975"/>
                    <a:pt x="1211" y="656"/>
                    <a:pt x="1690" y="473"/>
                  </a:cubicBezTo>
                  <a:cubicBezTo>
                    <a:pt x="2110" y="313"/>
                    <a:pt x="2566" y="241"/>
                    <a:pt x="2918" y="241"/>
                  </a:cubicBezTo>
                  <a:cubicBezTo>
                    <a:pt x="2967" y="241"/>
                    <a:pt x="3015" y="242"/>
                    <a:pt x="3059" y="245"/>
                  </a:cubicBezTo>
                  <a:cubicBezTo>
                    <a:pt x="3419" y="265"/>
                    <a:pt x="3639" y="390"/>
                    <a:pt x="3704" y="390"/>
                  </a:cubicBezTo>
                  <a:cubicBezTo>
                    <a:pt x="3713" y="390"/>
                    <a:pt x="3719" y="388"/>
                    <a:pt x="3721" y="382"/>
                  </a:cubicBezTo>
                  <a:cubicBezTo>
                    <a:pt x="3744" y="359"/>
                    <a:pt x="3516" y="131"/>
                    <a:pt x="3082" y="62"/>
                  </a:cubicBezTo>
                  <a:cubicBezTo>
                    <a:pt x="2905" y="23"/>
                    <a:pt x="2699" y="1"/>
                    <a:pt x="2479"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 name="Google Shape;4599;p53">
              <a:extLst>
                <a:ext uri="{FF2B5EF4-FFF2-40B4-BE49-F238E27FC236}">
                  <a16:creationId xmlns:a16="http://schemas.microsoft.com/office/drawing/2014/main" id="{33A09BF9-7225-063A-D6A3-8BE70B83E542}"/>
                </a:ext>
              </a:extLst>
            </p:cNvPr>
            <p:cNvSpPr/>
            <p:nvPr/>
          </p:nvSpPr>
          <p:spPr>
            <a:xfrm>
              <a:off x="3629950" y="2594700"/>
              <a:ext cx="98175" cy="77275"/>
            </a:xfrm>
            <a:custGeom>
              <a:avLst/>
              <a:gdLst/>
              <a:ahLst/>
              <a:cxnLst/>
              <a:rect l="l" t="t" r="r" b="b"/>
              <a:pathLst>
                <a:path w="3927" h="3091" extrusionOk="0">
                  <a:moveTo>
                    <a:pt x="343" y="1"/>
                  </a:moveTo>
                  <a:cubicBezTo>
                    <a:pt x="297" y="1"/>
                    <a:pt x="252" y="24"/>
                    <a:pt x="206" y="47"/>
                  </a:cubicBezTo>
                  <a:cubicBezTo>
                    <a:pt x="138" y="92"/>
                    <a:pt x="92" y="138"/>
                    <a:pt x="46" y="229"/>
                  </a:cubicBezTo>
                  <a:cubicBezTo>
                    <a:pt x="1" y="389"/>
                    <a:pt x="46" y="572"/>
                    <a:pt x="92" y="731"/>
                  </a:cubicBezTo>
                  <a:cubicBezTo>
                    <a:pt x="160" y="914"/>
                    <a:pt x="252" y="1074"/>
                    <a:pt x="343" y="1211"/>
                  </a:cubicBezTo>
                  <a:cubicBezTo>
                    <a:pt x="434" y="1370"/>
                    <a:pt x="526" y="1530"/>
                    <a:pt x="640" y="1667"/>
                  </a:cubicBezTo>
                  <a:cubicBezTo>
                    <a:pt x="754" y="1804"/>
                    <a:pt x="868" y="1895"/>
                    <a:pt x="982" y="1987"/>
                  </a:cubicBezTo>
                  <a:cubicBezTo>
                    <a:pt x="1073" y="2101"/>
                    <a:pt x="1165" y="2147"/>
                    <a:pt x="1233" y="2192"/>
                  </a:cubicBezTo>
                  <a:cubicBezTo>
                    <a:pt x="1302" y="2238"/>
                    <a:pt x="1324" y="2261"/>
                    <a:pt x="1324" y="2261"/>
                  </a:cubicBezTo>
                  <a:cubicBezTo>
                    <a:pt x="1324" y="2261"/>
                    <a:pt x="1370" y="2283"/>
                    <a:pt x="1439" y="2329"/>
                  </a:cubicBezTo>
                  <a:cubicBezTo>
                    <a:pt x="1507" y="2352"/>
                    <a:pt x="1621" y="2398"/>
                    <a:pt x="1735" y="2466"/>
                  </a:cubicBezTo>
                  <a:cubicBezTo>
                    <a:pt x="1964" y="2580"/>
                    <a:pt x="2306" y="2672"/>
                    <a:pt x="2626" y="2763"/>
                  </a:cubicBezTo>
                  <a:cubicBezTo>
                    <a:pt x="2945" y="2854"/>
                    <a:pt x="3265" y="2945"/>
                    <a:pt x="3516" y="3014"/>
                  </a:cubicBezTo>
                  <a:cubicBezTo>
                    <a:pt x="3687" y="3065"/>
                    <a:pt x="3820" y="3091"/>
                    <a:pt x="3885" y="3091"/>
                  </a:cubicBezTo>
                  <a:cubicBezTo>
                    <a:pt x="3907" y="3091"/>
                    <a:pt x="3921" y="3088"/>
                    <a:pt x="3927" y="3082"/>
                  </a:cubicBezTo>
                  <a:cubicBezTo>
                    <a:pt x="3927" y="3037"/>
                    <a:pt x="3790" y="2945"/>
                    <a:pt x="3561" y="2808"/>
                  </a:cubicBezTo>
                  <a:cubicBezTo>
                    <a:pt x="3356" y="2694"/>
                    <a:pt x="3036" y="2557"/>
                    <a:pt x="2717" y="2420"/>
                  </a:cubicBezTo>
                  <a:cubicBezTo>
                    <a:pt x="2420" y="2283"/>
                    <a:pt x="2123" y="2147"/>
                    <a:pt x="1918" y="2032"/>
                  </a:cubicBezTo>
                  <a:cubicBezTo>
                    <a:pt x="1804" y="1964"/>
                    <a:pt x="1735" y="1918"/>
                    <a:pt x="1667" y="1895"/>
                  </a:cubicBezTo>
                  <a:cubicBezTo>
                    <a:pt x="1598" y="1850"/>
                    <a:pt x="1576" y="1827"/>
                    <a:pt x="1576" y="1827"/>
                  </a:cubicBezTo>
                  <a:cubicBezTo>
                    <a:pt x="1576" y="1827"/>
                    <a:pt x="1553" y="1804"/>
                    <a:pt x="1484" y="1759"/>
                  </a:cubicBezTo>
                  <a:cubicBezTo>
                    <a:pt x="1439" y="1736"/>
                    <a:pt x="1324" y="1690"/>
                    <a:pt x="1256" y="1622"/>
                  </a:cubicBezTo>
                  <a:cubicBezTo>
                    <a:pt x="1165" y="1553"/>
                    <a:pt x="1028" y="1462"/>
                    <a:pt x="936" y="1370"/>
                  </a:cubicBezTo>
                  <a:cubicBezTo>
                    <a:pt x="822" y="1256"/>
                    <a:pt x="708" y="1142"/>
                    <a:pt x="617" y="1005"/>
                  </a:cubicBezTo>
                  <a:cubicBezTo>
                    <a:pt x="411" y="754"/>
                    <a:pt x="229" y="457"/>
                    <a:pt x="252" y="275"/>
                  </a:cubicBezTo>
                  <a:cubicBezTo>
                    <a:pt x="252" y="252"/>
                    <a:pt x="275" y="206"/>
                    <a:pt x="297" y="184"/>
                  </a:cubicBezTo>
                  <a:cubicBezTo>
                    <a:pt x="320" y="161"/>
                    <a:pt x="343" y="115"/>
                    <a:pt x="366" y="115"/>
                  </a:cubicBezTo>
                  <a:cubicBezTo>
                    <a:pt x="434" y="92"/>
                    <a:pt x="480" y="47"/>
                    <a:pt x="480" y="47"/>
                  </a:cubicBezTo>
                  <a:cubicBezTo>
                    <a:pt x="457" y="24"/>
                    <a:pt x="434" y="1"/>
                    <a:pt x="343"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 name="Google Shape;4600;p53">
              <a:extLst>
                <a:ext uri="{FF2B5EF4-FFF2-40B4-BE49-F238E27FC236}">
                  <a16:creationId xmlns:a16="http://schemas.microsoft.com/office/drawing/2014/main" id="{C5F39E86-8B27-15A9-5AFB-5C74C3023502}"/>
                </a:ext>
              </a:extLst>
            </p:cNvPr>
            <p:cNvSpPr/>
            <p:nvPr/>
          </p:nvSpPr>
          <p:spPr>
            <a:xfrm>
              <a:off x="3629375" y="2626825"/>
              <a:ext cx="55950" cy="79300"/>
            </a:xfrm>
            <a:custGeom>
              <a:avLst/>
              <a:gdLst/>
              <a:ahLst/>
              <a:cxnLst/>
              <a:rect l="l" t="t" r="r" b="b"/>
              <a:pathLst>
                <a:path w="2238" h="3172" extrusionOk="0">
                  <a:moveTo>
                    <a:pt x="440" y="1"/>
                  </a:moveTo>
                  <a:cubicBezTo>
                    <a:pt x="380" y="1"/>
                    <a:pt x="287" y="28"/>
                    <a:pt x="183" y="131"/>
                  </a:cubicBezTo>
                  <a:cubicBezTo>
                    <a:pt x="92" y="200"/>
                    <a:pt x="24" y="337"/>
                    <a:pt x="1" y="474"/>
                  </a:cubicBezTo>
                  <a:cubicBezTo>
                    <a:pt x="1" y="633"/>
                    <a:pt x="24" y="770"/>
                    <a:pt x="69" y="907"/>
                  </a:cubicBezTo>
                  <a:cubicBezTo>
                    <a:pt x="138" y="1181"/>
                    <a:pt x="298" y="1432"/>
                    <a:pt x="389" y="1592"/>
                  </a:cubicBezTo>
                  <a:cubicBezTo>
                    <a:pt x="503" y="1752"/>
                    <a:pt x="571" y="1866"/>
                    <a:pt x="571" y="1866"/>
                  </a:cubicBezTo>
                  <a:cubicBezTo>
                    <a:pt x="571" y="1866"/>
                    <a:pt x="937" y="2254"/>
                    <a:pt x="1325" y="2596"/>
                  </a:cubicBezTo>
                  <a:cubicBezTo>
                    <a:pt x="1686" y="2894"/>
                    <a:pt x="2087" y="3172"/>
                    <a:pt x="2159" y="3172"/>
                  </a:cubicBezTo>
                  <a:cubicBezTo>
                    <a:pt x="2164" y="3172"/>
                    <a:pt x="2168" y="3170"/>
                    <a:pt x="2169" y="3167"/>
                  </a:cubicBezTo>
                  <a:cubicBezTo>
                    <a:pt x="2238" y="3098"/>
                    <a:pt x="1895" y="2710"/>
                    <a:pt x="1576" y="2322"/>
                  </a:cubicBezTo>
                  <a:cubicBezTo>
                    <a:pt x="1256" y="1934"/>
                    <a:pt x="959" y="1546"/>
                    <a:pt x="959" y="1546"/>
                  </a:cubicBezTo>
                  <a:cubicBezTo>
                    <a:pt x="959" y="1546"/>
                    <a:pt x="868" y="1455"/>
                    <a:pt x="754" y="1318"/>
                  </a:cubicBezTo>
                  <a:cubicBezTo>
                    <a:pt x="640" y="1181"/>
                    <a:pt x="480" y="976"/>
                    <a:pt x="389" y="793"/>
                  </a:cubicBezTo>
                  <a:cubicBezTo>
                    <a:pt x="275" y="588"/>
                    <a:pt x="252" y="382"/>
                    <a:pt x="320" y="268"/>
                  </a:cubicBezTo>
                  <a:cubicBezTo>
                    <a:pt x="389" y="131"/>
                    <a:pt x="503" y="63"/>
                    <a:pt x="503" y="17"/>
                  </a:cubicBezTo>
                  <a:cubicBezTo>
                    <a:pt x="495" y="9"/>
                    <a:pt x="473" y="1"/>
                    <a:pt x="440"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 name="Google Shape;4601;p53">
              <a:extLst>
                <a:ext uri="{FF2B5EF4-FFF2-40B4-BE49-F238E27FC236}">
                  <a16:creationId xmlns:a16="http://schemas.microsoft.com/office/drawing/2014/main" id="{AC42C8C4-B8B0-44D8-8E2C-C47CFB7A5226}"/>
                </a:ext>
              </a:extLst>
            </p:cNvPr>
            <p:cNvSpPr/>
            <p:nvPr/>
          </p:nvSpPr>
          <p:spPr>
            <a:xfrm>
              <a:off x="3617975" y="2630650"/>
              <a:ext cx="135250" cy="118450"/>
            </a:xfrm>
            <a:custGeom>
              <a:avLst/>
              <a:gdLst/>
              <a:ahLst/>
              <a:cxnLst/>
              <a:rect l="l" t="t" r="r" b="b"/>
              <a:pathLst>
                <a:path w="5410" h="4738" extrusionOk="0">
                  <a:moveTo>
                    <a:pt x="5387" y="1"/>
                  </a:moveTo>
                  <a:cubicBezTo>
                    <a:pt x="5341" y="1"/>
                    <a:pt x="5273" y="321"/>
                    <a:pt x="5113" y="800"/>
                  </a:cubicBezTo>
                  <a:cubicBezTo>
                    <a:pt x="4931" y="1279"/>
                    <a:pt x="4679" y="1895"/>
                    <a:pt x="4360" y="2489"/>
                  </a:cubicBezTo>
                  <a:cubicBezTo>
                    <a:pt x="4040" y="3060"/>
                    <a:pt x="3630" y="3562"/>
                    <a:pt x="3264" y="3858"/>
                  </a:cubicBezTo>
                  <a:cubicBezTo>
                    <a:pt x="2899" y="4132"/>
                    <a:pt x="2625" y="4178"/>
                    <a:pt x="2625" y="4178"/>
                  </a:cubicBezTo>
                  <a:cubicBezTo>
                    <a:pt x="2625" y="4178"/>
                    <a:pt x="2557" y="4224"/>
                    <a:pt x="2443" y="4224"/>
                  </a:cubicBezTo>
                  <a:cubicBezTo>
                    <a:pt x="2401" y="4232"/>
                    <a:pt x="2350" y="4237"/>
                    <a:pt x="2292" y="4237"/>
                  </a:cubicBezTo>
                  <a:cubicBezTo>
                    <a:pt x="2192" y="4237"/>
                    <a:pt x="2071" y="4221"/>
                    <a:pt x="1940" y="4178"/>
                  </a:cubicBezTo>
                  <a:cubicBezTo>
                    <a:pt x="1849" y="4155"/>
                    <a:pt x="1735" y="4110"/>
                    <a:pt x="1621" y="4041"/>
                  </a:cubicBezTo>
                  <a:cubicBezTo>
                    <a:pt x="1552" y="4018"/>
                    <a:pt x="1507" y="3995"/>
                    <a:pt x="1461" y="3950"/>
                  </a:cubicBezTo>
                  <a:cubicBezTo>
                    <a:pt x="1415" y="3904"/>
                    <a:pt x="1347" y="3858"/>
                    <a:pt x="1301" y="3813"/>
                  </a:cubicBezTo>
                  <a:cubicBezTo>
                    <a:pt x="1096" y="3607"/>
                    <a:pt x="913" y="3311"/>
                    <a:pt x="754" y="3037"/>
                  </a:cubicBezTo>
                  <a:cubicBezTo>
                    <a:pt x="571" y="2740"/>
                    <a:pt x="434" y="2443"/>
                    <a:pt x="343" y="2147"/>
                  </a:cubicBezTo>
                  <a:cubicBezTo>
                    <a:pt x="274" y="1850"/>
                    <a:pt x="229" y="1553"/>
                    <a:pt x="320" y="1370"/>
                  </a:cubicBezTo>
                  <a:cubicBezTo>
                    <a:pt x="411" y="1165"/>
                    <a:pt x="617" y="1119"/>
                    <a:pt x="754" y="1097"/>
                  </a:cubicBezTo>
                  <a:cubicBezTo>
                    <a:pt x="890" y="1097"/>
                    <a:pt x="982" y="1097"/>
                    <a:pt x="982" y="1074"/>
                  </a:cubicBezTo>
                  <a:cubicBezTo>
                    <a:pt x="982" y="1051"/>
                    <a:pt x="890" y="1028"/>
                    <a:pt x="754" y="1005"/>
                  </a:cubicBezTo>
                  <a:cubicBezTo>
                    <a:pt x="733" y="999"/>
                    <a:pt x="709" y="996"/>
                    <a:pt x="683" y="996"/>
                  </a:cubicBezTo>
                  <a:cubicBezTo>
                    <a:pt x="620" y="996"/>
                    <a:pt x="544" y="1012"/>
                    <a:pt x="480" y="1028"/>
                  </a:cubicBezTo>
                  <a:cubicBezTo>
                    <a:pt x="365" y="1051"/>
                    <a:pt x="251" y="1142"/>
                    <a:pt x="160" y="1256"/>
                  </a:cubicBezTo>
                  <a:cubicBezTo>
                    <a:pt x="0" y="1530"/>
                    <a:pt x="23" y="1873"/>
                    <a:pt x="92" y="2215"/>
                  </a:cubicBezTo>
                  <a:cubicBezTo>
                    <a:pt x="160" y="2535"/>
                    <a:pt x="274" y="2877"/>
                    <a:pt x="434" y="3196"/>
                  </a:cubicBezTo>
                  <a:cubicBezTo>
                    <a:pt x="594" y="3516"/>
                    <a:pt x="776" y="3836"/>
                    <a:pt x="1005" y="4087"/>
                  </a:cubicBezTo>
                  <a:cubicBezTo>
                    <a:pt x="1073" y="4155"/>
                    <a:pt x="1119" y="4224"/>
                    <a:pt x="1187" y="4292"/>
                  </a:cubicBezTo>
                  <a:cubicBezTo>
                    <a:pt x="1256" y="4361"/>
                    <a:pt x="1347" y="4406"/>
                    <a:pt x="1415" y="4452"/>
                  </a:cubicBezTo>
                  <a:cubicBezTo>
                    <a:pt x="1552" y="4543"/>
                    <a:pt x="1689" y="4589"/>
                    <a:pt x="1826" y="4634"/>
                  </a:cubicBezTo>
                  <a:cubicBezTo>
                    <a:pt x="2016" y="4713"/>
                    <a:pt x="2194" y="4738"/>
                    <a:pt x="2339" y="4738"/>
                  </a:cubicBezTo>
                  <a:cubicBezTo>
                    <a:pt x="2404" y="4738"/>
                    <a:pt x="2462" y="4733"/>
                    <a:pt x="2511" y="4726"/>
                  </a:cubicBezTo>
                  <a:cubicBezTo>
                    <a:pt x="2602" y="4726"/>
                    <a:pt x="2648" y="4703"/>
                    <a:pt x="2694" y="4703"/>
                  </a:cubicBezTo>
                  <a:lnTo>
                    <a:pt x="2762" y="4680"/>
                  </a:lnTo>
                  <a:cubicBezTo>
                    <a:pt x="2762" y="4680"/>
                    <a:pt x="2853" y="4657"/>
                    <a:pt x="3013" y="4589"/>
                  </a:cubicBezTo>
                  <a:cubicBezTo>
                    <a:pt x="3150" y="4520"/>
                    <a:pt x="3356" y="4406"/>
                    <a:pt x="3561" y="4224"/>
                  </a:cubicBezTo>
                  <a:cubicBezTo>
                    <a:pt x="3972" y="3881"/>
                    <a:pt x="4360" y="3288"/>
                    <a:pt x="4657" y="2672"/>
                  </a:cubicBezTo>
                  <a:cubicBezTo>
                    <a:pt x="4953" y="2032"/>
                    <a:pt x="5182" y="1370"/>
                    <a:pt x="5296" y="868"/>
                  </a:cubicBezTo>
                  <a:cubicBezTo>
                    <a:pt x="5410" y="366"/>
                    <a:pt x="5410" y="1"/>
                    <a:pt x="5387"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 name="Google Shape;4602;p53">
              <a:extLst>
                <a:ext uri="{FF2B5EF4-FFF2-40B4-BE49-F238E27FC236}">
                  <a16:creationId xmlns:a16="http://schemas.microsoft.com/office/drawing/2014/main" id="{93E4B09F-F36B-147E-286C-2083919CE12B}"/>
                </a:ext>
              </a:extLst>
            </p:cNvPr>
            <p:cNvSpPr/>
            <p:nvPr/>
          </p:nvSpPr>
          <p:spPr>
            <a:xfrm>
              <a:off x="3618550" y="2546775"/>
              <a:ext cx="109575" cy="191600"/>
            </a:xfrm>
            <a:custGeom>
              <a:avLst/>
              <a:gdLst/>
              <a:ahLst/>
              <a:cxnLst/>
              <a:rect l="l" t="t" r="r" b="b"/>
              <a:pathLst>
                <a:path w="4383" h="7664" extrusionOk="0">
                  <a:moveTo>
                    <a:pt x="1758" y="1"/>
                  </a:moveTo>
                  <a:cubicBezTo>
                    <a:pt x="1347" y="183"/>
                    <a:pt x="936" y="457"/>
                    <a:pt x="616" y="777"/>
                  </a:cubicBezTo>
                  <a:cubicBezTo>
                    <a:pt x="799" y="914"/>
                    <a:pt x="731" y="1073"/>
                    <a:pt x="571" y="1256"/>
                  </a:cubicBezTo>
                  <a:cubicBezTo>
                    <a:pt x="662" y="1644"/>
                    <a:pt x="1004" y="1941"/>
                    <a:pt x="1050" y="2329"/>
                  </a:cubicBezTo>
                  <a:cubicBezTo>
                    <a:pt x="1141" y="2831"/>
                    <a:pt x="776" y="2991"/>
                    <a:pt x="548" y="3333"/>
                  </a:cubicBezTo>
                  <a:cubicBezTo>
                    <a:pt x="365" y="3630"/>
                    <a:pt x="662" y="3927"/>
                    <a:pt x="616" y="4223"/>
                  </a:cubicBezTo>
                  <a:cubicBezTo>
                    <a:pt x="594" y="4429"/>
                    <a:pt x="342" y="4657"/>
                    <a:pt x="228" y="4862"/>
                  </a:cubicBezTo>
                  <a:cubicBezTo>
                    <a:pt x="0" y="5250"/>
                    <a:pt x="23" y="5616"/>
                    <a:pt x="160" y="5958"/>
                  </a:cubicBezTo>
                  <a:cubicBezTo>
                    <a:pt x="434" y="6369"/>
                    <a:pt x="708" y="6757"/>
                    <a:pt x="1004" y="7076"/>
                  </a:cubicBezTo>
                  <a:cubicBezTo>
                    <a:pt x="1375" y="7447"/>
                    <a:pt x="1803" y="7664"/>
                    <a:pt x="2264" y="7664"/>
                  </a:cubicBezTo>
                  <a:cubicBezTo>
                    <a:pt x="2513" y="7664"/>
                    <a:pt x="2772" y="7601"/>
                    <a:pt x="3036" y="7465"/>
                  </a:cubicBezTo>
                  <a:cubicBezTo>
                    <a:pt x="3196" y="7396"/>
                    <a:pt x="3333" y="7305"/>
                    <a:pt x="3470" y="7191"/>
                  </a:cubicBezTo>
                  <a:cubicBezTo>
                    <a:pt x="3538" y="7145"/>
                    <a:pt x="3607" y="7099"/>
                    <a:pt x="3675" y="7054"/>
                  </a:cubicBezTo>
                  <a:cubicBezTo>
                    <a:pt x="3721" y="7008"/>
                    <a:pt x="3789" y="6962"/>
                    <a:pt x="3835" y="6917"/>
                  </a:cubicBezTo>
                  <a:cubicBezTo>
                    <a:pt x="3926" y="6825"/>
                    <a:pt x="3995" y="6757"/>
                    <a:pt x="4086" y="6666"/>
                  </a:cubicBezTo>
                  <a:cubicBezTo>
                    <a:pt x="4109" y="6643"/>
                    <a:pt x="4131" y="6620"/>
                    <a:pt x="4131" y="6597"/>
                  </a:cubicBezTo>
                  <a:cubicBezTo>
                    <a:pt x="4223" y="6483"/>
                    <a:pt x="4314" y="6392"/>
                    <a:pt x="4383" y="6278"/>
                  </a:cubicBezTo>
                  <a:cubicBezTo>
                    <a:pt x="3903" y="6163"/>
                    <a:pt x="3401" y="5935"/>
                    <a:pt x="2945" y="5524"/>
                  </a:cubicBezTo>
                  <a:cubicBezTo>
                    <a:pt x="1301" y="3927"/>
                    <a:pt x="4246" y="2009"/>
                    <a:pt x="4246" y="2009"/>
                  </a:cubicBezTo>
                  <a:cubicBezTo>
                    <a:pt x="4246" y="2009"/>
                    <a:pt x="3218" y="1576"/>
                    <a:pt x="2214" y="685"/>
                  </a:cubicBezTo>
                  <a:cubicBezTo>
                    <a:pt x="1963" y="457"/>
                    <a:pt x="1826" y="229"/>
                    <a:pt x="1758"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1" name="Google Shape;4603;p53">
              <a:extLst>
                <a:ext uri="{FF2B5EF4-FFF2-40B4-BE49-F238E27FC236}">
                  <a16:creationId xmlns:a16="http://schemas.microsoft.com/office/drawing/2014/main" id="{912DD795-DABE-54D7-91C5-070B789380B2}"/>
                </a:ext>
              </a:extLst>
            </p:cNvPr>
            <p:cNvSpPr/>
            <p:nvPr/>
          </p:nvSpPr>
          <p:spPr>
            <a:xfrm>
              <a:off x="3491850" y="2537325"/>
              <a:ext cx="175425" cy="176100"/>
            </a:xfrm>
            <a:custGeom>
              <a:avLst/>
              <a:gdLst/>
              <a:ahLst/>
              <a:cxnLst/>
              <a:rect l="l" t="t" r="r" b="b"/>
              <a:pathLst>
                <a:path w="7017" h="7044" extrusionOk="0">
                  <a:moveTo>
                    <a:pt x="3110" y="0"/>
                  </a:moveTo>
                  <a:cubicBezTo>
                    <a:pt x="2542" y="0"/>
                    <a:pt x="1931" y="190"/>
                    <a:pt x="1302" y="653"/>
                  </a:cubicBezTo>
                  <a:cubicBezTo>
                    <a:pt x="206" y="1451"/>
                    <a:pt x="1" y="2867"/>
                    <a:pt x="138" y="4168"/>
                  </a:cubicBezTo>
                  <a:cubicBezTo>
                    <a:pt x="229" y="4967"/>
                    <a:pt x="389" y="5971"/>
                    <a:pt x="982" y="6519"/>
                  </a:cubicBezTo>
                  <a:cubicBezTo>
                    <a:pt x="1097" y="6633"/>
                    <a:pt x="1233" y="6724"/>
                    <a:pt x="1393" y="6793"/>
                  </a:cubicBezTo>
                  <a:cubicBezTo>
                    <a:pt x="1713" y="6952"/>
                    <a:pt x="2055" y="7021"/>
                    <a:pt x="2420" y="7044"/>
                  </a:cubicBezTo>
                  <a:cubicBezTo>
                    <a:pt x="2420" y="5948"/>
                    <a:pt x="2626" y="4852"/>
                    <a:pt x="2694" y="3757"/>
                  </a:cubicBezTo>
                  <a:cubicBezTo>
                    <a:pt x="2694" y="3665"/>
                    <a:pt x="2740" y="3620"/>
                    <a:pt x="2808" y="3597"/>
                  </a:cubicBezTo>
                  <a:cubicBezTo>
                    <a:pt x="2808" y="3574"/>
                    <a:pt x="2808" y="3551"/>
                    <a:pt x="2831" y="3529"/>
                  </a:cubicBezTo>
                  <a:cubicBezTo>
                    <a:pt x="2849" y="3424"/>
                    <a:pt x="2933" y="3345"/>
                    <a:pt x="3023" y="3345"/>
                  </a:cubicBezTo>
                  <a:cubicBezTo>
                    <a:pt x="3051" y="3345"/>
                    <a:pt x="3078" y="3353"/>
                    <a:pt x="3105" y="3369"/>
                  </a:cubicBezTo>
                  <a:cubicBezTo>
                    <a:pt x="3470" y="3551"/>
                    <a:pt x="3813" y="3757"/>
                    <a:pt x="4178" y="3939"/>
                  </a:cubicBezTo>
                  <a:cubicBezTo>
                    <a:pt x="4158" y="3919"/>
                    <a:pt x="4138" y="3882"/>
                    <a:pt x="4118" y="3858"/>
                  </a:cubicBezTo>
                  <a:lnTo>
                    <a:pt x="4118" y="3858"/>
                  </a:lnTo>
                  <a:cubicBezTo>
                    <a:pt x="4177" y="3909"/>
                    <a:pt x="4532" y="4139"/>
                    <a:pt x="5039" y="4139"/>
                  </a:cubicBezTo>
                  <a:cubicBezTo>
                    <a:pt x="5352" y="4139"/>
                    <a:pt x="5723" y="4051"/>
                    <a:pt x="6118" y="3780"/>
                  </a:cubicBezTo>
                  <a:cubicBezTo>
                    <a:pt x="7016" y="3156"/>
                    <a:pt x="5426" y="0"/>
                    <a:pt x="3110"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2" name="Google Shape;4604;p53">
              <a:extLst>
                <a:ext uri="{FF2B5EF4-FFF2-40B4-BE49-F238E27FC236}">
                  <a16:creationId xmlns:a16="http://schemas.microsoft.com/office/drawing/2014/main" id="{07047E37-830A-EBA2-8E96-E1D2B8F468F7}"/>
                </a:ext>
              </a:extLst>
            </p:cNvPr>
            <p:cNvSpPr/>
            <p:nvPr/>
          </p:nvSpPr>
          <p:spPr>
            <a:xfrm>
              <a:off x="3518675" y="2538375"/>
              <a:ext cx="139825" cy="103725"/>
            </a:xfrm>
            <a:custGeom>
              <a:avLst/>
              <a:gdLst/>
              <a:ahLst/>
              <a:cxnLst/>
              <a:rect l="l" t="t" r="r" b="b"/>
              <a:pathLst>
                <a:path w="5593" h="4149" extrusionOk="0">
                  <a:moveTo>
                    <a:pt x="1809" y="1"/>
                  </a:moveTo>
                  <a:cubicBezTo>
                    <a:pt x="1395" y="1"/>
                    <a:pt x="1007" y="64"/>
                    <a:pt x="708" y="200"/>
                  </a:cubicBezTo>
                  <a:cubicBezTo>
                    <a:pt x="206" y="405"/>
                    <a:pt x="1" y="770"/>
                    <a:pt x="24" y="770"/>
                  </a:cubicBezTo>
                  <a:cubicBezTo>
                    <a:pt x="25" y="774"/>
                    <a:pt x="28" y="775"/>
                    <a:pt x="32" y="775"/>
                  </a:cubicBezTo>
                  <a:cubicBezTo>
                    <a:pt x="83" y="775"/>
                    <a:pt x="331" y="511"/>
                    <a:pt x="777" y="405"/>
                  </a:cubicBezTo>
                  <a:cubicBezTo>
                    <a:pt x="993" y="333"/>
                    <a:pt x="1250" y="298"/>
                    <a:pt x="1528" y="298"/>
                  </a:cubicBezTo>
                  <a:cubicBezTo>
                    <a:pt x="1868" y="298"/>
                    <a:pt x="2239" y="350"/>
                    <a:pt x="2603" y="451"/>
                  </a:cubicBezTo>
                  <a:cubicBezTo>
                    <a:pt x="3242" y="633"/>
                    <a:pt x="3835" y="976"/>
                    <a:pt x="4201" y="1318"/>
                  </a:cubicBezTo>
                  <a:cubicBezTo>
                    <a:pt x="4589" y="1661"/>
                    <a:pt x="4748" y="1934"/>
                    <a:pt x="4748" y="1934"/>
                  </a:cubicBezTo>
                  <a:cubicBezTo>
                    <a:pt x="4748" y="1934"/>
                    <a:pt x="4817" y="2003"/>
                    <a:pt x="4885" y="2117"/>
                  </a:cubicBezTo>
                  <a:cubicBezTo>
                    <a:pt x="4954" y="2254"/>
                    <a:pt x="5045" y="2437"/>
                    <a:pt x="5114" y="2665"/>
                  </a:cubicBezTo>
                  <a:cubicBezTo>
                    <a:pt x="5136" y="2756"/>
                    <a:pt x="5136" y="2893"/>
                    <a:pt x="5136" y="3030"/>
                  </a:cubicBezTo>
                  <a:cubicBezTo>
                    <a:pt x="5136" y="3167"/>
                    <a:pt x="5091" y="3304"/>
                    <a:pt x="5045" y="3395"/>
                  </a:cubicBezTo>
                  <a:cubicBezTo>
                    <a:pt x="4977" y="3509"/>
                    <a:pt x="4885" y="3601"/>
                    <a:pt x="4771" y="3669"/>
                  </a:cubicBezTo>
                  <a:cubicBezTo>
                    <a:pt x="4634" y="3715"/>
                    <a:pt x="4497" y="3760"/>
                    <a:pt x="4337" y="3783"/>
                  </a:cubicBezTo>
                  <a:cubicBezTo>
                    <a:pt x="4268" y="3788"/>
                    <a:pt x="4198" y="3790"/>
                    <a:pt x="4129" y="3790"/>
                  </a:cubicBezTo>
                  <a:cubicBezTo>
                    <a:pt x="3534" y="3790"/>
                    <a:pt x="2943" y="3625"/>
                    <a:pt x="2534" y="3441"/>
                  </a:cubicBezTo>
                  <a:cubicBezTo>
                    <a:pt x="2097" y="3222"/>
                    <a:pt x="1828" y="2983"/>
                    <a:pt x="1785" y="2983"/>
                  </a:cubicBezTo>
                  <a:cubicBezTo>
                    <a:pt x="1783" y="2983"/>
                    <a:pt x="1782" y="2983"/>
                    <a:pt x="1781" y="2984"/>
                  </a:cubicBezTo>
                  <a:cubicBezTo>
                    <a:pt x="1758" y="3007"/>
                    <a:pt x="1895" y="3167"/>
                    <a:pt x="2123" y="3372"/>
                  </a:cubicBezTo>
                  <a:cubicBezTo>
                    <a:pt x="2580" y="3601"/>
                    <a:pt x="3014" y="3875"/>
                    <a:pt x="3470" y="4034"/>
                  </a:cubicBezTo>
                  <a:cubicBezTo>
                    <a:pt x="3744" y="4103"/>
                    <a:pt x="4041" y="4148"/>
                    <a:pt x="4360" y="4148"/>
                  </a:cubicBezTo>
                  <a:cubicBezTo>
                    <a:pt x="4543" y="4148"/>
                    <a:pt x="4726" y="4103"/>
                    <a:pt x="4931" y="4034"/>
                  </a:cubicBezTo>
                  <a:cubicBezTo>
                    <a:pt x="5114" y="3943"/>
                    <a:pt x="5273" y="3806"/>
                    <a:pt x="5387" y="3623"/>
                  </a:cubicBezTo>
                  <a:cubicBezTo>
                    <a:pt x="5502" y="3441"/>
                    <a:pt x="5547" y="3258"/>
                    <a:pt x="5570" y="3076"/>
                  </a:cubicBezTo>
                  <a:cubicBezTo>
                    <a:pt x="5593" y="2893"/>
                    <a:pt x="5570" y="2710"/>
                    <a:pt x="5547" y="2551"/>
                  </a:cubicBezTo>
                  <a:cubicBezTo>
                    <a:pt x="5502" y="2254"/>
                    <a:pt x="5387" y="2026"/>
                    <a:pt x="5296" y="1866"/>
                  </a:cubicBezTo>
                  <a:cubicBezTo>
                    <a:pt x="5251" y="1797"/>
                    <a:pt x="5205" y="1729"/>
                    <a:pt x="5182" y="1683"/>
                  </a:cubicBezTo>
                  <a:cubicBezTo>
                    <a:pt x="5159" y="1661"/>
                    <a:pt x="5159" y="1638"/>
                    <a:pt x="5159" y="1638"/>
                  </a:cubicBezTo>
                  <a:cubicBezTo>
                    <a:pt x="5159" y="1638"/>
                    <a:pt x="4931" y="1295"/>
                    <a:pt x="4474" y="953"/>
                  </a:cubicBezTo>
                  <a:cubicBezTo>
                    <a:pt x="4269" y="770"/>
                    <a:pt x="3995" y="588"/>
                    <a:pt x="3676" y="428"/>
                  </a:cubicBezTo>
                  <a:cubicBezTo>
                    <a:pt x="3379" y="291"/>
                    <a:pt x="3014" y="177"/>
                    <a:pt x="2671" y="86"/>
                  </a:cubicBezTo>
                  <a:cubicBezTo>
                    <a:pt x="2385" y="30"/>
                    <a:pt x="2090" y="1"/>
                    <a:pt x="1809"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3" name="Google Shape;4605;p53">
              <a:extLst>
                <a:ext uri="{FF2B5EF4-FFF2-40B4-BE49-F238E27FC236}">
                  <a16:creationId xmlns:a16="http://schemas.microsoft.com/office/drawing/2014/main" id="{13849375-D483-3561-1CB5-C8A8A362CD47}"/>
                </a:ext>
              </a:extLst>
            </p:cNvPr>
            <p:cNvSpPr/>
            <p:nvPr/>
          </p:nvSpPr>
          <p:spPr>
            <a:xfrm>
              <a:off x="3494150" y="2608975"/>
              <a:ext cx="61650" cy="104450"/>
            </a:xfrm>
            <a:custGeom>
              <a:avLst/>
              <a:gdLst/>
              <a:ahLst/>
              <a:cxnLst/>
              <a:rect l="l" t="t" r="r" b="b"/>
              <a:pathLst>
                <a:path w="2466" h="4178" extrusionOk="0">
                  <a:moveTo>
                    <a:pt x="46" y="1"/>
                  </a:moveTo>
                  <a:cubicBezTo>
                    <a:pt x="0" y="434"/>
                    <a:pt x="0" y="868"/>
                    <a:pt x="46" y="1302"/>
                  </a:cubicBezTo>
                  <a:cubicBezTo>
                    <a:pt x="137" y="2101"/>
                    <a:pt x="297" y="3105"/>
                    <a:pt x="890" y="3653"/>
                  </a:cubicBezTo>
                  <a:cubicBezTo>
                    <a:pt x="1005" y="3767"/>
                    <a:pt x="1141" y="3858"/>
                    <a:pt x="1301" y="3927"/>
                  </a:cubicBezTo>
                  <a:cubicBezTo>
                    <a:pt x="1621" y="4086"/>
                    <a:pt x="1963" y="4155"/>
                    <a:pt x="2328" y="4178"/>
                  </a:cubicBezTo>
                  <a:cubicBezTo>
                    <a:pt x="2328" y="3561"/>
                    <a:pt x="2397" y="2945"/>
                    <a:pt x="2465" y="2352"/>
                  </a:cubicBezTo>
                  <a:lnTo>
                    <a:pt x="2465" y="2352"/>
                  </a:lnTo>
                  <a:cubicBezTo>
                    <a:pt x="2335" y="2424"/>
                    <a:pt x="2178" y="2469"/>
                    <a:pt x="1976" y="2469"/>
                  </a:cubicBezTo>
                  <a:cubicBezTo>
                    <a:pt x="1858" y="2469"/>
                    <a:pt x="1726" y="2454"/>
                    <a:pt x="1575" y="2420"/>
                  </a:cubicBezTo>
                  <a:cubicBezTo>
                    <a:pt x="525" y="2146"/>
                    <a:pt x="160" y="1051"/>
                    <a:pt x="4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 name="Google Shape;4606;p53">
              <a:extLst>
                <a:ext uri="{FF2B5EF4-FFF2-40B4-BE49-F238E27FC236}">
                  <a16:creationId xmlns:a16="http://schemas.microsoft.com/office/drawing/2014/main" id="{7129367F-612D-E726-3249-39DDC1B218A4}"/>
                </a:ext>
              </a:extLst>
            </p:cNvPr>
            <p:cNvSpPr/>
            <p:nvPr/>
          </p:nvSpPr>
          <p:spPr>
            <a:xfrm>
              <a:off x="3554050" y="2543350"/>
              <a:ext cx="109600" cy="97325"/>
            </a:xfrm>
            <a:custGeom>
              <a:avLst/>
              <a:gdLst/>
              <a:ahLst/>
              <a:cxnLst/>
              <a:rect l="l" t="t" r="r" b="b"/>
              <a:pathLst>
                <a:path w="4384" h="3893" extrusionOk="0">
                  <a:moveTo>
                    <a:pt x="1713" y="1"/>
                  </a:moveTo>
                  <a:cubicBezTo>
                    <a:pt x="1964" y="229"/>
                    <a:pt x="3333" y="1484"/>
                    <a:pt x="3379" y="2466"/>
                  </a:cubicBezTo>
                  <a:cubicBezTo>
                    <a:pt x="3386" y="2772"/>
                    <a:pt x="3102" y="2880"/>
                    <a:pt x="2697" y="2880"/>
                  </a:cubicBezTo>
                  <a:cubicBezTo>
                    <a:pt x="1710" y="2880"/>
                    <a:pt x="1" y="2238"/>
                    <a:pt x="1" y="2238"/>
                  </a:cubicBezTo>
                  <a:lnTo>
                    <a:pt x="1" y="2238"/>
                  </a:lnTo>
                  <a:cubicBezTo>
                    <a:pt x="1" y="2238"/>
                    <a:pt x="206" y="2740"/>
                    <a:pt x="320" y="3333"/>
                  </a:cubicBezTo>
                  <a:cubicBezTo>
                    <a:pt x="320" y="3310"/>
                    <a:pt x="343" y="3310"/>
                    <a:pt x="343" y="3288"/>
                  </a:cubicBezTo>
                  <a:cubicBezTo>
                    <a:pt x="360" y="3170"/>
                    <a:pt x="439" y="3101"/>
                    <a:pt x="525" y="3101"/>
                  </a:cubicBezTo>
                  <a:cubicBezTo>
                    <a:pt x="556" y="3101"/>
                    <a:pt x="587" y="3110"/>
                    <a:pt x="617" y="3128"/>
                  </a:cubicBezTo>
                  <a:cubicBezTo>
                    <a:pt x="982" y="3310"/>
                    <a:pt x="1325" y="3516"/>
                    <a:pt x="1690" y="3698"/>
                  </a:cubicBezTo>
                  <a:cubicBezTo>
                    <a:pt x="1667" y="3676"/>
                    <a:pt x="1644" y="3630"/>
                    <a:pt x="1621" y="3607"/>
                  </a:cubicBezTo>
                  <a:lnTo>
                    <a:pt x="1621" y="3607"/>
                  </a:lnTo>
                  <a:cubicBezTo>
                    <a:pt x="1622" y="3607"/>
                    <a:pt x="2002" y="3892"/>
                    <a:pt x="2565" y="3892"/>
                  </a:cubicBezTo>
                  <a:cubicBezTo>
                    <a:pt x="2876" y="3892"/>
                    <a:pt x="3241" y="3806"/>
                    <a:pt x="3630" y="3539"/>
                  </a:cubicBezTo>
                  <a:cubicBezTo>
                    <a:pt x="4383" y="3014"/>
                    <a:pt x="3402" y="754"/>
                    <a:pt x="171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5" name="Google Shape;4607;p53">
              <a:extLst>
                <a:ext uri="{FF2B5EF4-FFF2-40B4-BE49-F238E27FC236}">
                  <a16:creationId xmlns:a16="http://schemas.microsoft.com/office/drawing/2014/main" id="{E650D00F-9969-BD26-916F-8FF8E8E59791}"/>
                </a:ext>
              </a:extLst>
            </p:cNvPr>
            <p:cNvSpPr/>
            <p:nvPr/>
          </p:nvSpPr>
          <p:spPr>
            <a:xfrm>
              <a:off x="2326325" y="2325350"/>
              <a:ext cx="1021200" cy="1012650"/>
            </a:xfrm>
            <a:custGeom>
              <a:avLst/>
              <a:gdLst/>
              <a:ahLst/>
              <a:cxnLst/>
              <a:rect l="l" t="t" r="r" b="b"/>
              <a:pathLst>
                <a:path w="40848" h="40506" extrusionOk="0">
                  <a:moveTo>
                    <a:pt x="25161" y="0"/>
                  </a:moveTo>
                  <a:cubicBezTo>
                    <a:pt x="24407" y="0"/>
                    <a:pt x="23603" y="36"/>
                    <a:pt x="22747" y="116"/>
                  </a:cubicBezTo>
                  <a:cubicBezTo>
                    <a:pt x="12612" y="1051"/>
                    <a:pt x="10170" y="2558"/>
                    <a:pt x="8390" y="4247"/>
                  </a:cubicBezTo>
                  <a:cubicBezTo>
                    <a:pt x="6609" y="5936"/>
                    <a:pt x="5034" y="12510"/>
                    <a:pt x="3254" y="14564"/>
                  </a:cubicBezTo>
                  <a:cubicBezTo>
                    <a:pt x="1522" y="16537"/>
                    <a:pt x="1" y="18615"/>
                    <a:pt x="4452" y="18615"/>
                  </a:cubicBezTo>
                  <a:cubicBezTo>
                    <a:pt x="4636" y="18615"/>
                    <a:pt x="4830" y="18611"/>
                    <a:pt x="5034" y="18604"/>
                  </a:cubicBezTo>
                  <a:lnTo>
                    <a:pt x="5034" y="18604"/>
                  </a:lnTo>
                  <a:cubicBezTo>
                    <a:pt x="5034" y="18604"/>
                    <a:pt x="2523" y="33121"/>
                    <a:pt x="6952" y="36750"/>
                  </a:cubicBezTo>
                  <a:cubicBezTo>
                    <a:pt x="10242" y="39439"/>
                    <a:pt x="16390" y="40505"/>
                    <a:pt x="22326" y="40505"/>
                  </a:cubicBezTo>
                  <a:cubicBezTo>
                    <a:pt x="28784" y="40505"/>
                    <a:pt x="34991" y="39243"/>
                    <a:pt x="36990" y="37435"/>
                  </a:cubicBezTo>
                  <a:cubicBezTo>
                    <a:pt x="40847" y="33965"/>
                    <a:pt x="37925" y="7351"/>
                    <a:pt x="35597" y="4247"/>
                  </a:cubicBezTo>
                  <a:cubicBezTo>
                    <a:pt x="35597" y="4247"/>
                    <a:pt x="33321" y="0"/>
                    <a:pt x="25161" y="0"/>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6" name="Google Shape;4608;p53">
              <a:extLst>
                <a:ext uri="{FF2B5EF4-FFF2-40B4-BE49-F238E27FC236}">
                  <a16:creationId xmlns:a16="http://schemas.microsoft.com/office/drawing/2014/main" id="{E6665B11-66D3-2AA1-BB95-400877103920}"/>
                </a:ext>
              </a:extLst>
            </p:cNvPr>
            <p:cNvSpPr/>
            <p:nvPr/>
          </p:nvSpPr>
          <p:spPr>
            <a:xfrm>
              <a:off x="2454450" y="2380300"/>
              <a:ext cx="893075" cy="957675"/>
            </a:xfrm>
            <a:custGeom>
              <a:avLst/>
              <a:gdLst/>
              <a:ahLst/>
              <a:cxnLst/>
              <a:rect l="l" t="t" r="r" b="b"/>
              <a:pathLst>
                <a:path w="35723" h="38307" extrusionOk="0">
                  <a:moveTo>
                    <a:pt x="21924" y="0"/>
                  </a:moveTo>
                  <a:cubicBezTo>
                    <a:pt x="19328" y="0"/>
                    <a:pt x="16620" y="209"/>
                    <a:pt x="14335" y="839"/>
                  </a:cubicBezTo>
                  <a:cubicBezTo>
                    <a:pt x="7487" y="2711"/>
                    <a:pt x="5159" y="3373"/>
                    <a:pt x="4406" y="8714"/>
                  </a:cubicBezTo>
                  <a:cubicBezTo>
                    <a:pt x="3721" y="13530"/>
                    <a:pt x="0" y="30695"/>
                    <a:pt x="2991" y="35054"/>
                  </a:cubicBezTo>
                  <a:cubicBezTo>
                    <a:pt x="3105" y="35237"/>
                    <a:pt x="3265" y="35419"/>
                    <a:pt x="3424" y="35602"/>
                  </a:cubicBezTo>
                  <a:cubicBezTo>
                    <a:pt x="6902" y="37521"/>
                    <a:pt x="12139" y="38307"/>
                    <a:pt x="17219" y="38307"/>
                  </a:cubicBezTo>
                  <a:cubicBezTo>
                    <a:pt x="21142" y="38307"/>
                    <a:pt x="24970" y="37839"/>
                    <a:pt x="27825" y="37063"/>
                  </a:cubicBezTo>
                  <a:cubicBezTo>
                    <a:pt x="28692" y="36629"/>
                    <a:pt x="29536" y="36287"/>
                    <a:pt x="30312" y="36104"/>
                  </a:cubicBezTo>
                  <a:cubicBezTo>
                    <a:pt x="30974" y="35853"/>
                    <a:pt x="31499" y="35579"/>
                    <a:pt x="31865" y="35237"/>
                  </a:cubicBezTo>
                  <a:cubicBezTo>
                    <a:pt x="35722" y="31767"/>
                    <a:pt x="32800" y="5153"/>
                    <a:pt x="30472" y="2049"/>
                  </a:cubicBezTo>
                  <a:cubicBezTo>
                    <a:pt x="30472" y="2049"/>
                    <a:pt x="30449" y="2049"/>
                    <a:pt x="30449" y="2026"/>
                  </a:cubicBezTo>
                  <a:cubicBezTo>
                    <a:pt x="30358" y="1866"/>
                    <a:pt x="29924" y="1182"/>
                    <a:pt x="28989" y="428"/>
                  </a:cubicBezTo>
                  <a:cubicBezTo>
                    <a:pt x="27138" y="220"/>
                    <a:pt x="24590" y="0"/>
                    <a:pt x="21924" y="0"/>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7" name="Google Shape;4609;p53">
              <a:extLst>
                <a:ext uri="{FF2B5EF4-FFF2-40B4-BE49-F238E27FC236}">
                  <a16:creationId xmlns:a16="http://schemas.microsoft.com/office/drawing/2014/main" id="{D59FF397-6E26-7D21-1D4F-2A178918C51C}"/>
                </a:ext>
              </a:extLst>
            </p:cNvPr>
            <p:cNvSpPr/>
            <p:nvPr/>
          </p:nvSpPr>
          <p:spPr>
            <a:xfrm>
              <a:off x="2374550" y="2440075"/>
              <a:ext cx="531300" cy="897825"/>
            </a:xfrm>
            <a:custGeom>
              <a:avLst/>
              <a:gdLst/>
              <a:ahLst/>
              <a:cxnLst/>
              <a:rect l="l" t="t" r="r" b="b"/>
              <a:pathLst>
                <a:path w="21252" h="35913" extrusionOk="0">
                  <a:moveTo>
                    <a:pt x="10067" y="1"/>
                  </a:moveTo>
                  <a:cubicBezTo>
                    <a:pt x="9274" y="1"/>
                    <a:pt x="8449" y="245"/>
                    <a:pt x="7625" y="662"/>
                  </a:cubicBezTo>
                  <a:cubicBezTo>
                    <a:pt x="4201" y="2374"/>
                    <a:pt x="4520" y="6551"/>
                    <a:pt x="3128" y="9541"/>
                  </a:cubicBezTo>
                  <a:cubicBezTo>
                    <a:pt x="2626" y="10614"/>
                    <a:pt x="1873" y="11504"/>
                    <a:pt x="1142" y="12417"/>
                  </a:cubicBezTo>
                  <a:cubicBezTo>
                    <a:pt x="914" y="12691"/>
                    <a:pt x="366" y="13102"/>
                    <a:pt x="1" y="13536"/>
                  </a:cubicBezTo>
                  <a:cubicBezTo>
                    <a:pt x="115" y="13627"/>
                    <a:pt x="275" y="13695"/>
                    <a:pt x="457" y="13764"/>
                  </a:cubicBezTo>
                  <a:lnTo>
                    <a:pt x="480" y="13764"/>
                  </a:lnTo>
                  <a:cubicBezTo>
                    <a:pt x="549" y="13810"/>
                    <a:pt x="640" y="13832"/>
                    <a:pt x="731" y="13855"/>
                  </a:cubicBezTo>
                  <a:lnTo>
                    <a:pt x="777" y="13855"/>
                  </a:lnTo>
                  <a:cubicBezTo>
                    <a:pt x="891" y="13878"/>
                    <a:pt x="982" y="13901"/>
                    <a:pt x="1097" y="13924"/>
                  </a:cubicBezTo>
                  <a:lnTo>
                    <a:pt x="1119" y="13924"/>
                  </a:lnTo>
                  <a:cubicBezTo>
                    <a:pt x="1234" y="13947"/>
                    <a:pt x="1370" y="13969"/>
                    <a:pt x="1507" y="13969"/>
                  </a:cubicBezTo>
                  <a:lnTo>
                    <a:pt x="1576" y="13969"/>
                  </a:lnTo>
                  <a:cubicBezTo>
                    <a:pt x="1690" y="13992"/>
                    <a:pt x="1804" y="13992"/>
                    <a:pt x="1918" y="13992"/>
                  </a:cubicBezTo>
                  <a:cubicBezTo>
                    <a:pt x="1964" y="14015"/>
                    <a:pt x="2010" y="14015"/>
                    <a:pt x="2055" y="14015"/>
                  </a:cubicBezTo>
                  <a:lnTo>
                    <a:pt x="3105" y="14015"/>
                  </a:lnTo>
                  <a:cubicBezTo>
                    <a:pt x="3105" y="14015"/>
                    <a:pt x="2808" y="15658"/>
                    <a:pt x="2603" y="18009"/>
                  </a:cubicBezTo>
                  <a:cubicBezTo>
                    <a:pt x="2603" y="18283"/>
                    <a:pt x="2580" y="18580"/>
                    <a:pt x="2535" y="18877"/>
                  </a:cubicBezTo>
                  <a:cubicBezTo>
                    <a:pt x="2192" y="23442"/>
                    <a:pt x="2283" y="29901"/>
                    <a:pt x="5023" y="32161"/>
                  </a:cubicBezTo>
                  <a:cubicBezTo>
                    <a:pt x="8302" y="34833"/>
                    <a:pt x="14434" y="35913"/>
                    <a:pt x="20350" y="35913"/>
                  </a:cubicBezTo>
                  <a:cubicBezTo>
                    <a:pt x="20651" y="35913"/>
                    <a:pt x="20952" y="35910"/>
                    <a:pt x="21251" y="35904"/>
                  </a:cubicBezTo>
                  <a:cubicBezTo>
                    <a:pt x="20932" y="34969"/>
                    <a:pt x="20110" y="34010"/>
                    <a:pt x="19745" y="33280"/>
                  </a:cubicBezTo>
                  <a:cubicBezTo>
                    <a:pt x="18900" y="31659"/>
                    <a:pt x="18375" y="29833"/>
                    <a:pt x="17782" y="28098"/>
                  </a:cubicBezTo>
                  <a:cubicBezTo>
                    <a:pt x="16778" y="25131"/>
                    <a:pt x="16960" y="21958"/>
                    <a:pt x="16686" y="18877"/>
                  </a:cubicBezTo>
                  <a:cubicBezTo>
                    <a:pt x="16367" y="15293"/>
                    <a:pt x="15842" y="11733"/>
                    <a:pt x="15157" y="8217"/>
                  </a:cubicBezTo>
                  <a:cubicBezTo>
                    <a:pt x="14769" y="6300"/>
                    <a:pt x="14518" y="3789"/>
                    <a:pt x="13445" y="2100"/>
                  </a:cubicBezTo>
                  <a:cubicBezTo>
                    <a:pt x="12482" y="607"/>
                    <a:pt x="11314" y="1"/>
                    <a:pt x="1006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 name="Google Shape;4610;p53">
              <a:extLst>
                <a:ext uri="{FF2B5EF4-FFF2-40B4-BE49-F238E27FC236}">
                  <a16:creationId xmlns:a16="http://schemas.microsoft.com/office/drawing/2014/main" id="{52DEFEF9-E9EE-8579-1C16-23E8BDA17C85}"/>
                </a:ext>
              </a:extLst>
            </p:cNvPr>
            <p:cNvSpPr/>
            <p:nvPr/>
          </p:nvSpPr>
          <p:spPr>
            <a:xfrm>
              <a:off x="2374550" y="2472025"/>
              <a:ext cx="166650" cy="318600"/>
            </a:xfrm>
            <a:custGeom>
              <a:avLst/>
              <a:gdLst/>
              <a:ahLst/>
              <a:cxnLst/>
              <a:rect l="l" t="t" r="r" b="b"/>
              <a:pathLst>
                <a:path w="6666" h="12744" extrusionOk="0">
                  <a:moveTo>
                    <a:pt x="6666" y="1"/>
                  </a:moveTo>
                  <a:cubicBezTo>
                    <a:pt x="4246" y="1964"/>
                    <a:pt x="4361" y="5593"/>
                    <a:pt x="3128" y="8263"/>
                  </a:cubicBezTo>
                  <a:cubicBezTo>
                    <a:pt x="2626" y="9336"/>
                    <a:pt x="1873" y="10226"/>
                    <a:pt x="1142" y="11139"/>
                  </a:cubicBezTo>
                  <a:cubicBezTo>
                    <a:pt x="914" y="11413"/>
                    <a:pt x="366" y="11824"/>
                    <a:pt x="1" y="12258"/>
                  </a:cubicBezTo>
                  <a:cubicBezTo>
                    <a:pt x="432" y="12565"/>
                    <a:pt x="1231" y="12744"/>
                    <a:pt x="2547" y="12744"/>
                  </a:cubicBezTo>
                  <a:cubicBezTo>
                    <a:pt x="2696" y="12744"/>
                    <a:pt x="2852" y="12742"/>
                    <a:pt x="3014" y="12737"/>
                  </a:cubicBezTo>
                  <a:cubicBezTo>
                    <a:pt x="3356" y="11893"/>
                    <a:pt x="3813" y="10523"/>
                    <a:pt x="3950" y="9131"/>
                  </a:cubicBezTo>
                  <a:cubicBezTo>
                    <a:pt x="4110" y="7031"/>
                    <a:pt x="5433" y="1667"/>
                    <a:pt x="666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 name="Google Shape;4611;p53">
              <a:extLst>
                <a:ext uri="{FF2B5EF4-FFF2-40B4-BE49-F238E27FC236}">
                  <a16:creationId xmlns:a16="http://schemas.microsoft.com/office/drawing/2014/main" id="{5BF057D5-ABE2-E1BD-8AA8-C972D4C5939A}"/>
                </a:ext>
              </a:extLst>
            </p:cNvPr>
            <p:cNvSpPr/>
            <p:nvPr/>
          </p:nvSpPr>
          <p:spPr>
            <a:xfrm>
              <a:off x="2385975" y="2440850"/>
              <a:ext cx="279625" cy="334775"/>
            </a:xfrm>
            <a:custGeom>
              <a:avLst/>
              <a:gdLst/>
              <a:ahLst/>
              <a:cxnLst/>
              <a:rect l="l" t="t" r="r" b="b"/>
              <a:pathLst>
                <a:path w="11185" h="13391" extrusionOk="0">
                  <a:moveTo>
                    <a:pt x="11086" y="1"/>
                  </a:moveTo>
                  <a:cubicBezTo>
                    <a:pt x="10904" y="1"/>
                    <a:pt x="10401" y="62"/>
                    <a:pt x="9701" y="152"/>
                  </a:cubicBezTo>
                  <a:cubicBezTo>
                    <a:pt x="8857" y="289"/>
                    <a:pt x="7647" y="471"/>
                    <a:pt x="6597" y="1111"/>
                  </a:cubicBezTo>
                  <a:cubicBezTo>
                    <a:pt x="6072" y="1430"/>
                    <a:pt x="5615" y="1864"/>
                    <a:pt x="5296" y="2320"/>
                  </a:cubicBezTo>
                  <a:cubicBezTo>
                    <a:pt x="4954" y="2800"/>
                    <a:pt x="4748" y="3279"/>
                    <a:pt x="4588" y="3713"/>
                  </a:cubicBezTo>
                  <a:cubicBezTo>
                    <a:pt x="4269" y="4534"/>
                    <a:pt x="4109" y="5105"/>
                    <a:pt x="4109" y="5105"/>
                  </a:cubicBezTo>
                  <a:cubicBezTo>
                    <a:pt x="4109" y="5105"/>
                    <a:pt x="4063" y="5242"/>
                    <a:pt x="3995" y="5493"/>
                  </a:cubicBezTo>
                  <a:cubicBezTo>
                    <a:pt x="3926" y="5744"/>
                    <a:pt x="3835" y="6086"/>
                    <a:pt x="3721" y="6520"/>
                  </a:cubicBezTo>
                  <a:cubicBezTo>
                    <a:pt x="3493" y="7365"/>
                    <a:pt x="3196" y="8506"/>
                    <a:pt x="2762" y="9579"/>
                  </a:cubicBezTo>
                  <a:cubicBezTo>
                    <a:pt x="1849" y="11724"/>
                    <a:pt x="0" y="13299"/>
                    <a:pt x="115" y="13391"/>
                  </a:cubicBezTo>
                  <a:cubicBezTo>
                    <a:pt x="137" y="13391"/>
                    <a:pt x="548" y="13003"/>
                    <a:pt x="1187" y="12363"/>
                  </a:cubicBezTo>
                  <a:cubicBezTo>
                    <a:pt x="1324" y="12204"/>
                    <a:pt x="1507" y="12044"/>
                    <a:pt x="1667" y="11838"/>
                  </a:cubicBezTo>
                  <a:cubicBezTo>
                    <a:pt x="1826" y="11656"/>
                    <a:pt x="1986" y="11428"/>
                    <a:pt x="2146" y="11199"/>
                  </a:cubicBezTo>
                  <a:cubicBezTo>
                    <a:pt x="2237" y="11085"/>
                    <a:pt x="2306" y="10971"/>
                    <a:pt x="2397" y="10857"/>
                  </a:cubicBezTo>
                  <a:lnTo>
                    <a:pt x="2534" y="10674"/>
                  </a:lnTo>
                  <a:lnTo>
                    <a:pt x="2625" y="10492"/>
                  </a:lnTo>
                  <a:cubicBezTo>
                    <a:pt x="2762" y="10241"/>
                    <a:pt x="2899" y="9967"/>
                    <a:pt x="3036" y="9716"/>
                  </a:cubicBezTo>
                  <a:cubicBezTo>
                    <a:pt x="3538" y="8620"/>
                    <a:pt x="3881" y="7479"/>
                    <a:pt x="4132" y="6634"/>
                  </a:cubicBezTo>
                  <a:cubicBezTo>
                    <a:pt x="4246" y="6223"/>
                    <a:pt x="4337" y="5858"/>
                    <a:pt x="4429" y="5607"/>
                  </a:cubicBezTo>
                  <a:cubicBezTo>
                    <a:pt x="4497" y="5379"/>
                    <a:pt x="4543" y="5242"/>
                    <a:pt x="4543" y="5242"/>
                  </a:cubicBezTo>
                  <a:cubicBezTo>
                    <a:pt x="4543" y="5242"/>
                    <a:pt x="4680" y="4671"/>
                    <a:pt x="4976" y="3850"/>
                  </a:cubicBezTo>
                  <a:cubicBezTo>
                    <a:pt x="5250" y="3028"/>
                    <a:pt x="5798" y="2001"/>
                    <a:pt x="6780" y="1384"/>
                  </a:cubicBezTo>
                  <a:cubicBezTo>
                    <a:pt x="7715" y="745"/>
                    <a:pt x="8879" y="517"/>
                    <a:pt x="9747" y="335"/>
                  </a:cubicBezTo>
                  <a:cubicBezTo>
                    <a:pt x="10591" y="152"/>
                    <a:pt x="11185" y="38"/>
                    <a:pt x="11162" y="15"/>
                  </a:cubicBezTo>
                  <a:cubicBezTo>
                    <a:pt x="11162" y="5"/>
                    <a:pt x="11136" y="1"/>
                    <a:pt x="11086"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 name="Google Shape;4612;p53">
              <a:extLst>
                <a:ext uri="{FF2B5EF4-FFF2-40B4-BE49-F238E27FC236}">
                  <a16:creationId xmlns:a16="http://schemas.microsoft.com/office/drawing/2014/main" id="{2908294F-C434-F4BD-2353-4B1678B3B8B6}"/>
                </a:ext>
              </a:extLst>
            </p:cNvPr>
            <p:cNvSpPr/>
            <p:nvPr/>
          </p:nvSpPr>
          <p:spPr>
            <a:xfrm>
              <a:off x="2417350" y="2659775"/>
              <a:ext cx="101600" cy="606025"/>
            </a:xfrm>
            <a:custGeom>
              <a:avLst/>
              <a:gdLst/>
              <a:ahLst/>
              <a:cxnLst/>
              <a:rect l="l" t="t" r="r" b="b"/>
              <a:pathLst>
                <a:path w="4064" h="24241" extrusionOk="0">
                  <a:moveTo>
                    <a:pt x="2101" y="0"/>
                  </a:moveTo>
                  <a:cubicBezTo>
                    <a:pt x="2101" y="0"/>
                    <a:pt x="2101" y="69"/>
                    <a:pt x="2101" y="160"/>
                  </a:cubicBezTo>
                  <a:cubicBezTo>
                    <a:pt x="2124" y="251"/>
                    <a:pt x="2169" y="388"/>
                    <a:pt x="2169" y="594"/>
                  </a:cubicBezTo>
                  <a:cubicBezTo>
                    <a:pt x="2215" y="959"/>
                    <a:pt x="2146" y="1484"/>
                    <a:pt x="2032" y="2100"/>
                  </a:cubicBezTo>
                  <a:cubicBezTo>
                    <a:pt x="1918" y="2739"/>
                    <a:pt x="1713" y="3469"/>
                    <a:pt x="1576" y="4268"/>
                  </a:cubicBezTo>
                  <a:cubicBezTo>
                    <a:pt x="1439" y="5067"/>
                    <a:pt x="1279" y="5912"/>
                    <a:pt x="1074" y="6734"/>
                  </a:cubicBezTo>
                  <a:cubicBezTo>
                    <a:pt x="868" y="7578"/>
                    <a:pt x="708" y="8423"/>
                    <a:pt x="526" y="9221"/>
                  </a:cubicBezTo>
                  <a:cubicBezTo>
                    <a:pt x="435" y="9632"/>
                    <a:pt x="389" y="10020"/>
                    <a:pt x="343" y="10386"/>
                  </a:cubicBezTo>
                  <a:cubicBezTo>
                    <a:pt x="275" y="10751"/>
                    <a:pt x="229" y="11116"/>
                    <a:pt x="183" y="11436"/>
                  </a:cubicBezTo>
                  <a:cubicBezTo>
                    <a:pt x="92" y="12075"/>
                    <a:pt x="92" y="12622"/>
                    <a:pt x="46" y="13010"/>
                  </a:cubicBezTo>
                  <a:cubicBezTo>
                    <a:pt x="24" y="13398"/>
                    <a:pt x="24" y="13604"/>
                    <a:pt x="24" y="13604"/>
                  </a:cubicBezTo>
                  <a:cubicBezTo>
                    <a:pt x="24" y="13604"/>
                    <a:pt x="1" y="13672"/>
                    <a:pt x="24" y="13764"/>
                  </a:cubicBezTo>
                  <a:cubicBezTo>
                    <a:pt x="24" y="13878"/>
                    <a:pt x="24" y="14015"/>
                    <a:pt x="24" y="14220"/>
                  </a:cubicBezTo>
                  <a:cubicBezTo>
                    <a:pt x="46" y="14608"/>
                    <a:pt x="69" y="15156"/>
                    <a:pt x="92" y="15795"/>
                  </a:cubicBezTo>
                  <a:cubicBezTo>
                    <a:pt x="229" y="17096"/>
                    <a:pt x="366" y="18877"/>
                    <a:pt x="1051" y="20520"/>
                  </a:cubicBezTo>
                  <a:cubicBezTo>
                    <a:pt x="1393" y="21364"/>
                    <a:pt x="1873" y="22118"/>
                    <a:pt x="2352" y="22780"/>
                  </a:cubicBezTo>
                  <a:cubicBezTo>
                    <a:pt x="2717" y="23236"/>
                    <a:pt x="3105" y="23670"/>
                    <a:pt x="3470" y="24035"/>
                  </a:cubicBezTo>
                  <a:cubicBezTo>
                    <a:pt x="3653" y="24104"/>
                    <a:pt x="3858" y="24172"/>
                    <a:pt x="4064" y="24240"/>
                  </a:cubicBezTo>
                  <a:cubicBezTo>
                    <a:pt x="3630" y="23761"/>
                    <a:pt x="3128" y="23191"/>
                    <a:pt x="2671" y="22529"/>
                  </a:cubicBezTo>
                  <a:cubicBezTo>
                    <a:pt x="2238" y="21867"/>
                    <a:pt x="1804" y="21136"/>
                    <a:pt x="1530" y="20337"/>
                  </a:cubicBezTo>
                  <a:cubicBezTo>
                    <a:pt x="937" y="18762"/>
                    <a:pt x="845" y="17051"/>
                    <a:pt x="754" y="15749"/>
                  </a:cubicBezTo>
                  <a:cubicBezTo>
                    <a:pt x="731" y="15110"/>
                    <a:pt x="731" y="14585"/>
                    <a:pt x="731" y="14220"/>
                  </a:cubicBezTo>
                  <a:cubicBezTo>
                    <a:pt x="708" y="14015"/>
                    <a:pt x="708" y="13878"/>
                    <a:pt x="708" y="13787"/>
                  </a:cubicBezTo>
                  <a:cubicBezTo>
                    <a:pt x="708" y="13672"/>
                    <a:pt x="731" y="13627"/>
                    <a:pt x="731" y="13627"/>
                  </a:cubicBezTo>
                  <a:cubicBezTo>
                    <a:pt x="731" y="13627"/>
                    <a:pt x="731" y="13421"/>
                    <a:pt x="754" y="13033"/>
                  </a:cubicBezTo>
                  <a:cubicBezTo>
                    <a:pt x="777" y="12668"/>
                    <a:pt x="777" y="12143"/>
                    <a:pt x="823" y="11504"/>
                  </a:cubicBezTo>
                  <a:cubicBezTo>
                    <a:pt x="868" y="11184"/>
                    <a:pt x="914" y="10842"/>
                    <a:pt x="960" y="10477"/>
                  </a:cubicBezTo>
                  <a:cubicBezTo>
                    <a:pt x="982" y="10112"/>
                    <a:pt x="1028" y="9724"/>
                    <a:pt x="1119" y="9336"/>
                  </a:cubicBezTo>
                  <a:cubicBezTo>
                    <a:pt x="1256" y="8537"/>
                    <a:pt x="1393" y="7692"/>
                    <a:pt x="1553" y="6848"/>
                  </a:cubicBezTo>
                  <a:cubicBezTo>
                    <a:pt x="1736" y="6003"/>
                    <a:pt x="1850" y="5136"/>
                    <a:pt x="1964" y="4337"/>
                  </a:cubicBezTo>
                  <a:cubicBezTo>
                    <a:pt x="2055" y="3538"/>
                    <a:pt x="2215" y="2808"/>
                    <a:pt x="2306" y="2146"/>
                  </a:cubicBezTo>
                  <a:cubicBezTo>
                    <a:pt x="2375" y="1507"/>
                    <a:pt x="2398" y="936"/>
                    <a:pt x="2306" y="571"/>
                  </a:cubicBezTo>
                  <a:cubicBezTo>
                    <a:pt x="2283" y="365"/>
                    <a:pt x="2215" y="228"/>
                    <a:pt x="2169" y="137"/>
                  </a:cubicBezTo>
                  <a:cubicBezTo>
                    <a:pt x="2146" y="46"/>
                    <a:pt x="2124" y="0"/>
                    <a:pt x="2101" y="0"/>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 name="Google Shape;4613;p53">
              <a:extLst>
                <a:ext uri="{FF2B5EF4-FFF2-40B4-BE49-F238E27FC236}">
                  <a16:creationId xmlns:a16="http://schemas.microsoft.com/office/drawing/2014/main" id="{055CCDB2-1A88-C8A2-0F6F-1F1630A930D2}"/>
                </a:ext>
              </a:extLst>
            </p:cNvPr>
            <p:cNvSpPr/>
            <p:nvPr/>
          </p:nvSpPr>
          <p:spPr>
            <a:xfrm>
              <a:off x="2677000" y="3625325"/>
              <a:ext cx="329275" cy="680250"/>
            </a:xfrm>
            <a:custGeom>
              <a:avLst/>
              <a:gdLst/>
              <a:ahLst/>
              <a:cxnLst/>
              <a:rect l="l" t="t" r="r" b="b"/>
              <a:pathLst>
                <a:path w="13171" h="27210" extrusionOk="0">
                  <a:moveTo>
                    <a:pt x="9644" y="1"/>
                  </a:moveTo>
                  <a:cubicBezTo>
                    <a:pt x="6202" y="1"/>
                    <a:pt x="704" y="808"/>
                    <a:pt x="411" y="1802"/>
                  </a:cubicBezTo>
                  <a:cubicBezTo>
                    <a:pt x="0" y="3171"/>
                    <a:pt x="982" y="26247"/>
                    <a:pt x="982" y="26247"/>
                  </a:cubicBezTo>
                  <a:cubicBezTo>
                    <a:pt x="1328" y="27000"/>
                    <a:pt x="2200" y="27209"/>
                    <a:pt x="3060" y="27209"/>
                  </a:cubicBezTo>
                  <a:cubicBezTo>
                    <a:pt x="4130" y="27209"/>
                    <a:pt x="5182" y="26887"/>
                    <a:pt x="5182" y="26887"/>
                  </a:cubicBezTo>
                  <a:cubicBezTo>
                    <a:pt x="7578" y="21454"/>
                    <a:pt x="13171" y="1505"/>
                    <a:pt x="12326" y="432"/>
                  </a:cubicBezTo>
                  <a:cubicBezTo>
                    <a:pt x="12077" y="131"/>
                    <a:pt x="11026" y="1"/>
                    <a:pt x="9644"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 name="Google Shape;4614;p53">
              <a:extLst>
                <a:ext uri="{FF2B5EF4-FFF2-40B4-BE49-F238E27FC236}">
                  <a16:creationId xmlns:a16="http://schemas.microsoft.com/office/drawing/2014/main" id="{F47D0761-0797-9B20-7A1D-AC2B703B32EC}"/>
                </a:ext>
              </a:extLst>
            </p:cNvPr>
            <p:cNvSpPr/>
            <p:nvPr/>
          </p:nvSpPr>
          <p:spPr>
            <a:xfrm>
              <a:off x="2860750" y="3866025"/>
              <a:ext cx="12575" cy="34950"/>
            </a:xfrm>
            <a:custGeom>
              <a:avLst/>
              <a:gdLst/>
              <a:ahLst/>
              <a:cxnLst/>
              <a:rect l="l" t="t" r="r" b="b"/>
              <a:pathLst>
                <a:path w="503" h="1398" extrusionOk="0">
                  <a:moveTo>
                    <a:pt x="440" y="0"/>
                  </a:moveTo>
                  <a:cubicBezTo>
                    <a:pt x="365" y="0"/>
                    <a:pt x="222" y="130"/>
                    <a:pt x="137" y="299"/>
                  </a:cubicBezTo>
                  <a:cubicBezTo>
                    <a:pt x="23" y="482"/>
                    <a:pt x="0" y="665"/>
                    <a:pt x="0" y="665"/>
                  </a:cubicBezTo>
                  <a:cubicBezTo>
                    <a:pt x="0" y="665"/>
                    <a:pt x="0" y="870"/>
                    <a:pt x="69" y="1053"/>
                  </a:cubicBezTo>
                  <a:cubicBezTo>
                    <a:pt x="133" y="1245"/>
                    <a:pt x="217" y="1397"/>
                    <a:pt x="283" y="1397"/>
                  </a:cubicBezTo>
                  <a:cubicBezTo>
                    <a:pt x="288" y="1397"/>
                    <a:pt x="292" y="1396"/>
                    <a:pt x="297" y="1395"/>
                  </a:cubicBezTo>
                  <a:cubicBezTo>
                    <a:pt x="365" y="1395"/>
                    <a:pt x="365" y="1212"/>
                    <a:pt x="388" y="1030"/>
                  </a:cubicBezTo>
                  <a:cubicBezTo>
                    <a:pt x="434" y="870"/>
                    <a:pt x="457" y="710"/>
                    <a:pt x="457" y="710"/>
                  </a:cubicBezTo>
                  <a:cubicBezTo>
                    <a:pt x="457" y="710"/>
                    <a:pt x="457" y="550"/>
                    <a:pt x="457" y="391"/>
                  </a:cubicBezTo>
                  <a:cubicBezTo>
                    <a:pt x="457" y="208"/>
                    <a:pt x="502" y="48"/>
                    <a:pt x="457" y="3"/>
                  </a:cubicBezTo>
                  <a:cubicBezTo>
                    <a:pt x="452" y="1"/>
                    <a:pt x="446" y="0"/>
                    <a:pt x="440"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 name="Google Shape;4615;p53">
              <a:extLst>
                <a:ext uri="{FF2B5EF4-FFF2-40B4-BE49-F238E27FC236}">
                  <a16:creationId xmlns:a16="http://schemas.microsoft.com/office/drawing/2014/main" id="{6082F5AC-E899-1717-60B8-DD4A12F7E716}"/>
                </a:ext>
              </a:extLst>
            </p:cNvPr>
            <p:cNvSpPr/>
            <p:nvPr/>
          </p:nvSpPr>
          <p:spPr>
            <a:xfrm>
              <a:off x="2892125" y="3753100"/>
              <a:ext cx="75925" cy="187200"/>
            </a:xfrm>
            <a:custGeom>
              <a:avLst/>
              <a:gdLst/>
              <a:ahLst/>
              <a:cxnLst/>
              <a:rect l="l" t="t" r="r" b="b"/>
              <a:pathLst>
                <a:path w="3037" h="7488" extrusionOk="0">
                  <a:moveTo>
                    <a:pt x="2876" y="0"/>
                  </a:moveTo>
                  <a:cubicBezTo>
                    <a:pt x="2854" y="0"/>
                    <a:pt x="2854" y="69"/>
                    <a:pt x="2854" y="183"/>
                  </a:cubicBezTo>
                  <a:cubicBezTo>
                    <a:pt x="2831" y="297"/>
                    <a:pt x="2854" y="457"/>
                    <a:pt x="2831" y="639"/>
                  </a:cubicBezTo>
                  <a:cubicBezTo>
                    <a:pt x="2785" y="1005"/>
                    <a:pt x="2694" y="1507"/>
                    <a:pt x="2557" y="1963"/>
                  </a:cubicBezTo>
                  <a:cubicBezTo>
                    <a:pt x="2420" y="2443"/>
                    <a:pt x="2237" y="2922"/>
                    <a:pt x="2100" y="3264"/>
                  </a:cubicBezTo>
                  <a:cubicBezTo>
                    <a:pt x="1941" y="3607"/>
                    <a:pt x="1849" y="3835"/>
                    <a:pt x="1849" y="3835"/>
                  </a:cubicBezTo>
                  <a:cubicBezTo>
                    <a:pt x="1849" y="3835"/>
                    <a:pt x="1461" y="4771"/>
                    <a:pt x="1005" y="5684"/>
                  </a:cubicBezTo>
                  <a:cubicBezTo>
                    <a:pt x="548" y="6597"/>
                    <a:pt x="0" y="7441"/>
                    <a:pt x="46" y="7487"/>
                  </a:cubicBezTo>
                  <a:cubicBezTo>
                    <a:pt x="47" y="7487"/>
                    <a:pt x="48" y="7487"/>
                    <a:pt x="48" y="7487"/>
                  </a:cubicBezTo>
                  <a:cubicBezTo>
                    <a:pt x="110" y="7487"/>
                    <a:pt x="761" y="6698"/>
                    <a:pt x="1302" y="5821"/>
                  </a:cubicBezTo>
                  <a:cubicBezTo>
                    <a:pt x="1849" y="4953"/>
                    <a:pt x="2283" y="4017"/>
                    <a:pt x="2283" y="4017"/>
                  </a:cubicBezTo>
                  <a:cubicBezTo>
                    <a:pt x="2283" y="4017"/>
                    <a:pt x="2374" y="3766"/>
                    <a:pt x="2511" y="3401"/>
                  </a:cubicBezTo>
                  <a:cubicBezTo>
                    <a:pt x="2625" y="3036"/>
                    <a:pt x="2785" y="2557"/>
                    <a:pt x="2876" y="2055"/>
                  </a:cubicBezTo>
                  <a:cubicBezTo>
                    <a:pt x="2991" y="1530"/>
                    <a:pt x="3036" y="1027"/>
                    <a:pt x="3013" y="639"/>
                  </a:cubicBezTo>
                  <a:cubicBezTo>
                    <a:pt x="2991" y="434"/>
                    <a:pt x="2968" y="297"/>
                    <a:pt x="2945" y="183"/>
                  </a:cubicBezTo>
                  <a:cubicBezTo>
                    <a:pt x="2899" y="69"/>
                    <a:pt x="2876" y="0"/>
                    <a:pt x="2876"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 name="Google Shape;4616;p53">
              <a:extLst>
                <a:ext uri="{FF2B5EF4-FFF2-40B4-BE49-F238E27FC236}">
                  <a16:creationId xmlns:a16="http://schemas.microsoft.com/office/drawing/2014/main" id="{9C260EE2-55EC-B0C0-3324-B2E9678E38A8}"/>
                </a:ext>
              </a:extLst>
            </p:cNvPr>
            <p:cNvSpPr/>
            <p:nvPr/>
          </p:nvSpPr>
          <p:spPr>
            <a:xfrm>
              <a:off x="2904100" y="3830525"/>
              <a:ext cx="26850" cy="37450"/>
            </a:xfrm>
            <a:custGeom>
              <a:avLst/>
              <a:gdLst/>
              <a:ahLst/>
              <a:cxnLst/>
              <a:rect l="l" t="t" r="r" b="b"/>
              <a:pathLst>
                <a:path w="1074" h="1498" extrusionOk="0">
                  <a:moveTo>
                    <a:pt x="753" y="1"/>
                  </a:moveTo>
                  <a:cubicBezTo>
                    <a:pt x="563" y="1"/>
                    <a:pt x="334" y="212"/>
                    <a:pt x="183" y="532"/>
                  </a:cubicBezTo>
                  <a:cubicBezTo>
                    <a:pt x="1" y="943"/>
                    <a:pt x="24" y="1354"/>
                    <a:pt x="206" y="1468"/>
                  </a:cubicBezTo>
                  <a:cubicBezTo>
                    <a:pt x="242" y="1488"/>
                    <a:pt x="282" y="1498"/>
                    <a:pt x="323" y="1498"/>
                  </a:cubicBezTo>
                  <a:cubicBezTo>
                    <a:pt x="519" y="1498"/>
                    <a:pt x="759" y="1286"/>
                    <a:pt x="891" y="966"/>
                  </a:cubicBezTo>
                  <a:cubicBezTo>
                    <a:pt x="1074" y="578"/>
                    <a:pt x="1074" y="144"/>
                    <a:pt x="868" y="30"/>
                  </a:cubicBezTo>
                  <a:cubicBezTo>
                    <a:pt x="832" y="10"/>
                    <a:pt x="794" y="1"/>
                    <a:pt x="753"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 name="Google Shape;4617;p53">
              <a:extLst>
                <a:ext uri="{FF2B5EF4-FFF2-40B4-BE49-F238E27FC236}">
                  <a16:creationId xmlns:a16="http://schemas.microsoft.com/office/drawing/2014/main" id="{7072F2F7-39DA-FAC8-5E28-58FDAC056F41}"/>
                </a:ext>
              </a:extLst>
            </p:cNvPr>
            <p:cNvSpPr/>
            <p:nvPr/>
          </p:nvSpPr>
          <p:spPr>
            <a:xfrm>
              <a:off x="2677000" y="3625350"/>
              <a:ext cx="299600" cy="680225"/>
            </a:xfrm>
            <a:custGeom>
              <a:avLst/>
              <a:gdLst/>
              <a:ahLst/>
              <a:cxnLst/>
              <a:rect l="l" t="t" r="r" b="b"/>
              <a:pathLst>
                <a:path w="11984" h="27209" extrusionOk="0">
                  <a:moveTo>
                    <a:pt x="9632" y="0"/>
                  </a:moveTo>
                  <a:cubicBezTo>
                    <a:pt x="6188" y="0"/>
                    <a:pt x="706" y="799"/>
                    <a:pt x="411" y="1801"/>
                  </a:cubicBezTo>
                  <a:cubicBezTo>
                    <a:pt x="0" y="3170"/>
                    <a:pt x="982" y="26246"/>
                    <a:pt x="982" y="26246"/>
                  </a:cubicBezTo>
                  <a:cubicBezTo>
                    <a:pt x="1328" y="26999"/>
                    <a:pt x="2200" y="27208"/>
                    <a:pt x="3060" y="27208"/>
                  </a:cubicBezTo>
                  <a:cubicBezTo>
                    <a:pt x="4130" y="27208"/>
                    <a:pt x="5182" y="26886"/>
                    <a:pt x="5182" y="26886"/>
                  </a:cubicBezTo>
                  <a:cubicBezTo>
                    <a:pt x="5798" y="25493"/>
                    <a:pt x="6620" y="23188"/>
                    <a:pt x="7464" y="20494"/>
                  </a:cubicBezTo>
                  <a:lnTo>
                    <a:pt x="7464" y="20494"/>
                  </a:lnTo>
                  <a:cubicBezTo>
                    <a:pt x="7031" y="20768"/>
                    <a:pt x="6551" y="21042"/>
                    <a:pt x="6049" y="21293"/>
                  </a:cubicBezTo>
                  <a:cubicBezTo>
                    <a:pt x="5931" y="21349"/>
                    <a:pt x="5818" y="21375"/>
                    <a:pt x="5709" y="21375"/>
                  </a:cubicBezTo>
                  <a:cubicBezTo>
                    <a:pt x="3475" y="21375"/>
                    <a:pt x="3075" y="10271"/>
                    <a:pt x="3401" y="8443"/>
                  </a:cubicBezTo>
                  <a:cubicBezTo>
                    <a:pt x="3617" y="7289"/>
                    <a:pt x="6518" y="7058"/>
                    <a:pt x="8785" y="7058"/>
                  </a:cubicBezTo>
                  <a:cubicBezTo>
                    <a:pt x="9881" y="7058"/>
                    <a:pt x="10829" y="7112"/>
                    <a:pt x="11253" y="7142"/>
                  </a:cubicBezTo>
                  <a:cubicBezTo>
                    <a:pt x="11527" y="5932"/>
                    <a:pt x="11778" y="4814"/>
                    <a:pt x="11984" y="3855"/>
                  </a:cubicBezTo>
                  <a:cubicBezTo>
                    <a:pt x="11847" y="2645"/>
                    <a:pt x="11504" y="1321"/>
                    <a:pt x="11116" y="66"/>
                  </a:cubicBezTo>
                  <a:cubicBezTo>
                    <a:pt x="10696" y="21"/>
                    <a:pt x="10190" y="0"/>
                    <a:pt x="9632"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 name="Google Shape;4618;p53">
              <a:extLst>
                <a:ext uri="{FF2B5EF4-FFF2-40B4-BE49-F238E27FC236}">
                  <a16:creationId xmlns:a16="http://schemas.microsoft.com/office/drawing/2014/main" id="{0E40AD92-E268-9B02-FA57-26A11D2855CE}"/>
                </a:ext>
              </a:extLst>
            </p:cNvPr>
            <p:cNvSpPr/>
            <p:nvPr/>
          </p:nvSpPr>
          <p:spPr>
            <a:xfrm>
              <a:off x="2702675" y="4272950"/>
              <a:ext cx="322425" cy="162575"/>
            </a:xfrm>
            <a:custGeom>
              <a:avLst/>
              <a:gdLst/>
              <a:ahLst/>
              <a:cxnLst/>
              <a:rect l="l" t="t" r="r" b="b"/>
              <a:pathLst>
                <a:path w="12897" h="6503" extrusionOk="0">
                  <a:moveTo>
                    <a:pt x="0" y="0"/>
                  </a:moveTo>
                  <a:lnTo>
                    <a:pt x="0" y="0"/>
                  </a:lnTo>
                  <a:cubicBezTo>
                    <a:pt x="46" y="936"/>
                    <a:pt x="115" y="1872"/>
                    <a:pt x="183" y="2808"/>
                  </a:cubicBezTo>
                  <a:cubicBezTo>
                    <a:pt x="1281" y="5260"/>
                    <a:pt x="6158" y="6502"/>
                    <a:pt x="9453" y="6502"/>
                  </a:cubicBezTo>
                  <a:cubicBezTo>
                    <a:pt x="11157" y="6502"/>
                    <a:pt x="12438" y="6170"/>
                    <a:pt x="12554" y="5501"/>
                  </a:cubicBezTo>
                  <a:cubicBezTo>
                    <a:pt x="12897" y="3515"/>
                    <a:pt x="4200" y="639"/>
                    <a:pt x="4200" y="639"/>
                  </a:cubicBezTo>
                  <a:cubicBezTo>
                    <a:pt x="4200" y="639"/>
                    <a:pt x="4223" y="571"/>
                    <a:pt x="4223" y="434"/>
                  </a:cubicBezTo>
                  <a:lnTo>
                    <a:pt x="4223" y="434"/>
                  </a:lnTo>
                  <a:cubicBezTo>
                    <a:pt x="3718" y="652"/>
                    <a:pt x="3027" y="876"/>
                    <a:pt x="2277" y="876"/>
                  </a:cubicBezTo>
                  <a:cubicBezTo>
                    <a:pt x="1537" y="876"/>
                    <a:pt x="738" y="658"/>
                    <a:pt x="0"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 name="Google Shape;4619;p53">
              <a:extLst>
                <a:ext uri="{FF2B5EF4-FFF2-40B4-BE49-F238E27FC236}">
                  <a16:creationId xmlns:a16="http://schemas.microsoft.com/office/drawing/2014/main" id="{62732CEC-A1E7-430B-980F-EE85A1456752}"/>
                </a:ext>
              </a:extLst>
            </p:cNvPr>
            <p:cNvSpPr/>
            <p:nvPr/>
          </p:nvSpPr>
          <p:spPr>
            <a:xfrm>
              <a:off x="2706675" y="4334000"/>
              <a:ext cx="311025" cy="101525"/>
            </a:xfrm>
            <a:custGeom>
              <a:avLst/>
              <a:gdLst/>
              <a:ahLst/>
              <a:cxnLst/>
              <a:rect l="l" t="t" r="r" b="b"/>
              <a:pathLst>
                <a:path w="12441" h="4061" extrusionOk="0">
                  <a:moveTo>
                    <a:pt x="0" y="0"/>
                  </a:moveTo>
                  <a:cubicBezTo>
                    <a:pt x="0" y="114"/>
                    <a:pt x="23" y="251"/>
                    <a:pt x="23" y="366"/>
                  </a:cubicBezTo>
                  <a:cubicBezTo>
                    <a:pt x="1121" y="2818"/>
                    <a:pt x="5998" y="4060"/>
                    <a:pt x="9293" y="4060"/>
                  </a:cubicBezTo>
                  <a:cubicBezTo>
                    <a:pt x="10997" y="4060"/>
                    <a:pt x="12278" y="3728"/>
                    <a:pt x="12394" y="3059"/>
                  </a:cubicBezTo>
                  <a:cubicBezTo>
                    <a:pt x="12440" y="2785"/>
                    <a:pt x="12326" y="2534"/>
                    <a:pt x="12121" y="2260"/>
                  </a:cubicBezTo>
                  <a:cubicBezTo>
                    <a:pt x="11711" y="2545"/>
                    <a:pt x="10981" y="2775"/>
                    <a:pt x="9703" y="2775"/>
                  </a:cubicBezTo>
                  <a:cubicBezTo>
                    <a:pt x="9344" y="2775"/>
                    <a:pt x="8942" y="2757"/>
                    <a:pt x="8491" y="2717"/>
                  </a:cubicBezTo>
                  <a:cubicBezTo>
                    <a:pt x="4816" y="2397"/>
                    <a:pt x="1621" y="1301"/>
                    <a:pt x="0"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 name="Google Shape;4620;p53">
              <a:extLst>
                <a:ext uri="{FF2B5EF4-FFF2-40B4-BE49-F238E27FC236}">
                  <a16:creationId xmlns:a16="http://schemas.microsoft.com/office/drawing/2014/main" id="{83D7894C-E689-B835-5A6F-A2AD430900A5}"/>
                </a:ext>
              </a:extLst>
            </p:cNvPr>
            <p:cNvSpPr/>
            <p:nvPr/>
          </p:nvSpPr>
          <p:spPr>
            <a:xfrm>
              <a:off x="3080425" y="3616800"/>
              <a:ext cx="321875" cy="698975"/>
            </a:xfrm>
            <a:custGeom>
              <a:avLst/>
              <a:gdLst/>
              <a:ahLst/>
              <a:cxnLst/>
              <a:rect l="l" t="t" r="r" b="b"/>
              <a:pathLst>
                <a:path w="12875" h="27959" extrusionOk="0">
                  <a:moveTo>
                    <a:pt x="10747" y="0"/>
                  </a:moveTo>
                  <a:cubicBezTo>
                    <a:pt x="7786" y="0"/>
                    <a:pt x="439" y="1825"/>
                    <a:pt x="229" y="3010"/>
                  </a:cubicBezTo>
                  <a:cubicBezTo>
                    <a:pt x="1" y="4448"/>
                    <a:pt x="3767" y="27228"/>
                    <a:pt x="3767" y="27228"/>
                  </a:cubicBezTo>
                  <a:cubicBezTo>
                    <a:pt x="4103" y="27779"/>
                    <a:pt x="4724" y="27958"/>
                    <a:pt x="5390" y="27958"/>
                  </a:cubicBezTo>
                  <a:cubicBezTo>
                    <a:pt x="6625" y="27958"/>
                    <a:pt x="8013" y="27342"/>
                    <a:pt x="8013" y="27342"/>
                  </a:cubicBezTo>
                  <a:cubicBezTo>
                    <a:pt x="9724" y="21658"/>
                    <a:pt x="12874" y="1184"/>
                    <a:pt x="11893" y="225"/>
                  </a:cubicBezTo>
                  <a:cubicBezTo>
                    <a:pt x="11733" y="69"/>
                    <a:pt x="11323" y="0"/>
                    <a:pt x="10747"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 name="Google Shape;4621;p53">
              <a:extLst>
                <a:ext uri="{FF2B5EF4-FFF2-40B4-BE49-F238E27FC236}">
                  <a16:creationId xmlns:a16="http://schemas.microsoft.com/office/drawing/2014/main" id="{43657072-355D-A43D-2975-86E4831294EA}"/>
                </a:ext>
              </a:extLst>
            </p:cNvPr>
            <p:cNvSpPr/>
            <p:nvPr/>
          </p:nvSpPr>
          <p:spPr>
            <a:xfrm>
              <a:off x="3284150" y="3864300"/>
              <a:ext cx="11425" cy="34950"/>
            </a:xfrm>
            <a:custGeom>
              <a:avLst/>
              <a:gdLst/>
              <a:ahLst/>
              <a:cxnLst/>
              <a:rect l="l" t="t" r="r" b="b"/>
              <a:pathLst>
                <a:path w="457" h="1398" extrusionOk="0">
                  <a:moveTo>
                    <a:pt x="356" y="1"/>
                  </a:moveTo>
                  <a:cubicBezTo>
                    <a:pt x="300" y="1"/>
                    <a:pt x="156" y="152"/>
                    <a:pt x="92" y="323"/>
                  </a:cubicBezTo>
                  <a:cubicBezTo>
                    <a:pt x="0" y="528"/>
                    <a:pt x="0" y="711"/>
                    <a:pt x="0" y="711"/>
                  </a:cubicBezTo>
                  <a:cubicBezTo>
                    <a:pt x="0" y="711"/>
                    <a:pt x="46" y="916"/>
                    <a:pt x="115" y="1099"/>
                  </a:cubicBezTo>
                  <a:cubicBezTo>
                    <a:pt x="199" y="1268"/>
                    <a:pt x="303" y="1398"/>
                    <a:pt x="373" y="1398"/>
                  </a:cubicBezTo>
                  <a:cubicBezTo>
                    <a:pt x="378" y="1398"/>
                    <a:pt x="383" y="1397"/>
                    <a:pt x="389" y="1396"/>
                  </a:cubicBezTo>
                  <a:cubicBezTo>
                    <a:pt x="457" y="1396"/>
                    <a:pt x="434" y="1213"/>
                    <a:pt x="434" y="1030"/>
                  </a:cubicBezTo>
                  <a:cubicBezTo>
                    <a:pt x="457" y="848"/>
                    <a:pt x="457" y="688"/>
                    <a:pt x="457" y="688"/>
                  </a:cubicBezTo>
                  <a:cubicBezTo>
                    <a:pt x="457" y="688"/>
                    <a:pt x="434" y="528"/>
                    <a:pt x="411" y="368"/>
                  </a:cubicBezTo>
                  <a:cubicBezTo>
                    <a:pt x="389" y="209"/>
                    <a:pt x="434" y="49"/>
                    <a:pt x="366" y="3"/>
                  </a:cubicBezTo>
                  <a:cubicBezTo>
                    <a:pt x="363" y="2"/>
                    <a:pt x="359" y="1"/>
                    <a:pt x="356"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 name="Google Shape;4622;p53">
              <a:extLst>
                <a:ext uri="{FF2B5EF4-FFF2-40B4-BE49-F238E27FC236}">
                  <a16:creationId xmlns:a16="http://schemas.microsoft.com/office/drawing/2014/main" id="{58A37CDA-EAC2-1A72-5FA5-E54B439545C6}"/>
                </a:ext>
              </a:extLst>
            </p:cNvPr>
            <p:cNvSpPr/>
            <p:nvPr/>
          </p:nvSpPr>
          <p:spPr>
            <a:xfrm>
              <a:off x="3321800" y="3741100"/>
              <a:ext cx="56525" cy="194050"/>
            </a:xfrm>
            <a:custGeom>
              <a:avLst/>
              <a:gdLst/>
              <a:ahLst/>
              <a:cxnLst/>
              <a:rect l="l" t="t" r="r" b="b"/>
              <a:pathLst>
                <a:path w="2261" h="7762" extrusionOk="0">
                  <a:moveTo>
                    <a:pt x="1964" y="1"/>
                  </a:moveTo>
                  <a:cubicBezTo>
                    <a:pt x="1941" y="1"/>
                    <a:pt x="1941" y="69"/>
                    <a:pt x="1964" y="184"/>
                  </a:cubicBezTo>
                  <a:cubicBezTo>
                    <a:pt x="1964" y="298"/>
                    <a:pt x="1987" y="435"/>
                    <a:pt x="1987" y="640"/>
                  </a:cubicBezTo>
                  <a:cubicBezTo>
                    <a:pt x="2010" y="1005"/>
                    <a:pt x="1964" y="1507"/>
                    <a:pt x="1895" y="1987"/>
                  </a:cubicBezTo>
                  <a:cubicBezTo>
                    <a:pt x="1827" y="2489"/>
                    <a:pt x="1690" y="2968"/>
                    <a:pt x="1599" y="3333"/>
                  </a:cubicBezTo>
                  <a:cubicBezTo>
                    <a:pt x="1485" y="3699"/>
                    <a:pt x="1416" y="3927"/>
                    <a:pt x="1416" y="3927"/>
                  </a:cubicBezTo>
                  <a:cubicBezTo>
                    <a:pt x="1416" y="3927"/>
                    <a:pt x="1142" y="4908"/>
                    <a:pt x="800" y="5867"/>
                  </a:cubicBezTo>
                  <a:cubicBezTo>
                    <a:pt x="457" y="6826"/>
                    <a:pt x="1" y="7739"/>
                    <a:pt x="69" y="7762"/>
                  </a:cubicBezTo>
                  <a:cubicBezTo>
                    <a:pt x="70" y="7762"/>
                    <a:pt x="71" y="7762"/>
                    <a:pt x="71" y="7762"/>
                  </a:cubicBezTo>
                  <a:cubicBezTo>
                    <a:pt x="130" y="7762"/>
                    <a:pt x="691" y="6905"/>
                    <a:pt x="1119" y="5958"/>
                  </a:cubicBezTo>
                  <a:cubicBezTo>
                    <a:pt x="1553" y="5022"/>
                    <a:pt x="1850" y="4041"/>
                    <a:pt x="1850" y="4041"/>
                  </a:cubicBezTo>
                  <a:cubicBezTo>
                    <a:pt x="1850" y="4041"/>
                    <a:pt x="1918" y="3790"/>
                    <a:pt x="2010" y="3425"/>
                  </a:cubicBezTo>
                  <a:cubicBezTo>
                    <a:pt x="2078" y="3037"/>
                    <a:pt x="2192" y="2535"/>
                    <a:pt x="2215" y="2032"/>
                  </a:cubicBezTo>
                  <a:cubicBezTo>
                    <a:pt x="2261" y="1507"/>
                    <a:pt x="2261" y="982"/>
                    <a:pt x="2169" y="617"/>
                  </a:cubicBezTo>
                  <a:cubicBezTo>
                    <a:pt x="2147" y="412"/>
                    <a:pt x="2101" y="275"/>
                    <a:pt x="2055" y="161"/>
                  </a:cubicBezTo>
                  <a:cubicBezTo>
                    <a:pt x="2010" y="47"/>
                    <a:pt x="1987" y="1"/>
                    <a:pt x="1964"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 name="Google Shape;4623;p53">
              <a:extLst>
                <a:ext uri="{FF2B5EF4-FFF2-40B4-BE49-F238E27FC236}">
                  <a16:creationId xmlns:a16="http://schemas.microsoft.com/office/drawing/2014/main" id="{5EC6BC53-5DD0-7CE4-CDD7-C53DF63E3E15}"/>
                </a:ext>
              </a:extLst>
            </p:cNvPr>
            <p:cNvSpPr/>
            <p:nvPr/>
          </p:nvSpPr>
          <p:spPr>
            <a:xfrm>
              <a:off x="3324100" y="3822850"/>
              <a:ext cx="25125" cy="38550"/>
            </a:xfrm>
            <a:custGeom>
              <a:avLst/>
              <a:gdLst/>
              <a:ahLst/>
              <a:cxnLst/>
              <a:rect l="l" t="t" r="r" b="b"/>
              <a:pathLst>
                <a:path w="1005" h="1542" extrusionOk="0">
                  <a:moveTo>
                    <a:pt x="647" y="0"/>
                  </a:moveTo>
                  <a:cubicBezTo>
                    <a:pt x="457" y="0"/>
                    <a:pt x="236" y="254"/>
                    <a:pt x="137" y="611"/>
                  </a:cubicBezTo>
                  <a:cubicBezTo>
                    <a:pt x="0" y="1022"/>
                    <a:pt x="69" y="1433"/>
                    <a:pt x="274" y="1524"/>
                  </a:cubicBezTo>
                  <a:cubicBezTo>
                    <a:pt x="301" y="1536"/>
                    <a:pt x="329" y="1542"/>
                    <a:pt x="358" y="1542"/>
                  </a:cubicBezTo>
                  <a:cubicBezTo>
                    <a:pt x="549" y="1542"/>
                    <a:pt x="771" y="1288"/>
                    <a:pt x="890" y="931"/>
                  </a:cubicBezTo>
                  <a:cubicBezTo>
                    <a:pt x="1005" y="520"/>
                    <a:pt x="959" y="109"/>
                    <a:pt x="731" y="18"/>
                  </a:cubicBezTo>
                  <a:cubicBezTo>
                    <a:pt x="704" y="6"/>
                    <a:pt x="676" y="0"/>
                    <a:pt x="647"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 name="Google Shape;4624;p53">
              <a:extLst>
                <a:ext uri="{FF2B5EF4-FFF2-40B4-BE49-F238E27FC236}">
                  <a16:creationId xmlns:a16="http://schemas.microsoft.com/office/drawing/2014/main" id="{C4FE363E-6986-15F1-20A5-7F8B22C789B5}"/>
                </a:ext>
              </a:extLst>
            </p:cNvPr>
            <p:cNvSpPr/>
            <p:nvPr/>
          </p:nvSpPr>
          <p:spPr>
            <a:xfrm>
              <a:off x="3080425" y="3616725"/>
              <a:ext cx="299625" cy="699050"/>
            </a:xfrm>
            <a:custGeom>
              <a:avLst/>
              <a:gdLst/>
              <a:ahLst/>
              <a:cxnLst/>
              <a:rect l="l" t="t" r="r" b="b"/>
              <a:pathLst>
                <a:path w="11985" h="27962" extrusionOk="0">
                  <a:moveTo>
                    <a:pt x="10660" y="0"/>
                  </a:moveTo>
                  <a:cubicBezTo>
                    <a:pt x="7625" y="46"/>
                    <a:pt x="435" y="1826"/>
                    <a:pt x="229" y="3013"/>
                  </a:cubicBezTo>
                  <a:cubicBezTo>
                    <a:pt x="1" y="4451"/>
                    <a:pt x="3767" y="27231"/>
                    <a:pt x="3767" y="27231"/>
                  </a:cubicBezTo>
                  <a:cubicBezTo>
                    <a:pt x="4103" y="27782"/>
                    <a:pt x="4724" y="27961"/>
                    <a:pt x="5390" y="27961"/>
                  </a:cubicBezTo>
                  <a:cubicBezTo>
                    <a:pt x="6625" y="27961"/>
                    <a:pt x="8013" y="27345"/>
                    <a:pt x="8013" y="27345"/>
                  </a:cubicBezTo>
                  <a:cubicBezTo>
                    <a:pt x="8446" y="25907"/>
                    <a:pt x="8971" y="23510"/>
                    <a:pt x="9496" y="20725"/>
                  </a:cubicBezTo>
                  <a:lnTo>
                    <a:pt x="9496" y="20725"/>
                  </a:lnTo>
                  <a:cubicBezTo>
                    <a:pt x="9108" y="21045"/>
                    <a:pt x="8674" y="21387"/>
                    <a:pt x="8195" y="21684"/>
                  </a:cubicBezTo>
                  <a:cubicBezTo>
                    <a:pt x="8055" y="21773"/>
                    <a:pt x="7917" y="21815"/>
                    <a:pt x="7781" y="21815"/>
                  </a:cubicBezTo>
                  <a:cubicBezTo>
                    <a:pt x="5603" y="21815"/>
                    <a:pt x="3911" y="11093"/>
                    <a:pt x="4018" y="9267"/>
                  </a:cubicBezTo>
                  <a:cubicBezTo>
                    <a:pt x="4109" y="7532"/>
                    <a:pt x="10341" y="7076"/>
                    <a:pt x="11642" y="7007"/>
                  </a:cubicBezTo>
                  <a:cubicBezTo>
                    <a:pt x="11779" y="5775"/>
                    <a:pt x="11893" y="4634"/>
                    <a:pt x="11984" y="3675"/>
                  </a:cubicBezTo>
                  <a:cubicBezTo>
                    <a:pt x="11687" y="2488"/>
                    <a:pt x="11185" y="1187"/>
                    <a:pt x="10660"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 name="Google Shape;4625;p53">
              <a:extLst>
                <a:ext uri="{FF2B5EF4-FFF2-40B4-BE49-F238E27FC236}">
                  <a16:creationId xmlns:a16="http://schemas.microsoft.com/office/drawing/2014/main" id="{C72B4EB1-309B-C807-9A99-492A83060E40}"/>
                </a:ext>
              </a:extLst>
            </p:cNvPr>
            <p:cNvSpPr/>
            <p:nvPr/>
          </p:nvSpPr>
          <p:spPr>
            <a:xfrm>
              <a:off x="3174600" y="4286625"/>
              <a:ext cx="330400" cy="137575"/>
            </a:xfrm>
            <a:custGeom>
              <a:avLst/>
              <a:gdLst/>
              <a:ahLst/>
              <a:cxnLst/>
              <a:rect l="l" t="t" r="r" b="b"/>
              <a:pathLst>
                <a:path w="13216" h="5503" extrusionOk="0">
                  <a:moveTo>
                    <a:pt x="4246" y="1"/>
                  </a:moveTo>
                  <a:cubicBezTo>
                    <a:pt x="3683" y="330"/>
                    <a:pt x="2848" y="701"/>
                    <a:pt x="1919" y="701"/>
                  </a:cubicBezTo>
                  <a:cubicBezTo>
                    <a:pt x="1303" y="701"/>
                    <a:pt x="646" y="538"/>
                    <a:pt x="0" y="92"/>
                  </a:cubicBezTo>
                  <a:lnTo>
                    <a:pt x="0" y="92"/>
                  </a:lnTo>
                  <a:cubicBezTo>
                    <a:pt x="160" y="1005"/>
                    <a:pt x="320" y="1918"/>
                    <a:pt x="525" y="2854"/>
                  </a:cubicBezTo>
                  <a:cubicBezTo>
                    <a:pt x="1655" y="4733"/>
                    <a:pt x="5190" y="5502"/>
                    <a:pt x="8230" y="5502"/>
                  </a:cubicBezTo>
                  <a:cubicBezTo>
                    <a:pt x="10839" y="5502"/>
                    <a:pt x="13082" y="4935"/>
                    <a:pt x="13125" y="4018"/>
                  </a:cubicBezTo>
                  <a:cubicBezTo>
                    <a:pt x="13216" y="2009"/>
                    <a:pt x="4246" y="206"/>
                    <a:pt x="4246" y="206"/>
                  </a:cubicBezTo>
                  <a:cubicBezTo>
                    <a:pt x="4246" y="206"/>
                    <a:pt x="4246" y="115"/>
                    <a:pt x="4246"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 name="Google Shape;4626;p53">
              <a:extLst>
                <a:ext uri="{FF2B5EF4-FFF2-40B4-BE49-F238E27FC236}">
                  <a16:creationId xmlns:a16="http://schemas.microsoft.com/office/drawing/2014/main" id="{23EB86C8-E00C-B4C4-9D02-D620AD7A23A4}"/>
                </a:ext>
              </a:extLst>
            </p:cNvPr>
            <p:cNvSpPr/>
            <p:nvPr/>
          </p:nvSpPr>
          <p:spPr>
            <a:xfrm>
              <a:off x="3186000" y="4348825"/>
              <a:ext cx="317300" cy="75375"/>
            </a:xfrm>
            <a:custGeom>
              <a:avLst/>
              <a:gdLst/>
              <a:ahLst/>
              <a:cxnLst/>
              <a:rect l="l" t="t" r="r" b="b"/>
              <a:pathLst>
                <a:path w="12692" h="3015" extrusionOk="0">
                  <a:moveTo>
                    <a:pt x="1" y="1"/>
                  </a:moveTo>
                  <a:lnTo>
                    <a:pt x="1" y="1"/>
                  </a:lnTo>
                  <a:cubicBezTo>
                    <a:pt x="23" y="115"/>
                    <a:pt x="46" y="229"/>
                    <a:pt x="69" y="366"/>
                  </a:cubicBezTo>
                  <a:cubicBezTo>
                    <a:pt x="1199" y="2245"/>
                    <a:pt x="4734" y="3014"/>
                    <a:pt x="7774" y="3014"/>
                  </a:cubicBezTo>
                  <a:cubicBezTo>
                    <a:pt x="10383" y="3014"/>
                    <a:pt x="12626" y="2447"/>
                    <a:pt x="12669" y="1530"/>
                  </a:cubicBezTo>
                  <a:cubicBezTo>
                    <a:pt x="12691" y="1256"/>
                    <a:pt x="12532" y="1005"/>
                    <a:pt x="12303" y="754"/>
                  </a:cubicBezTo>
                  <a:cubicBezTo>
                    <a:pt x="11824" y="1211"/>
                    <a:pt x="10820" y="1599"/>
                    <a:pt x="8743" y="1667"/>
                  </a:cubicBezTo>
                  <a:cubicBezTo>
                    <a:pt x="8436" y="1678"/>
                    <a:pt x="8132" y="1684"/>
                    <a:pt x="7832" y="1684"/>
                  </a:cubicBezTo>
                  <a:cubicBezTo>
                    <a:pt x="4510" y="1684"/>
                    <a:pt x="1612" y="1006"/>
                    <a:pt x="1"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 name="Google Shape;4627;p53">
              <a:extLst>
                <a:ext uri="{FF2B5EF4-FFF2-40B4-BE49-F238E27FC236}">
                  <a16:creationId xmlns:a16="http://schemas.microsoft.com/office/drawing/2014/main" id="{F2A043DA-F373-0FEF-8C88-4858B0EE1BA8}"/>
                </a:ext>
              </a:extLst>
            </p:cNvPr>
            <p:cNvSpPr/>
            <p:nvPr/>
          </p:nvSpPr>
          <p:spPr>
            <a:xfrm>
              <a:off x="2650175" y="3149925"/>
              <a:ext cx="740700" cy="952475"/>
            </a:xfrm>
            <a:custGeom>
              <a:avLst/>
              <a:gdLst/>
              <a:ahLst/>
              <a:cxnLst/>
              <a:rect l="l" t="t" r="r" b="b"/>
              <a:pathLst>
                <a:path w="29628" h="38099" extrusionOk="0">
                  <a:moveTo>
                    <a:pt x="27505" y="1"/>
                  </a:moveTo>
                  <a:lnTo>
                    <a:pt x="1" y="891"/>
                  </a:lnTo>
                  <a:cubicBezTo>
                    <a:pt x="1" y="1507"/>
                    <a:pt x="1" y="13262"/>
                    <a:pt x="366" y="16641"/>
                  </a:cubicBezTo>
                  <a:cubicBezTo>
                    <a:pt x="754" y="20019"/>
                    <a:pt x="366" y="36750"/>
                    <a:pt x="366" y="36750"/>
                  </a:cubicBezTo>
                  <a:cubicBezTo>
                    <a:pt x="366" y="36750"/>
                    <a:pt x="3439" y="37720"/>
                    <a:pt x="6793" y="37720"/>
                  </a:cubicBezTo>
                  <a:cubicBezTo>
                    <a:pt x="8127" y="37720"/>
                    <a:pt x="9505" y="37566"/>
                    <a:pt x="10751" y="37138"/>
                  </a:cubicBezTo>
                  <a:lnTo>
                    <a:pt x="15499" y="15819"/>
                  </a:lnTo>
                  <a:lnTo>
                    <a:pt x="18375" y="37640"/>
                  </a:lnTo>
                  <a:cubicBezTo>
                    <a:pt x="18375" y="37640"/>
                    <a:pt x="21160" y="38098"/>
                    <a:pt x="23998" y="38098"/>
                  </a:cubicBezTo>
                  <a:cubicBezTo>
                    <a:pt x="25856" y="38098"/>
                    <a:pt x="27737" y="37902"/>
                    <a:pt x="28875" y="37252"/>
                  </a:cubicBezTo>
                  <a:cubicBezTo>
                    <a:pt x="28875" y="37252"/>
                    <a:pt x="29628" y="23511"/>
                    <a:pt x="29377" y="18763"/>
                  </a:cubicBezTo>
                  <a:cubicBezTo>
                    <a:pt x="29012" y="11756"/>
                    <a:pt x="27505" y="1"/>
                    <a:pt x="27505"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 name="Google Shape;4628;p53">
              <a:extLst>
                <a:ext uri="{FF2B5EF4-FFF2-40B4-BE49-F238E27FC236}">
                  <a16:creationId xmlns:a16="http://schemas.microsoft.com/office/drawing/2014/main" id="{AE9D32B8-6A39-AEB2-5FD3-D811EA5ED3AF}"/>
                </a:ext>
              </a:extLst>
            </p:cNvPr>
            <p:cNvSpPr/>
            <p:nvPr/>
          </p:nvSpPr>
          <p:spPr>
            <a:xfrm>
              <a:off x="2650175" y="3227450"/>
              <a:ext cx="740700" cy="874950"/>
            </a:xfrm>
            <a:custGeom>
              <a:avLst/>
              <a:gdLst/>
              <a:ahLst/>
              <a:cxnLst/>
              <a:rect l="l" t="t" r="r" b="b"/>
              <a:pathLst>
                <a:path w="29628" h="34998" extrusionOk="0">
                  <a:moveTo>
                    <a:pt x="260" y="0"/>
                  </a:moveTo>
                  <a:cubicBezTo>
                    <a:pt x="173" y="0"/>
                    <a:pt x="87" y="1"/>
                    <a:pt x="1" y="4"/>
                  </a:cubicBezTo>
                  <a:cubicBezTo>
                    <a:pt x="23" y="3725"/>
                    <a:pt x="92" y="10983"/>
                    <a:pt x="366" y="13540"/>
                  </a:cubicBezTo>
                  <a:cubicBezTo>
                    <a:pt x="754" y="16918"/>
                    <a:pt x="366" y="33649"/>
                    <a:pt x="366" y="33649"/>
                  </a:cubicBezTo>
                  <a:cubicBezTo>
                    <a:pt x="366" y="33649"/>
                    <a:pt x="3439" y="34619"/>
                    <a:pt x="6793" y="34619"/>
                  </a:cubicBezTo>
                  <a:cubicBezTo>
                    <a:pt x="8127" y="34619"/>
                    <a:pt x="9505" y="34465"/>
                    <a:pt x="10751" y="34037"/>
                  </a:cubicBezTo>
                  <a:lnTo>
                    <a:pt x="15499" y="12718"/>
                  </a:lnTo>
                  <a:lnTo>
                    <a:pt x="18375" y="34539"/>
                  </a:lnTo>
                  <a:cubicBezTo>
                    <a:pt x="18375" y="34539"/>
                    <a:pt x="21160" y="34997"/>
                    <a:pt x="23998" y="34997"/>
                  </a:cubicBezTo>
                  <a:cubicBezTo>
                    <a:pt x="25856" y="34997"/>
                    <a:pt x="27737" y="34801"/>
                    <a:pt x="28875" y="34151"/>
                  </a:cubicBezTo>
                  <a:cubicBezTo>
                    <a:pt x="28875" y="34151"/>
                    <a:pt x="29628" y="20410"/>
                    <a:pt x="29377" y="15662"/>
                  </a:cubicBezTo>
                  <a:cubicBezTo>
                    <a:pt x="29308" y="14453"/>
                    <a:pt x="29217" y="13083"/>
                    <a:pt x="29103" y="11668"/>
                  </a:cubicBezTo>
                  <a:cubicBezTo>
                    <a:pt x="29080" y="12239"/>
                    <a:pt x="29034" y="12809"/>
                    <a:pt x="29012" y="13403"/>
                  </a:cubicBezTo>
                  <a:cubicBezTo>
                    <a:pt x="28780" y="16743"/>
                    <a:pt x="29594" y="27277"/>
                    <a:pt x="25631" y="27277"/>
                  </a:cubicBezTo>
                  <a:cubicBezTo>
                    <a:pt x="25288" y="27277"/>
                    <a:pt x="24910" y="27198"/>
                    <a:pt x="24492" y="27029"/>
                  </a:cubicBezTo>
                  <a:cubicBezTo>
                    <a:pt x="19242" y="24907"/>
                    <a:pt x="19630" y="10527"/>
                    <a:pt x="19630" y="9659"/>
                  </a:cubicBezTo>
                  <a:cubicBezTo>
                    <a:pt x="19630" y="9424"/>
                    <a:pt x="19474" y="9306"/>
                    <a:pt x="19205" y="9306"/>
                  </a:cubicBezTo>
                  <a:cubicBezTo>
                    <a:pt x="18485" y="9306"/>
                    <a:pt x="16956" y="10154"/>
                    <a:pt x="15476" y="11850"/>
                  </a:cubicBezTo>
                  <a:cubicBezTo>
                    <a:pt x="13445" y="14179"/>
                    <a:pt x="12874" y="26413"/>
                    <a:pt x="8720" y="26938"/>
                  </a:cubicBezTo>
                  <a:cubicBezTo>
                    <a:pt x="8662" y="26946"/>
                    <a:pt x="8604" y="26949"/>
                    <a:pt x="8547" y="26949"/>
                  </a:cubicBezTo>
                  <a:cubicBezTo>
                    <a:pt x="4526" y="26949"/>
                    <a:pt x="3128" y="8153"/>
                    <a:pt x="3128" y="8153"/>
                  </a:cubicBezTo>
                  <a:cubicBezTo>
                    <a:pt x="7373" y="7285"/>
                    <a:pt x="7738" y="3040"/>
                    <a:pt x="7738" y="2652"/>
                  </a:cubicBezTo>
                  <a:lnTo>
                    <a:pt x="7875" y="2150"/>
                  </a:lnTo>
                  <a:cubicBezTo>
                    <a:pt x="7875" y="2150"/>
                    <a:pt x="3706" y="0"/>
                    <a:pt x="260"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 name="Google Shape;4629;p53">
              <a:extLst>
                <a:ext uri="{FF2B5EF4-FFF2-40B4-BE49-F238E27FC236}">
                  <a16:creationId xmlns:a16="http://schemas.microsoft.com/office/drawing/2014/main" id="{C382BD1A-8D84-5F7F-4C72-30116F426549}"/>
                </a:ext>
              </a:extLst>
            </p:cNvPr>
            <p:cNvSpPr/>
            <p:nvPr/>
          </p:nvSpPr>
          <p:spPr>
            <a:xfrm>
              <a:off x="3224800" y="3149925"/>
              <a:ext cx="139825" cy="231150"/>
            </a:xfrm>
            <a:custGeom>
              <a:avLst/>
              <a:gdLst/>
              <a:ahLst/>
              <a:cxnLst/>
              <a:rect l="l" t="t" r="r" b="b"/>
              <a:pathLst>
                <a:path w="5593" h="9246" extrusionOk="0">
                  <a:moveTo>
                    <a:pt x="4520" y="1"/>
                  </a:moveTo>
                  <a:lnTo>
                    <a:pt x="2123" y="92"/>
                  </a:lnTo>
                  <a:cubicBezTo>
                    <a:pt x="1256" y="1370"/>
                    <a:pt x="685" y="2877"/>
                    <a:pt x="526" y="3995"/>
                  </a:cubicBezTo>
                  <a:cubicBezTo>
                    <a:pt x="1" y="7465"/>
                    <a:pt x="4064" y="8857"/>
                    <a:pt x="5593" y="9245"/>
                  </a:cubicBezTo>
                  <a:cubicBezTo>
                    <a:pt x="5068" y="4315"/>
                    <a:pt x="4520" y="1"/>
                    <a:pt x="4520"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 name="Google Shape;4630;p53">
              <a:extLst>
                <a:ext uri="{FF2B5EF4-FFF2-40B4-BE49-F238E27FC236}">
                  <a16:creationId xmlns:a16="http://schemas.microsoft.com/office/drawing/2014/main" id="{349FBE64-E760-BD36-9D96-08623DF268E4}"/>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 name="Google Shape;4631;p53">
              <a:extLst>
                <a:ext uri="{FF2B5EF4-FFF2-40B4-BE49-F238E27FC236}">
                  <a16:creationId xmlns:a16="http://schemas.microsoft.com/office/drawing/2014/main" id="{1B2BF090-2FA2-26D9-7007-7BC55A51CF06}"/>
                </a:ext>
              </a:extLst>
            </p:cNvPr>
            <p:cNvSpPr/>
            <p:nvPr/>
          </p:nvSpPr>
          <p:spPr>
            <a:xfrm>
              <a:off x="2637050" y="4024150"/>
              <a:ext cx="319575" cy="164750"/>
            </a:xfrm>
            <a:custGeom>
              <a:avLst/>
              <a:gdLst/>
              <a:ahLst/>
              <a:cxnLst/>
              <a:rect l="l" t="t" r="r" b="b"/>
              <a:pathLst>
                <a:path w="12783" h="6590" extrusionOk="0">
                  <a:moveTo>
                    <a:pt x="1233" y="0"/>
                  </a:moveTo>
                  <a:lnTo>
                    <a:pt x="845" y="23"/>
                  </a:lnTo>
                  <a:cubicBezTo>
                    <a:pt x="845" y="23"/>
                    <a:pt x="92" y="274"/>
                    <a:pt x="46" y="1119"/>
                  </a:cubicBezTo>
                  <a:cubicBezTo>
                    <a:pt x="1" y="1963"/>
                    <a:pt x="1" y="4885"/>
                    <a:pt x="1" y="4885"/>
                  </a:cubicBezTo>
                  <a:cubicBezTo>
                    <a:pt x="1" y="4885"/>
                    <a:pt x="2395" y="6590"/>
                    <a:pt x="6571" y="6590"/>
                  </a:cubicBezTo>
                  <a:cubicBezTo>
                    <a:pt x="8030" y="6590"/>
                    <a:pt x="9706" y="6382"/>
                    <a:pt x="11573" y="5821"/>
                  </a:cubicBezTo>
                  <a:cubicBezTo>
                    <a:pt x="11573" y="5821"/>
                    <a:pt x="12783" y="2077"/>
                    <a:pt x="12258" y="1278"/>
                  </a:cubicBezTo>
                  <a:lnTo>
                    <a:pt x="12258" y="1278"/>
                  </a:lnTo>
                  <a:cubicBezTo>
                    <a:pt x="12258" y="1279"/>
                    <a:pt x="10348" y="1775"/>
                    <a:pt x="7905" y="1775"/>
                  </a:cubicBezTo>
                  <a:cubicBezTo>
                    <a:pt x="5784" y="1775"/>
                    <a:pt x="3259" y="1401"/>
                    <a:pt x="1233"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0" name="Google Shape;4632;p53">
              <a:extLst>
                <a:ext uri="{FF2B5EF4-FFF2-40B4-BE49-F238E27FC236}">
                  <a16:creationId xmlns:a16="http://schemas.microsoft.com/office/drawing/2014/main" id="{A020CF20-5D45-FBD4-3609-63A2AF52E421}"/>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1" name="Google Shape;4633;p53">
              <a:extLst>
                <a:ext uri="{FF2B5EF4-FFF2-40B4-BE49-F238E27FC236}">
                  <a16:creationId xmlns:a16="http://schemas.microsoft.com/office/drawing/2014/main" id="{7502D7F4-14C1-59F2-96B7-33E0EFBA70BE}"/>
                </a:ext>
              </a:extLst>
            </p:cNvPr>
            <p:cNvSpPr/>
            <p:nvPr/>
          </p:nvSpPr>
          <p:spPr>
            <a:xfrm>
              <a:off x="3083850" y="4042400"/>
              <a:ext cx="320725" cy="160625"/>
            </a:xfrm>
            <a:custGeom>
              <a:avLst/>
              <a:gdLst/>
              <a:ahLst/>
              <a:cxnLst/>
              <a:rect l="l" t="t" r="r" b="b"/>
              <a:pathLst>
                <a:path w="12829" h="6425" extrusionOk="0">
                  <a:moveTo>
                    <a:pt x="12167" y="1"/>
                  </a:moveTo>
                  <a:cubicBezTo>
                    <a:pt x="12167" y="1"/>
                    <a:pt x="8909" y="1482"/>
                    <a:pt x="5286" y="1482"/>
                  </a:cubicBezTo>
                  <a:cubicBezTo>
                    <a:pt x="3880" y="1482"/>
                    <a:pt x="2420" y="1259"/>
                    <a:pt x="1074" y="640"/>
                  </a:cubicBezTo>
                  <a:lnTo>
                    <a:pt x="708" y="731"/>
                  </a:lnTo>
                  <a:cubicBezTo>
                    <a:pt x="708" y="731"/>
                    <a:pt x="1" y="1096"/>
                    <a:pt x="92" y="1941"/>
                  </a:cubicBezTo>
                  <a:cubicBezTo>
                    <a:pt x="206" y="2785"/>
                    <a:pt x="686" y="5638"/>
                    <a:pt x="686" y="5638"/>
                  </a:cubicBezTo>
                  <a:cubicBezTo>
                    <a:pt x="686" y="5638"/>
                    <a:pt x="2320" y="6425"/>
                    <a:pt x="5016" y="6425"/>
                  </a:cubicBezTo>
                  <a:cubicBezTo>
                    <a:pt x="6958" y="6425"/>
                    <a:pt x="9451" y="6017"/>
                    <a:pt x="12281" y="4611"/>
                  </a:cubicBezTo>
                  <a:cubicBezTo>
                    <a:pt x="12281" y="4611"/>
                    <a:pt x="12829" y="708"/>
                    <a:pt x="12167"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2" name="Google Shape;4634;p53">
              <a:extLst>
                <a:ext uri="{FF2B5EF4-FFF2-40B4-BE49-F238E27FC236}">
                  <a16:creationId xmlns:a16="http://schemas.microsoft.com/office/drawing/2014/main" id="{9C1559E0-6825-444E-F079-81092EA64B0B}"/>
                </a:ext>
              </a:extLst>
            </p:cNvPr>
            <p:cNvSpPr/>
            <p:nvPr/>
          </p:nvSpPr>
          <p:spPr>
            <a:xfrm>
              <a:off x="3017675" y="3455925"/>
              <a:ext cx="96450" cy="140950"/>
            </a:xfrm>
            <a:custGeom>
              <a:avLst/>
              <a:gdLst/>
              <a:ahLst/>
              <a:cxnLst/>
              <a:rect l="l" t="t" r="r" b="b"/>
              <a:pathLst>
                <a:path w="3858" h="5638" extrusionOk="0">
                  <a:moveTo>
                    <a:pt x="3820" y="1"/>
                  </a:moveTo>
                  <a:cubicBezTo>
                    <a:pt x="3795" y="1"/>
                    <a:pt x="3755" y="7"/>
                    <a:pt x="3698" y="18"/>
                  </a:cubicBezTo>
                  <a:cubicBezTo>
                    <a:pt x="3606" y="41"/>
                    <a:pt x="3470" y="87"/>
                    <a:pt x="3310" y="155"/>
                  </a:cubicBezTo>
                  <a:cubicBezTo>
                    <a:pt x="2990" y="315"/>
                    <a:pt x="2625" y="566"/>
                    <a:pt x="2283" y="885"/>
                  </a:cubicBezTo>
                  <a:cubicBezTo>
                    <a:pt x="1940" y="1182"/>
                    <a:pt x="1643" y="1525"/>
                    <a:pt x="1415" y="1776"/>
                  </a:cubicBezTo>
                  <a:cubicBezTo>
                    <a:pt x="1210" y="2050"/>
                    <a:pt x="1073" y="2232"/>
                    <a:pt x="1073" y="2232"/>
                  </a:cubicBezTo>
                  <a:cubicBezTo>
                    <a:pt x="1073" y="2232"/>
                    <a:pt x="936" y="2415"/>
                    <a:pt x="776" y="2711"/>
                  </a:cubicBezTo>
                  <a:cubicBezTo>
                    <a:pt x="616" y="3008"/>
                    <a:pt x="388" y="3419"/>
                    <a:pt x="251" y="3853"/>
                  </a:cubicBezTo>
                  <a:cubicBezTo>
                    <a:pt x="160" y="4058"/>
                    <a:pt x="114" y="4286"/>
                    <a:pt x="69" y="4492"/>
                  </a:cubicBezTo>
                  <a:cubicBezTo>
                    <a:pt x="46" y="4720"/>
                    <a:pt x="0" y="4903"/>
                    <a:pt x="23" y="5085"/>
                  </a:cubicBezTo>
                  <a:cubicBezTo>
                    <a:pt x="23" y="5177"/>
                    <a:pt x="23" y="5245"/>
                    <a:pt x="46" y="5336"/>
                  </a:cubicBezTo>
                  <a:cubicBezTo>
                    <a:pt x="69" y="5405"/>
                    <a:pt x="69" y="5451"/>
                    <a:pt x="91" y="5496"/>
                  </a:cubicBezTo>
                  <a:cubicBezTo>
                    <a:pt x="131" y="5575"/>
                    <a:pt x="153" y="5638"/>
                    <a:pt x="174" y="5638"/>
                  </a:cubicBezTo>
                  <a:cubicBezTo>
                    <a:pt x="177" y="5638"/>
                    <a:pt x="180" y="5636"/>
                    <a:pt x="183" y="5633"/>
                  </a:cubicBezTo>
                  <a:cubicBezTo>
                    <a:pt x="183" y="5633"/>
                    <a:pt x="205" y="5587"/>
                    <a:pt x="205" y="5473"/>
                  </a:cubicBezTo>
                  <a:cubicBezTo>
                    <a:pt x="205" y="5428"/>
                    <a:pt x="205" y="5382"/>
                    <a:pt x="205" y="5314"/>
                  </a:cubicBezTo>
                  <a:cubicBezTo>
                    <a:pt x="205" y="5245"/>
                    <a:pt x="205" y="5177"/>
                    <a:pt x="228" y="5108"/>
                  </a:cubicBezTo>
                  <a:cubicBezTo>
                    <a:pt x="228" y="4948"/>
                    <a:pt x="297" y="4766"/>
                    <a:pt x="342" y="4583"/>
                  </a:cubicBezTo>
                  <a:cubicBezTo>
                    <a:pt x="434" y="4378"/>
                    <a:pt x="502" y="4195"/>
                    <a:pt x="594" y="3990"/>
                  </a:cubicBezTo>
                  <a:cubicBezTo>
                    <a:pt x="776" y="3602"/>
                    <a:pt x="1004" y="3236"/>
                    <a:pt x="1187" y="2963"/>
                  </a:cubicBezTo>
                  <a:cubicBezTo>
                    <a:pt x="1370" y="2711"/>
                    <a:pt x="1507" y="2529"/>
                    <a:pt x="1507" y="2529"/>
                  </a:cubicBezTo>
                  <a:cubicBezTo>
                    <a:pt x="1507" y="2529"/>
                    <a:pt x="1621" y="2346"/>
                    <a:pt x="1803" y="2072"/>
                  </a:cubicBezTo>
                  <a:cubicBezTo>
                    <a:pt x="1986" y="1821"/>
                    <a:pt x="2260" y="1479"/>
                    <a:pt x="2557" y="1159"/>
                  </a:cubicBezTo>
                  <a:cubicBezTo>
                    <a:pt x="2830" y="817"/>
                    <a:pt x="3150" y="520"/>
                    <a:pt x="3424" y="338"/>
                  </a:cubicBezTo>
                  <a:cubicBezTo>
                    <a:pt x="3538" y="246"/>
                    <a:pt x="3652" y="155"/>
                    <a:pt x="3743" y="132"/>
                  </a:cubicBezTo>
                  <a:cubicBezTo>
                    <a:pt x="3812" y="64"/>
                    <a:pt x="3858" y="41"/>
                    <a:pt x="3858" y="18"/>
                  </a:cubicBezTo>
                  <a:cubicBezTo>
                    <a:pt x="3858" y="7"/>
                    <a:pt x="3846" y="1"/>
                    <a:pt x="3820"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3" name="Google Shape;4635;p53">
              <a:extLst>
                <a:ext uri="{FF2B5EF4-FFF2-40B4-BE49-F238E27FC236}">
                  <a16:creationId xmlns:a16="http://schemas.microsoft.com/office/drawing/2014/main" id="{6F71C4E8-D19D-3B9A-74DD-D9849423493A}"/>
                </a:ext>
              </a:extLst>
            </p:cNvPr>
            <p:cNvSpPr/>
            <p:nvPr/>
          </p:nvSpPr>
          <p:spPr>
            <a:xfrm>
              <a:off x="3055325" y="3320525"/>
              <a:ext cx="13150" cy="101650"/>
            </a:xfrm>
            <a:custGeom>
              <a:avLst/>
              <a:gdLst/>
              <a:ahLst/>
              <a:cxnLst/>
              <a:rect l="l" t="t" r="r" b="b"/>
              <a:pathLst>
                <a:path w="526" h="4066" extrusionOk="0">
                  <a:moveTo>
                    <a:pt x="165" y="1"/>
                  </a:moveTo>
                  <a:cubicBezTo>
                    <a:pt x="163" y="1"/>
                    <a:pt x="162" y="1"/>
                    <a:pt x="160" y="2"/>
                  </a:cubicBezTo>
                  <a:cubicBezTo>
                    <a:pt x="92" y="2"/>
                    <a:pt x="115" y="504"/>
                    <a:pt x="92" y="1006"/>
                  </a:cubicBezTo>
                  <a:cubicBezTo>
                    <a:pt x="46" y="1508"/>
                    <a:pt x="1" y="2033"/>
                    <a:pt x="1" y="2033"/>
                  </a:cubicBezTo>
                  <a:cubicBezTo>
                    <a:pt x="1" y="2033"/>
                    <a:pt x="23" y="2535"/>
                    <a:pt x="92" y="3060"/>
                  </a:cubicBezTo>
                  <a:cubicBezTo>
                    <a:pt x="181" y="3574"/>
                    <a:pt x="336" y="4065"/>
                    <a:pt x="407" y="4065"/>
                  </a:cubicBezTo>
                  <a:cubicBezTo>
                    <a:pt x="408" y="4065"/>
                    <a:pt x="410" y="4065"/>
                    <a:pt x="411" y="4065"/>
                  </a:cubicBezTo>
                  <a:cubicBezTo>
                    <a:pt x="503" y="4042"/>
                    <a:pt x="457" y="3540"/>
                    <a:pt x="480" y="3037"/>
                  </a:cubicBezTo>
                  <a:cubicBezTo>
                    <a:pt x="503" y="2535"/>
                    <a:pt x="526" y="2033"/>
                    <a:pt x="526" y="2033"/>
                  </a:cubicBezTo>
                  <a:cubicBezTo>
                    <a:pt x="526" y="2033"/>
                    <a:pt x="526" y="1508"/>
                    <a:pt x="457" y="1006"/>
                  </a:cubicBezTo>
                  <a:cubicBezTo>
                    <a:pt x="390" y="493"/>
                    <a:pt x="236" y="1"/>
                    <a:pt x="165"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4" name="Google Shape;4636;p53">
              <a:extLst>
                <a:ext uri="{FF2B5EF4-FFF2-40B4-BE49-F238E27FC236}">
                  <a16:creationId xmlns:a16="http://schemas.microsoft.com/office/drawing/2014/main" id="{1BAF98AF-B037-8E60-7A87-08261A0E2B2F}"/>
                </a:ext>
              </a:extLst>
            </p:cNvPr>
            <p:cNvSpPr/>
            <p:nvPr/>
          </p:nvSpPr>
          <p:spPr>
            <a:xfrm>
              <a:off x="3057600" y="3303425"/>
              <a:ext cx="39975" cy="132500"/>
            </a:xfrm>
            <a:custGeom>
              <a:avLst/>
              <a:gdLst/>
              <a:ahLst/>
              <a:cxnLst/>
              <a:rect l="l" t="t" r="r" b="b"/>
              <a:pathLst>
                <a:path w="1599" h="5300" extrusionOk="0">
                  <a:moveTo>
                    <a:pt x="1393" y="1"/>
                  </a:moveTo>
                  <a:cubicBezTo>
                    <a:pt x="1325" y="1"/>
                    <a:pt x="1256" y="686"/>
                    <a:pt x="1188" y="1393"/>
                  </a:cubicBezTo>
                  <a:cubicBezTo>
                    <a:pt x="1142" y="1736"/>
                    <a:pt x="1119" y="2078"/>
                    <a:pt x="1074" y="2329"/>
                  </a:cubicBezTo>
                  <a:cubicBezTo>
                    <a:pt x="1028" y="2580"/>
                    <a:pt x="982" y="2740"/>
                    <a:pt x="982" y="2740"/>
                  </a:cubicBezTo>
                  <a:cubicBezTo>
                    <a:pt x="982" y="2740"/>
                    <a:pt x="960" y="2900"/>
                    <a:pt x="914" y="3151"/>
                  </a:cubicBezTo>
                  <a:cubicBezTo>
                    <a:pt x="891" y="3288"/>
                    <a:pt x="868" y="3425"/>
                    <a:pt x="823" y="3585"/>
                  </a:cubicBezTo>
                  <a:cubicBezTo>
                    <a:pt x="777" y="3721"/>
                    <a:pt x="731" y="3904"/>
                    <a:pt x="663" y="4041"/>
                  </a:cubicBezTo>
                  <a:cubicBezTo>
                    <a:pt x="435" y="4680"/>
                    <a:pt x="1" y="5251"/>
                    <a:pt x="69" y="5296"/>
                  </a:cubicBezTo>
                  <a:cubicBezTo>
                    <a:pt x="71" y="5298"/>
                    <a:pt x="74" y="5299"/>
                    <a:pt x="78" y="5299"/>
                  </a:cubicBezTo>
                  <a:cubicBezTo>
                    <a:pt x="163" y="5299"/>
                    <a:pt x="678" y="4834"/>
                    <a:pt x="1005" y="4201"/>
                  </a:cubicBezTo>
                  <a:cubicBezTo>
                    <a:pt x="1096" y="4041"/>
                    <a:pt x="1165" y="3881"/>
                    <a:pt x="1233" y="3721"/>
                  </a:cubicBezTo>
                  <a:cubicBezTo>
                    <a:pt x="1302" y="3562"/>
                    <a:pt x="1348" y="3402"/>
                    <a:pt x="1393" y="3265"/>
                  </a:cubicBezTo>
                  <a:cubicBezTo>
                    <a:pt x="1462" y="3014"/>
                    <a:pt x="1507" y="2831"/>
                    <a:pt x="1507" y="2831"/>
                  </a:cubicBezTo>
                  <a:cubicBezTo>
                    <a:pt x="1507" y="2831"/>
                    <a:pt x="1599" y="2101"/>
                    <a:pt x="1576" y="1393"/>
                  </a:cubicBezTo>
                  <a:cubicBezTo>
                    <a:pt x="1530" y="686"/>
                    <a:pt x="1462" y="1"/>
                    <a:pt x="1393"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5" name="Google Shape;4637;p53">
              <a:extLst>
                <a:ext uri="{FF2B5EF4-FFF2-40B4-BE49-F238E27FC236}">
                  <a16:creationId xmlns:a16="http://schemas.microsoft.com/office/drawing/2014/main" id="{B45D1F83-73D9-F6D4-F855-1D0913A20576}"/>
                </a:ext>
              </a:extLst>
            </p:cNvPr>
            <p:cNvSpPr/>
            <p:nvPr/>
          </p:nvSpPr>
          <p:spPr>
            <a:xfrm>
              <a:off x="2702100" y="3244100"/>
              <a:ext cx="156350" cy="806325"/>
            </a:xfrm>
            <a:custGeom>
              <a:avLst/>
              <a:gdLst/>
              <a:ahLst/>
              <a:cxnLst/>
              <a:rect l="l" t="t" r="r" b="b"/>
              <a:pathLst>
                <a:path w="6254" h="32253" extrusionOk="0">
                  <a:moveTo>
                    <a:pt x="46" y="0"/>
                  </a:moveTo>
                  <a:cubicBezTo>
                    <a:pt x="23" y="0"/>
                    <a:pt x="23" y="251"/>
                    <a:pt x="1" y="685"/>
                  </a:cubicBezTo>
                  <a:cubicBezTo>
                    <a:pt x="1" y="1119"/>
                    <a:pt x="1" y="1758"/>
                    <a:pt x="1" y="2511"/>
                  </a:cubicBezTo>
                  <a:cubicBezTo>
                    <a:pt x="46" y="4040"/>
                    <a:pt x="160" y="6049"/>
                    <a:pt x="343" y="8080"/>
                  </a:cubicBezTo>
                  <a:cubicBezTo>
                    <a:pt x="526" y="10089"/>
                    <a:pt x="777" y="12098"/>
                    <a:pt x="868" y="13604"/>
                  </a:cubicBezTo>
                  <a:cubicBezTo>
                    <a:pt x="937" y="14357"/>
                    <a:pt x="914" y="14973"/>
                    <a:pt x="959" y="15430"/>
                  </a:cubicBezTo>
                  <a:cubicBezTo>
                    <a:pt x="959" y="15864"/>
                    <a:pt x="982" y="16115"/>
                    <a:pt x="982" y="16115"/>
                  </a:cubicBezTo>
                  <a:cubicBezTo>
                    <a:pt x="982" y="16115"/>
                    <a:pt x="982" y="16366"/>
                    <a:pt x="1005" y="16800"/>
                  </a:cubicBezTo>
                  <a:cubicBezTo>
                    <a:pt x="1005" y="17256"/>
                    <a:pt x="1028" y="17872"/>
                    <a:pt x="1028" y="18626"/>
                  </a:cubicBezTo>
                  <a:cubicBezTo>
                    <a:pt x="1005" y="20155"/>
                    <a:pt x="982" y="22186"/>
                    <a:pt x="982" y="24195"/>
                  </a:cubicBezTo>
                  <a:cubicBezTo>
                    <a:pt x="937" y="25222"/>
                    <a:pt x="891" y="26226"/>
                    <a:pt x="868" y="27162"/>
                  </a:cubicBezTo>
                  <a:cubicBezTo>
                    <a:pt x="845" y="27413"/>
                    <a:pt x="845" y="27642"/>
                    <a:pt x="822" y="27870"/>
                  </a:cubicBezTo>
                  <a:cubicBezTo>
                    <a:pt x="800" y="28098"/>
                    <a:pt x="777" y="28303"/>
                    <a:pt x="754" y="28532"/>
                  </a:cubicBezTo>
                  <a:cubicBezTo>
                    <a:pt x="708" y="28965"/>
                    <a:pt x="663" y="29376"/>
                    <a:pt x="617" y="29741"/>
                  </a:cubicBezTo>
                  <a:cubicBezTo>
                    <a:pt x="594" y="30107"/>
                    <a:pt x="526" y="30472"/>
                    <a:pt x="503" y="30769"/>
                  </a:cubicBezTo>
                  <a:cubicBezTo>
                    <a:pt x="503" y="31088"/>
                    <a:pt x="480" y="31362"/>
                    <a:pt x="457" y="31567"/>
                  </a:cubicBezTo>
                  <a:cubicBezTo>
                    <a:pt x="389" y="32001"/>
                    <a:pt x="275" y="32229"/>
                    <a:pt x="297" y="32252"/>
                  </a:cubicBezTo>
                  <a:cubicBezTo>
                    <a:pt x="297" y="32252"/>
                    <a:pt x="343" y="32184"/>
                    <a:pt x="389" y="32092"/>
                  </a:cubicBezTo>
                  <a:cubicBezTo>
                    <a:pt x="434" y="31978"/>
                    <a:pt x="503" y="31819"/>
                    <a:pt x="548" y="31590"/>
                  </a:cubicBezTo>
                  <a:cubicBezTo>
                    <a:pt x="594" y="31362"/>
                    <a:pt x="640" y="31088"/>
                    <a:pt x="663" y="30791"/>
                  </a:cubicBezTo>
                  <a:cubicBezTo>
                    <a:pt x="708" y="30495"/>
                    <a:pt x="777" y="30152"/>
                    <a:pt x="822" y="29764"/>
                  </a:cubicBezTo>
                  <a:cubicBezTo>
                    <a:pt x="891" y="29399"/>
                    <a:pt x="937" y="28988"/>
                    <a:pt x="1005" y="28555"/>
                  </a:cubicBezTo>
                  <a:cubicBezTo>
                    <a:pt x="1051" y="28349"/>
                    <a:pt x="1073" y="28121"/>
                    <a:pt x="1096" y="27893"/>
                  </a:cubicBezTo>
                  <a:cubicBezTo>
                    <a:pt x="1142" y="27664"/>
                    <a:pt x="1142" y="27436"/>
                    <a:pt x="1165" y="27185"/>
                  </a:cubicBezTo>
                  <a:cubicBezTo>
                    <a:pt x="1210" y="26249"/>
                    <a:pt x="1279" y="25222"/>
                    <a:pt x="1347" y="24218"/>
                  </a:cubicBezTo>
                  <a:cubicBezTo>
                    <a:pt x="1416" y="22186"/>
                    <a:pt x="1461" y="20155"/>
                    <a:pt x="1507" y="18648"/>
                  </a:cubicBezTo>
                  <a:cubicBezTo>
                    <a:pt x="1530" y="17872"/>
                    <a:pt x="1507" y="17233"/>
                    <a:pt x="1507" y="16800"/>
                  </a:cubicBezTo>
                  <a:cubicBezTo>
                    <a:pt x="1507" y="16343"/>
                    <a:pt x="1507" y="16092"/>
                    <a:pt x="1507" y="16092"/>
                  </a:cubicBezTo>
                  <a:cubicBezTo>
                    <a:pt x="1507" y="16092"/>
                    <a:pt x="1484" y="15841"/>
                    <a:pt x="1461" y="15407"/>
                  </a:cubicBezTo>
                  <a:cubicBezTo>
                    <a:pt x="1439" y="14951"/>
                    <a:pt x="1439" y="14312"/>
                    <a:pt x="1347" y="13558"/>
                  </a:cubicBezTo>
                  <a:cubicBezTo>
                    <a:pt x="1233" y="12189"/>
                    <a:pt x="982" y="10408"/>
                    <a:pt x="777" y="8582"/>
                  </a:cubicBezTo>
                  <a:lnTo>
                    <a:pt x="777" y="8582"/>
                  </a:lnTo>
                  <a:cubicBezTo>
                    <a:pt x="868" y="8651"/>
                    <a:pt x="982" y="8742"/>
                    <a:pt x="1119" y="8811"/>
                  </a:cubicBezTo>
                  <a:cubicBezTo>
                    <a:pt x="1298" y="8890"/>
                    <a:pt x="1510" y="8952"/>
                    <a:pt x="1743" y="8952"/>
                  </a:cubicBezTo>
                  <a:cubicBezTo>
                    <a:pt x="1778" y="8952"/>
                    <a:pt x="1814" y="8951"/>
                    <a:pt x="1850" y="8948"/>
                  </a:cubicBezTo>
                  <a:cubicBezTo>
                    <a:pt x="2101" y="8948"/>
                    <a:pt x="2397" y="8902"/>
                    <a:pt x="2648" y="8811"/>
                  </a:cubicBezTo>
                  <a:cubicBezTo>
                    <a:pt x="3173" y="8628"/>
                    <a:pt x="3653" y="8331"/>
                    <a:pt x="3972" y="8080"/>
                  </a:cubicBezTo>
                  <a:cubicBezTo>
                    <a:pt x="4315" y="7829"/>
                    <a:pt x="4497" y="7624"/>
                    <a:pt x="4497" y="7624"/>
                  </a:cubicBezTo>
                  <a:cubicBezTo>
                    <a:pt x="4497" y="7624"/>
                    <a:pt x="4703" y="7441"/>
                    <a:pt x="4954" y="7122"/>
                  </a:cubicBezTo>
                  <a:cubicBezTo>
                    <a:pt x="5205" y="6802"/>
                    <a:pt x="5524" y="6346"/>
                    <a:pt x="5775" y="5843"/>
                  </a:cubicBezTo>
                  <a:cubicBezTo>
                    <a:pt x="6027" y="5364"/>
                    <a:pt x="6186" y="4839"/>
                    <a:pt x="6209" y="4405"/>
                  </a:cubicBezTo>
                  <a:cubicBezTo>
                    <a:pt x="6253" y="4011"/>
                    <a:pt x="6149" y="3742"/>
                    <a:pt x="6121" y="3742"/>
                  </a:cubicBezTo>
                  <a:cubicBezTo>
                    <a:pt x="6120" y="3742"/>
                    <a:pt x="6119" y="3743"/>
                    <a:pt x="6118" y="3743"/>
                  </a:cubicBezTo>
                  <a:cubicBezTo>
                    <a:pt x="6072" y="3743"/>
                    <a:pt x="6118" y="4017"/>
                    <a:pt x="6004" y="4383"/>
                  </a:cubicBezTo>
                  <a:cubicBezTo>
                    <a:pt x="5912" y="4748"/>
                    <a:pt x="5707" y="5227"/>
                    <a:pt x="5433" y="5661"/>
                  </a:cubicBezTo>
                  <a:cubicBezTo>
                    <a:pt x="5182" y="6117"/>
                    <a:pt x="4840" y="6505"/>
                    <a:pt x="4589" y="6802"/>
                  </a:cubicBezTo>
                  <a:cubicBezTo>
                    <a:pt x="4315" y="7076"/>
                    <a:pt x="4132" y="7259"/>
                    <a:pt x="4132" y="7259"/>
                  </a:cubicBezTo>
                  <a:cubicBezTo>
                    <a:pt x="4132" y="7259"/>
                    <a:pt x="3949" y="7441"/>
                    <a:pt x="3676" y="7692"/>
                  </a:cubicBezTo>
                  <a:cubicBezTo>
                    <a:pt x="3379" y="7943"/>
                    <a:pt x="2968" y="8240"/>
                    <a:pt x="2511" y="8468"/>
                  </a:cubicBezTo>
                  <a:cubicBezTo>
                    <a:pt x="2203" y="8607"/>
                    <a:pt x="1874" y="8673"/>
                    <a:pt x="1587" y="8673"/>
                  </a:cubicBezTo>
                  <a:cubicBezTo>
                    <a:pt x="1449" y="8673"/>
                    <a:pt x="1322" y="8658"/>
                    <a:pt x="1210" y="8628"/>
                  </a:cubicBezTo>
                  <a:cubicBezTo>
                    <a:pt x="1005" y="8560"/>
                    <a:pt x="868" y="8491"/>
                    <a:pt x="777" y="8423"/>
                  </a:cubicBezTo>
                  <a:cubicBezTo>
                    <a:pt x="754" y="8309"/>
                    <a:pt x="731" y="8172"/>
                    <a:pt x="731" y="8035"/>
                  </a:cubicBezTo>
                  <a:cubicBezTo>
                    <a:pt x="708" y="7898"/>
                    <a:pt x="685" y="7784"/>
                    <a:pt x="685" y="7647"/>
                  </a:cubicBezTo>
                  <a:lnTo>
                    <a:pt x="685" y="7647"/>
                  </a:lnTo>
                  <a:cubicBezTo>
                    <a:pt x="777" y="7669"/>
                    <a:pt x="891" y="7692"/>
                    <a:pt x="1051" y="7692"/>
                  </a:cubicBezTo>
                  <a:cubicBezTo>
                    <a:pt x="1105" y="7699"/>
                    <a:pt x="1162" y="7702"/>
                    <a:pt x="1221" y="7702"/>
                  </a:cubicBezTo>
                  <a:cubicBezTo>
                    <a:pt x="1558" y="7702"/>
                    <a:pt x="1960" y="7597"/>
                    <a:pt x="2329" y="7441"/>
                  </a:cubicBezTo>
                  <a:cubicBezTo>
                    <a:pt x="2785" y="7281"/>
                    <a:pt x="3173" y="7030"/>
                    <a:pt x="3470" y="6825"/>
                  </a:cubicBezTo>
                  <a:cubicBezTo>
                    <a:pt x="3744" y="6619"/>
                    <a:pt x="3927" y="6460"/>
                    <a:pt x="3927" y="6460"/>
                  </a:cubicBezTo>
                  <a:cubicBezTo>
                    <a:pt x="3927" y="6460"/>
                    <a:pt x="4109" y="6300"/>
                    <a:pt x="4337" y="6026"/>
                  </a:cubicBezTo>
                  <a:cubicBezTo>
                    <a:pt x="4566" y="5752"/>
                    <a:pt x="4862" y="5387"/>
                    <a:pt x="5068" y="4953"/>
                  </a:cubicBezTo>
                  <a:cubicBezTo>
                    <a:pt x="5296" y="4520"/>
                    <a:pt x="5433" y="4063"/>
                    <a:pt x="5410" y="3698"/>
                  </a:cubicBezTo>
                  <a:cubicBezTo>
                    <a:pt x="5433" y="3515"/>
                    <a:pt x="5387" y="3355"/>
                    <a:pt x="5365" y="3264"/>
                  </a:cubicBezTo>
                  <a:cubicBezTo>
                    <a:pt x="5342" y="3173"/>
                    <a:pt x="5319" y="3104"/>
                    <a:pt x="5296" y="3104"/>
                  </a:cubicBezTo>
                  <a:cubicBezTo>
                    <a:pt x="5273" y="3127"/>
                    <a:pt x="5273" y="3173"/>
                    <a:pt x="5250" y="3287"/>
                  </a:cubicBezTo>
                  <a:cubicBezTo>
                    <a:pt x="5250" y="3378"/>
                    <a:pt x="5250" y="3515"/>
                    <a:pt x="5205" y="3675"/>
                  </a:cubicBezTo>
                  <a:cubicBezTo>
                    <a:pt x="5159" y="3995"/>
                    <a:pt x="4977" y="4405"/>
                    <a:pt x="4748" y="4771"/>
                  </a:cubicBezTo>
                  <a:cubicBezTo>
                    <a:pt x="4520" y="5136"/>
                    <a:pt x="4201" y="5455"/>
                    <a:pt x="3995" y="5706"/>
                  </a:cubicBezTo>
                  <a:cubicBezTo>
                    <a:pt x="3744" y="5935"/>
                    <a:pt x="3584" y="6072"/>
                    <a:pt x="3584" y="6072"/>
                  </a:cubicBezTo>
                  <a:cubicBezTo>
                    <a:pt x="3584" y="6072"/>
                    <a:pt x="3424" y="6231"/>
                    <a:pt x="3173" y="6437"/>
                  </a:cubicBezTo>
                  <a:cubicBezTo>
                    <a:pt x="2922" y="6642"/>
                    <a:pt x="2557" y="6916"/>
                    <a:pt x="2169" y="7099"/>
                  </a:cubicBezTo>
                  <a:cubicBezTo>
                    <a:pt x="1781" y="7304"/>
                    <a:pt x="1370" y="7464"/>
                    <a:pt x="1051" y="7487"/>
                  </a:cubicBezTo>
                  <a:cubicBezTo>
                    <a:pt x="891" y="7532"/>
                    <a:pt x="754" y="7510"/>
                    <a:pt x="663" y="7532"/>
                  </a:cubicBezTo>
                  <a:cubicBezTo>
                    <a:pt x="457" y="5684"/>
                    <a:pt x="297" y="3880"/>
                    <a:pt x="206" y="2511"/>
                  </a:cubicBezTo>
                  <a:cubicBezTo>
                    <a:pt x="183" y="1758"/>
                    <a:pt x="138" y="1119"/>
                    <a:pt x="115" y="685"/>
                  </a:cubicBezTo>
                  <a:cubicBezTo>
                    <a:pt x="92" y="251"/>
                    <a:pt x="69" y="0"/>
                    <a:pt x="46"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6" name="Google Shape;4638;p53">
              <a:extLst>
                <a:ext uri="{FF2B5EF4-FFF2-40B4-BE49-F238E27FC236}">
                  <a16:creationId xmlns:a16="http://schemas.microsoft.com/office/drawing/2014/main" id="{9CEA7850-D0C1-1E66-D2B2-ED397D433BF4}"/>
                </a:ext>
              </a:extLst>
            </p:cNvPr>
            <p:cNvSpPr/>
            <p:nvPr/>
          </p:nvSpPr>
          <p:spPr>
            <a:xfrm>
              <a:off x="3251050" y="3282900"/>
              <a:ext cx="119850" cy="98050"/>
            </a:xfrm>
            <a:custGeom>
              <a:avLst/>
              <a:gdLst/>
              <a:ahLst/>
              <a:cxnLst/>
              <a:rect l="l" t="t" r="r" b="b"/>
              <a:pathLst>
                <a:path w="4794" h="3922" extrusionOk="0">
                  <a:moveTo>
                    <a:pt x="23" y="0"/>
                  </a:moveTo>
                  <a:cubicBezTo>
                    <a:pt x="1" y="0"/>
                    <a:pt x="1" y="46"/>
                    <a:pt x="1" y="160"/>
                  </a:cubicBezTo>
                  <a:cubicBezTo>
                    <a:pt x="1" y="251"/>
                    <a:pt x="1" y="388"/>
                    <a:pt x="46" y="548"/>
                  </a:cubicBezTo>
                  <a:cubicBezTo>
                    <a:pt x="92" y="868"/>
                    <a:pt x="252" y="1278"/>
                    <a:pt x="457" y="1666"/>
                  </a:cubicBezTo>
                  <a:cubicBezTo>
                    <a:pt x="663" y="2055"/>
                    <a:pt x="936" y="2420"/>
                    <a:pt x="1142" y="2671"/>
                  </a:cubicBezTo>
                  <a:cubicBezTo>
                    <a:pt x="1256" y="2785"/>
                    <a:pt x="1370" y="2876"/>
                    <a:pt x="1416" y="2968"/>
                  </a:cubicBezTo>
                  <a:cubicBezTo>
                    <a:pt x="1484" y="3036"/>
                    <a:pt x="1530" y="3059"/>
                    <a:pt x="1530" y="3059"/>
                  </a:cubicBezTo>
                  <a:cubicBezTo>
                    <a:pt x="1530" y="3059"/>
                    <a:pt x="1576" y="3104"/>
                    <a:pt x="1644" y="3173"/>
                  </a:cubicBezTo>
                  <a:cubicBezTo>
                    <a:pt x="1735" y="3219"/>
                    <a:pt x="1849" y="3310"/>
                    <a:pt x="1986" y="3401"/>
                  </a:cubicBezTo>
                  <a:cubicBezTo>
                    <a:pt x="2283" y="3561"/>
                    <a:pt x="2671" y="3812"/>
                    <a:pt x="3128" y="3881"/>
                  </a:cubicBezTo>
                  <a:cubicBezTo>
                    <a:pt x="3267" y="3908"/>
                    <a:pt x="3409" y="3921"/>
                    <a:pt x="3547" y="3921"/>
                  </a:cubicBezTo>
                  <a:cubicBezTo>
                    <a:pt x="3860" y="3921"/>
                    <a:pt x="4154" y="3855"/>
                    <a:pt x="4360" y="3744"/>
                  </a:cubicBezTo>
                  <a:cubicBezTo>
                    <a:pt x="4429" y="3698"/>
                    <a:pt x="4497" y="3652"/>
                    <a:pt x="4543" y="3607"/>
                  </a:cubicBezTo>
                  <a:cubicBezTo>
                    <a:pt x="4611" y="3561"/>
                    <a:pt x="4657" y="3538"/>
                    <a:pt x="4680" y="3493"/>
                  </a:cubicBezTo>
                  <a:cubicBezTo>
                    <a:pt x="4748" y="3424"/>
                    <a:pt x="4794" y="3378"/>
                    <a:pt x="4771" y="3378"/>
                  </a:cubicBezTo>
                  <a:cubicBezTo>
                    <a:pt x="4771" y="3372"/>
                    <a:pt x="4765" y="3369"/>
                    <a:pt x="4755" y="3369"/>
                  </a:cubicBezTo>
                  <a:cubicBezTo>
                    <a:pt x="4731" y="3369"/>
                    <a:pt x="4683" y="3385"/>
                    <a:pt x="4634" y="3401"/>
                  </a:cubicBezTo>
                  <a:cubicBezTo>
                    <a:pt x="4589" y="3424"/>
                    <a:pt x="4543" y="3447"/>
                    <a:pt x="4474" y="3470"/>
                  </a:cubicBezTo>
                  <a:cubicBezTo>
                    <a:pt x="4429" y="3493"/>
                    <a:pt x="4360" y="3538"/>
                    <a:pt x="4269" y="3538"/>
                  </a:cubicBezTo>
                  <a:cubicBezTo>
                    <a:pt x="4146" y="3590"/>
                    <a:pt x="3994" y="3613"/>
                    <a:pt x="3832" y="3613"/>
                  </a:cubicBezTo>
                  <a:cubicBezTo>
                    <a:pt x="3634" y="3613"/>
                    <a:pt x="3420" y="3578"/>
                    <a:pt x="3219" y="3515"/>
                  </a:cubicBezTo>
                  <a:cubicBezTo>
                    <a:pt x="2831" y="3424"/>
                    <a:pt x="2511" y="3173"/>
                    <a:pt x="2260" y="2990"/>
                  </a:cubicBezTo>
                  <a:cubicBezTo>
                    <a:pt x="2146" y="2899"/>
                    <a:pt x="2055" y="2831"/>
                    <a:pt x="1986" y="2762"/>
                  </a:cubicBezTo>
                  <a:cubicBezTo>
                    <a:pt x="1918" y="2716"/>
                    <a:pt x="1872" y="2671"/>
                    <a:pt x="1872" y="2671"/>
                  </a:cubicBezTo>
                  <a:cubicBezTo>
                    <a:pt x="1872" y="2671"/>
                    <a:pt x="1849" y="2648"/>
                    <a:pt x="1781" y="2579"/>
                  </a:cubicBezTo>
                  <a:cubicBezTo>
                    <a:pt x="1713" y="2511"/>
                    <a:pt x="1621" y="2443"/>
                    <a:pt x="1507" y="2328"/>
                  </a:cubicBezTo>
                  <a:cubicBezTo>
                    <a:pt x="1302" y="2123"/>
                    <a:pt x="1005" y="1803"/>
                    <a:pt x="777" y="1484"/>
                  </a:cubicBezTo>
                  <a:cubicBezTo>
                    <a:pt x="548" y="1142"/>
                    <a:pt x="343" y="776"/>
                    <a:pt x="229" y="480"/>
                  </a:cubicBezTo>
                  <a:cubicBezTo>
                    <a:pt x="160" y="343"/>
                    <a:pt x="138" y="228"/>
                    <a:pt x="92" y="137"/>
                  </a:cubicBezTo>
                  <a:cubicBezTo>
                    <a:pt x="69" y="46"/>
                    <a:pt x="46" y="0"/>
                    <a:pt x="23"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7" name="Google Shape;4639;p53">
              <a:extLst>
                <a:ext uri="{FF2B5EF4-FFF2-40B4-BE49-F238E27FC236}">
                  <a16:creationId xmlns:a16="http://schemas.microsoft.com/office/drawing/2014/main" id="{C2F1EA7F-7177-EE31-F394-B35BC61F3B66}"/>
                </a:ext>
              </a:extLst>
            </p:cNvPr>
            <p:cNvSpPr/>
            <p:nvPr/>
          </p:nvSpPr>
          <p:spPr>
            <a:xfrm>
              <a:off x="3232225" y="3284600"/>
              <a:ext cx="124425" cy="119975"/>
            </a:xfrm>
            <a:custGeom>
              <a:avLst/>
              <a:gdLst/>
              <a:ahLst/>
              <a:cxnLst/>
              <a:rect l="l" t="t" r="r" b="b"/>
              <a:pathLst>
                <a:path w="4977" h="4799" extrusionOk="0">
                  <a:moveTo>
                    <a:pt x="92" y="1"/>
                  </a:moveTo>
                  <a:cubicBezTo>
                    <a:pt x="69" y="1"/>
                    <a:pt x="0" y="229"/>
                    <a:pt x="23" y="594"/>
                  </a:cubicBezTo>
                  <a:cubicBezTo>
                    <a:pt x="23" y="982"/>
                    <a:pt x="115" y="1462"/>
                    <a:pt x="274" y="1941"/>
                  </a:cubicBezTo>
                  <a:cubicBezTo>
                    <a:pt x="457" y="2397"/>
                    <a:pt x="708" y="2831"/>
                    <a:pt x="913" y="3151"/>
                  </a:cubicBezTo>
                  <a:cubicBezTo>
                    <a:pt x="1028" y="3310"/>
                    <a:pt x="1119" y="3425"/>
                    <a:pt x="1187" y="3516"/>
                  </a:cubicBezTo>
                  <a:cubicBezTo>
                    <a:pt x="1256" y="3584"/>
                    <a:pt x="1301" y="3630"/>
                    <a:pt x="1301" y="3630"/>
                  </a:cubicBezTo>
                  <a:cubicBezTo>
                    <a:pt x="1301" y="3630"/>
                    <a:pt x="1347" y="3676"/>
                    <a:pt x="1438" y="3767"/>
                  </a:cubicBezTo>
                  <a:cubicBezTo>
                    <a:pt x="1530" y="3835"/>
                    <a:pt x="1621" y="3949"/>
                    <a:pt x="1781" y="4064"/>
                  </a:cubicBezTo>
                  <a:cubicBezTo>
                    <a:pt x="2100" y="4292"/>
                    <a:pt x="2534" y="4543"/>
                    <a:pt x="3013" y="4680"/>
                  </a:cubicBezTo>
                  <a:cubicBezTo>
                    <a:pt x="3298" y="4758"/>
                    <a:pt x="3591" y="4799"/>
                    <a:pt x="3857" y="4799"/>
                  </a:cubicBezTo>
                  <a:cubicBezTo>
                    <a:pt x="4060" y="4799"/>
                    <a:pt x="4248" y="4775"/>
                    <a:pt x="4406" y="4726"/>
                  </a:cubicBezTo>
                  <a:cubicBezTo>
                    <a:pt x="4771" y="4634"/>
                    <a:pt x="4976" y="4520"/>
                    <a:pt x="4976" y="4497"/>
                  </a:cubicBezTo>
                  <a:cubicBezTo>
                    <a:pt x="4970" y="4484"/>
                    <a:pt x="4945" y="4478"/>
                    <a:pt x="4905" y="4478"/>
                  </a:cubicBezTo>
                  <a:cubicBezTo>
                    <a:pt x="4808" y="4478"/>
                    <a:pt x="4618" y="4511"/>
                    <a:pt x="4360" y="4543"/>
                  </a:cubicBezTo>
                  <a:cubicBezTo>
                    <a:pt x="4317" y="4546"/>
                    <a:pt x="4273" y="4547"/>
                    <a:pt x="4227" y="4547"/>
                  </a:cubicBezTo>
                  <a:cubicBezTo>
                    <a:pt x="3904" y="4547"/>
                    <a:pt x="3510" y="4477"/>
                    <a:pt x="3150" y="4338"/>
                  </a:cubicBezTo>
                  <a:cubicBezTo>
                    <a:pt x="2717" y="4155"/>
                    <a:pt x="2351" y="3904"/>
                    <a:pt x="2100" y="3676"/>
                  </a:cubicBezTo>
                  <a:cubicBezTo>
                    <a:pt x="1963" y="3561"/>
                    <a:pt x="1872" y="3447"/>
                    <a:pt x="1804" y="3379"/>
                  </a:cubicBezTo>
                  <a:cubicBezTo>
                    <a:pt x="1735" y="3310"/>
                    <a:pt x="1689" y="3265"/>
                    <a:pt x="1689" y="3265"/>
                  </a:cubicBezTo>
                  <a:cubicBezTo>
                    <a:pt x="1689" y="3265"/>
                    <a:pt x="1644" y="3242"/>
                    <a:pt x="1575" y="3151"/>
                  </a:cubicBezTo>
                  <a:cubicBezTo>
                    <a:pt x="1507" y="3082"/>
                    <a:pt x="1416" y="2991"/>
                    <a:pt x="1301" y="2854"/>
                  </a:cubicBezTo>
                  <a:cubicBezTo>
                    <a:pt x="1096" y="2580"/>
                    <a:pt x="845" y="2192"/>
                    <a:pt x="617" y="1781"/>
                  </a:cubicBezTo>
                  <a:cubicBezTo>
                    <a:pt x="434" y="1370"/>
                    <a:pt x="274" y="937"/>
                    <a:pt x="229" y="571"/>
                  </a:cubicBezTo>
                  <a:cubicBezTo>
                    <a:pt x="160" y="229"/>
                    <a:pt x="137" y="1"/>
                    <a:pt x="92"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8" name="Google Shape;4640;p53">
              <a:extLst>
                <a:ext uri="{FF2B5EF4-FFF2-40B4-BE49-F238E27FC236}">
                  <a16:creationId xmlns:a16="http://schemas.microsoft.com/office/drawing/2014/main" id="{BCA82D1C-4A03-2D69-6D87-3BC6F7AA869B}"/>
                </a:ext>
              </a:extLst>
            </p:cNvPr>
            <p:cNvSpPr/>
            <p:nvPr/>
          </p:nvSpPr>
          <p:spPr>
            <a:xfrm>
              <a:off x="3033075" y="3505750"/>
              <a:ext cx="127275" cy="570925"/>
            </a:xfrm>
            <a:custGeom>
              <a:avLst/>
              <a:gdLst/>
              <a:ahLst/>
              <a:cxnLst/>
              <a:rect l="l" t="t" r="r" b="b"/>
              <a:pathLst>
                <a:path w="5091" h="22837" extrusionOk="0">
                  <a:moveTo>
                    <a:pt x="3119" y="0"/>
                  </a:moveTo>
                  <a:cubicBezTo>
                    <a:pt x="2929" y="0"/>
                    <a:pt x="2697" y="22"/>
                    <a:pt x="2465" y="79"/>
                  </a:cubicBezTo>
                  <a:cubicBezTo>
                    <a:pt x="2192" y="148"/>
                    <a:pt x="1918" y="216"/>
                    <a:pt x="1735" y="330"/>
                  </a:cubicBezTo>
                  <a:cubicBezTo>
                    <a:pt x="1552" y="422"/>
                    <a:pt x="1438" y="467"/>
                    <a:pt x="1438" y="467"/>
                  </a:cubicBezTo>
                  <a:cubicBezTo>
                    <a:pt x="1438" y="467"/>
                    <a:pt x="1324" y="559"/>
                    <a:pt x="1164" y="696"/>
                  </a:cubicBezTo>
                  <a:cubicBezTo>
                    <a:pt x="982" y="810"/>
                    <a:pt x="799" y="1015"/>
                    <a:pt x="617" y="1221"/>
                  </a:cubicBezTo>
                  <a:cubicBezTo>
                    <a:pt x="251" y="1632"/>
                    <a:pt x="0" y="2111"/>
                    <a:pt x="69" y="2156"/>
                  </a:cubicBezTo>
                  <a:cubicBezTo>
                    <a:pt x="70" y="2157"/>
                    <a:pt x="72" y="2157"/>
                    <a:pt x="73" y="2157"/>
                  </a:cubicBezTo>
                  <a:cubicBezTo>
                    <a:pt x="134" y="2157"/>
                    <a:pt x="468" y="1782"/>
                    <a:pt x="868" y="1472"/>
                  </a:cubicBezTo>
                  <a:cubicBezTo>
                    <a:pt x="1073" y="1335"/>
                    <a:pt x="1279" y="1175"/>
                    <a:pt x="1438" y="1084"/>
                  </a:cubicBezTo>
                  <a:cubicBezTo>
                    <a:pt x="1598" y="992"/>
                    <a:pt x="1712" y="924"/>
                    <a:pt x="1712" y="924"/>
                  </a:cubicBezTo>
                  <a:cubicBezTo>
                    <a:pt x="1712" y="924"/>
                    <a:pt x="1804" y="855"/>
                    <a:pt x="1963" y="764"/>
                  </a:cubicBezTo>
                  <a:cubicBezTo>
                    <a:pt x="1986" y="741"/>
                    <a:pt x="2032" y="718"/>
                    <a:pt x="2055" y="696"/>
                  </a:cubicBezTo>
                  <a:cubicBezTo>
                    <a:pt x="2055" y="787"/>
                    <a:pt x="2055" y="855"/>
                    <a:pt x="2055" y="947"/>
                  </a:cubicBezTo>
                  <a:cubicBezTo>
                    <a:pt x="2100" y="1266"/>
                    <a:pt x="2192" y="1700"/>
                    <a:pt x="2351" y="2202"/>
                  </a:cubicBezTo>
                  <a:cubicBezTo>
                    <a:pt x="2488" y="2727"/>
                    <a:pt x="2671" y="3298"/>
                    <a:pt x="2717" y="3960"/>
                  </a:cubicBezTo>
                  <a:cubicBezTo>
                    <a:pt x="2808" y="4599"/>
                    <a:pt x="2876" y="5306"/>
                    <a:pt x="2945" y="6014"/>
                  </a:cubicBezTo>
                  <a:lnTo>
                    <a:pt x="3561" y="11629"/>
                  </a:lnTo>
                  <a:cubicBezTo>
                    <a:pt x="3561" y="11629"/>
                    <a:pt x="3675" y="12337"/>
                    <a:pt x="3835" y="13387"/>
                  </a:cubicBezTo>
                  <a:cubicBezTo>
                    <a:pt x="3972" y="14436"/>
                    <a:pt x="4200" y="15829"/>
                    <a:pt x="4383" y="17221"/>
                  </a:cubicBezTo>
                  <a:cubicBezTo>
                    <a:pt x="4474" y="17929"/>
                    <a:pt x="4565" y="18614"/>
                    <a:pt x="4657" y="19275"/>
                  </a:cubicBezTo>
                  <a:cubicBezTo>
                    <a:pt x="4725" y="19937"/>
                    <a:pt x="4771" y="20554"/>
                    <a:pt x="4839" y="21079"/>
                  </a:cubicBezTo>
                  <a:cubicBezTo>
                    <a:pt x="4931" y="22129"/>
                    <a:pt x="5022" y="22836"/>
                    <a:pt x="5068" y="22836"/>
                  </a:cubicBezTo>
                  <a:cubicBezTo>
                    <a:pt x="5090" y="22836"/>
                    <a:pt x="5090" y="22129"/>
                    <a:pt x="5045" y="21079"/>
                  </a:cubicBezTo>
                  <a:cubicBezTo>
                    <a:pt x="5022" y="20531"/>
                    <a:pt x="4976" y="19915"/>
                    <a:pt x="4953" y="19253"/>
                  </a:cubicBezTo>
                  <a:cubicBezTo>
                    <a:pt x="4885" y="18591"/>
                    <a:pt x="4816" y="17883"/>
                    <a:pt x="4748" y="17176"/>
                  </a:cubicBezTo>
                  <a:cubicBezTo>
                    <a:pt x="4611" y="15760"/>
                    <a:pt x="4428" y="14368"/>
                    <a:pt x="4314" y="13318"/>
                  </a:cubicBezTo>
                  <a:cubicBezTo>
                    <a:pt x="4177" y="12268"/>
                    <a:pt x="4086" y="11560"/>
                    <a:pt x="4086" y="11560"/>
                  </a:cubicBezTo>
                  <a:cubicBezTo>
                    <a:pt x="4086" y="11560"/>
                    <a:pt x="3698" y="8753"/>
                    <a:pt x="3310" y="5968"/>
                  </a:cubicBezTo>
                  <a:cubicBezTo>
                    <a:pt x="3219" y="5261"/>
                    <a:pt x="3127" y="4576"/>
                    <a:pt x="3013" y="3914"/>
                  </a:cubicBezTo>
                  <a:cubicBezTo>
                    <a:pt x="2922" y="3229"/>
                    <a:pt x="2717" y="2659"/>
                    <a:pt x="2534" y="2156"/>
                  </a:cubicBezTo>
                  <a:cubicBezTo>
                    <a:pt x="2374" y="1654"/>
                    <a:pt x="2237" y="1243"/>
                    <a:pt x="2169" y="924"/>
                  </a:cubicBezTo>
                  <a:cubicBezTo>
                    <a:pt x="2146" y="833"/>
                    <a:pt x="2123" y="741"/>
                    <a:pt x="2123" y="673"/>
                  </a:cubicBezTo>
                  <a:cubicBezTo>
                    <a:pt x="2260" y="582"/>
                    <a:pt x="2420" y="513"/>
                    <a:pt x="2580" y="422"/>
                  </a:cubicBezTo>
                  <a:cubicBezTo>
                    <a:pt x="3036" y="216"/>
                    <a:pt x="3561" y="171"/>
                    <a:pt x="3561" y="79"/>
                  </a:cubicBezTo>
                  <a:cubicBezTo>
                    <a:pt x="3561" y="40"/>
                    <a:pt x="3378" y="0"/>
                    <a:pt x="3119"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9" name="Google Shape;4641;p53">
              <a:extLst>
                <a:ext uri="{FF2B5EF4-FFF2-40B4-BE49-F238E27FC236}">
                  <a16:creationId xmlns:a16="http://schemas.microsoft.com/office/drawing/2014/main" id="{D58FD015-D747-E7C7-3CBC-6D6203AEE69E}"/>
                </a:ext>
              </a:extLst>
            </p:cNvPr>
            <p:cNvSpPr/>
            <p:nvPr/>
          </p:nvSpPr>
          <p:spPr>
            <a:xfrm>
              <a:off x="2650175" y="3149925"/>
              <a:ext cx="703625" cy="220825"/>
            </a:xfrm>
            <a:custGeom>
              <a:avLst/>
              <a:gdLst/>
              <a:ahLst/>
              <a:cxnLst/>
              <a:rect l="l" t="t" r="r" b="b"/>
              <a:pathLst>
                <a:path w="28145" h="8833" extrusionOk="0">
                  <a:moveTo>
                    <a:pt x="27505" y="1"/>
                  </a:moveTo>
                  <a:lnTo>
                    <a:pt x="1" y="891"/>
                  </a:lnTo>
                  <a:cubicBezTo>
                    <a:pt x="1" y="1188"/>
                    <a:pt x="1" y="4018"/>
                    <a:pt x="46" y="7259"/>
                  </a:cubicBezTo>
                  <a:cubicBezTo>
                    <a:pt x="4171" y="8408"/>
                    <a:pt x="8055" y="8832"/>
                    <a:pt x="11545" y="8832"/>
                  </a:cubicBezTo>
                  <a:cubicBezTo>
                    <a:pt x="20822" y="8832"/>
                    <a:pt x="27315" y="5831"/>
                    <a:pt x="28144" y="5433"/>
                  </a:cubicBezTo>
                  <a:cubicBezTo>
                    <a:pt x="27802" y="2283"/>
                    <a:pt x="27505" y="1"/>
                    <a:pt x="27505"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0" name="Google Shape;4642;p53">
              <a:extLst>
                <a:ext uri="{FF2B5EF4-FFF2-40B4-BE49-F238E27FC236}">
                  <a16:creationId xmlns:a16="http://schemas.microsoft.com/office/drawing/2014/main" id="{8A30EA55-E30A-F14A-076C-A6CCED2458BB}"/>
                </a:ext>
              </a:extLst>
            </p:cNvPr>
            <p:cNvSpPr/>
            <p:nvPr/>
          </p:nvSpPr>
          <p:spPr>
            <a:xfrm>
              <a:off x="2662725" y="4047475"/>
              <a:ext cx="192325" cy="53900"/>
            </a:xfrm>
            <a:custGeom>
              <a:avLst/>
              <a:gdLst/>
              <a:ahLst/>
              <a:cxnLst/>
              <a:rect l="l" t="t" r="r" b="b"/>
              <a:pathLst>
                <a:path w="7693" h="2156" extrusionOk="0">
                  <a:moveTo>
                    <a:pt x="11" y="1"/>
                  </a:moveTo>
                  <a:cubicBezTo>
                    <a:pt x="7" y="1"/>
                    <a:pt x="4" y="2"/>
                    <a:pt x="1" y="3"/>
                  </a:cubicBezTo>
                  <a:cubicBezTo>
                    <a:pt x="1" y="26"/>
                    <a:pt x="161" y="231"/>
                    <a:pt x="434" y="505"/>
                  </a:cubicBezTo>
                  <a:cubicBezTo>
                    <a:pt x="731" y="756"/>
                    <a:pt x="1165" y="1053"/>
                    <a:pt x="1621" y="1304"/>
                  </a:cubicBezTo>
                  <a:cubicBezTo>
                    <a:pt x="2078" y="1532"/>
                    <a:pt x="2580" y="1715"/>
                    <a:pt x="2945" y="1829"/>
                  </a:cubicBezTo>
                  <a:cubicBezTo>
                    <a:pt x="3310" y="1943"/>
                    <a:pt x="3584" y="2012"/>
                    <a:pt x="3584" y="2012"/>
                  </a:cubicBezTo>
                  <a:cubicBezTo>
                    <a:pt x="3584" y="2012"/>
                    <a:pt x="4396" y="2156"/>
                    <a:pt x="5298" y="2156"/>
                  </a:cubicBezTo>
                  <a:cubicBezTo>
                    <a:pt x="5410" y="2156"/>
                    <a:pt x="5524" y="2154"/>
                    <a:pt x="5639" y="2149"/>
                  </a:cubicBezTo>
                  <a:cubicBezTo>
                    <a:pt x="6689" y="2126"/>
                    <a:pt x="7693" y="1875"/>
                    <a:pt x="7670" y="1806"/>
                  </a:cubicBezTo>
                  <a:cubicBezTo>
                    <a:pt x="7665" y="1792"/>
                    <a:pt x="7614" y="1786"/>
                    <a:pt x="7528" y="1786"/>
                  </a:cubicBezTo>
                  <a:cubicBezTo>
                    <a:pt x="7321" y="1786"/>
                    <a:pt x="6910" y="1816"/>
                    <a:pt x="6428" y="1816"/>
                  </a:cubicBezTo>
                  <a:cubicBezTo>
                    <a:pt x="6178" y="1816"/>
                    <a:pt x="5908" y="1808"/>
                    <a:pt x="5639" y="1783"/>
                  </a:cubicBezTo>
                  <a:cubicBezTo>
                    <a:pt x="4634" y="1738"/>
                    <a:pt x="3676" y="1510"/>
                    <a:pt x="3676" y="1510"/>
                  </a:cubicBezTo>
                  <a:cubicBezTo>
                    <a:pt x="3676" y="1510"/>
                    <a:pt x="3425" y="1464"/>
                    <a:pt x="3059" y="1373"/>
                  </a:cubicBezTo>
                  <a:cubicBezTo>
                    <a:pt x="2717" y="1304"/>
                    <a:pt x="2238" y="1144"/>
                    <a:pt x="1781" y="962"/>
                  </a:cubicBezTo>
                  <a:cubicBezTo>
                    <a:pt x="1325" y="779"/>
                    <a:pt x="868" y="551"/>
                    <a:pt x="549" y="345"/>
                  </a:cubicBezTo>
                  <a:cubicBezTo>
                    <a:pt x="271" y="153"/>
                    <a:pt x="73" y="1"/>
                    <a:pt x="1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1" name="Google Shape;4643;p53">
              <a:extLst>
                <a:ext uri="{FF2B5EF4-FFF2-40B4-BE49-F238E27FC236}">
                  <a16:creationId xmlns:a16="http://schemas.microsoft.com/office/drawing/2014/main" id="{699E6CE5-DC72-7AAA-1D03-C0398B6A23D2}"/>
                </a:ext>
              </a:extLst>
            </p:cNvPr>
            <p:cNvSpPr/>
            <p:nvPr/>
          </p:nvSpPr>
          <p:spPr>
            <a:xfrm>
              <a:off x="2639900" y="4056675"/>
              <a:ext cx="33700" cy="63400"/>
            </a:xfrm>
            <a:custGeom>
              <a:avLst/>
              <a:gdLst/>
              <a:ahLst/>
              <a:cxnLst/>
              <a:rect l="l" t="t" r="r" b="b"/>
              <a:pathLst>
                <a:path w="1348" h="2536" extrusionOk="0">
                  <a:moveTo>
                    <a:pt x="206" y="0"/>
                  </a:moveTo>
                  <a:cubicBezTo>
                    <a:pt x="183" y="0"/>
                    <a:pt x="115" y="69"/>
                    <a:pt x="69" y="206"/>
                  </a:cubicBezTo>
                  <a:cubicBezTo>
                    <a:pt x="1" y="343"/>
                    <a:pt x="1" y="548"/>
                    <a:pt x="24" y="754"/>
                  </a:cubicBezTo>
                  <a:cubicBezTo>
                    <a:pt x="69" y="1142"/>
                    <a:pt x="229" y="1484"/>
                    <a:pt x="229" y="1484"/>
                  </a:cubicBezTo>
                  <a:cubicBezTo>
                    <a:pt x="229" y="1484"/>
                    <a:pt x="457" y="1803"/>
                    <a:pt x="708" y="2077"/>
                  </a:cubicBezTo>
                  <a:cubicBezTo>
                    <a:pt x="948" y="2317"/>
                    <a:pt x="1208" y="2535"/>
                    <a:pt x="1271" y="2535"/>
                  </a:cubicBezTo>
                  <a:cubicBezTo>
                    <a:pt x="1274" y="2535"/>
                    <a:pt x="1277" y="2535"/>
                    <a:pt x="1279" y="2534"/>
                  </a:cubicBezTo>
                  <a:cubicBezTo>
                    <a:pt x="1347" y="2488"/>
                    <a:pt x="1165" y="2169"/>
                    <a:pt x="1005" y="1849"/>
                  </a:cubicBezTo>
                  <a:cubicBezTo>
                    <a:pt x="822" y="1552"/>
                    <a:pt x="685" y="1233"/>
                    <a:pt x="685" y="1233"/>
                  </a:cubicBezTo>
                  <a:cubicBezTo>
                    <a:pt x="685" y="1233"/>
                    <a:pt x="480" y="959"/>
                    <a:pt x="366" y="662"/>
                  </a:cubicBezTo>
                  <a:cubicBezTo>
                    <a:pt x="229" y="365"/>
                    <a:pt x="275" y="23"/>
                    <a:pt x="206"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2" name="Google Shape;4644;p53">
              <a:extLst>
                <a:ext uri="{FF2B5EF4-FFF2-40B4-BE49-F238E27FC236}">
                  <a16:creationId xmlns:a16="http://schemas.microsoft.com/office/drawing/2014/main" id="{C727DA08-6FAF-0EC0-2358-6438F25FC420}"/>
                </a:ext>
              </a:extLst>
            </p:cNvPr>
            <p:cNvSpPr/>
            <p:nvPr/>
          </p:nvSpPr>
          <p:spPr>
            <a:xfrm>
              <a:off x="2824800" y="4148875"/>
              <a:ext cx="105000" cy="30750"/>
            </a:xfrm>
            <a:custGeom>
              <a:avLst/>
              <a:gdLst/>
              <a:ahLst/>
              <a:cxnLst/>
              <a:rect l="l" t="t" r="r" b="b"/>
              <a:pathLst>
                <a:path w="4200" h="1230" extrusionOk="0">
                  <a:moveTo>
                    <a:pt x="4131" y="1"/>
                  </a:moveTo>
                  <a:cubicBezTo>
                    <a:pt x="4022" y="1"/>
                    <a:pt x="3607" y="278"/>
                    <a:pt x="3173" y="444"/>
                  </a:cubicBezTo>
                  <a:cubicBezTo>
                    <a:pt x="2899" y="512"/>
                    <a:pt x="2671" y="603"/>
                    <a:pt x="2465" y="626"/>
                  </a:cubicBezTo>
                  <a:cubicBezTo>
                    <a:pt x="2283" y="649"/>
                    <a:pt x="2146" y="695"/>
                    <a:pt x="2146" y="695"/>
                  </a:cubicBezTo>
                  <a:cubicBezTo>
                    <a:pt x="2146" y="695"/>
                    <a:pt x="2009" y="718"/>
                    <a:pt x="1826" y="740"/>
                  </a:cubicBezTo>
                  <a:cubicBezTo>
                    <a:pt x="1644" y="809"/>
                    <a:pt x="1370" y="809"/>
                    <a:pt x="1119" y="855"/>
                  </a:cubicBezTo>
                  <a:cubicBezTo>
                    <a:pt x="571" y="877"/>
                    <a:pt x="23" y="832"/>
                    <a:pt x="23" y="923"/>
                  </a:cubicBezTo>
                  <a:cubicBezTo>
                    <a:pt x="0" y="969"/>
                    <a:pt x="548" y="1151"/>
                    <a:pt x="1096" y="1197"/>
                  </a:cubicBezTo>
                  <a:cubicBezTo>
                    <a:pt x="1306" y="1213"/>
                    <a:pt x="1504" y="1229"/>
                    <a:pt x="1683" y="1229"/>
                  </a:cubicBezTo>
                  <a:cubicBezTo>
                    <a:pt x="1757" y="1229"/>
                    <a:pt x="1828" y="1226"/>
                    <a:pt x="1895" y="1220"/>
                  </a:cubicBezTo>
                  <a:cubicBezTo>
                    <a:pt x="2100" y="1197"/>
                    <a:pt x="2237" y="1174"/>
                    <a:pt x="2237" y="1174"/>
                  </a:cubicBezTo>
                  <a:cubicBezTo>
                    <a:pt x="2237" y="1174"/>
                    <a:pt x="2374" y="1151"/>
                    <a:pt x="2579" y="1083"/>
                  </a:cubicBezTo>
                  <a:cubicBezTo>
                    <a:pt x="2808" y="1014"/>
                    <a:pt x="3059" y="877"/>
                    <a:pt x="3310" y="763"/>
                  </a:cubicBezTo>
                  <a:cubicBezTo>
                    <a:pt x="3812" y="466"/>
                    <a:pt x="4200" y="56"/>
                    <a:pt x="4154" y="10"/>
                  </a:cubicBezTo>
                  <a:cubicBezTo>
                    <a:pt x="4150" y="4"/>
                    <a:pt x="4142" y="1"/>
                    <a:pt x="4131"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3" name="Google Shape;4645;p53">
              <a:extLst>
                <a:ext uri="{FF2B5EF4-FFF2-40B4-BE49-F238E27FC236}">
                  <a16:creationId xmlns:a16="http://schemas.microsoft.com/office/drawing/2014/main" id="{BE5C56E5-59DE-1D37-6736-201F47D960F4}"/>
                </a:ext>
              </a:extLst>
            </p:cNvPr>
            <p:cNvSpPr/>
            <p:nvPr/>
          </p:nvSpPr>
          <p:spPr>
            <a:xfrm>
              <a:off x="2674150" y="4027425"/>
              <a:ext cx="266500" cy="51525"/>
            </a:xfrm>
            <a:custGeom>
              <a:avLst/>
              <a:gdLst/>
              <a:ahLst/>
              <a:cxnLst/>
              <a:rect l="l" t="t" r="r" b="b"/>
              <a:pathLst>
                <a:path w="10660" h="2061" extrusionOk="0">
                  <a:moveTo>
                    <a:pt x="17" y="0"/>
                  </a:moveTo>
                  <a:cubicBezTo>
                    <a:pt x="10" y="0"/>
                    <a:pt x="4" y="2"/>
                    <a:pt x="0" y="6"/>
                  </a:cubicBezTo>
                  <a:cubicBezTo>
                    <a:pt x="0" y="6"/>
                    <a:pt x="46" y="75"/>
                    <a:pt x="160" y="189"/>
                  </a:cubicBezTo>
                  <a:cubicBezTo>
                    <a:pt x="274" y="303"/>
                    <a:pt x="434" y="440"/>
                    <a:pt x="662" y="600"/>
                  </a:cubicBezTo>
                  <a:cubicBezTo>
                    <a:pt x="1073" y="896"/>
                    <a:pt x="1735" y="1193"/>
                    <a:pt x="2397" y="1444"/>
                  </a:cubicBezTo>
                  <a:cubicBezTo>
                    <a:pt x="3059" y="1672"/>
                    <a:pt x="3744" y="1809"/>
                    <a:pt x="4269" y="1901"/>
                  </a:cubicBezTo>
                  <a:cubicBezTo>
                    <a:pt x="4794" y="1992"/>
                    <a:pt x="5136" y="2015"/>
                    <a:pt x="5136" y="2015"/>
                  </a:cubicBezTo>
                  <a:cubicBezTo>
                    <a:pt x="5136" y="2015"/>
                    <a:pt x="5501" y="2038"/>
                    <a:pt x="6026" y="2060"/>
                  </a:cubicBezTo>
                  <a:cubicBezTo>
                    <a:pt x="6551" y="2038"/>
                    <a:pt x="7259" y="2038"/>
                    <a:pt x="7943" y="1924"/>
                  </a:cubicBezTo>
                  <a:cubicBezTo>
                    <a:pt x="8651" y="1832"/>
                    <a:pt x="9336" y="1695"/>
                    <a:pt x="9838" y="1535"/>
                  </a:cubicBezTo>
                  <a:cubicBezTo>
                    <a:pt x="10340" y="1376"/>
                    <a:pt x="10660" y="1193"/>
                    <a:pt x="10637" y="1170"/>
                  </a:cubicBezTo>
                  <a:cubicBezTo>
                    <a:pt x="10633" y="1163"/>
                    <a:pt x="10622" y="1160"/>
                    <a:pt x="10605" y="1160"/>
                  </a:cubicBezTo>
                  <a:cubicBezTo>
                    <a:pt x="10509" y="1160"/>
                    <a:pt x="10216" y="1253"/>
                    <a:pt x="9792" y="1330"/>
                  </a:cubicBezTo>
                  <a:cubicBezTo>
                    <a:pt x="9290" y="1444"/>
                    <a:pt x="8605" y="1535"/>
                    <a:pt x="7921" y="1581"/>
                  </a:cubicBezTo>
                  <a:cubicBezTo>
                    <a:pt x="7631" y="1600"/>
                    <a:pt x="7342" y="1608"/>
                    <a:pt x="7064" y="1608"/>
                  </a:cubicBezTo>
                  <a:cubicBezTo>
                    <a:pt x="6686" y="1608"/>
                    <a:pt x="6329" y="1594"/>
                    <a:pt x="6026" y="1581"/>
                  </a:cubicBezTo>
                  <a:cubicBezTo>
                    <a:pt x="5524" y="1558"/>
                    <a:pt x="5182" y="1513"/>
                    <a:pt x="5182" y="1513"/>
                  </a:cubicBezTo>
                  <a:cubicBezTo>
                    <a:pt x="5182" y="1513"/>
                    <a:pt x="4839" y="1490"/>
                    <a:pt x="4337" y="1444"/>
                  </a:cubicBezTo>
                  <a:cubicBezTo>
                    <a:pt x="3835" y="1376"/>
                    <a:pt x="3150" y="1284"/>
                    <a:pt x="2488" y="1102"/>
                  </a:cubicBezTo>
                  <a:cubicBezTo>
                    <a:pt x="1849" y="919"/>
                    <a:pt x="1210" y="668"/>
                    <a:pt x="753" y="417"/>
                  </a:cubicBezTo>
                  <a:cubicBezTo>
                    <a:pt x="525" y="303"/>
                    <a:pt x="365" y="189"/>
                    <a:pt x="228" y="98"/>
                  </a:cubicBezTo>
                  <a:cubicBezTo>
                    <a:pt x="116" y="41"/>
                    <a:pt x="49" y="0"/>
                    <a:pt x="17"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4" name="Google Shape;4646;p53">
              <a:extLst>
                <a:ext uri="{FF2B5EF4-FFF2-40B4-BE49-F238E27FC236}">
                  <a16:creationId xmlns:a16="http://schemas.microsoft.com/office/drawing/2014/main" id="{437AC867-5FCC-5B62-08C7-7CDFEC3A8EAA}"/>
                </a:ext>
              </a:extLst>
            </p:cNvPr>
            <p:cNvSpPr/>
            <p:nvPr/>
          </p:nvSpPr>
          <p:spPr>
            <a:xfrm>
              <a:off x="2872425" y="4072575"/>
              <a:ext cx="72225" cy="60375"/>
            </a:xfrm>
            <a:custGeom>
              <a:avLst/>
              <a:gdLst/>
              <a:ahLst/>
              <a:cxnLst/>
              <a:rect l="l" t="t" r="r" b="b"/>
              <a:pathLst>
                <a:path w="2889" h="2415" extrusionOk="0">
                  <a:moveTo>
                    <a:pt x="2712" y="1"/>
                  </a:moveTo>
                  <a:cubicBezTo>
                    <a:pt x="2710" y="1"/>
                    <a:pt x="2707" y="2"/>
                    <a:pt x="2706" y="3"/>
                  </a:cubicBezTo>
                  <a:cubicBezTo>
                    <a:pt x="2660" y="3"/>
                    <a:pt x="2683" y="140"/>
                    <a:pt x="2637" y="323"/>
                  </a:cubicBezTo>
                  <a:cubicBezTo>
                    <a:pt x="2637" y="483"/>
                    <a:pt x="2546" y="688"/>
                    <a:pt x="2409" y="871"/>
                  </a:cubicBezTo>
                  <a:cubicBezTo>
                    <a:pt x="2295" y="1076"/>
                    <a:pt x="2112" y="1213"/>
                    <a:pt x="1975" y="1327"/>
                  </a:cubicBezTo>
                  <a:cubicBezTo>
                    <a:pt x="1838" y="1419"/>
                    <a:pt x="1724" y="1487"/>
                    <a:pt x="1724" y="1487"/>
                  </a:cubicBezTo>
                  <a:cubicBezTo>
                    <a:pt x="1724" y="1487"/>
                    <a:pt x="1359" y="1784"/>
                    <a:pt x="925" y="1989"/>
                  </a:cubicBezTo>
                  <a:cubicBezTo>
                    <a:pt x="492" y="2195"/>
                    <a:pt x="12" y="2263"/>
                    <a:pt x="12" y="2332"/>
                  </a:cubicBezTo>
                  <a:cubicBezTo>
                    <a:pt x="1" y="2379"/>
                    <a:pt x="144" y="2415"/>
                    <a:pt x="356" y="2415"/>
                  </a:cubicBezTo>
                  <a:cubicBezTo>
                    <a:pt x="550" y="2415"/>
                    <a:pt x="800" y="2385"/>
                    <a:pt x="1040" y="2309"/>
                  </a:cubicBezTo>
                  <a:cubicBezTo>
                    <a:pt x="1565" y="2195"/>
                    <a:pt x="2021" y="1898"/>
                    <a:pt x="2021" y="1898"/>
                  </a:cubicBezTo>
                  <a:cubicBezTo>
                    <a:pt x="2021" y="1898"/>
                    <a:pt x="2135" y="1807"/>
                    <a:pt x="2272" y="1670"/>
                  </a:cubicBezTo>
                  <a:cubicBezTo>
                    <a:pt x="2432" y="1533"/>
                    <a:pt x="2615" y="1327"/>
                    <a:pt x="2729" y="1053"/>
                  </a:cubicBezTo>
                  <a:cubicBezTo>
                    <a:pt x="2843" y="802"/>
                    <a:pt x="2888" y="506"/>
                    <a:pt x="2843" y="300"/>
                  </a:cubicBezTo>
                  <a:cubicBezTo>
                    <a:pt x="2822" y="131"/>
                    <a:pt x="2742" y="1"/>
                    <a:pt x="2712"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5" name="Google Shape;4647;p53">
              <a:extLst>
                <a:ext uri="{FF2B5EF4-FFF2-40B4-BE49-F238E27FC236}">
                  <a16:creationId xmlns:a16="http://schemas.microsoft.com/office/drawing/2014/main" id="{2D31163F-0531-10F0-E028-7E81F9089C0F}"/>
                </a:ext>
              </a:extLst>
            </p:cNvPr>
            <p:cNvSpPr/>
            <p:nvPr/>
          </p:nvSpPr>
          <p:spPr>
            <a:xfrm>
              <a:off x="2634775" y="4094900"/>
              <a:ext cx="134125" cy="87050"/>
            </a:xfrm>
            <a:custGeom>
              <a:avLst/>
              <a:gdLst/>
              <a:ahLst/>
              <a:cxnLst/>
              <a:rect l="l" t="t" r="r" b="b"/>
              <a:pathLst>
                <a:path w="5365" h="3482" extrusionOk="0">
                  <a:moveTo>
                    <a:pt x="46" y="1"/>
                  </a:moveTo>
                  <a:cubicBezTo>
                    <a:pt x="23" y="1"/>
                    <a:pt x="0" y="229"/>
                    <a:pt x="0" y="571"/>
                  </a:cubicBezTo>
                  <a:cubicBezTo>
                    <a:pt x="46" y="914"/>
                    <a:pt x="137" y="1370"/>
                    <a:pt x="411" y="1781"/>
                  </a:cubicBezTo>
                  <a:cubicBezTo>
                    <a:pt x="662" y="2169"/>
                    <a:pt x="1005" y="2511"/>
                    <a:pt x="1301" y="2694"/>
                  </a:cubicBezTo>
                  <a:cubicBezTo>
                    <a:pt x="1438" y="2808"/>
                    <a:pt x="1575" y="2854"/>
                    <a:pt x="1667" y="2922"/>
                  </a:cubicBezTo>
                  <a:cubicBezTo>
                    <a:pt x="1758" y="2968"/>
                    <a:pt x="1803" y="2991"/>
                    <a:pt x="1803" y="2991"/>
                  </a:cubicBezTo>
                  <a:cubicBezTo>
                    <a:pt x="1803" y="2991"/>
                    <a:pt x="1872" y="3014"/>
                    <a:pt x="1963" y="3036"/>
                  </a:cubicBezTo>
                  <a:cubicBezTo>
                    <a:pt x="2055" y="3082"/>
                    <a:pt x="2192" y="3128"/>
                    <a:pt x="2351" y="3173"/>
                  </a:cubicBezTo>
                  <a:cubicBezTo>
                    <a:pt x="2694" y="3287"/>
                    <a:pt x="3127" y="3356"/>
                    <a:pt x="3584" y="3402"/>
                  </a:cubicBezTo>
                  <a:cubicBezTo>
                    <a:pt x="4029" y="3459"/>
                    <a:pt x="4474" y="3481"/>
                    <a:pt x="4808" y="3481"/>
                  </a:cubicBezTo>
                  <a:cubicBezTo>
                    <a:pt x="5142" y="3481"/>
                    <a:pt x="5364" y="3459"/>
                    <a:pt x="5364" y="3424"/>
                  </a:cubicBezTo>
                  <a:cubicBezTo>
                    <a:pt x="5364" y="3356"/>
                    <a:pt x="4497" y="3242"/>
                    <a:pt x="3630" y="3059"/>
                  </a:cubicBezTo>
                  <a:cubicBezTo>
                    <a:pt x="3219" y="2968"/>
                    <a:pt x="2808" y="2854"/>
                    <a:pt x="2511" y="2717"/>
                  </a:cubicBezTo>
                  <a:cubicBezTo>
                    <a:pt x="2351" y="2671"/>
                    <a:pt x="2237" y="2625"/>
                    <a:pt x="2146" y="2580"/>
                  </a:cubicBezTo>
                  <a:cubicBezTo>
                    <a:pt x="2055" y="2534"/>
                    <a:pt x="2009" y="2511"/>
                    <a:pt x="2009" y="2511"/>
                  </a:cubicBezTo>
                  <a:cubicBezTo>
                    <a:pt x="2009" y="2511"/>
                    <a:pt x="1963" y="2511"/>
                    <a:pt x="1895" y="2466"/>
                  </a:cubicBezTo>
                  <a:cubicBezTo>
                    <a:pt x="1803" y="2420"/>
                    <a:pt x="1689" y="2374"/>
                    <a:pt x="1552" y="2306"/>
                  </a:cubicBezTo>
                  <a:cubicBezTo>
                    <a:pt x="1279" y="2146"/>
                    <a:pt x="959" y="1895"/>
                    <a:pt x="708" y="1576"/>
                  </a:cubicBezTo>
                  <a:cubicBezTo>
                    <a:pt x="434" y="1256"/>
                    <a:pt x="297" y="845"/>
                    <a:pt x="206" y="548"/>
                  </a:cubicBezTo>
                  <a:cubicBezTo>
                    <a:pt x="137" y="229"/>
                    <a:pt x="92" y="1"/>
                    <a:pt x="46"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6" name="Google Shape;4648;p53">
              <a:extLst>
                <a:ext uri="{FF2B5EF4-FFF2-40B4-BE49-F238E27FC236}">
                  <a16:creationId xmlns:a16="http://schemas.microsoft.com/office/drawing/2014/main" id="{CE6E7564-3395-AD95-2598-F1AFA2D60996}"/>
                </a:ext>
              </a:extLst>
            </p:cNvPr>
            <p:cNvSpPr/>
            <p:nvPr/>
          </p:nvSpPr>
          <p:spPr>
            <a:xfrm>
              <a:off x="3114675" y="4082275"/>
              <a:ext cx="197450" cy="35500"/>
            </a:xfrm>
            <a:custGeom>
              <a:avLst/>
              <a:gdLst/>
              <a:ahLst/>
              <a:cxnLst/>
              <a:rect l="l" t="t" r="r" b="b"/>
              <a:pathLst>
                <a:path w="7898" h="1420" extrusionOk="0">
                  <a:moveTo>
                    <a:pt x="34" y="1"/>
                  </a:moveTo>
                  <a:cubicBezTo>
                    <a:pt x="29" y="1"/>
                    <a:pt x="25" y="1"/>
                    <a:pt x="23" y="3"/>
                  </a:cubicBezTo>
                  <a:cubicBezTo>
                    <a:pt x="0" y="26"/>
                    <a:pt x="183" y="209"/>
                    <a:pt x="525" y="414"/>
                  </a:cubicBezTo>
                  <a:cubicBezTo>
                    <a:pt x="845" y="643"/>
                    <a:pt x="1324" y="848"/>
                    <a:pt x="1804" y="1008"/>
                  </a:cubicBezTo>
                  <a:cubicBezTo>
                    <a:pt x="2306" y="1168"/>
                    <a:pt x="2808" y="1282"/>
                    <a:pt x="3196" y="1350"/>
                  </a:cubicBezTo>
                  <a:cubicBezTo>
                    <a:pt x="3584" y="1396"/>
                    <a:pt x="3835" y="1419"/>
                    <a:pt x="3835" y="1419"/>
                  </a:cubicBezTo>
                  <a:cubicBezTo>
                    <a:pt x="3835" y="1419"/>
                    <a:pt x="3870" y="1419"/>
                    <a:pt x="3933" y="1419"/>
                  </a:cubicBezTo>
                  <a:cubicBezTo>
                    <a:pt x="4216" y="1419"/>
                    <a:pt x="5072" y="1404"/>
                    <a:pt x="5912" y="1236"/>
                  </a:cubicBezTo>
                  <a:cubicBezTo>
                    <a:pt x="6939" y="1053"/>
                    <a:pt x="7898" y="643"/>
                    <a:pt x="7875" y="574"/>
                  </a:cubicBezTo>
                  <a:cubicBezTo>
                    <a:pt x="7870" y="567"/>
                    <a:pt x="7856" y="564"/>
                    <a:pt x="7833" y="564"/>
                  </a:cubicBezTo>
                  <a:cubicBezTo>
                    <a:pt x="7633" y="564"/>
                    <a:pt x="6768" y="809"/>
                    <a:pt x="5866" y="871"/>
                  </a:cubicBezTo>
                  <a:cubicBezTo>
                    <a:pt x="5480" y="915"/>
                    <a:pt x="5094" y="928"/>
                    <a:pt x="4765" y="928"/>
                  </a:cubicBezTo>
                  <a:cubicBezTo>
                    <a:pt x="4238" y="928"/>
                    <a:pt x="3858" y="894"/>
                    <a:pt x="3858" y="894"/>
                  </a:cubicBezTo>
                  <a:cubicBezTo>
                    <a:pt x="3858" y="894"/>
                    <a:pt x="3630" y="894"/>
                    <a:pt x="3242" y="871"/>
                  </a:cubicBezTo>
                  <a:cubicBezTo>
                    <a:pt x="2876" y="848"/>
                    <a:pt x="2397" y="779"/>
                    <a:pt x="1895" y="665"/>
                  </a:cubicBezTo>
                  <a:cubicBezTo>
                    <a:pt x="1416" y="551"/>
                    <a:pt x="959" y="391"/>
                    <a:pt x="617" y="232"/>
                  </a:cubicBezTo>
                  <a:cubicBezTo>
                    <a:pt x="304" y="107"/>
                    <a:pt x="86" y="1"/>
                    <a:pt x="3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7" name="Google Shape;4649;p53">
              <a:extLst>
                <a:ext uri="{FF2B5EF4-FFF2-40B4-BE49-F238E27FC236}">
                  <a16:creationId xmlns:a16="http://schemas.microsoft.com/office/drawing/2014/main" id="{56922784-79C0-9D60-6877-2A9088BAE011}"/>
                </a:ext>
              </a:extLst>
            </p:cNvPr>
            <p:cNvSpPr/>
            <p:nvPr/>
          </p:nvSpPr>
          <p:spPr>
            <a:xfrm>
              <a:off x="3095275" y="4094250"/>
              <a:ext cx="41100" cy="57925"/>
            </a:xfrm>
            <a:custGeom>
              <a:avLst/>
              <a:gdLst/>
              <a:ahLst/>
              <a:cxnLst/>
              <a:rect l="l" t="t" r="r" b="b"/>
              <a:pathLst>
                <a:path w="1644" h="2317" extrusionOk="0">
                  <a:moveTo>
                    <a:pt x="129" y="0"/>
                  </a:moveTo>
                  <a:cubicBezTo>
                    <a:pt x="101" y="0"/>
                    <a:pt x="44" y="86"/>
                    <a:pt x="23" y="209"/>
                  </a:cubicBezTo>
                  <a:cubicBezTo>
                    <a:pt x="0" y="369"/>
                    <a:pt x="23" y="574"/>
                    <a:pt x="69" y="757"/>
                  </a:cubicBezTo>
                  <a:cubicBezTo>
                    <a:pt x="183" y="1145"/>
                    <a:pt x="411" y="1465"/>
                    <a:pt x="411" y="1465"/>
                  </a:cubicBezTo>
                  <a:cubicBezTo>
                    <a:pt x="411" y="1465"/>
                    <a:pt x="662" y="1738"/>
                    <a:pt x="959" y="1944"/>
                  </a:cubicBezTo>
                  <a:cubicBezTo>
                    <a:pt x="1225" y="2148"/>
                    <a:pt x="1490" y="2316"/>
                    <a:pt x="1576" y="2316"/>
                  </a:cubicBezTo>
                  <a:cubicBezTo>
                    <a:pt x="1586" y="2316"/>
                    <a:pt x="1593" y="2314"/>
                    <a:pt x="1598" y="2309"/>
                  </a:cubicBezTo>
                  <a:cubicBezTo>
                    <a:pt x="1644" y="2263"/>
                    <a:pt x="1438" y="1967"/>
                    <a:pt x="1210" y="1693"/>
                  </a:cubicBezTo>
                  <a:cubicBezTo>
                    <a:pt x="982" y="1419"/>
                    <a:pt x="799" y="1145"/>
                    <a:pt x="799" y="1145"/>
                  </a:cubicBezTo>
                  <a:cubicBezTo>
                    <a:pt x="799" y="1145"/>
                    <a:pt x="571" y="894"/>
                    <a:pt x="411" y="620"/>
                  </a:cubicBezTo>
                  <a:cubicBezTo>
                    <a:pt x="229" y="346"/>
                    <a:pt x="206" y="4"/>
                    <a:pt x="137" y="4"/>
                  </a:cubicBezTo>
                  <a:cubicBezTo>
                    <a:pt x="135" y="1"/>
                    <a:pt x="132" y="0"/>
                    <a:pt x="129"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8" name="Google Shape;4650;p53">
              <a:extLst>
                <a:ext uri="{FF2B5EF4-FFF2-40B4-BE49-F238E27FC236}">
                  <a16:creationId xmlns:a16="http://schemas.microsoft.com/office/drawing/2014/main" id="{01B76FA5-7BDB-2952-E6E1-AA97B4046646}"/>
                </a:ext>
              </a:extLst>
            </p:cNvPr>
            <p:cNvSpPr/>
            <p:nvPr/>
          </p:nvSpPr>
          <p:spPr>
            <a:xfrm>
              <a:off x="3294500" y="4140450"/>
              <a:ext cx="100375" cy="41900"/>
            </a:xfrm>
            <a:custGeom>
              <a:avLst/>
              <a:gdLst/>
              <a:ahLst/>
              <a:cxnLst/>
              <a:rect l="l" t="t" r="r" b="b"/>
              <a:pathLst>
                <a:path w="4015" h="1676" extrusionOk="0">
                  <a:moveTo>
                    <a:pt x="3954" y="1"/>
                  </a:moveTo>
                  <a:cubicBezTo>
                    <a:pt x="3855" y="1"/>
                    <a:pt x="3485" y="340"/>
                    <a:pt x="3033" y="598"/>
                  </a:cubicBezTo>
                  <a:cubicBezTo>
                    <a:pt x="2805" y="712"/>
                    <a:pt x="2577" y="826"/>
                    <a:pt x="2394" y="895"/>
                  </a:cubicBezTo>
                  <a:lnTo>
                    <a:pt x="2074" y="986"/>
                  </a:lnTo>
                  <a:cubicBezTo>
                    <a:pt x="2074" y="986"/>
                    <a:pt x="1960" y="1032"/>
                    <a:pt x="1778" y="1100"/>
                  </a:cubicBezTo>
                  <a:cubicBezTo>
                    <a:pt x="1595" y="1192"/>
                    <a:pt x="1344" y="1237"/>
                    <a:pt x="1070" y="1306"/>
                  </a:cubicBezTo>
                  <a:cubicBezTo>
                    <a:pt x="568" y="1443"/>
                    <a:pt x="20" y="1488"/>
                    <a:pt x="20" y="1557"/>
                  </a:cubicBezTo>
                  <a:cubicBezTo>
                    <a:pt x="0" y="1616"/>
                    <a:pt x="426" y="1675"/>
                    <a:pt x="911" y="1675"/>
                  </a:cubicBezTo>
                  <a:cubicBezTo>
                    <a:pt x="986" y="1675"/>
                    <a:pt x="1062" y="1674"/>
                    <a:pt x="1139" y="1671"/>
                  </a:cubicBezTo>
                  <a:cubicBezTo>
                    <a:pt x="1413" y="1648"/>
                    <a:pt x="1686" y="1625"/>
                    <a:pt x="1892" y="1557"/>
                  </a:cubicBezTo>
                  <a:cubicBezTo>
                    <a:pt x="2120" y="1511"/>
                    <a:pt x="2257" y="1465"/>
                    <a:pt x="2257" y="1465"/>
                  </a:cubicBezTo>
                  <a:cubicBezTo>
                    <a:pt x="2257" y="1465"/>
                    <a:pt x="2371" y="1420"/>
                    <a:pt x="2577" y="1306"/>
                  </a:cubicBezTo>
                  <a:cubicBezTo>
                    <a:pt x="2782" y="1237"/>
                    <a:pt x="3010" y="1055"/>
                    <a:pt x="3239" y="895"/>
                  </a:cubicBezTo>
                  <a:cubicBezTo>
                    <a:pt x="3695" y="530"/>
                    <a:pt x="4015" y="50"/>
                    <a:pt x="3969" y="5"/>
                  </a:cubicBezTo>
                  <a:cubicBezTo>
                    <a:pt x="3965" y="2"/>
                    <a:pt x="3960" y="1"/>
                    <a:pt x="3954"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9" name="Google Shape;4651;p53">
              <a:extLst>
                <a:ext uri="{FF2B5EF4-FFF2-40B4-BE49-F238E27FC236}">
                  <a16:creationId xmlns:a16="http://schemas.microsoft.com/office/drawing/2014/main" id="{6DA02845-F7E2-23A2-19BD-DFB87527A122}"/>
                </a:ext>
              </a:extLst>
            </p:cNvPr>
            <p:cNvSpPr/>
            <p:nvPr/>
          </p:nvSpPr>
          <p:spPr>
            <a:xfrm>
              <a:off x="3122650" y="4047475"/>
              <a:ext cx="267650" cy="43450"/>
            </a:xfrm>
            <a:custGeom>
              <a:avLst/>
              <a:gdLst/>
              <a:ahLst/>
              <a:cxnLst/>
              <a:rect l="l" t="t" r="r" b="b"/>
              <a:pathLst>
                <a:path w="10706" h="1738" extrusionOk="0">
                  <a:moveTo>
                    <a:pt x="10698" y="1"/>
                  </a:moveTo>
                  <a:cubicBezTo>
                    <a:pt x="10641" y="1"/>
                    <a:pt x="10333" y="150"/>
                    <a:pt x="9884" y="300"/>
                  </a:cubicBezTo>
                  <a:cubicBezTo>
                    <a:pt x="9405" y="505"/>
                    <a:pt x="8743" y="688"/>
                    <a:pt x="8081" y="848"/>
                  </a:cubicBezTo>
                  <a:cubicBezTo>
                    <a:pt x="7419" y="985"/>
                    <a:pt x="6734" y="1076"/>
                    <a:pt x="6209" y="1144"/>
                  </a:cubicBezTo>
                  <a:cubicBezTo>
                    <a:pt x="5707" y="1190"/>
                    <a:pt x="5365" y="1213"/>
                    <a:pt x="5365" y="1213"/>
                  </a:cubicBezTo>
                  <a:cubicBezTo>
                    <a:pt x="5365" y="1213"/>
                    <a:pt x="5022" y="1236"/>
                    <a:pt x="4520" y="1258"/>
                  </a:cubicBezTo>
                  <a:cubicBezTo>
                    <a:pt x="4296" y="1269"/>
                    <a:pt x="4035" y="1279"/>
                    <a:pt x="3753" y="1279"/>
                  </a:cubicBezTo>
                  <a:cubicBezTo>
                    <a:pt x="3406" y="1279"/>
                    <a:pt x="3027" y="1263"/>
                    <a:pt x="2649" y="1213"/>
                  </a:cubicBezTo>
                  <a:cubicBezTo>
                    <a:pt x="1987" y="1144"/>
                    <a:pt x="1302" y="1007"/>
                    <a:pt x="823" y="825"/>
                  </a:cubicBezTo>
                  <a:cubicBezTo>
                    <a:pt x="572" y="756"/>
                    <a:pt x="389" y="642"/>
                    <a:pt x="252" y="597"/>
                  </a:cubicBezTo>
                  <a:cubicBezTo>
                    <a:pt x="149" y="545"/>
                    <a:pt x="72" y="520"/>
                    <a:pt x="40" y="520"/>
                  </a:cubicBezTo>
                  <a:cubicBezTo>
                    <a:pt x="29" y="520"/>
                    <a:pt x="24" y="522"/>
                    <a:pt x="24" y="528"/>
                  </a:cubicBezTo>
                  <a:cubicBezTo>
                    <a:pt x="1" y="528"/>
                    <a:pt x="69" y="597"/>
                    <a:pt x="206" y="688"/>
                  </a:cubicBezTo>
                  <a:cubicBezTo>
                    <a:pt x="320" y="779"/>
                    <a:pt x="503" y="893"/>
                    <a:pt x="754" y="1007"/>
                  </a:cubicBezTo>
                  <a:cubicBezTo>
                    <a:pt x="1211" y="1258"/>
                    <a:pt x="1895" y="1441"/>
                    <a:pt x="2603" y="1555"/>
                  </a:cubicBezTo>
                  <a:cubicBezTo>
                    <a:pt x="3288" y="1692"/>
                    <a:pt x="3995" y="1715"/>
                    <a:pt x="4520" y="1738"/>
                  </a:cubicBezTo>
                  <a:cubicBezTo>
                    <a:pt x="5045" y="1738"/>
                    <a:pt x="5411" y="1715"/>
                    <a:pt x="5411" y="1715"/>
                  </a:cubicBezTo>
                  <a:cubicBezTo>
                    <a:pt x="5411" y="1715"/>
                    <a:pt x="5753" y="1669"/>
                    <a:pt x="6278" y="1601"/>
                  </a:cubicBezTo>
                  <a:cubicBezTo>
                    <a:pt x="6803" y="1510"/>
                    <a:pt x="7488" y="1395"/>
                    <a:pt x="8172" y="1190"/>
                  </a:cubicBezTo>
                  <a:cubicBezTo>
                    <a:pt x="8834" y="985"/>
                    <a:pt x="9496" y="733"/>
                    <a:pt x="9976" y="482"/>
                  </a:cubicBezTo>
                  <a:cubicBezTo>
                    <a:pt x="10432" y="254"/>
                    <a:pt x="10706" y="26"/>
                    <a:pt x="10706" y="3"/>
                  </a:cubicBezTo>
                  <a:cubicBezTo>
                    <a:pt x="10705" y="2"/>
                    <a:pt x="10702" y="1"/>
                    <a:pt x="10698"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0" name="Google Shape;4652;p53">
              <a:extLst>
                <a:ext uri="{FF2B5EF4-FFF2-40B4-BE49-F238E27FC236}">
                  <a16:creationId xmlns:a16="http://schemas.microsoft.com/office/drawing/2014/main" id="{D81FEF3B-9276-C1D0-9BBF-3A949D07D4C1}"/>
                </a:ext>
              </a:extLst>
            </p:cNvPr>
            <p:cNvSpPr/>
            <p:nvPr/>
          </p:nvSpPr>
          <p:spPr>
            <a:xfrm>
              <a:off x="3334925" y="4063450"/>
              <a:ext cx="63950" cy="69300"/>
            </a:xfrm>
            <a:custGeom>
              <a:avLst/>
              <a:gdLst/>
              <a:ahLst/>
              <a:cxnLst/>
              <a:rect l="l" t="t" r="r" b="b"/>
              <a:pathLst>
                <a:path w="2558" h="2772" extrusionOk="0">
                  <a:moveTo>
                    <a:pt x="2314" y="0"/>
                  </a:moveTo>
                  <a:cubicBezTo>
                    <a:pt x="2311" y="0"/>
                    <a:pt x="2308" y="1"/>
                    <a:pt x="2306" y="3"/>
                  </a:cubicBezTo>
                  <a:cubicBezTo>
                    <a:pt x="2283" y="3"/>
                    <a:pt x="2306" y="140"/>
                    <a:pt x="2306" y="323"/>
                  </a:cubicBezTo>
                  <a:cubicBezTo>
                    <a:pt x="2306" y="483"/>
                    <a:pt x="2261" y="711"/>
                    <a:pt x="2147" y="916"/>
                  </a:cubicBezTo>
                  <a:cubicBezTo>
                    <a:pt x="2055" y="1122"/>
                    <a:pt x="1895" y="1281"/>
                    <a:pt x="1781" y="1418"/>
                  </a:cubicBezTo>
                  <a:cubicBezTo>
                    <a:pt x="1667" y="1532"/>
                    <a:pt x="1576" y="1624"/>
                    <a:pt x="1576" y="1624"/>
                  </a:cubicBezTo>
                  <a:cubicBezTo>
                    <a:pt x="1576" y="1624"/>
                    <a:pt x="1256" y="1966"/>
                    <a:pt x="868" y="2240"/>
                  </a:cubicBezTo>
                  <a:cubicBezTo>
                    <a:pt x="457" y="2514"/>
                    <a:pt x="1" y="2674"/>
                    <a:pt x="1" y="2742"/>
                  </a:cubicBezTo>
                  <a:cubicBezTo>
                    <a:pt x="1" y="2761"/>
                    <a:pt x="43" y="2771"/>
                    <a:pt x="114" y="2771"/>
                  </a:cubicBezTo>
                  <a:cubicBezTo>
                    <a:pt x="299" y="2771"/>
                    <a:pt x="682" y="2702"/>
                    <a:pt x="1028" y="2537"/>
                  </a:cubicBezTo>
                  <a:cubicBezTo>
                    <a:pt x="1507" y="2331"/>
                    <a:pt x="1941" y="1989"/>
                    <a:pt x="1941" y="1989"/>
                  </a:cubicBezTo>
                  <a:cubicBezTo>
                    <a:pt x="1941" y="1989"/>
                    <a:pt x="2032" y="1875"/>
                    <a:pt x="2147" y="1715"/>
                  </a:cubicBezTo>
                  <a:cubicBezTo>
                    <a:pt x="2261" y="1555"/>
                    <a:pt x="2420" y="1304"/>
                    <a:pt x="2489" y="1030"/>
                  </a:cubicBezTo>
                  <a:cubicBezTo>
                    <a:pt x="2557" y="779"/>
                    <a:pt x="2557" y="483"/>
                    <a:pt x="2489" y="277"/>
                  </a:cubicBezTo>
                  <a:cubicBezTo>
                    <a:pt x="2426" y="110"/>
                    <a:pt x="2345" y="0"/>
                    <a:pt x="2314" y="0"/>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1" name="Google Shape;4653;p53">
              <a:extLst>
                <a:ext uri="{FF2B5EF4-FFF2-40B4-BE49-F238E27FC236}">
                  <a16:creationId xmlns:a16="http://schemas.microsoft.com/office/drawing/2014/main" id="{037FAB88-4A38-C101-81C2-C9E0D9FB25A7}"/>
                </a:ext>
              </a:extLst>
            </p:cNvPr>
            <p:cNvSpPr/>
            <p:nvPr/>
          </p:nvSpPr>
          <p:spPr>
            <a:xfrm>
              <a:off x="3095275" y="4133125"/>
              <a:ext cx="145525" cy="70575"/>
            </a:xfrm>
            <a:custGeom>
              <a:avLst/>
              <a:gdLst/>
              <a:ahLst/>
              <a:cxnLst/>
              <a:rect l="l" t="t" r="r" b="b"/>
              <a:pathLst>
                <a:path w="5821" h="2823" extrusionOk="0">
                  <a:moveTo>
                    <a:pt x="23" y="1"/>
                  </a:moveTo>
                  <a:cubicBezTo>
                    <a:pt x="0" y="24"/>
                    <a:pt x="0" y="229"/>
                    <a:pt x="69" y="572"/>
                  </a:cubicBezTo>
                  <a:cubicBezTo>
                    <a:pt x="160" y="891"/>
                    <a:pt x="320" y="1348"/>
                    <a:pt x="639" y="1690"/>
                  </a:cubicBezTo>
                  <a:cubicBezTo>
                    <a:pt x="959" y="2055"/>
                    <a:pt x="1370" y="2329"/>
                    <a:pt x="1689" y="2466"/>
                  </a:cubicBezTo>
                  <a:cubicBezTo>
                    <a:pt x="1849" y="2534"/>
                    <a:pt x="1986" y="2580"/>
                    <a:pt x="2077" y="2626"/>
                  </a:cubicBezTo>
                  <a:cubicBezTo>
                    <a:pt x="2169" y="2671"/>
                    <a:pt x="2237" y="2671"/>
                    <a:pt x="2237" y="2671"/>
                  </a:cubicBezTo>
                  <a:cubicBezTo>
                    <a:pt x="2237" y="2671"/>
                    <a:pt x="2283" y="2694"/>
                    <a:pt x="2374" y="2717"/>
                  </a:cubicBezTo>
                  <a:cubicBezTo>
                    <a:pt x="2488" y="2717"/>
                    <a:pt x="2625" y="2763"/>
                    <a:pt x="2808" y="2763"/>
                  </a:cubicBezTo>
                  <a:cubicBezTo>
                    <a:pt x="3025" y="2806"/>
                    <a:pt x="3279" y="2822"/>
                    <a:pt x="3552" y="2822"/>
                  </a:cubicBezTo>
                  <a:cubicBezTo>
                    <a:pt x="3709" y="2822"/>
                    <a:pt x="3873" y="2817"/>
                    <a:pt x="4040" y="2808"/>
                  </a:cubicBezTo>
                  <a:cubicBezTo>
                    <a:pt x="4931" y="2786"/>
                    <a:pt x="5821" y="2626"/>
                    <a:pt x="5821" y="2557"/>
                  </a:cubicBezTo>
                  <a:cubicBezTo>
                    <a:pt x="5798" y="2489"/>
                    <a:pt x="4908" y="2512"/>
                    <a:pt x="4040" y="2466"/>
                  </a:cubicBezTo>
                  <a:cubicBezTo>
                    <a:pt x="3607" y="2420"/>
                    <a:pt x="3173" y="2375"/>
                    <a:pt x="2876" y="2306"/>
                  </a:cubicBezTo>
                  <a:cubicBezTo>
                    <a:pt x="2717" y="2283"/>
                    <a:pt x="2580" y="2238"/>
                    <a:pt x="2488" y="2215"/>
                  </a:cubicBezTo>
                  <a:cubicBezTo>
                    <a:pt x="2420" y="2192"/>
                    <a:pt x="2351" y="2192"/>
                    <a:pt x="2351" y="2192"/>
                  </a:cubicBezTo>
                  <a:cubicBezTo>
                    <a:pt x="2351" y="2192"/>
                    <a:pt x="2306" y="2169"/>
                    <a:pt x="2214" y="2146"/>
                  </a:cubicBezTo>
                  <a:cubicBezTo>
                    <a:pt x="2146" y="2124"/>
                    <a:pt x="2009" y="2101"/>
                    <a:pt x="1872" y="2032"/>
                  </a:cubicBezTo>
                  <a:cubicBezTo>
                    <a:pt x="1575" y="1941"/>
                    <a:pt x="1210" y="1736"/>
                    <a:pt x="913" y="1462"/>
                  </a:cubicBezTo>
                  <a:cubicBezTo>
                    <a:pt x="594" y="1165"/>
                    <a:pt x="411" y="800"/>
                    <a:pt x="251" y="503"/>
                  </a:cubicBezTo>
                  <a:cubicBezTo>
                    <a:pt x="137" y="206"/>
                    <a:pt x="69" y="1"/>
                    <a:pt x="23" y="1"/>
                  </a:cubicBezTo>
                  <a:close/>
                </a:path>
              </a:pathLst>
            </a:custGeom>
            <a:solidFill>
              <a:srgbClr val="802751">
                <a:alpha val="358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2" name="Google Shape;4654;p53">
              <a:extLst>
                <a:ext uri="{FF2B5EF4-FFF2-40B4-BE49-F238E27FC236}">
                  <a16:creationId xmlns:a16="http://schemas.microsoft.com/office/drawing/2014/main" id="{EC92BD67-6FD3-6406-3543-B75A99BECA82}"/>
                </a:ext>
              </a:extLst>
            </p:cNvPr>
            <p:cNvSpPr/>
            <p:nvPr/>
          </p:nvSpPr>
          <p:spPr>
            <a:xfrm>
              <a:off x="2898975" y="3678700"/>
              <a:ext cx="47950" cy="102900"/>
            </a:xfrm>
            <a:custGeom>
              <a:avLst/>
              <a:gdLst/>
              <a:ahLst/>
              <a:cxnLst/>
              <a:rect l="l" t="t" r="r" b="b"/>
              <a:pathLst>
                <a:path w="1918" h="4116" extrusionOk="0">
                  <a:moveTo>
                    <a:pt x="1580" y="0"/>
                  </a:moveTo>
                  <a:cubicBezTo>
                    <a:pt x="1410" y="0"/>
                    <a:pt x="1207" y="195"/>
                    <a:pt x="1096" y="511"/>
                  </a:cubicBezTo>
                  <a:cubicBezTo>
                    <a:pt x="936" y="899"/>
                    <a:pt x="982" y="1287"/>
                    <a:pt x="1164" y="1401"/>
                  </a:cubicBezTo>
                  <a:cubicBezTo>
                    <a:pt x="1198" y="1423"/>
                    <a:pt x="1236" y="1433"/>
                    <a:pt x="1274" y="1433"/>
                  </a:cubicBezTo>
                  <a:cubicBezTo>
                    <a:pt x="1444" y="1433"/>
                    <a:pt x="1646" y="1238"/>
                    <a:pt x="1758" y="922"/>
                  </a:cubicBezTo>
                  <a:cubicBezTo>
                    <a:pt x="1918" y="557"/>
                    <a:pt x="1872" y="146"/>
                    <a:pt x="1689" y="32"/>
                  </a:cubicBezTo>
                  <a:cubicBezTo>
                    <a:pt x="1656" y="11"/>
                    <a:pt x="1618" y="0"/>
                    <a:pt x="1580" y="0"/>
                  </a:cubicBezTo>
                  <a:close/>
                  <a:moveTo>
                    <a:pt x="903" y="2097"/>
                  </a:moveTo>
                  <a:cubicBezTo>
                    <a:pt x="656" y="2097"/>
                    <a:pt x="376" y="2363"/>
                    <a:pt x="206" y="2816"/>
                  </a:cubicBezTo>
                  <a:cubicBezTo>
                    <a:pt x="0" y="3341"/>
                    <a:pt x="46" y="3912"/>
                    <a:pt x="297" y="4072"/>
                  </a:cubicBezTo>
                  <a:cubicBezTo>
                    <a:pt x="347" y="4101"/>
                    <a:pt x="401" y="4115"/>
                    <a:pt x="456" y="4115"/>
                  </a:cubicBezTo>
                  <a:cubicBezTo>
                    <a:pt x="700" y="4115"/>
                    <a:pt x="974" y="3839"/>
                    <a:pt x="1142" y="3410"/>
                  </a:cubicBezTo>
                  <a:cubicBezTo>
                    <a:pt x="1347" y="2862"/>
                    <a:pt x="1301" y="2314"/>
                    <a:pt x="1050" y="2132"/>
                  </a:cubicBezTo>
                  <a:cubicBezTo>
                    <a:pt x="1003" y="2108"/>
                    <a:pt x="954" y="2097"/>
                    <a:pt x="903" y="2097"/>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3" name="Google Shape;4655;p53">
              <a:extLst>
                <a:ext uri="{FF2B5EF4-FFF2-40B4-BE49-F238E27FC236}">
                  <a16:creationId xmlns:a16="http://schemas.microsoft.com/office/drawing/2014/main" id="{897BC33E-1164-4381-B9BA-763E64765D2C}"/>
                </a:ext>
              </a:extLst>
            </p:cNvPr>
            <p:cNvSpPr/>
            <p:nvPr/>
          </p:nvSpPr>
          <p:spPr>
            <a:xfrm>
              <a:off x="3332650" y="3646125"/>
              <a:ext cx="29700" cy="107200"/>
            </a:xfrm>
            <a:custGeom>
              <a:avLst/>
              <a:gdLst/>
              <a:ahLst/>
              <a:cxnLst/>
              <a:rect l="l" t="t" r="r" b="b"/>
              <a:pathLst>
                <a:path w="1188" h="4288" extrusionOk="0">
                  <a:moveTo>
                    <a:pt x="684" y="0"/>
                  </a:moveTo>
                  <a:cubicBezTo>
                    <a:pt x="485" y="0"/>
                    <a:pt x="318" y="259"/>
                    <a:pt x="297" y="627"/>
                  </a:cubicBezTo>
                  <a:cubicBezTo>
                    <a:pt x="252" y="1038"/>
                    <a:pt x="389" y="1426"/>
                    <a:pt x="594" y="1472"/>
                  </a:cubicBezTo>
                  <a:cubicBezTo>
                    <a:pt x="618" y="1479"/>
                    <a:pt x="641" y="1482"/>
                    <a:pt x="664" y="1482"/>
                  </a:cubicBezTo>
                  <a:cubicBezTo>
                    <a:pt x="863" y="1482"/>
                    <a:pt x="1030" y="1224"/>
                    <a:pt x="1051" y="855"/>
                  </a:cubicBezTo>
                  <a:cubicBezTo>
                    <a:pt x="1096" y="445"/>
                    <a:pt x="959" y="79"/>
                    <a:pt x="754" y="11"/>
                  </a:cubicBezTo>
                  <a:cubicBezTo>
                    <a:pt x="730" y="4"/>
                    <a:pt x="707" y="0"/>
                    <a:pt x="684" y="0"/>
                  </a:cubicBezTo>
                  <a:close/>
                  <a:moveTo>
                    <a:pt x="618" y="2194"/>
                  </a:moveTo>
                  <a:cubicBezTo>
                    <a:pt x="348" y="2194"/>
                    <a:pt x="111" y="2566"/>
                    <a:pt x="69" y="3092"/>
                  </a:cubicBezTo>
                  <a:cubicBezTo>
                    <a:pt x="1" y="3663"/>
                    <a:pt x="206" y="4188"/>
                    <a:pt x="503" y="4279"/>
                  </a:cubicBezTo>
                  <a:cubicBezTo>
                    <a:pt x="526" y="4285"/>
                    <a:pt x="548" y="4287"/>
                    <a:pt x="571" y="4287"/>
                  </a:cubicBezTo>
                  <a:cubicBezTo>
                    <a:pt x="840" y="4287"/>
                    <a:pt x="1077" y="3916"/>
                    <a:pt x="1119" y="3389"/>
                  </a:cubicBezTo>
                  <a:cubicBezTo>
                    <a:pt x="1188" y="2841"/>
                    <a:pt x="982" y="2293"/>
                    <a:pt x="685" y="2202"/>
                  </a:cubicBezTo>
                  <a:cubicBezTo>
                    <a:pt x="663" y="2197"/>
                    <a:pt x="640" y="2194"/>
                    <a:pt x="618" y="2194"/>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4" name="Google Shape;4656;p53">
              <a:extLst>
                <a:ext uri="{FF2B5EF4-FFF2-40B4-BE49-F238E27FC236}">
                  <a16:creationId xmlns:a16="http://schemas.microsoft.com/office/drawing/2014/main" id="{2FF357F6-FB06-888A-8336-F8C4CD5BF0AE}"/>
                </a:ext>
              </a:extLst>
            </p:cNvPr>
            <p:cNvSpPr/>
            <p:nvPr/>
          </p:nvSpPr>
          <p:spPr>
            <a:xfrm>
              <a:off x="2946900" y="2383425"/>
              <a:ext cx="432000" cy="750200"/>
            </a:xfrm>
            <a:custGeom>
              <a:avLst/>
              <a:gdLst/>
              <a:ahLst/>
              <a:cxnLst/>
              <a:rect l="l" t="t" r="r" b="b"/>
              <a:pathLst>
                <a:path w="17280" h="30008" extrusionOk="0">
                  <a:moveTo>
                    <a:pt x="6712" y="1"/>
                  </a:moveTo>
                  <a:cubicBezTo>
                    <a:pt x="5606" y="1"/>
                    <a:pt x="4457" y="216"/>
                    <a:pt x="3288" y="646"/>
                  </a:cubicBezTo>
                  <a:cubicBezTo>
                    <a:pt x="4018" y="1034"/>
                    <a:pt x="4611" y="965"/>
                    <a:pt x="5798" y="1148"/>
                  </a:cubicBezTo>
                  <a:cubicBezTo>
                    <a:pt x="6848" y="1810"/>
                    <a:pt x="8263" y="2152"/>
                    <a:pt x="10044" y="4754"/>
                  </a:cubicBezTo>
                  <a:cubicBezTo>
                    <a:pt x="12486" y="8338"/>
                    <a:pt x="13787" y="17719"/>
                    <a:pt x="10409" y="22946"/>
                  </a:cubicBezTo>
                  <a:cubicBezTo>
                    <a:pt x="10409" y="22946"/>
                    <a:pt x="8339" y="26592"/>
                    <a:pt x="4217" y="26592"/>
                  </a:cubicBezTo>
                  <a:cubicBezTo>
                    <a:pt x="3820" y="26592"/>
                    <a:pt x="3403" y="26558"/>
                    <a:pt x="2968" y="26484"/>
                  </a:cubicBezTo>
                  <a:lnTo>
                    <a:pt x="92" y="26689"/>
                  </a:lnTo>
                  <a:cubicBezTo>
                    <a:pt x="92" y="26689"/>
                    <a:pt x="1" y="29588"/>
                    <a:pt x="4474" y="29976"/>
                  </a:cubicBezTo>
                  <a:cubicBezTo>
                    <a:pt x="4724" y="29997"/>
                    <a:pt x="4972" y="30007"/>
                    <a:pt x="5218" y="30007"/>
                  </a:cubicBezTo>
                  <a:cubicBezTo>
                    <a:pt x="8190" y="30007"/>
                    <a:pt x="10880" y="28509"/>
                    <a:pt x="12714" y="26233"/>
                  </a:cubicBezTo>
                  <a:cubicBezTo>
                    <a:pt x="13308" y="25502"/>
                    <a:pt x="14267" y="24612"/>
                    <a:pt x="14655" y="23722"/>
                  </a:cubicBezTo>
                  <a:cubicBezTo>
                    <a:pt x="16481" y="19591"/>
                    <a:pt x="17279" y="15847"/>
                    <a:pt x="16481" y="11282"/>
                  </a:cubicBezTo>
                  <a:cubicBezTo>
                    <a:pt x="15138" y="3721"/>
                    <a:pt x="11304" y="1"/>
                    <a:pt x="6712" y="1"/>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5" name="Google Shape;4657;p53">
              <a:extLst>
                <a:ext uri="{FF2B5EF4-FFF2-40B4-BE49-F238E27FC236}">
                  <a16:creationId xmlns:a16="http://schemas.microsoft.com/office/drawing/2014/main" id="{A8E5B62F-2EB5-956E-07D4-4E1BFC78E1A3}"/>
                </a:ext>
              </a:extLst>
            </p:cNvPr>
            <p:cNvSpPr/>
            <p:nvPr/>
          </p:nvSpPr>
          <p:spPr>
            <a:xfrm>
              <a:off x="2949200" y="2412100"/>
              <a:ext cx="353800" cy="685500"/>
            </a:xfrm>
            <a:custGeom>
              <a:avLst/>
              <a:gdLst/>
              <a:ahLst/>
              <a:cxnLst/>
              <a:rect l="l" t="t" r="r" b="b"/>
              <a:pathLst>
                <a:path w="14152" h="27420" extrusionOk="0">
                  <a:moveTo>
                    <a:pt x="5706" y="1"/>
                  </a:moveTo>
                  <a:lnTo>
                    <a:pt x="5706" y="1"/>
                  </a:lnTo>
                  <a:cubicBezTo>
                    <a:pt x="6756" y="663"/>
                    <a:pt x="8171" y="1005"/>
                    <a:pt x="9952" y="3607"/>
                  </a:cubicBezTo>
                  <a:cubicBezTo>
                    <a:pt x="12394" y="7191"/>
                    <a:pt x="13695" y="16572"/>
                    <a:pt x="10317" y="21799"/>
                  </a:cubicBezTo>
                  <a:cubicBezTo>
                    <a:pt x="10317" y="21799"/>
                    <a:pt x="8247" y="25445"/>
                    <a:pt x="4125" y="25445"/>
                  </a:cubicBezTo>
                  <a:cubicBezTo>
                    <a:pt x="3728" y="25445"/>
                    <a:pt x="3311" y="25411"/>
                    <a:pt x="2876" y="25337"/>
                  </a:cubicBezTo>
                  <a:lnTo>
                    <a:pt x="0" y="25542"/>
                  </a:lnTo>
                  <a:cubicBezTo>
                    <a:pt x="0" y="25542"/>
                    <a:pt x="0" y="26090"/>
                    <a:pt x="342" y="26752"/>
                  </a:cubicBezTo>
                  <a:cubicBezTo>
                    <a:pt x="913" y="27072"/>
                    <a:pt x="1689" y="27300"/>
                    <a:pt x="2693" y="27391"/>
                  </a:cubicBezTo>
                  <a:cubicBezTo>
                    <a:pt x="2923" y="27410"/>
                    <a:pt x="3151" y="27420"/>
                    <a:pt x="3378" y="27420"/>
                  </a:cubicBezTo>
                  <a:cubicBezTo>
                    <a:pt x="6099" y="27420"/>
                    <a:pt x="8563" y="26054"/>
                    <a:pt x="10249" y="23967"/>
                  </a:cubicBezTo>
                  <a:cubicBezTo>
                    <a:pt x="10796" y="23283"/>
                    <a:pt x="11253" y="22529"/>
                    <a:pt x="11595" y="21708"/>
                  </a:cubicBezTo>
                  <a:cubicBezTo>
                    <a:pt x="13262" y="17919"/>
                    <a:pt x="14152" y="14426"/>
                    <a:pt x="13398" y="10249"/>
                  </a:cubicBezTo>
                  <a:cubicBezTo>
                    <a:pt x="12280" y="3881"/>
                    <a:pt x="9381" y="503"/>
                    <a:pt x="5706"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6" name="Google Shape;4658;p53">
              <a:extLst>
                <a:ext uri="{FF2B5EF4-FFF2-40B4-BE49-F238E27FC236}">
                  <a16:creationId xmlns:a16="http://schemas.microsoft.com/office/drawing/2014/main" id="{CA0E0542-9EED-1DDD-AF5D-19D40FB80A75}"/>
                </a:ext>
              </a:extLst>
            </p:cNvPr>
            <p:cNvSpPr/>
            <p:nvPr/>
          </p:nvSpPr>
          <p:spPr>
            <a:xfrm>
              <a:off x="3078150" y="2428200"/>
              <a:ext cx="199750" cy="612275"/>
            </a:xfrm>
            <a:custGeom>
              <a:avLst/>
              <a:gdLst/>
              <a:ahLst/>
              <a:cxnLst/>
              <a:rect l="l" t="t" r="r" b="b"/>
              <a:pathLst>
                <a:path w="7990" h="24491" extrusionOk="0">
                  <a:moveTo>
                    <a:pt x="967" y="1"/>
                  </a:moveTo>
                  <a:cubicBezTo>
                    <a:pt x="847" y="1"/>
                    <a:pt x="738" y="8"/>
                    <a:pt x="640" y="19"/>
                  </a:cubicBezTo>
                  <a:cubicBezTo>
                    <a:pt x="206" y="87"/>
                    <a:pt x="1" y="201"/>
                    <a:pt x="1" y="201"/>
                  </a:cubicBezTo>
                  <a:cubicBezTo>
                    <a:pt x="6" y="212"/>
                    <a:pt x="23" y="217"/>
                    <a:pt x="52" y="217"/>
                  </a:cubicBezTo>
                  <a:cubicBezTo>
                    <a:pt x="142" y="217"/>
                    <a:pt x="345" y="173"/>
                    <a:pt x="640" y="156"/>
                  </a:cubicBezTo>
                  <a:cubicBezTo>
                    <a:pt x="1028" y="156"/>
                    <a:pt x="1621" y="224"/>
                    <a:pt x="2215" y="567"/>
                  </a:cubicBezTo>
                  <a:cubicBezTo>
                    <a:pt x="3424" y="1183"/>
                    <a:pt x="4588" y="2689"/>
                    <a:pt x="5433" y="4310"/>
                  </a:cubicBezTo>
                  <a:cubicBezTo>
                    <a:pt x="5867" y="5109"/>
                    <a:pt x="6232" y="5976"/>
                    <a:pt x="6460" y="6775"/>
                  </a:cubicBezTo>
                  <a:cubicBezTo>
                    <a:pt x="6643" y="7620"/>
                    <a:pt x="6825" y="8419"/>
                    <a:pt x="6917" y="9103"/>
                  </a:cubicBezTo>
                  <a:cubicBezTo>
                    <a:pt x="7054" y="9765"/>
                    <a:pt x="7099" y="10336"/>
                    <a:pt x="7168" y="10747"/>
                  </a:cubicBezTo>
                  <a:cubicBezTo>
                    <a:pt x="7191" y="10952"/>
                    <a:pt x="7191" y="11112"/>
                    <a:pt x="7213" y="11203"/>
                  </a:cubicBezTo>
                  <a:cubicBezTo>
                    <a:pt x="7213" y="11317"/>
                    <a:pt x="7213" y="11363"/>
                    <a:pt x="7213" y="11363"/>
                  </a:cubicBezTo>
                  <a:cubicBezTo>
                    <a:pt x="7213" y="11363"/>
                    <a:pt x="7236" y="11591"/>
                    <a:pt x="7259" y="12002"/>
                  </a:cubicBezTo>
                  <a:cubicBezTo>
                    <a:pt x="7305" y="12413"/>
                    <a:pt x="7282" y="12984"/>
                    <a:pt x="7305" y="13668"/>
                  </a:cubicBezTo>
                  <a:cubicBezTo>
                    <a:pt x="7259" y="14353"/>
                    <a:pt x="7213" y="15152"/>
                    <a:pt x="7031" y="15997"/>
                  </a:cubicBezTo>
                  <a:cubicBezTo>
                    <a:pt x="6985" y="16202"/>
                    <a:pt x="6962" y="16407"/>
                    <a:pt x="6894" y="16636"/>
                  </a:cubicBezTo>
                  <a:cubicBezTo>
                    <a:pt x="6848" y="16841"/>
                    <a:pt x="6780" y="17046"/>
                    <a:pt x="6711" y="17275"/>
                  </a:cubicBezTo>
                  <a:cubicBezTo>
                    <a:pt x="6643" y="17480"/>
                    <a:pt x="6574" y="17708"/>
                    <a:pt x="6529" y="17914"/>
                  </a:cubicBezTo>
                  <a:lnTo>
                    <a:pt x="6255" y="18553"/>
                  </a:lnTo>
                  <a:cubicBezTo>
                    <a:pt x="5570" y="20288"/>
                    <a:pt x="4588" y="21863"/>
                    <a:pt x="3653" y="22890"/>
                  </a:cubicBezTo>
                  <a:cubicBezTo>
                    <a:pt x="2740" y="23940"/>
                    <a:pt x="1941" y="24442"/>
                    <a:pt x="1986" y="24487"/>
                  </a:cubicBezTo>
                  <a:cubicBezTo>
                    <a:pt x="1986" y="24489"/>
                    <a:pt x="1988" y="24490"/>
                    <a:pt x="1991" y="24490"/>
                  </a:cubicBezTo>
                  <a:cubicBezTo>
                    <a:pt x="2022" y="24490"/>
                    <a:pt x="2221" y="24377"/>
                    <a:pt x="2534" y="24168"/>
                  </a:cubicBezTo>
                  <a:cubicBezTo>
                    <a:pt x="2625" y="24122"/>
                    <a:pt x="2717" y="24054"/>
                    <a:pt x="2831" y="23985"/>
                  </a:cubicBezTo>
                  <a:cubicBezTo>
                    <a:pt x="2922" y="23917"/>
                    <a:pt x="3036" y="23826"/>
                    <a:pt x="3150" y="23734"/>
                  </a:cubicBezTo>
                  <a:cubicBezTo>
                    <a:pt x="3356" y="23552"/>
                    <a:pt x="3630" y="23346"/>
                    <a:pt x="3858" y="23095"/>
                  </a:cubicBezTo>
                  <a:cubicBezTo>
                    <a:pt x="4885" y="22091"/>
                    <a:pt x="5958" y="20493"/>
                    <a:pt x="6711" y="18758"/>
                  </a:cubicBezTo>
                  <a:lnTo>
                    <a:pt x="7008" y="18119"/>
                  </a:lnTo>
                  <a:cubicBezTo>
                    <a:pt x="7076" y="17891"/>
                    <a:pt x="7145" y="17663"/>
                    <a:pt x="7236" y="17434"/>
                  </a:cubicBezTo>
                  <a:cubicBezTo>
                    <a:pt x="7305" y="17206"/>
                    <a:pt x="7373" y="17001"/>
                    <a:pt x="7442" y="16773"/>
                  </a:cubicBezTo>
                  <a:cubicBezTo>
                    <a:pt x="7510" y="16544"/>
                    <a:pt x="7556" y="16339"/>
                    <a:pt x="7601" y="16111"/>
                  </a:cubicBezTo>
                  <a:cubicBezTo>
                    <a:pt x="7830" y="15243"/>
                    <a:pt x="7875" y="14399"/>
                    <a:pt x="7944" y="13691"/>
                  </a:cubicBezTo>
                  <a:cubicBezTo>
                    <a:pt x="7967" y="12984"/>
                    <a:pt x="7989" y="12390"/>
                    <a:pt x="7944" y="11956"/>
                  </a:cubicBezTo>
                  <a:cubicBezTo>
                    <a:pt x="7921" y="11546"/>
                    <a:pt x="7921" y="11317"/>
                    <a:pt x="7921" y="11317"/>
                  </a:cubicBezTo>
                  <a:cubicBezTo>
                    <a:pt x="7921" y="11317"/>
                    <a:pt x="7921" y="11249"/>
                    <a:pt x="7898" y="11135"/>
                  </a:cubicBezTo>
                  <a:cubicBezTo>
                    <a:pt x="7898" y="11021"/>
                    <a:pt x="7875" y="10861"/>
                    <a:pt x="7852" y="10655"/>
                  </a:cubicBezTo>
                  <a:cubicBezTo>
                    <a:pt x="7784" y="10267"/>
                    <a:pt x="7716" y="9674"/>
                    <a:pt x="7556" y="8966"/>
                  </a:cubicBezTo>
                  <a:cubicBezTo>
                    <a:pt x="7442" y="8282"/>
                    <a:pt x="7236" y="7483"/>
                    <a:pt x="7008" y="6615"/>
                  </a:cubicBezTo>
                  <a:cubicBezTo>
                    <a:pt x="6757" y="5748"/>
                    <a:pt x="6346" y="4903"/>
                    <a:pt x="5889" y="4059"/>
                  </a:cubicBezTo>
                  <a:cubicBezTo>
                    <a:pt x="5410" y="3237"/>
                    <a:pt x="4862" y="2461"/>
                    <a:pt x="4269" y="1799"/>
                  </a:cubicBezTo>
                  <a:cubicBezTo>
                    <a:pt x="3653" y="1137"/>
                    <a:pt x="2991" y="612"/>
                    <a:pt x="2329" y="316"/>
                  </a:cubicBezTo>
                  <a:cubicBezTo>
                    <a:pt x="1825" y="72"/>
                    <a:pt x="1347" y="1"/>
                    <a:pt x="967"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7" name="Google Shape;4659;p53">
              <a:extLst>
                <a:ext uri="{FF2B5EF4-FFF2-40B4-BE49-F238E27FC236}">
                  <a16:creationId xmlns:a16="http://schemas.microsoft.com/office/drawing/2014/main" id="{2396EEA3-6528-B3CD-0FFD-7B18301397B4}"/>
                </a:ext>
              </a:extLst>
            </p:cNvPr>
            <p:cNvSpPr/>
            <p:nvPr/>
          </p:nvSpPr>
          <p:spPr>
            <a:xfrm>
              <a:off x="2989700" y="2384300"/>
              <a:ext cx="388050" cy="755025"/>
            </a:xfrm>
            <a:custGeom>
              <a:avLst/>
              <a:gdLst/>
              <a:ahLst/>
              <a:cxnLst/>
              <a:rect l="l" t="t" r="r" b="b"/>
              <a:pathLst>
                <a:path w="15522" h="30201" extrusionOk="0">
                  <a:moveTo>
                    <a:pt x="5948" y="1"/>
                  </a:moveTo>
                  <a:cubicBezTo>
                    <a:pt x="5612" y="1"/>
                    <a:pt x="5314" y="26"/>
                    <a:pt x="5068" y="63"/>
                  </a:cubicBezTo>
                  <a:cubicBezTo>
                    <a:pt x="4748" y="86"/>
                    <a:pt x="4520" y="177"/>
                    <a:pt x="4360" y="200"/>
                  </a:cubicBezTo>
                  <a:cubicBezTo>
                    <a:pt x="4200" y="246"/>
                    <a:pt x="4109" y="268"/>
                    <a:pt x="4109" y="291"/>
                  </a:cubicBezTo>
                  <a:cubicBezTo>
                    <a:pt x="4109" y="294"/>
                    <a:pt x="4116" y="296"/>
                    <a:pt x="4130" y="296"/>
                  </a:cubicBezTo>
                  <a:cubicBezTo>
                    <a:pt x="4216" y="296"/>
                    <a:pt x="4560" y="242"/>
                    <a:pt x="5091" y="223"/>
                  </a:cubicBezTo>
                  <a:cubicBezTo>
                    <a:pt x="5264" y="210"/>
                    <a:pt x="5460" y="201"/>
                    <a:pt x="5673" y="201"/>
                  </a:cubicBezTo>
                  <a:cubicBezTo>
                    <a:pt x="6218" y="201"/>
                    <a:pt x="6880" y="261"/>
                    <a:pt x="7601" y="474"/>
                  </a:cubicBezTo>
                  <a:cubicBezTo>
                    <a:pt x="8104" y="634"/>
                    <a:pt x="8629" y="862"/>
                    <a:pt x="9154" y="1159"/>
                  </a:cubicBezTo>
                  <a:cubicBezTo>
                    <a:pt x="9656" y="1478"/>
                    <a:pt x="10158" y="1866"/>
                    <a:pt x="10614" y="2323"/>
                  </a:cubicBezTo>
                  <a:cubicBezTo>
                    <a:pt x="11094" y="2779"/>
                    <a:pt x="11505" y="3327"/>
                    <a:pt x="11915" y="3875"/>
                  </a:cubicBezTo>
                  <a:cubicBezTo>
                    <a:pt x="12281" y="4468"/>
                    <a:pt x="12623" y="5084"/>
                    <a:pt x="12920" y="5701"/>
                  </a:cubicBezTo>
                  <a:cubicBezTo>
                    <a:pt x="14129" y="8257"/>
                    <a:pt x="14632" y="11088"/>
                    <a:pt x="14769" y="13187"/>
                  </a:cubicBezTo>
                  <a:cubicBezTo>
                    <a:pt x="14837" y="14237"/>
                    <a:pt x="14814" y="15105"/>
                    <a:pt x="14769" y="15721"/>
                  </a:cubicBezTo>
                  <a:cubicBezTo>
                    <a:pt x="14746" y="16018"/>
                    <a:pt x="14746" y="16269"/>
                    <a:pt x="14723" y="16429"/>
                  </a:cubicBezTo>
                  <a:cubicBezTo>
                    <a:pt x="14700" y="16588"/>
                    <a:pt x="14677" y="16680"/>
                    <a:pt x="14677" y="16680"/>
                  </a:cubicBezTo>
                  <a:cubicBezTo>
                    <a:pt x="14677" y="16680"/>
                    <a:pt x="14677" y="16771"/>
                    <a:pt x="14654" y="16931"/>
                  </a:cubicBezTo>
                  <a:cubicBezTo>
                    <a:pt x="14632" y="17091"/>
                    <a:pt x="14609" y="17342"/>
                    <a:pt x="14563" y="17638"/>
                  </a:cubicBezTo>
                  <a:cubicBezTo>
                    <a:pt x="14449" y="18232"/>
                    <a:pt x="14289" y="19099"/>
                    <a:pt x="13993" y="20126"/>
                  </a:cubicBezTo>
                  <a:cubicBezTo>
                    <a:pt x="13696" y="21131"/>
                    <a:pt x="13285" y="22295"/>
                    <a:pt x="12669" y="23482"/>
                  </a:cubicBezTo>
                  <a:cubicBezTo>
                    <a:pt x="12372" y="24052"/>
                    <a:pt x="12030" y="24646"/>
                    <a:pt x="11642" y="25216"/>
                  </a:cubicBezTo>
                  <a:cubicBezTo>
                    <a:pt x="11254" y="25787"/>
                    <a:pt x="10820" y="26335"/>
                    <a:pt x="10340" y="26860"/>
                  </a:cubicBezTo>
                  <a:cubicBezTo>
                    <a:pt x="9838" y="27362"/>
                    <a:pt x="9336" y="27841"/>
                    <a:pt x="8766" y="28229"/>
                  </a:cubicBezTo>
                  <a:cubicBezTo>
                    <a:pt x="8195" y="28617"/>
                    <a:pt x="7624" y="28983"/>
                    <a:pt x="7008" y="29234"/>
                  </a:cubicBezTo>
                  <a:cubicBezTo>
                    <a:pt x="5798" y="29736"/>
                    <a:pt x="4566" y="29918"/>
                    <a:pt x="3516" y="29918"/>
                  </a:cubicBezTo>
                  <a:cubicBezTo>
                    <a:pt x="1509" y="29897"/>
                    <a:pt x="175" y="29365"/>
                    <a:pt x="36" y="29365"/>
                  </a:cubicBezTo>
                  <a:cubicBezTo>
                    <a:pt x="28" y="29365"/>
                    <a:pt x="23" y="29367"/>
                    <a:pt x="23" y="29371"/>
                  </a:cubicBezTo>
                  <a:cubicBezTo>
                    <a:pt x="1" y="29393"/>
                    <a:pt x="343" y="29530"/>
                    <a:pt x="936" y="29736"/>
                  </a:cubicBezTo>
                  <a:cubicBezTo>
                    <a:pt x="1530" y="29918"/>
                    <a:pt x="2420" y="30147"/>
                    <a:pt x="3516" y="30192"/>
                  </a:cubicBezTo>
                  <a:cubicBezTo>
                    <a:pt x="3642" y="30198"/>
                    <a:pt x="3772" y="30201"/>
                    <a:pt x="3905" y="30201"/>
                  </a:cubicBezTo>
                  <a:cubicBezTo>
                    <a:pt x="4895" y="30201"/>
                    <a:pt x="6040" y="30042"/>
                    <a:pt x="7168" y="29599"/>
                  </a:cubicBezTo>
                  <a:cubicBezTo>
                    <a:pt x="7807" y="29348"/>
                    <a:pt x="8423" y="29005"/>
                    <a:pt x="9017" y="28595"/>
                  </a:cubicBezTo>
                  <a:cubicBezTo>
                    <a:pt x="9633" y="28184"/>
                    <a:pt x="10181" y="27704"/>
                    <a:pt x="10706" y="27202"/>
                  </a:cubicBezTo>
                  <a:cubicBezTo>
                    <a:pt x="11208" y="26677"/>
                    <a:pt x="11664" y="26107"/>
                    <a:pt x="12098" y="25536"/>
                  </a:cubicBezTo>
                  <a:cubicBezTo>
                    <a:pt x="12509" y="24942"/>
                    <a:pt x="12874" y="24349"/>
                    <a:pt x="13194" y="23733"/>
                  </a:cubicBezTo>
                  <a:cubicBezTo>
                    <a:pt x="13833" y="22546"/>
                    <a:pt x="14289" y="21359"/>
                    <a:pt x="14609" y="20309"/>
                  </a:cubicBezTo>
                  <a:cubicBezTo>
                    <a:pt x="14951" y="19259"/>
                    <a:pt x="15134" y="18369"/>
                    <a:pt x="15248" y="17753"/>
                  </a:cubicBezTo>
                  <a:cubicBezTo>
                    <a:pt x="15294" y="17433"/>
                    <a:pt x="15339" y="17182"/>
                    <a:pt x="15362" y="17022"/>
                  </a:cubicBezTo>
                  <a:cubicBezTo>
                    <a:pt x="15385" y="16839"/>
                    <a:pt x="15385" y="16748"/>
                    <a:pt x="15385" y="16748"/>
                  </a:cubicBezTo>
                  <a:cubicBezTo>
                    <a:pt x="15385" y="16748"/>
                    <a:pt x="15385" y="16657"/>
                    <a:pt x="15408" y="16497"/>
                  </a:cubicBezTo>
                  <a:cubicBezTo>
                    <a:pt x="15431" y="16337"/>
                    <a:pt x="15453" y="16086"/>
                    <a:pt x="15476" y="15767"/>
                  </a:cubicBezTo>
                  <a:cubicBezTo>
                    <a:pt x="15499" y="15128"/>
                    <a:pt x="15522" y="14215"/>
                    <a:pt x="15431" y="13142"/>
                  </a:cubicBezTo>
                  <a:cubicBezTo>
                    <a:pt x="15248" y="10973"/>
                    <a:pt x="14677" y="8097"/>
                    <a:pt x="13376" y="5495"/>
                  </a:cubicBezTo>
                  <a:cubicBezTo>
                    <a:pt x="13057" y="4833"/>
                    <a:pt x="12692" y="4217"/>
                    <a:pt x="12281" y="3624"/>
                  </a:cubicBezTo>
                  <a:cubicBezTo>
                    <a:pt x="11847" y="3053"/>
                    <a:pt x="11390" y="2505"/>
                    <a:pt x="10888" y="2049"/>
                  </a:cubicBezTo>
                  <a:cubicBezTo>
                    <a:pt x="10409" y="1569"/>
                    <a:pt x="9861" y="1181"/>
                    <a:pt x="9313" y="885"/>
                  </a:cubicBezTo>
                  <a:cubicBezTo>
                    <a:pt x="8766" y="565"/>
                    <a:pt x="8195" y="360"/>
                    <a:pt x="7670" y="223"/>
                  </a:cubicBezTo>
                  <a:cubicBezTo>
                    <a:pt x="7040" y="58"/>
                    <a:pt x="6451" y="1"/>
                    <a:pt x="5948"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8" name="Google Shape;4660;p53">
              <a:extLst>
                <a:ext uri="{FF2B5EF4-FFF2-40B4-BE49-F238E27FC236}">
                  <a16:creationId xmlns:a16="http://schemas.microsoft.com/office/drawing/2014/main" id="{DF62B014-DEF8-7EDE-4733-F1439111B851}"/>
                </a:ext>
              </a:extLst>
            </p:cNvPr>
            <p:cNvSpPr/>
            <p:nvPr/>
          </p:nvSpPr>
          <p:spPr>
            <a:xfrm>
              <a:off x="3282450" y="2538775"/>
              <a:ext cx="46800" cy="102750"/>
            </a:xfrm>
            <a:custGeom>
              <a:avLst/>
              <a:gdLst/>
              <a:ahLst/>
              <a:cxnLst/>
              <a:rect l="l" t="t" r="r" b="b"/>
              <a:pathLst>
                <a:path w="1872" h="4110" extrusionOk="0">
                  <a:moveTo>
                    <a:pt x="479" y="0"/>
                  </a:moveTo>
                  <a:cubicBezTo>
                    <a:pt x="472" y="0"/>
                    <a:pt x="464" y="1"/>
                    <a:pt x="457" y="1"/>
                  </a:cubicBezTo>
                  <a:cubicBezTo>
                    <a:pt x="137" y="24"/>
                    <a:pt x="0" y="503"/>
                    <a:pt x="137" y="1051"/>
                  </a:cubicBezTo>
                  <a:cubicBezTo>
                    <a:pt x="248" y="1585"/>
                    <a:pt x="598" y="2011"/>
                    <a:pt x="890" y="2011"/>
                  </a:cubicBezTo>
                  <a:cubicBezTo>
                    <a:pt x="898" y="2011"/>
                    <a:pt x="906" y="2010"/>
                    <a:pt x="913" y="2010"/>
                  </a:cubicBezTo>
                  <a:cubicBezTo>
                    <a:pt x="1210" y="1987"/>
                    <a:pt x="1370" y="1530"/>
                    <a:pt x="1233" y="960"/>
                  </a:cubicBezTo>
                  <a:cubicBezTo>
                    <a:pt x="1099" y="426"/>
                    <a:pt x="770" y="0"/>
                    <a:pt x="479" y="0"/>
                  </a:cubicBezTo>
                  <a:close/>
                  <a:moveTo>
                    <a:pt x="1254" y="2670"/>
                  </a:moveTo>
                  <a:cubicBezTo>
                    <a:pt x="1247" y="2670"/>
                    <a:pt x="1240" y="2671"/>
                    <a:pt x="1233" y="2672"/>
                  </a:cubicBezTo>
                  <a:cubicBezTo>
                    <a:pt x="1004" y="2694"/>
                    <a:pt x="890" y="3014"/>
                    <a:pt x="982" y="3425"/>
                  </a:cubicBezTo>
                  <a:cubicBezTo>
                    <a:pt x="1073" y="3813"/>
                    <a:pt x="1324" y="4110"/>
                    <a:pt x="1552" y="4110"/>
                  </a:cubicBezTo>
                  <a:cubicBezTo>
                    <a:pt x="1758" y="4087"/>
                    <a:pt x="1872" y="3744"/>
                    <a:pt x="1780" y="3356"/>
                  </a:cubicBezTo>
                  <a:cubicBezTo>
                    <a:pt x="1692"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9" name="Google Shape;4661;p53">
              <a:extLst>
                <a:ext uri="{FF2B5EF4-FFF2-40B4-BE49-F238E27FC236}">
                  <a16:creationId xmlns:a16="http://schemas.microsoft.com/office/drawing/2014/main" id="{ECDB5522-3E3A-C874-24FF-C65C326D1354}"/>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6158" y="8730"/>
                    <a:pt x="21753" y="2179"/>
                  </a:cubicBezTo>
                  <a:cubicBezTo>
                    <a:pt x="20885" y="901"/>
                    <a:pt x="19082" y="399"/>
                    <a:pt x="15499" y="57"/>
                  </a:cubicBezTo>
                  <a:cubicBezTo>
                    <a:pt x="15097" y="18"/>
                    <a:pt x="14657" y="1"/>
                    <a:pt x="14193"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0" name="Google Shape;4662;p53">
              <a:extLst>
                <a:ext uri="{FF2B5EF4-FFF2-40B4-BE49-F238E27FC236}">
                  <a16:creationId xmlns:a16="http://schemas.microsoft.com/office/drawing/2014/main" id="{7C5DC045-F4A6-8EB0-1B92-BEE8984314B9}"/>
                </a:ext>
              </a:extLst>
            </p:cNvPr>
            <p:cNvSpPr/>
            <p:nvPr/>
          </p:nvSpPr>
          <p:spPr>
            <a:xfrm>
              <a:off x="2625075" y="2395300"/>
              <a:ext cx="731575" cy="931925"/>
            </a:xfrm>
            <a:custGeom>
              <a:avLst/>
              <a:gdLst/>
              <a:ahLst/>
              <a:cxnLst/>
              <a:rect l="l" t="t" r="r" b="b"/>
              <a:pathLst>
                <a:path w="29263" h="37277" extrusionOk="0">
                  <a:moveTo>
                    <a:pt x="14193" y="1"/>
                  </a:moveTo>
                  <a:cubicBezTo>
                    <a:pt x="10544" y="1"/>
                    <a:pt x="5387" y="1061"/>
                    <a:pt x="5387" y="1061"/>
                  </a:cubicBezTo>
                  <a:cubicBezTo>
                    <a:pt x="0" y="3184"/>
                    <a:pt x="274" y="35573"/>
                    <a:pt x="274" y="35573"/>
                  </a:cubicBezTo>
                  <a:cubicBezTo>
                    <a:pt x="4675" y="36821"/>
                    <a:pt x="8818" y="37276"/>
                    <a:pt x="12520" y="37276"/>
                  </a:cubicBezTo>
                  <a:cubicBezTo>
                    <a:pt x="22489" y="37276"/>
                    <a:pt x="29262" y="33975"/>
                    <a:pt x="29262" y="33975"/>
                  </a:cubicBezTo>
                  <a:cubicBezTo>
                    <a:pt x="29262" y="33975"/>
                    <a:pt x="28851" y="30757"/>
                    <a:pt x="28167" y="26351"/>
                  </a:cubicBezTo>
                  <a:cubicBezTo>
                    <a:pt x="27277" y="29136"/>
                    <a:pt x="25062" y="31692"/>
                    <a:pt x="20132" y="32309"/>
                  </a:cubicBezTo>
                  <a:cubicBezTo>
                    <a:pt x="19338" y="32410"/>
                    <a:pt x="18589" y="32458"/>
                    <a:pt x="17883" y="32458"/>
                  </a:cubicBezTo>
                  <a:cubicBezTo>
                    <a:pt x="8041" y="32458"/>
                    <a:pt x="6580" y="23098"/>
                    <a:pt x="7624" y="16559"/>
                  </a:cubicBezTo>
                  <a:cubicBezTo>
                    <a:pt x="8742" y="9552"/>
                    <a:pt x="10409" y="6836"/>
                    <a:pt x="16320" y="5694"/>
                  </a:cubicBezTo>
                  <a:cubicBezTo>
                    <a:pt x="21091" y="4759"/>
                    <a:pt x="20863" y="2476"/>
                    <a:pt x="20954" y="1380"/>
                  </a:cubicBezTo>
                  <a:cubicBezTo>
                    <a:pt x="19904" y="673"/>
                    <a:pt x="18215" y="331"/>
                    <a:pt x="15499" y="57"/>
                  </a:cubicBezTo>
                  <a:cubicBezTo>
                    <a:pt x="15097" y="18"/>
                    <a:pt x="14657" y="1"/>
                    <a:pt x="14193"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1" name="Google Shape;4663;p53">
              <a:extLst>
                <a:ext uri="{FF2B5EF4-FFF2-40B4-BE49-F238E27FC236}">
                  <a16:creationId xmlns:a16="http://schemas.microsoft.com/office/drawing/2014/main" id="{BC35E94B-A3A3-4D00-96E0-10F4B3F22635}"/>
                </a:ext>
              </a:extLst>
            </p:cNvPr>
            <p:cNvSpPr/>
            <p:nvPr/>
          </p:nvSpPr>
          <p:spPr>
            <a:xfrm>
              <a:off x="3223700" y="2762450"/>
              <a:ext cx="38225" cy="105625"/>
            </a:xfrm>
            <a:custGeom>
              <a:avLst/>
              <a:gdLst/>
              <a:ahLst/>
              <a:cxnLst/>
              <a:rect l="l" t="t" r="r" b="b"/>
              <a:pathLst>
                <a:path w="1529" h="4225" extrusionOk="0">
                  <a:moveTo>
                    <a:pt x="321" y="0"/>
                  </a:moveTo>
                  <a:cubicBezTo>
                    <a:pt x="127" y="0"/>
                    <a:pt x="1" y="312"/>
                    <a:pt x="45" y="709"/>
                  </a:cubicBezTo>
                  <a:cubicBezTo>
                    <a:pt x="90" y="1120"/>
                    <a:pt x="319" y="1462"/>
                    <a:pt x="524" y="1462"/>
                  </a:cubicBezTo>
                  <a:cubicBezTo>
                    <a:pt x="532" y="1463"/>
                    <a:pt x="539" y="1464"/>
                    <a:pt x="547" y="1464"/>
                  </a:cubicBezTo>
                  <a:cubicBezTo>
                    <a:pt x="761" y="1464"/>
                    <a:pt x="888" y="1152"/>
                    <a:pt x="844" y="755"/>
                  </a:cubicBezTo>
                  <a:cubicBezTo>
                    <a:pt x="798" y="344"/>
                    <a:pt x="570" y="24"/>
                    <a:pt x="341" y="2"/>
                  </a:cubicBezTo>
                  <a:cubicBezTo>
                    <a:pt x="334" y="1"/>
                    <a:pt x="328" y="0"/>
                    <a:pt x="321" y="0"/>
                  </a:cubicBezTo>
                  <a:close/>
                  <a:moveTo>
                    <a:pt x="753" y="2169"/>
                  </a:moveTo>
                  <a:cubicBezTo>
                    <a:pt x="468" y="2169"/>
                    <a:pt x="275" y="2595"/>
                    <a:pt x="341" y="3151"/>
                  </a:cubicBezTo>
                  <a:cubicBezTo>
                    <a:pt x="410" y="3722"/>
                    <a:pt x="729" y="4201"/>
                    <a:pt x="1026" y="4224"/>
                  </a:cubicBezTo>
                  <a:cubicBezTo>
                    <a:pt x="1346" y="4224"/>
                    <a:pt x="1528" y="3791"/>
                    <a:pt x="1460" y="3220"/>
                  </a:cubicBezTo>
                  <a:cubicBezTo>
                    <a:pt x="1391" y="2672"/>
                    <a:pt x="1072" y="2193"/>
                    <a:pt x="775" y="2170"/>
                  </a:cubicBezTo>
                  <a:cubicBezTo>
                    <a:pt x="768" y="2169"/>
                    <a:pt x="760" y="2169"/>
                    <a:pt x="753" y="2169"/>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2" name="Google Shape;4664;p53">
              <a:extLst>
                <a:ext uri="{FF2B5EF4-FFF2-40B4-BE49-F238E27FC236}">
                  <a16:creationId xmlns:a16="http://schemas.microsoft.com/office/drawing/2014/main" id="{6B8BD7C5-EFB5-3FEB-70D3-AFC1CB7B16FF}"/>
                </a:ext>
              </a:extLst>
            </p:cNvPr>
            <p:cNvSpPr/>
            <p:nvPr/>
          </p:nvSpPr>
          <p:spPr>
            <a:xfrm>
              <a:off x="2712375" y="3246950"/>
              <a:ext cx="522150" cy="52525"/>
            </a:xfrm>
            <a:custGeom>
              <a:avLst/>
              <a:gdLst/>
              <a:ahLst/>
              <a:cxnLst/>
              <a:rect l="l" t="t" r="r" b="b"/>
              <a:pathLst>
                <a:path w="20886" h="2101" extrusionOk="0">
                  <a:moveTo>
                    <a:pt x="1" y="0"/>
                  </a:moveTo>
                  <a:cubicBezTo>
                    <a:pt x="1" y="23"/>
                    <a:pt x="160" y="69"/>
                    <a:pt x="434" y="183"/>
                  </a:cubicBezTo>
                  <a:cubicBezTo>
                    <a:pt x="708" y="297"/>
                    <a:pt x="1073" y="457"/>
                    <a:pt x="1553" y="594"/>
                  </a:cubicBezTo>
                  <a:cubicBezTo>
                    <a:pt x="2488" y="936"/>
                    <a:pt x="3790" y="1256"/>
                    <a:pt x="5091" y="1530"/>
                  </a:cubicBezTo>
                  <a:cubicBezTo>
                    <a:pt x="6392" y="1758"/>
                    <a:pt x="7715" y="1940"/>
                    <a:pt x="8697" y="2009"/>
                  </a:cubicBezTo>
                  <a:cubicBezTo>
                    <a:pt x="9199" y="2055"/>
                    <a:pt x="9610" y="2055"/>
                    <a:pt x="9907" y="2077"/>
                  </a:cubicBezTo>
                  <a:cubicBezTo>
                    <a:pt x="10203" y="2100"/>
                    <a:pt x="10363" y="2100"/>
                    <a:pt x="10363" y="2100"/>
                  </a:cubicBezTo>
                  <a:cubicBezTo>
                    <a:pt x="10363" y="2100"/>
                    <a:pt x="11025" y="2100"/>
                    <a:pt x="12029" y="2077"/>
                  </a:cubicBezTo>
                  <a:cubicBezTo>
                    <a:pt x="13034" y="2055"/>
                    <a:pt x="14358" y="1963"/>
                    <a:pt x="15682" y="1803"/>
                  </a:cubicBezTo>
                  <a:cubicBezTo>
                    <a:pt x="17005" y="1621"/>
                    <a:pt x="18306" y="1393"/>
                    <a:pt x="19288" y="1164"/>
                  </a:cubicBezTo>
                  <a:cubicBezTo>
                    <a:pt x="19767" y="1073"/>
                    <a:pt x="20178" y="959"/>
                    <a:pt x="20452" y="890"/>
                  </a:cubicBezTo>
                  <a:cubicBezTo>
                    <a:pt x="20726" y="822"/>
                    <a:pt x="20886" y="753"/>
                    <a:pt x="20886" y="753"/>
                  </a:cubicBezTo>
                  <a:cubicBezTo>
                    <a:pt x="20886" y="748"/>
                    <a:pt x="20876" y="745"/>
                    <a:pt x="20856" y="745"/>
                  </a:cubicBezTo>
                  <a:cubicBezTo>
                    <a:pt x="20797" y="745"/>
                    <a:pt x="20652" y="771"/>
                    <a:pt x="20429" y="822"/>
                  </a:cubicBezTo>
                  <a:cubicBezTo>
                    <a:pt x="20155" y="868"/>
                    <a:pt x="19744" y="959"/>
                    <a:pt x="19265" y="1050"/>
                  </a:cubicBezTo>
                  <a:cubicBezTo>
                    <a:pt x="18284" y="1233"/>
                    <a:pt x="16960" y="1415"/>
                    <a:pt x="15659" y="1552"/>
                  </a:cubicBezTo>
                  <a:cubicBezTo>
                    <a:pt x="14335" y="1689"/>
                    <a:pt x="13011" y="1758"/>
                    <a:pt x="12029" y="1758"/>
                  </a:cubicBezTo>
                  <a:cubicBezTo>
                    <a:pt x="11025" y="1758"/>
                    <a:pt x="10363" y="1735"/>
                    <a:pt x="10363" y="1735"/>
                  </a:cubicBezTo>
                  <a:lnTo>
                    <a:pt x="9930" y="1735"/>
                  </a:lnTo>
                  <a:cubicBezTo>
                    <a:pt x="9633" y="1712"/>
                    <a:pt x="9222" y="1712"/>
                    <a:pt x="8720" y="1689"/>
                  </a:cubicBezTo>
                  <a:cubicBezTo>
                    <a:pt x="7738" y="1621"/>
                    <a:pt x="6437" y="1484"/>
                    <a:pt x="5136" y="1278"/>
                  </a:cubicBezTo>
                  <a:cubicBezTo>
                    <a:pt x="3835" y="1050"/>
                    <a:pt x="2534" y="753"/>
                    <a:pt x="1598" y="480"/>
                  </a:cubicBezTo>
                  <a:cubicBezTo>
                    <a:pt x="1119" y="343"/>
                    <a:pt x="731" y="206"/>
                    <a:pt x="457" y="114"/>
                  </a:cubicBezTo>
                  <a:cubicBezTo>
                    <a:pt x="183" y="23"/>
                    <a:pt x="23" y="0"/>
                    <a:pt x="1"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3" name="Google Shape;4665;p53">
              <a:extLst>
                <a:ext uri="{FF2B5EF4-FFF2-40B4-BE49-F238E27FC236}">
                  <a16:creationId xmlns:a16="http://schemas.microsoft.com/office/drawing/2014/main" id="{3FD0926B-F12A-6FFE-80CA-501661F135C1}"/>
                </a:ext>
              </a:extLst>
            </p:cNvPr>
            <p:cNvSpPr/>
            <p:nvPr/>
          </p:nvSpPr>
          <p:spPr>
            <a:xfrm>
              <a:off x="2828775" y="2406400"/>
              <a:ext cx="312175" cy="117750"/>
            </a:xfrm>
            <a:custGeom>
              <a:avLst/>
              <a:gdLst/>
              <a:ahLst/>
              <a:cxnLst/>
              <a:rect l="l" t="t" r="r" b="b"/>
              <a:pathLst>
                <a:path w="12487" h="4710" extrusionOk="0">
                  <a:moveTo>
                    <a:pt x="2238" y="1"/>
                  </a:moveTo>
                  <a:cubicBezTo>
                    <a:pt x="2238" y="1"/>
                    <a:pt x="1" y="594"/>
                    <a:pt x="572" y="1758"/>
                  </a:cubicBezTo>
                  <a:cubicBezTo>
                    <a:pt x="1074" y="2743"/>
                    <a:pt x="3015" y="4709"/>
                    <a:pt x="6034" y="4709"/>
                  </a:cubicBezTo>
                  <a:cubicBezTo>
                    <a:pt x="6583" y="4709"/>
                    <a:pt x="7167" y="4645"/>
                    <a:pt x="7784" y="4497"/>
                  </a:cubicBezTo>
                  <a:cubicBezTo>
                    <a:pt x="12486" y="3379"/>
                    <a:pt x="10318" y="594"/>
                    <a:pt x="8857" y="594"/>
                  </a:cubicBezTo>
                  <a:cubicBezTo>
                    <a:pt x="7396" y="594"/>
                    <a:pt x="2238" y="1"/>
                    <a:pt x="2238"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4" name="Google Shape;4666;p53">
              <a:extLst>
                <a:ext uri="{FF2B5EF4-FFF2-40B4-BE49-F238E27FC236}">
                  <a16:creationId xmlns:a16="http://schemas.microsoft.com/office/drawing/2014/main" id="{43CF2709-CF58-C902-6D26-00D05BBAB1EF}"/>
                </a:ext>
              </a:extLst>
            </p:cNvPr>
            <p:cNvSpPr/>
            <p:nvPr/>
          </p:nvSpPr>
          <p:spPr>
            <a:xfrm>
              <a:off x="2844750" y="2406400"/>
              <a:ext cx="239125" cy="84925"/>
            </a:xfrm>
            <a:custGeom>
              <a:avLst/>
              <a:gdLst/>
              <a:ahLst/>
              <a:cxnLst/>
              <a:rect l="l" t="t" r="r" b="b"/>
              <a:pathLst>
                <a:path w="9565" h="3397" extrusionOk="0">
                  <a:moveTo>
                    <a:pt x="1599" y="1"/>
                  </a:moveTo>
                  <a:cubicBezTo>
                    <a:pt x="1599" y="1"/>
                    <a:pt x="435" y="320"/>
                    <a:pt x="1" y="936"/>
                  </a:cubicBezTo>
                  <a:cubicBezTo>
                    <a:pt x="464" y="1767"/>
                    <a:pt x="2266" y="3397"/>
                    <a:pt x="5048" y="3397"/>
                  </a:cubicBezTo>
                  <a:cubicBezTo>
                    <a:pt x="5555" y="3397"/>
                    <a:pt x="6095" y="3342"/>
                    <a:pt x="6666" y="3219"/>
                  </a:cubicBezTo>
                  <a:cubicBezTo>
                    <a:pt x="9108" y="2694"/>
                    <a:pt x="9565" y="1713"/>
                    <a:pt x="9222" y="959"/>
                  </a:cubicBezTo>
                  <a:cubicBezTo>
                    <a:pt x="8926" y="731"/>
                    <a:pt x="8560" y="594"/>
                    <a:pt x="8218" y="594"/>
                  </a:cubicBezTo>
                  <a:cubicBezTo>
                    <a:pt x="6757" y="594"/>
                    <a:pt x="1599" y="1"/>
                    <a:pt x="1599" y="1"/>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5" name="Google Shape;4667;p53">
              <a:extLst>
                <a:ext uri="{FF2B5EF4-FFF2-40B4-BE49-F238E27FC236}">
                  <a16:creationId xmlns:a16="http://schemas.microsoft.com/office/drawing/2014/main" id="{48A31EB7-DA0F-50AD-F065-95160AA515F3}"/>
                </a:ext>
              </a:extLst>
            </p:cNvPr>
            <p:cNvSpPr/>
            <p:nvPr/>
          </p:nvSpPr>
          <p:spPr>
            <a:xfrm>
              <a:off x="3037625" y="2474650"/>
              <a:ext cx="37700" cy="22550"/>
            </a:xfrm>
            <a:custGeom>
              <a:avLst/>
              <a:gdLst/>
              <a:ahLst/>
              <a:cxnLst/>
              <a:rect l="l" t="t" r="r" b="b"/>
              <a:pathLst>
                <a:path w="1508" h="902" extrusionOk="0">
                  <a:moveTo>
                    <a:pt x="1042" y="0"/>
                  </a:moveTo>
                  <a:cubicBezTo>
                    <a:pt x="934" y="0"/>
                    <a:pt x="812" y="18"/>
                    <a:pt x="686" y="55"/>
                  </a:cubicBezTo>
                  <a:cubicBezTo>
                    <a:pt x="298" y="192"/>
                    <a:pt x="1" y="466"/>
                    <a:pt x="47" y="672"/>
                  </a:cubicBezTo>
                  <a:cubicBezTo>
                    <a:pt x="76" y="821"/>
                    <a:pt x="233" y="902"/>
                    <a:pt x="446" y="902"/>
                  </a:cubicBezTo>
                  <a:cubicBezTo>
                    <a:pt x="559" y="902"/>
                    <a:pt x="688" y="879"/>
                    <a:pt x="823" y="831"/>
                  </a:cubicBezTo>
                  <a:cubicBezTo>
                    <a:pt x="1211" y="717"/>
                    <a:pt x="1507" y="443"/>
                    <a:pt x="1462" y="215"/>
                  </a:cubicBezTo>
                  <a:cubicBezTo>
                    <a:pt x="1431" y="77"/>
                    <a:pt x="1265" y="0"/>
                    <a:pt x="1042"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6" name="Google Shape;4668;p53">
              <a:extLst>
                <a:ext uri="{FF2B5EF4-FFF2-40B4-BE49-F238E27FC236}">
                  <a16:creationId xmlns:a16="http://schemas.microsoft.com/office/drawing/2014/main" id="{A42AF7BA-1B79-1E19-483B-F3787D5DD6C1}"/>
                </a:ext>
              </a:extLst>
            </p:cNvPr>
            <p:cNvSpPr/>
            <p:nvPr/>
          </p:nvSpPr>
          <p:spPr>
            <a:xfrm>
              <a:off x="3001675" y="2494250"/>
              <a:ext cx="26275" cy="16050"/>
            </a:xfrm>
            <a:custGeom>
              <a:avLst/>
              <a:gdLst/>
              <a:ahLst/>
              <a:cxnLst/>
              <a:rect l="l" t="t" r="r" b="b"/>
              <a:pathLst>
                <a:path w="1051" h="642" extrusionOk="0">
                  <a:moveTo>
                    <a:pt x="746" y="1"/>
                  </a:moveTo>
                  <a:cubicBezTo>
                    <a:pt x="666" y="1"/>
                    <a:pt x="574" y="16"/>
                    <a:pt x="480" y="47"/>
                  </a:cubicBezTo>
                  <a:cubicBezTo>
                    <a:pt x="184" y="139"/>
                    <a:pt x="1" y="321"/>
                    <a:pt x="24" y="481"/>
                  </a:cubicBezTo>
                  <a:cubicBezTo>
                    <a:pt x="39" y="586"/>
                    <a:pt x="152" y="642"/>
                    <a:pt x="306" y="642"/>
                  </a:cubicBezTo>
                  <a:cubicBezTo>
                    <a:pt x="386" y="642"/>
                    <a:pt x="478" y="627"/>
                    <a:pt x="572" y="595"/>
                  </a:cubicBezTo>
                  <a:cubicBezTo>
                    <a:pt x="845" y="504"/>
                    <a:pt x="1051" y="321"/>
                    <a:pt x="1028" y="162"/>
                  </a:cubicBezTo>
                  <a:cubicBezTo>
                    <a:pt x="1013" y="57"/>
                    <a:pt x="900" y="1"/>
                    <a:pt x="746"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7" name="Google Shape;4669;p53">
              <a:extLst>
                <a:ext uri="{FF2B5EF4-FFF2-40B4-BE49-F238E27FC236}">
                  <a16:creationId xmlns:a16="http://schemas.microsoft.com/office/drawing/2014/main" id="{5E85BE60-0DEF-7E7A-A2CD-584FDA79F94D}"/>
                </a:ext>
              </a:extLst>
            </p:cNvPr>
            <p:cNvSpPr/>
            <p:nvPr/>
          </p:nvSpPr>
          <p:spPr>
            <a:xfrm>
              <a:off x="2576575" y="2390500"/>
              <a:ext cx="431975" cy="749975"/>
            </a:xfrm>
            <a:custGeom>
              <a:avLst/>
              <a:gdLst/>
              <a:ahLst/>
              <a:cxnLst/>
              <a:rect l="l" t="t" r="r" b="b"/>
              <a:pathLst>
                <a:path w="17279" h="29999" extrusionOk="0">
                  <a:moveTo>
                    <a:pt x="6699" y="0"/>
                  </a:moveTo>
                  <a:cubicBezTo>
                    <a:pt x="5598" y="0"/>
                    <a:pt x="4452" y="213"/>
                    <a:pt x="3287" y="637"/>
                  </a:cubicBezTo>
                  <a:cubicBezTo>
                    <a:pt x="4017" y="1025"/>
                    <a:pt x="4611" y="956"/>
                    <a:pt x="5798" y="1139"/>
                  </a:cubicBezTo>
                  <a:cubicBezTo>
                    <a:pt x="6848" y="1824"/>
                    <a:pt x="8263" y="2143"/>
                    <a:pt x="10043" y="4745"/>
                  </a:cubicBezTo>
                  <a:cubicBezTo>
                    <a:pt x="12486" y="8329"/>
                    <a:pt x="13787" y="17710"/>
                    <a:pt x="10408" y="22937"/>
                  </a:cubicBezTo>
                  <a:cubicBezTo>
                    <a:pt x="10408" y="22937"/>
                    <a:pt x="8329" y="26600"/>
                    <a:pt x="4187" y="26600"/>
                  </a:cubicBezTo>
                  <a:cubicBezTo>
                    <a:pt x="3798" y="26600"/>
                    <a:pt x="3392" y="26568"/>
                    <a:pt x="2967" y="26498"/>
                  </a:cubicBezTo>
                  <a:lnTo>
                    <a:pt x="91" y="26680"/>
                  </a:lnTo>
                  <a:cubicBezTo>
                    <a:pt x="91" y="26680"/>
                    <a:pt x="0" y="29602"/>
                    <a:pt x="4474" y="29967"/>
                  </a:cubicBezTo>
                  <a:cubicBezTo>
                    <a:pt x="4726" y="29988"/>
                    <a:pt x="4977" y="29999"/>
                    <a:pt x="5226" y="29999"/>
                  </a:cubicBezTo>
                  <a:cubicBezTo>
                    <a:pt x="8195" y="29999"/>
                    <a:pt x="10882" y="28521"/>
                    <a:pt x="12714" y="26247"/>
                  </a:cubicBezTo>
                  <a:cubicBezTo>
                    <a:pt x="13307" y="25493"/>
                    <a:pt x="14266" y="24603"/>
                    <a:pt x="14654" y="23713"/>
                  </a:cubicBezTo>
                  <a:cubicBezTo>
                    <a:pt x="16480" y="19582"/>
                    <a:pt x="17279" y="15838"/>
                    <a:pt x="16480" y="11273"/>
                  </a:cubicBezTo>
                  <a:cubicBezTo>
                    <a:pt x="15136" y="3706"/>
                    <a:pt x="11297" y="0"/>
                    <a:pt x="6699" y="0"/>
                  </a:cubicBezTo>
                  <a:close/>
                </a:path>
              </a:pathLst>
            </a:custGeom>
            <a:solidFill>
              <a:srgbClr val="97C9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8" name="Google Shape;4670;p53">
              <a:extLst>
                <a:ext uri="{FF2B5EF4-FFF2-40B4-BE49-F238E27FC236}">
                  <a16:creationId xmlns:a16="http://schemas.microsoft.com/office/drawing/2014/main" id="{C53FB04A-90D5-8678-F1E6-CD68977CF56D}"/>
                </a:ext>
              </a:extLst>
            </p:cNvPr>
            <p:cNvSpPr/>
            <p:nvPr/>
          </p:nvSpPr>
          <p:spPr>
            <a:xfrm>
              <a:off x="2578850" y="2418950"/>
              <a:ext cx="353825" cy="685500"/>
            </a:xfrm>
            <a:custGeom>
              <a:avLst/>
              <a:gdLst/>
              <a:ahLst/>
              <a:cxnLst/>
              <a:rect l="l" t="t" r="r" b="b"/>
              <a:pathLst>
                <a:path w="14153" h="27420" extrusionOk="0">
                  <a:moveTo>
                    <a:pt x="5707" y="1"/>
                  </a:moveTo>
                  <a:lnTo>
                    <a:pt x="5707" y="1"/>
                  </a:lnTo>
                  <a:cubicBezTo>
                    <a:pt x="6757" y="686"/>
                    <a:pt x="8172" y="1028"/>
                    <a:pt x="9952" y="3607"/>
                  </a:cubicBezTo>
                  <a:cubicBezTo>
                    <a:pt x="12395" y="7191"/>
                    <a:pt x="13696" y="16572"/>
                    <a:pt x="10317" y="21799"/>
                  </a:cubicBezTo>
                  <a:cubicBezTo>
                    <a:pt x="10317" y="21799"/>
                    <a:pt x="8238" y="25462"/>
                    <a:pt x="4096" y="25462"/>
                  </a:cubicBezTo>
                  <a:cubicBezTo>
                    <a:pt x="3707" y="25462"/>
                    <a:pt x="3301" y="25430"/>
                    <a:pt x="2876" y="25360"/>
                  </a:cubicBezTo>
                  <a:lnTo>
                    <a:pt x="0" y="25542"/>
                  </a:lnTo>
                  <a:cubicBezTo>
                    <a:pt x="0" y="25542"/>
                    <a:pt x="0" y="26113"/>
                    <a:pt x="343" y="26775"/>
                  </a:cubicBezTo>
                  <a:cubicBezTo>
                    <a:pt x="913" y="27072"/>
                    <a:pt x="1689" y="27300"/>
                    <a:pt x="2694" y="27391"/>
                  </a:cubicBezTo>
                  <a:cubicBezTo>
                    <a:pt x="2923" y="27410"/>
                    <a:pt x="3152" y="27420"/>
                    <a:pt x="3378" y="27420"/>
                  </a:cubicBezTo>
                  <a:cubicBezTo>
                    <a:pt x="6099" y="27420"/>
                    <a:pt x="8563" y="26053"/>
                    <a:pt x="10249" y="23967"/>
                  </a:cubicBezTo>
                  <a:cubicBezTo>
                    <a:pt x="10797" y="23283"/>
                    <a:pt x="11253" y="22529"/>
                    <a:pt x="11596" y="21708"/>
                  </a:cubicBezTo>
                  <a:cubicBezTo>
                    <a:pt x="13262" y="17919"/>
                    <a:pt x="14152" y="14426"/>
                    <a:pt x="13399" y="10249"/>
                  </a:cubicBezTo>
                  <a:cubicBezTo>
                    <a:pt x="12280" y="3881"/>
                    <a:pt x="9382" y="503"/>
                    <a:pt x="570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9" name="Google Shape;4671;p53">
              <a:extLst>
                <a:ext uri="{FF2B5EF4-FFF2-40B4-BE49-F238E27FC236}">
                  <a16:creationId xmlns:a16="http://schemas.microsoft.com/office/drawing/2014/main" id="{5C16773A-C212-48C0-F72C-929ADB5BBD10}"/>
                </a:ext>
              </a:extLst>
            </p:cNvPr>
            <p:cNvSpPr/>
            <p:nvPr/>
          </p:nvSpPr>
          <p:spPr>
            <a:xfrm>
              <a:off x="2707800" y="2435050"/>
              <a:ext cx="199750" cy="612825"/>
            </a:xfrm>
            <a:custGeom>
              <a:avLst/>
              <a:gdLst/>
              <a:ahLst/>
              <a:cxnLst/>
              <a:rect l="l" t="t" r="r" b="b"/>
              <a:pathLst>
                <a:path w="7990" h="24513" extrusionOk="0">
                  <a:moveTo>
                    <a:pt x="967" y="1"/>
                  </a:moveTo>
                  <a:cubicBezTo>
                    <a:pt x="848" y="1"/>
                    <a:pt x="738" y="8"/>
                    <a:pt x="640" y="19"/>
                  </a:cubicBezTo>
                  <a:cubicBezTo>
                    <a:pt x="206" y="87"/>
                    <a:pt x="1" y="201"/>
                    <a:pt x="1" y="224"/>
                  </a:cubicBezTo>
                  <a:cubicBezTo>
                    <a:pt x="4" y="227"/>
                    <a:pt x="12" y="229"/>
                    <a:pt x="23" y="229"/>
                  </a:cubicBezTo>
                  <a:cubicBezTo>
                    <a:pt x="92" y="229"/>
                    <a:pt x="307" y="179"/>
                    <a:pt x="640" y="179"/>
                  </a:cubicBezTo>
                  <a:cubicBezTo>
                    <a:pt x="684" y="176"/>
                    <a:pt x="730" y="175"/>
                    <a:pt x="778" y="175"/>
                  </a:cubicBezTo>
                  <a:cubicBezTo>
                    <a:pt x="1161" y="175"/>
                    <a:pt x="1688" y="263"/>
                    <a:pt x="2215" y="567"/>
                  </a:cubicBezTo>
                  <a:cubicBezTo>
                    <a:pt x="3425" y="1206"/>
                    <a:pt x="4589" y="2689"/>
                    <a:pt x="5433" y="4310"/>
                  </a:cubicBezTo>
                  <a:cubicBezTo>
                    <a:pt x="5867" y="5132"/>
                    <a:pt x="6232" y="5976"/>
                    <a:pt x="6460" y="6775"/>
                  </a:cubicBezTo>
                  <a:cubicBezTo>
                    <a:pt x="6643" y="7620"/>
                    <a:pt x="6826" y="8418"/>
                    <a:pt x="6917" y="9103"/>
                  </a:cubicBezTo>
                  <a:cubicBezTo>
                    <a:pt x="7054" y="9788"/>
                    <a:pt x="7100" y="10359"/>
                    <a:pt x="7168" y="10747"/>
                  </a:cubicBezTo>
                  <a:cubicBezTo>
                    <a:pt x="7191" y="10952"/>
                    <a:pt x="7191" y="11112"/>
                    <a:pt x="7214" y="11226"/>
                  </a:cubicBezTo>
                  <a:cubicBezTo>
                    <a:pt x="7214" y="11317"/>
                    <a:pt x="7214" y="11386"/>
                    <a:pt x="7214" y="11386"/>
                  </a:cubicBezTo>
                  <a:cubicBezTo>
                    <a:pt x="7214" y="11386"/>
                    <a:pt x="7237" y="11614"/>
                    <a:pt x="7259" y="12002"/>
                  </a:cubicBezTo>
                  <a:cubicBezTo>
                    <a:pt x="7305" y="12413"/>
                    <a:pt x="7282" y="12983"/>
                    <a:pt x="7305" y="13668"/>
                  </a:cubicBezTo>
                  <a:cubicBezTo>
                    <a:pt x="7259" y="14353"/>
                    <a:pt x="7214" y="15152"/>
                    <a:pt x="7031" y="15996"/>
                  </a:cubicBezTo>
                  <a:cubicBezTo>
                    <a:pt x="6985" y="16202"/>
                    <a:pt x="6963" y="16430"/>
                    <a:pt x="6894" y="16636"/>
                  </a:cubicBezTo>
                  <a:cubicBezTo>
                    <a:pt x="6849" y="16841"/>
                    <a:pt x="6780" y="17069"/>
                    <a:pt x="6712" y="17275"/>
                  </a:cubicBezTo>
                  <a:cubicBezTo>
                    <a:pt x="6643" y="17503"/>
                    <a:pt x="6575" y="17708"/>
                    <a:pt x="6506" y="17937"/>
                  </a:cubicBezTo>
                  <a:lnTo>
                    <a:pt x="6255" y="18576"/>
                  </a:lnTo>
                  <a:cubicBezTo>
                    <a:pt x="5570" y="20288"/>
                    <a:pt x="4589" y="21885"/>
                    <a:pt x="3653" y="22912"/>
                  </a:cubicBezTo>
                  <a:cubicBezTo>
                    <a:pt x="2740" y="23940"/>
                    <a:pt x="1941" y="24442"/>
                    <a:pt x="1987" y="24510"/>
                  </a:cubicBezTo>
                  <a:cubicBezTo>
                    <a:pt x="1987" y="24512"/>
                    <a:pt x="1988" y="24513"/>
                    <a:pt x="1990" y="24513"/>
                  </a:cubicBezTo>
                  <a:cubicBezTo>
                    <a:pt x="2017" y="24513"/>
                    <a:pt x="2217" y="24381"/>
                    <a:pt x="2535" y="24191"/>
                  </a:cubicBezTo>
                  <a:cubicBezTo>
                    <a:pt x="2626" y="24122"/>
                    <a:pt x="2717" y="24054"/>
                    <a:pt x="2831" y="23985"/>
                  </a:cubicBezTo>
                  <a:cubicBezTo>
                    <a:pt x="2923" y="23917"/>
                    <a:pt x="3037" y="23825"/>
                    <a:pt x="3151" y="23734"/>
                  </a:cubicBezTo>
                  <a:cubicBezTo>
                    <a:pt x="3356" y="23552"/>
                    <a:pt x="3630" y="23369"/>
                    <a:pt x="3858" y="23095"/>
                  </a:cubicBezTo>
                  <a:cubicBezTo>
                    <a:pt x="4886" y="22091"/>
                    <a:pt x="5958" y="20493"/>
                    <a:pt x="6712" y="18758"/>
                  </a:cubicBezTo>
                  <a:lnTo>
                    <a:pt x="7008" y="18119"/>
                  </a:lnTo>
                  <a:cubicBezTo>
                    <a:pt x="7077" y="17891"/>
                    <a:pt x="7145" y="17663"/>
                    <a:pt x="7237" y="17457"/>
                  </a:cubicBezTo>
                  <a:cubicBezTo>
                    <a:pt x="7305" y="17229"/>
                    <a:pt x="7373" y="17001"/>
                    <a:pt x="7442" y="16772"/>
                  </a:cubicBezTo>
                  <a:cubicBezTo>
                    <a:pt x="7510" y="16567"/>
                    <a:pt x="7556" y="16339"/>
                    <a:pt x="7602" y="16111"/>
                  </a:cubicBezTo>
                  <a:cubicBezTo>
                    <a:pt x="7830" y="15243"/>
                    <a:pt x="7876" y="14421"/>
                    <a:pt x="7944" y="13691"/>
                  </a:cubicBezTo>
                  <a:cubicBezTo>
                    <a:pt x="7967" y="12983"/>
                    <a:pt x="7990" y="12390"/>
                    <a:pt x="7944" y="11979"/>
                  </a:cubicBezTo>
                  <a:cubicBezTo>
                    <a:pt x="7921" y="11568"/>
                    <a:pt x="7921" y="11317"/>
                    <a:pt x="7921" y="11317"/>
                  </a:cubicBezTo>
                  <a:cubicBezTo>
                    <a:pt x="7921" y="11317"/>
                    <a:pt x="7921" y="11272"/>
                    <a:pt x="7898" y="11157"/>
                  </a:cubicBezTo>
                  <a:cubicBezTo>
                    <a:pt x="7898" y="11043"/>
                    <a:pt x="7876" y="10884"/>
                    <a:pt x="7853" y="10678"/>
                  </a:cubicBezTo>
                  <a:cubicBezTo>
                    <a:pt x="7784" y="10267"/>
                    <a:pt x="7716" y="9674"/>
                    <a:pt x="7556" y="8989"/>
                  </a:cubicBezTo>
                  <a:cubicBezTo>
                    <a:pt x="7442" y="8281"/>
                    <a:pt x="7237" y="7483"/>
                    <a:pt x="7008" y="6638"/>
                  </a:cubicBezTo>
                  <a:cubicBezTo>
                    <a:pt x="6734" y="5748"/>
                    <a:pt x="6346" y="4903"/>
                    <a:pt x="5890" y="4082"/>
                  </a:cubicBezTo>
                  <a:cubicBezTo>
                    <a:pt x="5411" y="3260"/>
                    <a:pt x="4863" y="2461"/>
                    <a:pt x="4269" y="1799"/>
                  </a:cubicBezTo>
                  <a:cubicBezTo>
                    <a:pt x="3653" y="1137"/>
                    <a:pt x="2991" y="612"/>
                    <a:pt x="2329" y="315"/>
                  </a:cubicBezTo>
                  <a:cubicBezTo>
                    <a:pt x="1825" y="72"/>
                    <a:pt x="1347" y="1"/>
                    <a:pt x="967"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0" name="Google Shape;4672;p53">
              <a:extLst>
                <a:ext uri="{FF2B5EF4-FFF2-40B4-BE49-F238E27FC236}">
                  <a16:creationId xmlns:a16="http://schemas.microsoft.com/office/drawing/2014/main" id="{88B21411-F7DE-97C9-7A2B-B12CDE1E6289}"/>
                </a:ext>
              </a:extLst>
            </p:cNvPr>
            <p:cNvSpPr/>
            <p:nvPr/>
          </p:nvSpPr>
          <p:spPr>
            <a:xfrm>
              <a:off x="2619375" y="2391500"/>
              <a:ext cx="388050" cy="755225"/>
            </a:xfrm>
            <a:custGeom>
              <a:avLst/>
              <a:gdLst/>
              <a:ahLst/>
              <a:cxnLst/>
              <a:rect l="l" t="t" r="r" b="b"/>
              <a:pathLst>
                <a:path w="15522" h="30209" extrusionOk="0">
                  <a:moveTo>
                    <a:pt x="6034" y="1"/>
                  </a:moveTo>
                  <a:cubicBezTo>
                    <a:pt x="5663" y="1"/>
                    <a:pt x="5335" y="32"/>
                    <a:pt x="5067" y="72"/>
                  </a:cubicBezTo>
                  <a:cubicBezTo>
                    <a:pt x="4748" y="94"/>
                    <a:pt x="4519" y="163"/>
                    <a:pt x="4360" y="186"/>
                  </a:cubicBezTo>
                  <a:cubicBezTo>
                    <a:pt x="4200" y="231"/>
                    <a:pt x="4109" y="254"/>
                    <a:pt x="4109" y="277"/>
                  </a:cubicBezTo>
                  <a:cubicBezTo>
                    <a:pt x="4109" y="281"/>
                    <a:pt x="4121" y="283"/>
                    <a:pt x="4145" y="283"/>
                  </a:cubicBezTo>
                  <a:cubicBezTo>
                    <a:pt x="4251" y="283"/>
                    <a:pt x="4587" y="246"/>
                    <a:pt x="5090" y="209"/>
                  </a:cubicBezTo>
                  <a:cubicBezTo>
                    <a:pt x="5240" y="197"/>
                    <a:pt x="5407" y="190"/>
                    <a:pt x="5588" y="190"/>
                  </a:cubicBezTo>
                  <a:cubicBezTo>
                    <a:pt x="6148" y="190"/>
                    <a:pt x="6842" y="258"/>
                    <a:pt x="7601" y="483"/>
                  </a:cubicBezTo>
                  <a:cubicBezTo>
                    <a:pt x="8103" y="642"/>
                    <a:pt x="8628" y="848"/>
                    <a:pt x="9153" y="1167"/>
                  </a:cubicBezTo>
                  <a:cubicBezTo>
                    <a:pt x="9655" y="1464"/>
                    <a:pt x="10157" y="1852"/>
                    <a:pt x="10614" y="2309"/>
                  </a:cubicBezTo>
                  <a:cubicBezTo>
                    <a:pt x="11093" y="2788"/>
                    <a:pt x="11504" y="3313"/>
                    <a:pt x="11892" y="3883"/>
                  </a:cubicBezTo>
                  <a:cubicBezTo>
                    <a:pt x="12280" y="4454"/>
                    <a:pt x="12622" y="5070"/>
                    <a:pt x="12919" y="5709"/>
                  </a:cubicBezTo>
                  <a:cubicBezTo>
                    <a:pt x="14129" y="8243"/>
                    <a:pt x="14631" y="11073"/>
                    <a:pt x="14768" y="13173"/>
                  </a:cubicBezTo>
                  <a:cubicBezTo>
                    <a:pt x="14836" y="14223"/>
                    <a:pt x="14814" y="15114"/>
                    <a:pt x="14768" y="15707"/>
                  </a:cubicBezTo>
                  <a:cubicBezTo>
                    <a:pt x="14745" y="16027"/>
                    <a:pt x="14745" y="16255"/>
                    <a:pt x="14722" y="16415"/>
                  </a:cubicBezTo>
                  <a:cubicBezTo>
                    <a:pt x="14700" y="16574"/>
                    <a:pt x="14677" y="16666"/>
                    <a:pt x="14677" y="16666"/>
                  </a:cubicBezTo>
                  <a:cubicBezTo>
                    <a:pt x="14677" y="16666"/>
                    <a:pt x="14677" y="16757"/>
                    <a:pt x="14654" y="16917"/>
                  </a:cubicBezTo>
                  <a:cubicBezTo>
                    <a:pt x="14631" y="17076"/>
                    <a:pt x="14608" y="17328"/>
                    <a:pt x="14563" y="17624"/>
                  </a:cubicBezTo>
                  <a:cubicBezTo>
                    <a:pt x="14448" y="18241"/>
                    <a:pt x="14289" y="19108"/>
                    <a:pt x="13992" y="20112"/>
                  </a:cubicBezTo>
                  <a:cubicBezTo>
                    <a:pt x="13695" y="21117"/>
                    <a:pt x="13284" y="22303"/>
                    <a:pt x="12668" y="23468"/>
                  </a:cubicBezTo>
                  <a:cubicBezTo>
                    <a:pt x="12371" y="24061"/>
                    <a:pt x="12029" y="24632"/>
                    <a:pt x="11641" y="25225"/>
                  </a:cubicBezTo>
                  <a:cubicBezTo>
                    <a:pt x="11253" y="25773"/>
                    <a:pt x="10819" y="26344"/>
                    <a:pt x="10340" y="26846"/>
                  </a:cubicBezTo>
                  <a:cubicBezTo>
                    <a:pt x="9838" y="27348"/>
                    <a:pt x="9336" y="27827"/>
                    <a:pt x="8765" y="28215"/>
                  </a:cubicBezTo>
                  <a:cubicBezTo>
                    <a:pt x="8194" y="28626"/>
                    <a:pt x="7624" y="28968"/>
                    <a:pt x="7007" y="29220"/>
                  </a:cubicBezTo>
                  <a:cubicBezTo>
                    <a:pt x="5798" y="29744"/>
                    <a:pt x="4565" y="29927"/>
                    <a:pt x="3515" y="29927"/>
                  </a:cubicBezTo>
                  <a:cubicBezTo>
                    <a:pt x="1544" y="29885"/>
                    <a:pt x="222" y="29370"/>
                    <a:pt x="43" y="29370"/>
                  </a:cubicBezTo>
                  <a:cubicBezTo>
                    <a:pt x="30" y="29370"/>
                    <a:pt x="23" y="29373"/>
                    <a:pt x="23" y="29379"/>
                  </a:cubicBezTo>
                  <a:cubicBezTo>
                    <a:pt x="0" y="29402"/>
                    <a:pt x="342" y="29539"/>
                    <a:pt x="936" y="29744"/>
                  </a:cubicBezTo>
                  <a:cubicBezTo>
                    <a:pt x="1529" y="29904"/>
                    <a:pt x="2419" y="30133"/>
                    <a:pt x="3515" y="30201"/>
                  </a:cubicBezTo>
                  <a:cubicBezTo>
                    <a:pt x="3630" y="30206"/>
                    <a:pt x="3748" y="30208"/>
                    <a:pt x="3868" y="30208"/>
                  </a:cubicBezTo>
                  <a:cubicBezTo>
                    <a:pt x="4867" y="30208"/>
                    <a:pt x="6026" y="30033"/>
                    <a:pt x="7167" y="29585"/>
                  </a:cubicBezTo>
                  <a:cubicBezTo>
                    <a:pt x="7806" y="29334"/>
                    <a:pt x="8423" y="28991"/>
                    <a:pt x="9016" y="28603"/>
                  </a:cubicBezTo>
                  <a:cubicBezTo>
                    <a:pt x="9632" y="28192"/>
                    <a:pt x="10180" y="27713"/>
                    <a:pt x="10682" y="27188"/>
                  </a:cubicBezTo>
                  <a:cubicBezTo>
                    <a:pt x="11207" y="26663"/>
                    <a:pt x="11664" y="26115"/>
                    <a:pt x="12097" y="25522"/>
                  </a:cubicBezTo>
                  <a:cubicBezTo>
                    <a:pt x="12485" y="24928"/>
                    <a:pt x="12873" y="24335"/>
                    <a:pt x="13193" y="23741"/>
                  </a:cubicBezTo>
                  <a:cubicBezTo>
                    <a:pt x="13832" y="22532"/>
                    <a:pt x="14289" y="21345"/>
                    <a:pt x="14608" y="20295"/>
                  </a:cubicBezTo>
                  <a:cubicBezTo>
                    <a:pt x="14951" y="19268"/>
                    <a:pt x="15133" y="18378"/>
                    <a:pt x="15247" y="17738"/>
                  </a:cubicBezTo>
                  <a:cubicBezTo>
                    <a:pt x="15293" y="17419"/>
                    <a:pt x="15339" y="17191"/>
                    <a:pt x="15361" y="17008"/>
                  </a:cubicBezTo>
                  <a:cubicBezTo>
                    <a:pt x="15384" y="16848"/>
                    <a:pt x="15384" y="16757"/>
                    <a:pt x="15384" y="16757"/>
                  </a:cubicBezTo>
                  <a:cubicBezTo>
                    <a:pt x="15384" y="16757"/>
                    <a:pt x="15384" y="16666"/>
                    <a:pt x="15407" y="16483"/>
                  </a:cubicBezTo>
                  <a:cubicBezTo>
                    <a:pt x="15430" y="16323"/>
                    <a:pt x="15453" y="16072"/>
                    <a:pt x="15476" y="15753"/>
                  </a:cubicBezTo>
                  <a:cubicBezTo>
                    <a:pt x="15498" y="15114"/>
                    <a:pt x="15521" y="14200"/>
                    <a:pt x="15430" y="13128"/>
                  </a:cubicBezTo>
                  <a:cubicBezTo>
                    <a:pt x="15247" y="10959"/>
                    <a:pt x="14677" y="8083"/>
                    <a:pt x="13376" y="5481"/>
                  </a:cubicBezTo>
                  <a:cubicBezTo>
                    <a:pt x="13056" y="4842"/>
                    <a:pt x="12691" y="4203"/>
                    <a:pt x="12280" y="3632"/>
                  </a:cubicBezTo>
                  <a:cubicBezTo>
                    <a:pt x="11846" y="3039"/>
                    <a:pt x="11390" y="2514"/>
                    <a:pt x="10888" y="2035"/>
                  </a:cubicBezTo>
                  <a:cubicBezTo>
                    <a:pt x="10408" y="1555"/>
                    <a:pt x="9861" y="1190"/>
                    <a:pt x="9313" y="871"/>
                  </a:cubicBezTo>
                  <a:cubicBezTo>
                    <a:pt x="8765" y="551"/>
                    <a:pt x="8194" y="346"/>
                    <a:pt x="7669" y="209"/>
                  </a:cubicBezTo>
                  <a:cubicBezTo>
                    <a:pt x="7075" y="54"/>
                    <a:pt x="6518" y="1"/>
                    <a:pt x="6034" y="1"/>
                  </a:cubicBezTo>
                  <a:close/>
                </a:path>
              </a:pathLst>
            </a:custGeom>
            <a:solidFill>
              <a:srgbClr val="5E838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1" name="Google Shape;4673;p53">
              <a:extLst>
                <a:ext uri="{FF2B5EF4-FFF2-40B4-BE49-F238E27FC236}">
                  <a16:creationId xmlns:a16="http://schemas.microsoft.com/office/drawing/2014/main" id="{0F12878F-CD03-D198-3B92-1D87AF7B0587}"/>
                </a:ext>
              </a:extLst>
            </p:cNvPr>
            <p:cNvSpPr/>
            <p:nvPr/>
          </p:nvSpPr>
          <p:spPr>
            <a:xfrm>
              <a:off x="2912100" y="2545625"/>
              <a:ext cx="46825" cy="102775"/>
            </a:xfrm>
            <a:custGeom>
              <a:avLst/>
              <a:gdLst/>
              <a:ahLst/>
              <a:cxnLst/>
              <a:rect l="l" t="t" r="r" b="b"/>
              <a:pathLst>
                <a:path w="1873" h="4111" extrusionOk="0">
                  <a:moveTo>
                    <a:pt x="479" y="0"/>
                  </a:moveTo>
                  <a:cubicBezTo>
                    <a:pt x="472" y="0"/>
                    <a:pt x="464" y="0"/>
                    <a:pt x="457" y="1"/>
                  </a:cubicBezTo>
                  <a:cubicBezTo>
                    <a:pt x="137" y="47"/>
                    <a:pt x="0" y="503"/>
                    <a:pt x="137" y="1051"/>
                  </a:cubicBezTo>
                  <a:cubicBezTo>
                    <a:pt x="249" y="1585"/>
                    <a:pt x="577" y="2010"/>
                    <a:pt x="889" y="2010"/>
                  </a:cubicBezTo>
                  <a:cubicBezTo>
                    <a:pt x="897" y="2010"/>
                    <a:pt x="905" y="2010"/>
                    <a:pt x="913" y="2010"/>
                  </a:cubicBezTo>
                  <a:cubicBezTo>
                    <a:pt x="1210" y="1987"/>
                    <a:pt x="1370" y="1530"/>
                    <a:pt x="1233" y="960"/>
                  </a:cubicBezTo>
                  <a:cubicBezTo>
                    <a:pt x="1099" y="426"/>
                    <a:pt x="771" y="0"/>
                    <a:pt x="479" y="0"/>
                  </a:cubicBezTo>
                  <a:close/>
                  <a:moveTo>
                    <a:pt x="1254" y="2670"/>
                  </a:moveTo>
                  <a:cubicBezTo>
                    <a:pt x="1247" y="2670"/>
                    <a:pt x="1240" y="2671"/>
                    <a:pt x="1233" y="2672"/>
                  </a:cubicBezTo>
                  <a:cubicBezTo>
                    <a:pt x="1005" y="2694"/>
                    <a:pt x="891" y="3037"/>
                    <a:pt x="982" y="3425"/>
                  </a:cubicBezTo>
                  <a:cubicBezTo>
                    <a:pt x="1070" y="3800"/>
                    <a:pt x="1307" y="4111"/>
                    <a:pt x="1529" y="4111"/>
                  </a:cubicBezTo>
                  <a:cubicBezTo>
                    <a:pt x="1537" y="4111"/>
                    <a:pt x="1545" y="4110"/>
                    <a:pt x="1553" y="4110"/>
                  </a:cubicBezTo>
                  <a:cubicBezTo>
                    <a:pt x="1758" y="4087"/>
                    <a:pt x="1872" y="3767"/>
                    <a:pt x="1781" y="3356"/>
                  </a:cubicBezTo>
                  <a:cubicBezTo>
                    <a:pt x="1693" y="2981"/>
                    <a:pt x="1455" y="2670"/>
                    <a:pt x="1254" y="267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2" name="Google Shape;4674;p53">
              <a:extLst>
                <a:ext uri="{FF2B5EF4-FFF2-40B4-BE49-F238E27FC236}">
                  <a16:creationId xmlns:a16="http://schemas.microsoft.com/office/drawing/2014/main" id="{4A067452-E409-A00E-74E1-9876D2CF9CA6}"/>
                </a:ext>
              </a:extLst>
            </p:cNvPr>
            <p:cNvSpPr/>
            <p:nvPr/>
          </p:nvSpPr>
          <p:spPr>
            <a:xfrm>
              <a:off x="2424775" y="2450500"/>
              <a:ext cx="442675" cy="667250"/>
            </a:xfrm>
            <a:custGeom>
              <a:avLst/>
              <a:gdLst/>
              <a:ahLst/>
              <a:cxnLst/>
              <a:rect l="l" t="t" r="r" b="b"/>
              <a:pathLst>
                <a:path w="17707" h="26690" extrusionOk="0">
                  <a:moveTo>
                    <a:pt x="12260" y="1"/>
                  </a:moveTo>
                  <a:cubicBezTo>
                    <a:pt x="12104" y="1"/>
                    <a:pt x="11951" y="13"/>
                    <a:pt x="11801" y="40"/>
                  </a:cubicBezTo>
                  <a:cubicBezTo>
                    <a:pt x="11482" y="85"/>
                    <a:pt x="11162" y="222"/>
                    <a:pt x="10865" y="405"/>
                  </a:cubicBezTo>
                  <a:cubicBezTo>
                    <a:pt x="10569" y="588"/>
                    <a:pt x="10295" y="793"/>
                    <a:pt x="10067" y="998"/>
                  </a:cubicBezTo>
                  <a:cubicBezTo>
                    <a:pt x="9017" y="1980"/>
                    <a:pt x="8241" y="3235"/>
                    <a:pt x="7487" y="4399"/>
                  </a:cubicBezTo>
                  <a:cubicBezTo>
                    <a:pt x="5205" y="7983"/>
                    <a:pt x="3310" y="11840"/>
                    <a:pt x="1986" y="15835"/>
                  </a:cubicBezTo>
                  <a:cubicBezTo>
                    <a:pt x="1187" y="18254"/>
                    <a:pt x="1" y="21724"/>
                    <a:pt x="1302" y="24166"/>
                  </a:cubicBezTo>
                  <a:cubicBezTo>
                    <a:pt x="2251" y="25984"/>
                    <a:pt x="3875" y="26689"/>
                    <a:pt x="5677" y="26689"/>
                  </a:cubicBezTo>
                  <a:cubicBezTo>
                    <a:pt x="7949" y="26689"/>
                    <a:pt x="10504" y="25569"/>
                    <a:pt x="12349" y="24143"/>
                  </a:cubicBezTo>
                  <a:cubicBezTo>
                    <a:pt x="13764" y="23048"/>
                    <a:pt x="15385" y="21724"/>
                    <a:pt x="16412" y="20286"/>
                  </a:cubicBezTo>
                  <a:cubicBezTo>
                    <a:pt x="17706" y="18482"/>
                    <a:pt x="16372" y="16762"/>
                    <a:pt x="14625" y="16762"/>
                  </a:cubicBezTo>
                  <a:cubicBezTo>
                    <a:pt x="14338" y="16762"/>
                    <a:pt x="14040" y="16808"/>
                    <a:pt x="13741" y="16908"/>
                  </a:cubicBezTo>
                  <a:cubicBezTo>
                    <a:pt x="12189" y="17456"/>
                    <a:pt x="10295" y="18049"/>
                    <a:pt x="8834" y="18802"/>
                  </a:cubicBezTo>
                  <a:cubicBezTo>
                    <a:pt x="10363" y="16269"/>
                    <a:pt x="11847" y="14671"/>
                    <a:pt x="13148" y="12046"/>
                  </a:cubicBezTo>
                  <a:cubicBezTo>
                    <a:pt x="14221" y="9923"/>
                    <a:pt x="15567" y="7960"/>
                    <a:pt x="16161" y="5655"/>
                  </a:cubicBezTo>
                  <a:cubicBezTo>
                    <a:pt x="16526" y="4285"/>
                    <a:pt x="16184" y="2710"/>
                    <a:pt x="15339" y="1569"/>
                  </a:cubicBezTo>
                  <a:cubicBezTo>
                    <a:pt x="14734" y="723"/>
                    <a:pt x="13435" y="1"/>
                    <a:pt x="12260"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3" name="Google Shape;4675;p53">
              <a:extLst>
                <a:ext uri="{FF2B5EF4-FFF2-40B4-BE49-F238E27FC236}">
                  <a16:creationId xmlns:a16="http://schemas.microsoft.com/office/drawing/2014/main" id="{072B0168-BABD-5D2E-ABA8-BA15AD6D2FEF}"/>
                </a:ext>
              </a:extLst>
            </p:cNvPr>
            <p:cNvSpPr/>
            <p:nvPr/>
          </p:nvSpPr>
          <p:spPr>
            <a:xfrm>
              <a:off x="2424775" y="2646650"/>
              <a:ext cx="438850" cy="471100"/>
            </a:xfrm>
            <a:custGeom>
              <a:avLst/>
              <a:gdLst/>
              <a:ahLst/>
              <a:cxnLst/>
              <a:rect l="l" t="t" r="r" b="b"/>
              <a:pathLst>
                <a:path w="17554" h="18844" extrusionOk="0">
                  <a:moveTo>
                    <a:pt x="5456" y="0"/>
                  </a:moveTo>
                  <a:cubicBezTo>
                    <a:pt x="4063" y="2579"/>
                    <a:pt x="2877" y="5250"/>
                    <a:pt x="1986" y="7989"/>
                  </a:cubicBezTo>
                  <a:cubicBezTo>
                    <a:pt x="1187" y="10408"/>
                    <a:pt x="1" y="13878"/>
                    <a:pt x="1302" y="16320"/>
                  </a:cubicBezTo>
                  <a:cubicBezTo>
                    <a:pt x="2251" y="18138"/>
                    <a:pt x="3875" y="18843"/>
                    <a:pt x="5677" y="18843"/>
                  </a:cubicBezTo>
                  <a:cubicBezTo>
                    <a:pt x="7949" y="18843"/>
                    <a:pt x="10504" y="17723"/>
                    <a:pt x="12349" y="16297"/>
                  </a:cubicBezTo>
                  <a:cubicBezTo>
                    <a:pt x="13764" y="15202"/>
                    <a:pt x="15385" y="13878"/>
                    <a:pt x="16412" y="12440"/>
                  </a:cubicBezTo>
                  <a:cubicBezTo>
                    <a:pt x="17553" y="10819"/>
                    <a:pt x="16640" y="9290"/>
                    <a:pt x="15202" y="8993"/>
                  </a:cubicBezTo>
                  <a:cubicBezTo>
                    <a:pt x="14517" y="9039"/>
                    <a:pt x="13901" y="9107"/>
                    <a:pt x="13468" y="9153"/>
                  </a:cubicBezTo>
                  <a:cubicBezTo>
                    <a:pt x="13353" y="9199"/>
                    <a:pt x="13262" y="9244"/>
                    <a:pt x="13148" y="9267"/>
                  </a:cubicBezTo>
                  <a:cubicBezTo>
                    <a:pt x="13627" y="9998"/>
                    <a:pt x="15202" y="12485"/>
                    <a:pt x="11162" y="14951"/>
                  </a:cubicBezTo>
                  <a:cubicBezTo>
                    <a:pt x="9077" y="16218"/>
                    <a:pt x="7431" y="16717"/>
                    <a:pt x="6303" y="16717"/>
                  </a:cubicBezTo>
                  <a:cubicBezTo>
                    <a:pt x="4911" y="16717"/>
                    <a:pt x="4306" y="15959"/>
                    <a:pt x="4634" y="14951"/>
                  </a:cubicBezTo>
                  <a:cubicBezTo>
                    <a:pt x="5228" y="13125"/>
                    <a:pt x="10317" y="10295"/>
                    <a:pt x="10318" y="10294"/>
                  </a:cubicBezTo>
                  <a:lnTo>
                    <a:pt x="10318" y="10294"/>
                  </a:lnTo>
                  <a:cubicBezTo>
                    <a:pt x="9815" y="10500"/>
                    <a:pt x="9290" y="10728"/>
                    <a:pt x="8834" y="10956"/>
                  </a:cubicBezTo>
                  <a:cubicBezTo>
                    <a:pt x="9131" y="10477"/>
                    <a:pt x="9427" y="10043"/>
                    <a:pt x="9701" y="9610"/>
                  </a:cubicBezTo>
                  <a:lnTo>
                    <a:pt x="9701" y="9610"/>
                  </a:lnTo>
                  <a:cubicBezTo>
                    <a:pt x="8441" y="10054"/>
                    <a:pt x="6632" y="10605"/>
                    <a:pt x="5482" y="10605"/>
                  </a:cubicBezTo>
                  <a:cubicBezTo>
                    <a:pt x="4861" y="10605"/>
                    <a:pt x="4431" y="10444"/>
                    <a:pt x="4383" y="10020"/>
                  </a:cubicBezTo>
                  <a:cubicBezTo>
                    <a:pt x="4179" y="8296"/>
                    <a:pt x="5891" y="4588"/>
                    <a:pt x="7167" y="4588"/>
                  </a:cubicBezTo>
                  <a:cubicBezTo>
                    <a:pt x="7175" y="4588"/>
                    <a:pt x="7183" y="4588"/>
                    <a:pt x="7191" y="4588"/>
                  </a:cubicBezTo>
                  <a:cubicBezTo>
                    <a:pt x="8035" y="4634"/>
                    <a:pt x="10340" y="5775"/>
                    <a:pt x="11801" y="6551"/>
                  </a:cubicBezTo>
                  <a:cubicBezTo>
                    <a:pt x="12258" y="5843"/>
                    <a:pt x="12691" y="5090"/>
                    <a:pt x="13125" y="4246"/>
                  </a:cubicBezTo>
                  <a:cubicBezTo>
                    <a:pt x="11368" y="3241"/>
                    <a:pt x="7670" y="1141"/>
                    <a:pt x="5456"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4" name="Google Shape;4676;p53">
              <a:extLst>
                <a:ext uri="{FF2B5EF4-FFF2-40B4-BE49-F238E27FC236}">
                  <a16:creationId xmlns:a16="http://schemas.microsoft.com/office/drawing/2014/main" id="{902C5945-3512-D73B-D044-29869330AFD8}"/>
                </a:ext>
              </a:extLst>
            </p:cNvPr>
            <p:cNvSpPr/>
            <p:nvPr/>
          </p:nvSpPr>
          <p:spPr>
            <a:xfrm>
              <a:off x="2558875" y="2918475"/>
              <a:ext cx="93050" cy="41575"/>
            </a:xfrm>
            <a:custGeom>
              <a:avLst/>
              <a:gdLst/>
              <a:ahLst/>
              <a:cxnLst/>
              <a:rect l="l" t="t" r="r" b="b"/>
              <a:pathLst>
                <a:path w="3722" h="1663" extrusionOk="0">
                  <a:moveTo>
                    <a:pt x="3623" y="0"/>
                  </a:moveTo>
                  <a:cubicBezTo>
                    <a:pt x="3461" y="0"/>
                    <a:pt x="3066" y="62"/>
                    <a:pt x="2671" y="152"/>
                  </a:cubicBezTo>
                  <a:cubicBezTo>
                    <a:pt x="2146" y="266"/>
                    <a:pt x="1667" y="426"/>
                    <a:pt x="1667" y="426"/>
                  </a:cubicBezTo>
                  <a:cubicBezTo>
                    <a:pt x="1667" y="426"/>
                    <a:pt x="1530" y="471"/>
                    <a:pt x="1370" y="563"/>
                  </a:cubicBezTo>
                  <a:cubicBezTo>
                    <a:pt x="1187" y="654"/>
                    <a:pt x="959" y="791"/>
                    <a:pt x="731" y="928"/>
                  </a:cubicBezTo>
                  <a:cubicBezTo>
                    <a:pt x="617" y="996"/>
                    <a:pt x="526" y="1088"/>
                    <a:pt x="434" y="1156"/>
                  </a:cubicBezTo>
                  <a:cubicBezTo>
                    <a:pt x="343" y="1224"/>
                    <a:pt x="252" y="1316"/>
                    <a:pt x="206" y="1384"/>
                  </a:cubicBezTo>
                  <a:cubicBezTo>
                    <a:pt x="69" y="1544"/>
                    <a:pt x="1" y="1658"/>
                    <a:pt x="46" y="1658"/>
                  </a:cubicBezTo>
                  <a:cubicBezTo>
                    <a:pt x="49" y="1661"/>
                    <a:pt x="54" y="1663"/>
                    <a:pt x="60" y="1663"/>
                  </a:cubicBezTo>
                  <a:cubicBezTo>
                    <a:pt x="99" y="1663"/>
                    <a:pt x="201" y="1600"/>
                    <a:pt x="320" y="1521"/>
                  </a:cubicBezTo>
                  <a:cubicBezTo>
                    <a:pt x="389" y="1453"/>
                    <a:pt x="503" y="1407"/>
                    <a:pt x="594" y="1361"/>
                  </a:cubicBezTo>
                  <a:cubicBezTo>
                    <a:pt x="708" y="1316"/>
                    <a:pt x="799" y="1247"/>
                    <a:pt x="914" y="1202"/>
                  </a:cubicBezTo>
                  <a:cubicBezTo>
                    <a:pt x="1142" y="1110"/>
                    <a:pt x="1370" y="996"/>
                    <a:pt x="1553" y="951"/>
                  </a:cubicBezTo>
                  <a:cubicBezTo>
                    <a:pt x="1735" y="882"/>
                    <a:pt x="1849" y="836"/>
                    <a:pt x="1849" y="836"/>
                  </a:cubicBezTo>
                  <a:cubicBezTo>
                    <a:pt x="1849" y="836"/>
                    <a:pt x="2306" y="654"/>
                    <a:pt x="2762" y="448"/>
                  </a:cubicBezTo>
                  <a:cubicBezTo>
                    <a:pt x="3242" y="266"/>
                    <a:pt x="3721" y="83"/>
                    <a:pt x="3698" y="15"/>
                  </a:cubicBezTo>
                  <a:cubicBezTo>
                    <a:pt x="3693" y="5"/>
                    <a:pt x="3667" y="0"/>
                    <a:pt x="3623"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5" name="Google Shape;4677;p53">
              <a:extLst>
                <a:ext uri="{FF2B5EF4-FFF2-40B4-BE49-F238E27FC236}">
                  <a16:creationId xmlns:a16="http://schemas.microsoft.com/office/drawing/2014/main" id="{41ECAD13-2658-EA69-BE59-12138EC91C9F}"/>
                </a:ext>
              </a:extLst>
            </p:cNvPr>
            <p:cNvSpPr/>
            <p:nvPr/>
          </p:nvSpPr>
          <p:spPr>
            <a:xfrm>
              <a:off x="2490975" y="3062425"/>
              <a:ext cx="25125" cy="16025"/>
            </a:xfrm>
            <a:custGeom>
              <a:avLst/>
              <a:gdLst/>
              <a:ahLst/>
              <a:cxnLst/>
              <a:rect l="l" t="t" r="r" b="b"/>
              <a:pathLst>
                <a:path w="1005" h="641" extrusionOk="0">
                  <a:moveTo>
                    <a:pt x="248" y="0"/>
                  </a:moveTo>
                  <a:cubicBezTo>
                    <a:pt x="134" y="0"/>
                    <a:pt x="40" y="26"/>
                    <a:pt x="23" y="77"/>
                  </a:cubicBezTo>
                  <a:cubicBezTo>
                    <a:pt x="0" y="123"/>
                    <a:pt x="114" y="214"/>
                    <a:pt x="229" y="305"/>
                  </a:cubicBezTo>
                  <a:cubicBezTo>
                    <a:pt x="320" y="397"/>
                    <a:pt x="388" y="465"/>
                    <a:pt x="388" y="465"/>
                  </a:cubicBezTo>
                  <a:cubicBezTo>
                    <a:pt x="388" y="465"/>
                    <a:pt x="502" y="511"/>
                    <a:pt x="639" y="556"/>
                  </a:cubicBezTo>
                  <a:cubicBezTo>
                    <a:pt x="727" y="592"/>
                    <a:pt x="828" y="640"/>
                    <a:pt x="891" y="640"/>
                  </a:cubicBezTo>
                  <a:cubicBezTo>
                    <a:pt x="910" y="640"/>
                    <a:pt x="926" y="636"/>
                    <a:pt x="936" y="625"/>
                  </a:cubicBezTo>
                  <a:cubicBezTo>
                    <a:pt x="1005" y="602"/>
                    <a:pt x="959" y="465"/>
                    <a:pt x="868" y="328"/>
                  </a:cubicBezTo>
                  <a:cubicBezTo>
                    <a:pt x="776" y="191"/>
                    <a:pt x="662" y="77"/>
                    <a:pt x="662" y="77"/>
                  </a:cubicBezTo>
                  <a:cubicBezTo>
                    <a:pt x="662" y="77"/>
                    <a:pt x="502" y="32"/>
                    <a:pt x="366" y="9"/>
                  </a:cubicBezTo>
                  <a:cubicBezTo>
                    <a:pt x="326" y="3"/>
                    <a:pt x="286" y="0"/>
                    <a:pt x="248"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6" name="Google Shape;4678;p53">
              <a:extLst>
                <a:ext uri="{FF2B5EF4-FFF2-40B4-BE49-F238E27FC236}">
                  <a16:creationId xmlns:a16="http://schemas.microsoft.com/office/drawing/2014/main" id="{F38BDC95-BA0B-9601-2D3A-B69A803E3297}"/>
                </a:ext>
              </a:extLst>
            </p:cNvPr>
            <p:cNvSpPr/>
            <p:nvPr/>
          </p:nvSpPr>
          <p:spPr>
            <a:xfrm>
              <a:off x="2506950" y="2441550"/>
              <a:ext cx="345825" cy="351775"/>
            </a:xfrm>
            <a:custGeom>
              <a:avLst/>
              <a:gdLst/>
              <a:ahLst/>
              <a:cxnLst/>
              <a:rect l="l" t="t" r="r" b="b"/>
              <a:pathLst>
                <a:path w="13833" h="14071" extrusionOk="0">
                  <a:moveTo>
                    <a:pt x="8805" y="1"/>
                  </a:moveTo>
                  <a:cubicBezTo>
                    <a:pt x="8677" y="1"/>
                    <a:pt x="8549" y="11"/>
                    <a:pt x="8423" y="33"/>
                  </a:cubicBezTo>
                  <a:cubicBezTo>
                    <a:pt x="8058" y="78"/>
                    <a:pt x="7693" y="238"/>
                    <a:pt x="7350" y="443"/>
                  </a:cubicBezTo>
                  <a:cubicBezTo>
                    <a:pt x="7008" y="649"/>
                    <a:pt x="6711" y="877"/>
                    <a:pt x="6437" y="1105"/>
                  </a:cubicBezTo>
                  <a:cubicBezTo>
                    <a:pt x="5250" y="2178"/>
                    <a:pt x="4337" y="3571"/>
                    <a:pt x="3470" y="4872"/>
                  </a:cubicBezTo>
                  <a:cubicBezTo>
                    <a:pt x="2192" y="6812"/>
                    <a:pt x="1028" y="8820"/>
                    <a:pt x="0" y="10897"/>
                  </a:cubicBezTo>
                  <a:cubicBezTo>
                    <a:pt x="4497" y="11354"/>
                    <a:pt x="8286" y="13294"/>
                    <a:pt x="9610" y="14070"/>
                  </a:cubicBezTo>
                  <a:cubicBezTo>
                    <a:pt x="9724" y="13842"/>
                    <a:pt x="9861" y="13591"/>
                    <a:pt x="9975" y="13363"/>
                  </a:cubicBezTo>
                  <a:cubicBezTo>
                    <a:pt x="11185" y="11034"/>
                    <a:pt x="12737" y="8820"/>
                    <a:pt x="13422" y="6264"/>
                  </a:cubicBezTo>
                  <a:cubicBezTo>
                    <a:pt x="13833" y="4757"/>
                    <a:pt x="13308" y="3388"/>
                    <a:pt x="12349" y="2110"/>
                  </a:cubicBezTo>
                  <a:cubicBezTo>
                    <a:pt x="11619" y="1150"/>
                    <a:pt x="10165" y="1"/>
                    <a:pt x="8805" y="1"/>
                  </a:cubicBezTo>
                  <a:close/>
                </a:path>
              </a:pathLst>
            </a:custGeom>
            <a:solidFill>
              <a:srgbClr val="CFCDE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7" name="Google Shape;4679;p53">
              <a:extLst>
                <a:ext uri="{FF2B5EF4-FFF2-40B4-BE49-F238E27FC236}">
                  <a16:creationId xmlns:a16="http://schemas.microsoft.com/office/drawing/2014/main" id="{155B39A2-A276-A4E3-A3DF-49881609CF7F}"/>
                </a:ext>
              </a:extLst>
            </p:cNvPr>
            <p:cNvSpPr/>
            <p:nvPr/>
          </p:nvSpPr>
          <p:spPr>
            <a:xfrm>
              <a:off x="2506950" y="2441200"/>
              <a:ext cx="287625" cy="352125"/>
            </a:xfrm>
            <a:custGeom>
              <a:avLst/>
              <a:gdLst/>
              <a:ahLst/>
              <a:cxnLst/>
              <a:rect l="l" t="t" r="r" b="b"/>
              <a:pathLst>
                <a:path w="11505" h="14085" extrusionOk="0">
                  <a:moveTo>
                    <a:pt x="8787" y="0"/>
                  </a:moveTo>
                  <a:cubicBezTo>
                    <a:pt x="8765" y="0"/>
                    <a:pt x="8742" y="0"/>
                    <a:pt x="8720" y="1"/>
                  </a:cubicBezTo>
                  <a:cubicBezTo>
                    <a:pt x="8628" y="24"/>
                    <a:pt x="8514" y="24"/>
                    <a:pt x="8423" y="47"/>
                  </a:cubicBezTo>
                  <a:cubicBezTo>
                    <a:pt x="8058" y="92"/>
                    <a:pt x="7693" y="252"/>
                    <a:pt x="7350" y="457"/>
                  </a:cubicBezTo>
                  <a:cubicBezTo>
                    <a:pt x="7008" y="663"/>
                    <a:pt x="6711" y="891"/>
                    <a:pt x="6437" y="1119"/>
                  </a:cubicBezTo>
                  <a:cubicBezTo>
                    <a:pt x="5250" y="2192"/>
                    <a:pt x="4337" y="3585"/>
                    <a:pt x="3470" y="4886"/>
                  </a:cubicBezTo>
                  <a:cubicBezTo>
                    <a:pt x="2192" y="6826"/>
                    <a:pt x="1028" y="8834"/>
                    <a:pt x="0" y="10911"/>
                  </a:cubicBezTo>
                  <a:cubicBezTo>
                    <a:pt x="4497" y="11368"/>
                    <a:pt x="8286" y="13308"/>
                    <a:pt x="9610" y="14084"/>
                  </a:cubicBezTo>
                  <a:cubicBezTo>
                    <a:pt x="9678" y="13947"/>
                    <a:pt x="9747" y="13833"/>
                    <a:pt x="9792" y="13719"/>
                  </a:cubicBezTo>
                  <a:cubicBezTo>
                    <a:pt x="8195" y="13011"/>
                    <a:pt x="3036" y="10660"/>
                    <a:pt x="3858" y="10158"/>
                  </a:cubicBezTo>
                  <a:cubicBezTo>
                    <a:pt x="3950" y="10100"/>
                    <a:pt x="4085" y="10073"/>
                    <a:pt x="4254" y="10073"/>
                  </a:cubicBezTo>
                  <a:cubicBezTo>
                    <a:pt x="5669" y="10073"/>
                    <a:pt x="9458" y="11933"/>
                    <a:pt x="10477" y="12464"/>
                  </a:cubicBezTo>
                  <a:cubicBezTo>
                    <a:pt x="10705" y="12053"/>
                    <a:pt x="10934" y="11642"/>
                    <a:pt x="11162" y="11231"/>
                  </a:cubicBezTo>
                  <a:cubicBezTo>
                    <a:pt x="11276" y="11026"/>
                    <a:pt x="11390" y="10843"/>
                    <a:pt x="11504" y="10638"/>
                  </a:cubicBezTo>
                  <a:cubicBezTo>
                    <a:pt x="9861" y="10341"/>
                    <a:pt x="6049" y="9451"/>
                    <a:pt x="5958" y="7602"/>
                  </a:cubicBezTo>
                  <a:cubicBezTo>
                    <a:pt x="5867" y="5799"/>
                    <a:pt x="8514" y="960"/>
                    <a:pt x="11139" y="960"/>
                  </a:cubicBezTo>
                  <a:cubicBezTo>
                    <a:pt x="10450" y="404"/>
                    <a:pt x="9610" y="0"/>
                    <a:pt x="878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8" name="Google Shape;4680;p53">
              <a:extLst>
                <a:ext uri="{FF2B5EF4-FFF2-40B4-BE49-F238E27FC236}">
                  <a16:creationId xmlns:a16="http://schemas.microsoft.com/office/drawing/2014/main" id="{DBBA0A2E-D70E-1072-73B5-A93DF31B5F78}"/>
                </a:ext>
              </a:extLst>
            </p:cNvPr>
            <p:cNvSpPr/>
            <p:nvPr/>
          </p:nvSpPr>
          <p:spPr>
            <a:xfrm>
              <a:off x="2539475" y="2671350"/>
              <a:ext cx="218575" cy="72375"/>
            </a:xfrm>
            <a:custGeom>
              <a:avLst/>
              <a:gdLst/>
              <a:ahLst/>
              <a:cxnLst/>
              <a:rect l="l" t="t" r="r" b="b"/>
              <a:pathLst>
                <a:path w="8743" h="2895" extrusionOk="0">
                  <a:moveTo>
                    <a:pt x="1313" y="0"/>
                  </a:moveTo>
                  <a:cubicBezTo>
                    <a:pt x="565" y="0"/>
                    <a:pt x="0" y="53"/>
                    <a:pt x="0" y="85"/>
                  </a:cubicBezTo>
                  <a:cubicBezTo>
                    <a:pt x="0" y="153"/>
                    <a:pt x="1187" y="199"/>
                    <a:pt x="2351" y="359"/>
                  </a:cubicBezTo>
                  <a:cubicBezTo>
                    <a:pt x="2922" y="496"/>
                    <a:pt x="3493" y="564"/>
                    <a:pt x="3904" y="701"/>
                  </a:cubicBezTo>
                  <a:cubicBezTo>
                    <a:pt x="4314" y="838"/>
                    <a:pt x="4588" y="907"/>
                    <a:pt x="4588" y="907"/>
                  </a:cubicBezTo>
                  <a:cubicBezTo>
                    <a:pt x="4588" y="907"/>
                    <a:pt x="4862" y="998"/>
                    <a:pt x="5273" y="1135"/>
                  </a:cubicBezTo>
                  <a:cubicBezTo>
                    <a:pt x="5684" y="1249"/>
                    <a:pt x="6209" y="1500"/>
                    <a:pt x="6734" y="1728"/>
                  </a:cubicBezTo>
                  <a:cubicBezTo>
                    <a:pt x="7728" y="2237"/>
                    <a:pt x="8594" y="2895"/>
                    <a:pt x="8711" y="2895"/>
                  </a:cubicBezTo>
                  <a:cubicBezTo>
                    <a:pt x="8715" y="2895"/>
                    <a:pt x="8718" y="2894"/>
                    <a:pt x="8720" y="2892"/>
                  </a:cubicBezTo>
                  <a:cubicBezTo>
                    <a:pt x="8743" y="2847"/>
                    <a:pt x="7921" y="2048"/>
                    <a:pt x="6917" y="1454"/>
                  </a:cubicBezTo>
                  <a:cubicBezTo>
                    <a:pt x="6392" y="1180"/>
                    <a:pt x="5867" y="884"/>
                    <a:pt x="5433" y="747"/>
                  </a:cubicBezTo>
                  <a:cubicBezTo>
                    <a:pt x="5022" y="587"/>
                    <a:pt x="4748" y="473"/>
                    <a:pt x="4748" y="473"/>
                  </a:cubicBezTo>
                  <a:cubicBezTo>
                    <a:pt x="4748" y="473"/>
                    <a:pt x="4451" y="404"/>
                    <a:pt x="4018" y="290"/>
                  </a:cubicBezTo>
                  <a:cubicBezTo>
                    <a:pt x="3584" y="176"/>
                    <a:pt x="2968" y="131"/>
                    <a:pt x="2397" y="39"/>
                  </a:cubicBezTo>
                  <a:cubicBezTo>
                    <a:pt x="2022" y="11"/>
                    <a:pt x="1649" y="0"/>
                    <a:pt x="1313" y="0"/>
                  </a:cubicBezTo>
                  <a:close/>
                </a:path>
              </a:pathLst>
            </a:custGeom>
            <a:solidFill>
              <a:srgbClr val="453F7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9" name="Google Shape;4681;p53">
              <a:extLst>
                <a:ext uri="{FF2B5EF4-FFF2-40B4-BE49-F238E27FC236}">
                  <a16:creationId xmlns:a16="http://schemas.microsoft.com/office/drawing/2014/main" id="{F7B815AA-3D49-407C-0B0E-B545F28935AD}"/>
                </a:ext>
              </a:extLst>
            </p:cNvPr>
            <p:cNvSpPr/>
            <p:nvPr/>
          </p:nvSpPr>
          <p:spPr>
            <a:xfrm>
              <a:off x="2791700" y="2588775"/>
              <a:ext cx="29700" cy="47975"/>
            </a:xfrm>
            <a:custGeom>
              <a:avLst/>
              <a:gdLst/>
              <a:ahLst/>
              <a:cxnLst/>
              <a:rect l="l" t="t" r="r" b="b"/>
              <a:pathLst>
                <a:path w="1188" h="1919" extrusionOk="0">
                  <a:moveTo>
                    <a:pt x="707" y="1"/>
                  </a:moveTo>
                  <a:cubicBezTo>
                    <a:pt x="469" y="1"/>
                    <a:pt x="195" y="308"/>
                    <a:pt x="92" y="786"/>
                  </a:cubicBezTo>
                  <a:cubicBezTo>
                    <a:pt x="0" y="1311"/>
                    <a:pt x="114" y="1813"/>
                    <a:pt x="388" y="1904"/>
                  </a:cubicBezTo>
                  <a:cubicBezTo>
                    <a:pt x="416" y="1914"/>
                    <a:pt x="444" y="1919"/>
                    <a:pt x="472" y="1919"/>
                  </a:cubicBezTo>
                  <a:cubicBezTo>
                    <a:pt x="706" y="1919"/>
                    <a:pt x="971" y="1596"/>
                    <a:pt x="1073" y="1128"/>
                  </a:cubicBezTo>
                  <a:cubicBezTo>
                    <a:pt x="1187" y="603"/>
                    <a:pt x="1050" y="124"/>
                    <a:pt x="776" y="10"/>
                  </a:cubicBezTo>
                  <a:cubicBezTo>
                    <a:pt x="754" y="4"/>
                    <a:pt x="730" y="1"/>
                    <a:pt x="707"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0" name="Google Shape;4682;p53">
              <a:extLst>
                <a:ext uri="{FF2B5EF4-FFF2-40B4-BE49-F238E27FC236}">
                  <a16:creationId xmlns:a16="http://schemas.microsoft.com/office/drawing/2014/main" id="{C2EBEDAA-AAA5-7AED-7E76-687C54280820}"/>
                </a:ext>
              </a:extLst>
            </p:cNvPr>
            <p:cNvSpPr/>
            <p:nvPr/>
          </p:nvSpPr>
          <p:spPr>
            <a:xfrm>
              <a:off x="2804250" y="2538500"/>
              <a:ext cx="21125" cy="34275"/>
            </a:xfrm>
            <a:custGeom>
              <a:avLst/>
              <a:gdLst/>
              <a:ahLst/>
              <a:cxnLst/>
              <a:rect l="l" t="t" r="r" b="b"/>
              <a:pathLst>
                <a:path w="845" h="1371" extrusionOk="0">
                  <a:moveTo>
                    <a:pt x="503" y="1"/>
                  </a:moveTo>
                  <a:cubicBezTo>
                    <a:pt x="321" y="1"/>
                    <a:pt x="150" y="235"/>
                    <a:pt x="69" y="560"/>
                  </a:cubicBezTo>
                  <a:cubicBezTo>
                    <a:pt x="0" y="925"/>
                    <a:pt x="92" y="1290"/>
                    <a:pt x="274" y="1359"/>
                  </a:cubicBezTo>
                  <a:cubicBezTo>
                    <a:pt x="297" y="1366"/>
                    <a:pt x="320" y="1370"/>
                    <a:pt x="343" y="1370"/>
                  </a:cubicBezTo>
                  <a:cubicBezTo>
                    <a:pt x="524" y="1370"/>
                    <a:pt x="695" y="1136"/>
                    <a:pt x="776" y="811"/>
                  </a:cubicBezTo>
                  <a:cubicBezTo>
                    <a:pt x="845" y="446"/>
                    <a:pt x="754" y="81"/>
                    <a:pt x="571" y="12"/>
                  </a:cubicBezTo>
                  <a:cubicBezTo>
                    <a:pt x="548" y="4"/>
                    <a:pt x="525" y="1"/>
                    <a:pt x="503"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1" name="Google Shape;4683;p53">
              <a:extLst>
                <a:ext uri="{FF2B5EF4-FFF2-40B4-BE49-F238E27FC236}">
                  <a16:creationId xmlns:a16="http://schemas.microsoft.com/office/drawing/2014/main" id="{1C4D3C4C-8725-5CE0-DFEA-E386BD11F940}"/>
                </a:ext>
              </a:extLst>
            </p:cNvPr>
            <p:cNvSpPr/>
            <p:nvPr/>
          </p:nvSpPr>
          <p:spPr>
            <a:xfrm>
              <a:off x="2746050" y="2684850"/>
              <a:ext cx="286100" cy="245500"/>
            </a:xfrm>
            <a:custGeom>
              <a:avLst/>
              <a:gdLst/>
              <a:ahLst/>
              <a:cxnLst/>
              <a:rect l="l" t="t" r="r" b="b"/>
              <a:pathLst>
                <a:path w="11444" h="9820" extrusionOk="0">
                  <a:moveTo>
                    <a:pt x="6811" y="1"/>
                  </a:moveTo>
                  <a:cubicBezTo>
                    <a:pt x="6086" y="1"/>
                    <a:pt x="5270" y="170"/>
                    <a:pt x="4360" y="572"/>
                  </a:cubicBezTo>
                  <a:cubicBezTo>
                    <a:pt x="0" y="2466"/>
                    <a:pt x="1438" y="8492"/>
                    <a:pt x="1438" y="8492"/>
                  </a:cubicBezTo>
                  <a:cubicBezTo>
                    <a:pt x="1341" y="9289"/>
                    <a:pt x="2158" y="9819"/>
                    <a:pt x="3271" y="9819"/>
                  </a:cubicBezTo>
                  <a:cubicBezTo>
                    <a:pt x="3721" y="9819"/>
                    <a:pt x="4219" y="9733"/>
                    <a:pt x="4725" y="9542"/>
                  </a:cubicBezTo>
                  <a:cubicBezTo>
                    <a:pt x="6505" y="8903"/>
                    <a:pt x="7692" y="7168"/>
                    <a:pt x="7692" y="7168"/>
                  </a:cubicBezTo>
                  <a:cubicBezTo>
                    <a:pt x="7945" y="7331"/>
                    <a:pt x="8217" y="7403"/>
                    <a:pt x="8495" y="7403"/>
                  </a:cubicBezTo>
                  <a:cubicBezTo>
                    <a:pt x="9897" y="7403"/>
                    <a:pt x="11443" y="5554"/>
                    <a:pt x="11367" y="4087"/>
                  </a:cubicBezTo>
                  <a:cubicBezTo>
                    <a:pt x="11312" y="2999"/>
                    <a:pt x="9870" y="1"/>
                    <a:pt x="6811"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2" name="Google Shape;4684;p53">
              <a:extLst>
                <a:ext uri="{FF2B5EF4-FFF2-40B4-BE49-F238E27FC236}">
                  <a16:creationId xmlns:a16="http://schemas.microsoft.com/office/drawing/2014/main" id="{9821D804-6CCB-7E07-052D-4C606B1545BA}"/>
                </a:ext>
              </a:extLst>
            </p:cNvPr>
            <p:cNvSpPr/>
            <p:nvPr/>
          </p:nvSpPr>
          <p:spPr>
            <a:xfrm>
              <a:off x="2943475" y="2694825"/>
              <a:ext cx="84475" cy="72825"/>
            </a:xfrm>
            <a:custGeom>
              <a:avLst/>
              <a:gdLst/>
              <a:ahLst/>
              <a:cxnLst/>
              <a:rect l="l" t="t" r="r" b="b"/>
              <a:pathLst>
                <a:path w="3379" h="2913" extrusionOk="0">
                  <a:moveTo>
                    <a:pt x="92" y="0"/>
                  </a:moveTo>
                  <a:cubicBezTo>
                    <a:pt x="52" y="0"/>
                    <a:pt x="28" y="5"/>
                    <a:pt x="24" y="13"/>
                  </a:cubicBezTo>
                  <a:cubicBezTo>
                    <a:pt x="1" y="82"/>
                    <a:pt x="549" y="287"/>
                    <a:pt x="982" y="584"/>
                  </a:cubicBezTo>
                  <a:cubicBezTo>
                    <a:pt x="1439" y="903"/>
                    <a:pt x="1781" y="1314"/>
                    <a:pt x="1781" y="1314"/>
                  </a:cubicBezTo>
                  <a:cubicBezTo>
                    <a:pt x="1781" y="1314"/>
                    <a:pt x="2192" y="1679"/>
                    <a:pt x="2557" y="2090"/>
                  </a:cubicBezTo>
                  <a:cubicBezTo>
                    <a:pt x="2891" y="2491"/>
                    <a:pt x="3246" y="2913"/>
                    <a:pt x="3328" y="2913"/>
                  </a:cubicBezTo>
                  <a:cubicBezTo>
                    <a:pt x="3330" y="2913"/>
                    <a:pt x="3332" y="2913"/>
                    <a:pt x="3333" y="2912"/>
                  </a:cubicBezTo>
                  <a:cubicBezTo>
                    <a:pt x="3379" y="2889"/>
                    <a:pt x="3128" y="2387"/>
                    <a:pt x="2831" y="1908"/>
                  </a:cubicBezTo>
                  <a:cubicBezTo>
                    <a:pt x="2534" y="1428"/>
                    <a:pt x="2146" y="995"/>
                    <a:pt x="2146" y="995"/>
                  </a:cubicBezTo>
                  <a:cubicBezTo>
                    <a:pt x="2146" y="995"/>
                    <a:pt x="1713" y="607"/>
                    <a:pt x="1188" y="310"/>
                  </a:cubicBezTo>
                  <a:cubicBezTo>
                    <a:pt x="742" y="87"/>
                    <a:pt x="266" y="0"/>
                    <a:pt x="92"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3" name="Google Shape;4685;p53">
              <a:extLst>
                <a:ext uri="{FF2B5EF4-FFF2-40B4-BE49-F238E27FC236}">
                  <a16:creationId xmlns:a16="http://schemas.microsoft.com/office/drawing/2014/main" id="{06CFF801-7EE5-DF26-A097-5FD145F5A502}"/>
                </a:ext>
              </a:extLst>
            </p:cNvPr>
            <p:cNvSpPr/>
            <p:nvPr/>
          </p:nvSpPr>
          <p:spPr>
            <a:xfrm>
              <a:off x="2942900" y="2728250"/>
              <a:ext cx="87350" cy="99875"/>
            </a:xfrm>
            <a:custGeom>
              <a:avLst/>
              <a:gdLst/>
              <a:ahLst/>
              <a:cxnLst/>
              <a:rect l="l" t="t" r="r" b="b"/>
              <a:pathLst>
                <a:path w="3494" h="3995" extrusionOk="0">
                  <a:moveTo>
                    <a:pt x="480" y="0"/>
                  </a:moveTo>
                  <a:cubicBezTo>
                    <a:pt x="184" y="0"/>
                    <a:pt x="1" y="46"/>
                    <a:pt x="1" y="69"/>
                  </a:cubicBezTo>
                  <a:cubicBezTo>
                    <a:pt x="1" y="91"/>
                    <a:pt x="184" y="114"/>
                    <a:pt x="480" y="160"/>
                  </a:cubicBezTo>
                  <a:cubicBezTo>
                    <a:pt x="754" y="228"/>
                    <a:pt x="1097" y="342"/>
                    <a:pt x="1416" y="502"/>
                  </a:cubicBezTo>
                  <a:cubicBezTo>
                    <a:pt x="1736" y="662"/>
                    <a:pt x="2010" y="890"/>
                    <a:pt x="2192" y="1073"/>
                  </a:cubicBezTo>
                  <a:cubicBezTo>
                    <a:pt x="2283" y="1164"/>
                    <a:pt x="2352" y="1255"/>
                    <a:pt x="2398" y="1324"/>
                  </a:cubicBezTo>
                  <a:cubicBezTo>
                    <a:pt x="2443" y="1370"/>
                    <a:pt x="2466" y="1415"/>
                    <a:pt x="2466" y="1415"/>
                  </a:cubicBezTo>
                  <a:cubicBezTo>
                    <a:pt x="2466" y="1415"/>
                    <a:pt x="2489" y="1438"/>
                    <a:pt x="2535" y="1507"/>
                  </a:cubicBezTo>
                  <a:cubicBezTo>
                    <a:pt x="2580" y="1552"/>
                    <a:pt x="2649" y="1644"/>
                    <a:pt x="2717" y="1758"/>
                  </a:cubicBezTo>
                  <a:cubicBezTo>
                    <a:pt x="2877" y="1963"/>
                    <a:pt x="3014" y="2283"/>
                    <a:pt x="3082" y="2602"/>
                  </a:cubicBezTo>
                  <a:cubicBezTo>
                    <a:pt x="3174" y="2945"/>
                    <a:pt x="3174" y="3287"/>
                    <a:pt x="3174" y="3538"/>
                  </a:cubicBezTo>
                  <a:cubicBezTo>
                    <a:pt x="3151" y="3812"/>
                    <a:pt x="3128" y="3995"/>
                    <a:pt x="3151" y="3995"/>
                  </a:cubicBezTo>
                  <a:cubicBezTo>
                    <a:pt x="3196" y="3995"/>
                    <a:pt x="3288" y="3835"/>
                    <a:pt x="3356" y="3561"/>
                  </a:cubicBezTo>
                  <a:cubicBezTo>
                    <a:pt x="3425" y="3310"/>
                    <a:pt x="3493" y="2922"/>
                    <a:pt x="3448" y="2557"/>
                  </a:cubicBezTo>
                  <a:cubicBezTo>
                    <a:pt x="3379" y="2168"/>
                    <a:pt x="3265" y="1803"/>
                    <a:pt x="3128" y="1552"/>
                  </a:cubicBezTo>
                  <a:cubicBezTo>
                    <a:pt x="3060" y="1415"/>
                    <a:pt x="2991" y="1324"/>
                    <a:pt x="2945" y="1233"/>
                  </a:cubicBezTo>
                  <a:cubicBezTo>
                    <a:pt x="2900" y="1164"/>
                    <a:pt x="2854" y="1141"/>
                    <a:pt x="2854" y="1141"/>
                  </a:cubicBezTo>
                  <a:cubicBezTo>
                    <a:pt x="2854" y="1141"/>
                    <a:pt x="2831" y="1096"/>
                    <a:pt x="2763" y="1027"/>
                  </a:cubicBezTo>
                  <a:cubicBezTo>
                    <a:pt x="2717" y="982"/>
                    <a:pt x="2626" y="867"/>
                    <a:pt x="2512" y="776"/>
                  </a:cubicBezTo>
                  <a:cubicBezTo>
                    <a:pt x="2283" y="594"/>
                    <a:pt x="1941" y="365"/>
                    <a:pt x="1576" y="206"/>
                  </a:cubicBezTo>
                  <a:cubicBezTo>
                    <a:pt x="1188" y="69"/>
                    <a:pt x="800" y="0"/>
                    <a:pt x="480"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4" name="Google Shape;4686;p53">
              <a:extLst>
                <a:ext uri="{FF2B5EF4-FFF2-40B4-BE49-F238E27FC236}">
                  <a16:creationId xmlns:a16="http://schemas.microsoft.com/office/drawing/2014/main" id="{E7E55192-2BBF-C0D6-DB3B-C7D89680247F}"/>
                </a:ext>
              </a:extLst>
            </p:cNvPr>
            <p:cNvSpPr/>
            <p:nvPr/>
          </p:nvSpPr>
          <p:spPr>
            <a:xfrm>
              <a:off x="2934925" y="2781700"/>
              <a:ext cx="80475" cy="97350"/>
            </a:xfrm>
            <a:custGeom>
              <a:avLst/>
              <a:gdLst/>
              <a:ahLst/>
              <a:cxnLst/>
              <a:rect l="l" t="t" r="r" b="b"/>
              <a:pathLst>
                <a:path w="3219" h="3894" extrusionOk="0">
                  <a:moveTo>
                    <a:pt x="1183" y="1"/>
                  </a:moveTo>
                  <a:cubicBezTo>
                    <a:pt x="985" y="1"/>
                    <a:pt x="868" y="38"/>
                    <a:pt x="868" y="53"/>
                  </a:cubicBezTo>
                  <a:cubicBezTo>
                    <a:pt x="868" y="99"/>
                    <a:pt x="1119" y="99"/>
                    <a:pt x="1461" y="190"/>
                  </a:cubicBezTo>
                  <a:cubicBezTo>
                    <a:pt x="1781" y="304"/>
                    <a:pt x="2169" y="555"/>
                    <a:pt x="2420" y="898"/>
                  </a:cubicBezTo>
                  <a:cubicBezTo>
                    <a:pt x="2671" y="1240"/>
                    <a:pt x="2785" y="1697"/>
                    <a:pt x="2739" y="1971"/>
                  </a:cubicBezTo>
                  <a:cubicBezTo>
                    <a:pt x="2717" y="2108"/>
                    <a:pt x="2671" y="2222"/>
                    <a:pt x="2648" y="2313"/>
                  </a:cubicBezTo>
                  <a:cubicBezTo>
                    <a:pt x="2602" y="2381"/>
                    <a:pt x="2580" y="2427"/>
                    <a:pt x="2580" y="2427"/>
                  </a:cubicBezTo>
                  <a:cubicBezTo>
                    <a:pt x="2580" y="2427"/>
                    <a:pt x="2557" y="2473"/>
                    <a:pt x="2534" y="2541"/>
                  </a:cubicBezTo>
                  <a:cubicBezTo>
                    <a:pt x="2466" y="2610"/>
                    <a:pt x="2397" y="2724"/>
                    <a:pt x="2283" y="2838"/>
                  </a:cubicBezTo>
                  <a:cubicBezTo>
                    <a:pt x="2078" y="3089"/>
                    <a:pt x="1667" y="3317"/>
                    <a:pt x="1256" y="3500"/>
                  </a:cubicBezTo>
                  <a:cubicBezTo>
                    <a:pt x="1039" y="3580"/>
                    <a:pt x="799" y="3637"/>
                    <a:pt x="602" y="3637"/>
                  </a:cubicBezTo>
                  <a:cubicBezTo>
                    <a:pt x="406" y="3637"/>
                    <a:pt x="251" y="3580"/>
                    <a:pt x="206" y="3431"/>
                  </a:cubicBezTo>
                  <a:cubicBezTo>
                    <a:pt x="137" y="3158"/>
                    <a:pt x="229" y="2906"/>
                    <a:pt x="183" y="2906"/>
                  </a:cubicBezTo>
                  <a:cubicBezTo>
                    <a:pt x="180" y="2903"/>
                    <a:pt x="177" y="2902"/>
                    <a:pt x="174" y="2902"/>
                  </a:cubicBezTo>
                  <a:cubicBezTo>
                    <a:pt x="154" y="2902"/>
                    <a:pt x="131" y="2964"/>
                    <a:pt x="92" y="3043"/>
                  </a:cubicBezTo>
                  <a:cubicBezTo>
                    <a:pt x="46" y="3135"/>
                    <a:pt x="0" y="3294"/>
                    <a:pt x="23" y="3477"/>
                  </a:cubicBezTo>
                  <a:cubicBezTo>
                    <a:pt x="46" y="3523"/>
                    <a:pt x="46" y="3591"/>
                    <a:pt x="92" y="3637"/>
                  </a:cubicBezTo>
                  <a:cubicBezTo>
                    <a:pt x="115" y="3683"/>
                    <a:pt x="160" y="3751"/>
                    <a:pt x="206" y="3774"/>
                  </a:cubicBezTo>
                  <a:cubicBezTo>
                    <a:pt x="320" y="3865"/>
                    <a:pt x="457" y="3888"/>
                    <a:pt x="594" y="3888"/>
                  </a:cubicBezTo>
                  <a:cubicBezTo>
                    <a:pt x="638" y="3892"/>
                    <a:pt x="684" y="3894"/>
                    <a:pt x="729" y="3894"/>
                  </a:cubicBezTo>
                  <a:cubicBezTo>
                    <a:pt x="941" y="3894"/>
                    <a:pt x="1163" y="3853"/>
                    <a:pt x="1370" y="3797"/>
                  </a:cubicBezTo>
                  <a:cubicBezTo>
                    <a:pt x="1849" y="3660"/>
                    <a:pt x="2329" y="3409"/>
                    <a:pt x="2602" y="3135"/>
                  </a:cubicBezTo>
                  <a:cubicBezTo>
                    <a:pt x="2762" y="3021"/>
                    <a:pt x="2854" y="2884"/>
                    <a:pt x="2922" y="2792"/>
                  </a:cubicBezTo>
                  <a:cubicBezTo>
                    <a:pt x="2991" y="2678"/>
                    <a:pt x="3013" y="2633"/>
                    <a:pt x="3013" y="2633"/>
                  </a:cubicBezTo>
                  <a:cubicBezTo>
                    <a:pt x="3013" y="2633"/>
                    <a:pt x="3059" y="2564"/>
                    <a:pt x="3105" y="2473"/>
                  </a:cubicBezTo>
                  <a:cubicBezTo>
                    <a:pt x="3127" y="2359"/>
                    <a:pt x="3196" y="2199"/>
                    <a:pt x="3196" y="1993"/>
                  </a:cubicBezTo>
                  <a:cubicBezTo>
                    <a:pt x="3219" y="1605"/>
                    <a:pt x="3059" y="1103"/>
                    <a:pt x="2694" y="715"/>
                  </a:cubicBezTo>
                  <a:cubicBezTo>
                    <a:pt x="2374" y="327"/>
                    <a:pt x="1895" y="76"/>
                    <a:pt x="1507" y="30"/>
                  </a:cubicBezTo>
                  <a:cubicBezTo>
                    <a:pt x="1384" y="9"/>
                    <a:pt x="1275" y="1"/>
                    <a:pt x="1183"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5" name="Google Shape;4687;p53">
              <a:extLst>
                <a:ext uri="{FF2B5EF4-FFF2-40B4-BE49-F238E27FC236}">
                  <a16:creationId xmlns:a16="http://schemas.microsoft.com/office/drawing/2014/main" id="{8A9A569D-95A0-06D5-A0A7-B2A470846B76}"/>
                </a:ext>
              </a:extLst>
            </p:cNvPr>
            <p:cNvSpPr/>
            <p:nvPr/>
          </p:nvSpPr>
          <p:spPr>
            <a:xfrm>
              <a:off x="2934925" y="2831425"/>
              <a:ext cx="39975" cy="14125"/>
            </a:xfrm>
            <a:custGeom>
              <a:avLst/>
              <a:gdLst/>
              <a:ahLst/>
              <a:cxnLst/>
              <a:rect l="l" t="t" r="r" b="b"/>
              <a:pathLst>
                <a:path w="1599" h="565" extrusionOk="0">
                  <a:moveTo>
                    <a:pt x="765" y="1"/>
                  </a:moveTo>
                  <a:cubicBezTo>
                    <a:pt x="671" y="1"/>
                    <a:pt x="525" y="9"/>
                    <a:pt x="388" y="50"/>
                  </a:cubicBezTo>
                  <a:cubicBezTo>
                    <a:pt x="137" y="141"/>
                    <a:pt x="0" y="347"/>
                    <a:pt x="46" y="370"/>
                  </a:cubicBezTo>
                  <a:cubicBezTo>
                    <a:pt x="61" y="385"/>
                    <a:pt x="92" y="390"/>
                    <a:pt x="131" y="390"/>
                  </a:cubicBezTo>
                  <a:cubicBezTo>
                    <a:pt x="211" y="390"/>
                    <a:pt x="328" y="370"/>
                    <a:pt x="434" y="370"/>
                  </a:cubicBezTo>
                  <a:cubicBezTo>
                    <a:pt x="617" y="392"/>
                    <a:pt x="754" y="461"/>
                    <a:pt x="754" y="461"/>
                  </a:cubicBezTo>
                  <a:cubicBezTo>
                    <a:pt x="754" y="461"/>
                    <a:pt x="936" y="461"/>
                    <a:pt x="1142" y="507"/>
                  </a:cubicBezTo>
                  <a:cubicBezTo>
                    <a:pt x="1257" y="535"/>
                    <a:pt x="1382" y="564"/>
                    <a:pt x="1469" y="564"/>
                  </a:cubicBezTo>
                  <a:cubicBezTo>
                    <a:pt x="1520" y="564"/>
                    <a:pt x="1559" y="555"/>
                    <a:pt x="1575" y="529"/>
                  </a:cubicBezTo>
                  <a:cubicBezTo>
                    <a:pt x="1598" y="484"/>
                    <a:pt x="1461" y="347"/>
                    <a:pt x="1279" y="210"/>
                  </a:cubicBezTo>
                  <a:cubicBezTo>
                    <a:pt x="1096" y="96"/>
                    <a:pt x="868" y="4"/>
                    <a:pt x="868" y="4"/>
                  </a:cubicBezTo>
                  <a:cubicBezTo>
                    <a:pt x="868" y="4"/>
                    <a:pt x="828" y="1"/>
                    <a:pt x="765"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6" name="Google Shape;4688;p53">
              <a:extLst>
                <a:ext uri="{FF2B5EF4-FFF2-40B4-BE49-F238E27FC236}">
                  <a16:creationId xmlns:a16="http://schemas.microsoft.com/office/drawing/2014/main" id="{F2D80596-5237-5AEE-8EF6-2A12FB67AD88}"/>
                </a:ext>
              </a:extLst>
            </p:cNvPr>
            <p:cNvSpPr/>
            <p:nvPr/>
          </p:nvSpPr>
          <p:spPr>
            <a:xfrm>
              <a:off x="2862450" y="2838950"/>
              <a:ext cx="87325" cy="76600"/>
            </a:xfrm>
            <a:custGeom>
              <a:avLst/>
              <a:gdLst/>
              <a:ahLst/>
              <a:cxnLst/>
              <a:rect l="l" t="t" r="r" b="b"/>
              <a:pathLst>
                <a:path w="3493" h="3064" extrusionOk="0">
                  <a:moveTo>
                    <a:pt x="3424" y="0"/>
                  </a:moveTo>
                  <a:cubicBezTo>
                    <a:pt x="3356" y="0"/>
                    <a:pt x="3173" y="548"/>
                    <a:pt x="2831" y="1004"/>
                  </a:cubicBezTo>
                  <a:cubicBezTo>
                    <a:pt x="2489" y="1507"/>
                    <a:pt x="2055" y="1872"/>
                    <a:pt x="2055" y="1895"/>
                  </a:cubicBezTo>
                  <a:cubicBezTo>
                    <a:pt x="2055" y="1895"/>
                    <a:pt x="1964" y="1986"/>
                    <a:pt x="1804" y="2146"/>
                  </a:cubicBezTo>
                  <a:cubicBezTo>
                    <a:pt x="1644" y="2283"/>
                    <a:pt x="1416" y="2465"/>
                    <a:pt x="1165" y="2602"/>
                  </a:cubicBezTo>
                  <a:cubicBezTo>
                    <a:pt x="891" y="2739"/>
                    <a:pt x="617" y="2853"/>
                    <a:pt x="389" y="2876"/>
                  </a:cubicBezTo>
                  <a:cubicBezTo>
                    <a:pt x="183" y="2922"/>
                    <a:pt x="23" y="2899"/>
                    <a:pt x="1" y="2945"/>
                  </a:cubicBezTo>
                  <a:cubicBezTo>
                    <a:pt x="1" y="2967"/>
                    <a:pt x="160" y="3036"/>
                    <a:pt x="411" y="3059"/>
                  </a:cubicBezTo>
                  <a:cubicBezTo>
                    <a:pt x="444" y="3062"/>
                    <a:pt x="478" y="3063"/>
                    <a:pt x="513" y="3063"/>
                  </a:cubicBezTo>
                  <a:cubicBezTo>
                    <a:pt x="750" y="3063"/>
                    <a:pt x="1043" y="2998"/>
                    <a:pt x="1302" y="2899"/>
                  </a:cubicBezTo>
                  <a:cubicBezTo>
                    <a:pt x="1621" y="2785"/>
                    <a:pt x="1895" y="2602"/>
                    <a:pt x="2101" y="2442"/>
                  </a:cubicBezTo>
                  <a:cubicBezTo>
                    <a:pt x="2283" y="2306"/>
                    <a:pt x="2420" y="2191"/>
                    <a:pt x="2420" y="2191"/>
                  </a:cubicBezTo>
                  <a:cubicBezTo>
                    <a:pt x="2420" y="2191"/>
                    <a:pt x="2854" y="1735"/>
                    <a:pt x="3128" y="1164"/>
                  </a:cubicBezTo>
                  <a:cubicBezTo>
                    <a:pt x="3424" y="616"/>
                    <a:pt x="3493" y="0"/>
                    <a:pt x="3424"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7" name="Google Shape;4689;p53">
              <a:extLst>
                <a:ext uri="{FF2B5EF4-FFF2-40B4-BE49-F238E27FC236}">
                  <a16:creationId xmlns:a16="http://schemas.microsoft.com/office/drawing/2014/main" id="{6946DA9C-D63D-455B-B3AC-28B279E84F66}"/>
                </a:ext>
              </a:extLst>
            </p:cNvPr>
            <p:cNvSpPr/>
            <p:nvPr/>
          </p:nvSpPr>
          <p:spPr>
            <a:xfrm>
              <a:off x="2770575" y="2735650"/>
              <a:ext cx="37700" cy="175375"/>
            </a:xfrm>
            <a:custGeom>
              <a:avLst/>
              <a:gdLst/>
              <a:ahLst/>
              <a:cxnLst/>
              <a:rect l="l" t="t" r="r" b="b"/>
              <a:pathLst>
                <a:path w="1508" h="7015" extrusionOk="0">
                  <a:moveTo>
                    <a:pt x="1462" y="1"/>
                  </a:moveTo>
                  <a:cubicBezTo>
                    <a:pt x="1461" y="1"/>
                    <a:pt x="1256" y="161"/>
                    <a:pt x="1051" y="480"/>
                  </a:cubicBezTo>
                  <a:cubicBezTo>
                    <a:pt x="845" y="777"/>
                    <a:pt x="617" y="1211"/>
                    <a:pt x="457" y="1667"/>
                  </a:cubicBezTo>
                  <a:cubicBezTo>
                    <a:pt x="275" y="2124"/>
                    <a:pt x="160" y="2580"/>
                    <a:pt x="92" y="2945"/>
                  </a:cubicBezTo>
                  <a:cubicBezTo>
                    <a:pt x="46" y="3128"/>
                    <a:pt x="46" y="3265"/>
                    <a:pt x="24" y="3379"/>
                  </a:cubicBezTo>
                  <a:cubicBezTo>
                    <a:pt x="1" y="3493"/>
                    <a:pt x="1" y="3539"/>
                    <a:pt x="1" y="3539"/>
                  </a:cubicBezTo>
                  <a:cubicBezTo>
                    <a:pt x="1" y="3539"/>
                    <a:pt x="1" y="3607"/>
                    <a:pt x="1" y="3721"/>
                  </a:cubicBezTo>
                  <a:cubicBezTo>
                    <a:pt x="1" y="3813"/>
                    <a:pt x="1" y="3972"/>
                    <a:pt x="1" y="4155"/>
                  </a:cubicBezTo>
                  <a:cubicBezTo>
                    <a:pt x="46" y="4520"/>
                    <a:pt x="92" y="5000"/>
                    <a:pt x="252" y="5479"/>
                  </a:cubicBezTo>
                  <a:cubicBezTo>
                    <a:pt x="434" y="5935"/>
                    <a:pt x="663" y="6369"/>
                    <a:pt x="959" y="6643"/>
                  </a:cubicBezTo>
                  <a:cubicBezTo>
                    <a:pt x="1073" y="6780"/>
                    <a:pt x="1233" y="6871"/>
                    <a:pt x="1302" y="6940"/>
                  </a:cubicBezTo>
                  <a:cubicBezTo>
                    <a:pt x="1395" y="6977"/>
                    <a:pt x="1442" y="7014"/>
                    <a:pt x="1457" y="7014"/>
                  </a:cubicBezTo>
                  <a:cubicBezTo>
                    <a:pt x="1460" y="7014"/>
                    <a:pt x="1462" y="7012"/>
                    <a:pt x="1462" y="7008"/>
                  </a:cubicBezTo>
                  <a:cubicBezTo>
                    <a:pt x="1484" y="6985"/>
                    <a:pt x="1439" y="6940"/>
                    <a:pt x="1370" y="6871"/>
                  </a:cubicBezTo>
                  <a:cubicBezTo>
                    <a:pt x="1325" y="6780"/>
                    <a:pt x="1210" y="6689"/>
                    <a:pt x="1119" y="6529"/>
                  </a:cubicBezTo>
                  <a:cubicBezTo>
                    <a:pt x="891" y="6255"/>
                    <a:pt x="708" y="5821"/>
                    <a:pt x="594" y="5388"/>
                  </a:cubicBezTo>
                  <a:cubicBezTo>
                    <a:pt x="480" y="4954"/>
                    <a:pt x="480" y="4475"/>
                    <a:pt x="457" y="4132"/>
                  </a:cubicBezTo>
                  <a:cubicBezTo>
                    <a:pt x="457" y="3972"/>
                    <a:pt x="480" y="3835"/>
                    <a:pt x="480" y="3721"/>
                  </a:cubicBezTo>
                  <a:cubicBezTo>
                    <a:pt x="480" y="3630"/>
                    <a:pt x="503" y="3562"/>
                    <a:pt x="503" y="3562"/>
                  </a:cubicBezTo>
                  <a:cubicBezTo>
                    <a:pt x="503" y="3562"/>
                    <a:pt x="503" y="3516"/>
                    <a:pt x="503" y="3425"/>
                  </a:cubicBezTo>
                  <a:cubicBezTo>
                    <a:pt x="526" y="3310"/>
                    <a:pt x="503" y="3174"/>
                    <a:pt x="549" y="2991"/>
                  </a:cubicBezTo>
                  <a:cubicBezTo>
                    <a:pt x="571" y="2649"/>
                    <a:pt x="663" y="2192"/>
                    <a:pt x="777" y="1758"/>
                  </a:cubicBezTo>
                  <a:cubicBezTo>
                    <a:pt x="914" y="1302"/>
                    <a:pt x="1073" y="868"/>
                    <a:pt x="1233" y="549"/>
                  </a:cubicBezTo>
                  <a:cubicBezTo>
                    <a:pt x="1370" y="229"/>
                    <a:pt x="1507" y="24"/>
                    <a:pt x="1462" y="1"/>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8" name="Google Shape;4690;p53">
              <a:extLst>
                <a:ext uri="{FF2B5EF4-FFF2-40B4-BE49-F238E27FC236}">
                  <a16:creationId xmlns:a16="http://schemas.microsoft.com/office/drawing/2014/main" id="{3417F809-7265-EAD5-B1E0-3EB328593554}"/>
                </a:ext>
              </a:extLst>
            </p:cNvPr>
            <p:cNvSpPr/>
            <p:nvPr/>
          </p:nvSpPr>
          <p:spPr>
            <a:xfrm>
              <a:off x="2768875" y="2868000"/>
              <a:ext cx="15425" cy="40075"/>
            </a:xfrm>
            <a:custGeom>
              <a:avLst/>
              <a:gdLst/>
              <a:ahLst/>
              <a:cxnLst/>
              <a:rect l="l" t="t" r="r" b="b"/>
              <a:pathLst>
                <a:path w="617" h="1603" extrusionOk="0">
                  <a:moveTo>
                    <a:pt x="353" y="0"/>
                  </a:moveTo>
                  <a:cubicBezTo>
                    <a:pt x="282" y="0"/>
                    <a:pt x="156" y="175"/>
                    <a:pt x="92" y="390"/>
                  </a:cubicBezTo>
                  <a:cubicBezTo>
                    <a:pt x="0" y="596"/>
                    <a:pt x="0" y="847"/>
                    <a:pt x="0" y="847"/>
                  </a:cubicBezTo>
                  <a:cubicBezTo>
                    <a:pt x="0" y="847"/>
                    <a:pt x="46" y="1098"/>
                    <a:pt x="183" y="1280"/>
                  </a:cubicBezTo>
                  <a:cubicBezTo>
                    <a:pt x="310" y="1471"/>
                    <a:pt x="476" y="1603"/>
                    <a:pt x="536" y="1603"/>
                  </a:cubicBezTo>
                  <a:cubicBezTo>
                    <a:pt x="541" y="1603"/>
                    <a:pt x="545" y="1602"/>
                    <a:pt x="548" y="1600"/>
                  </a:cubicBezTo>
                  <a:cubicBezTo>
                    <a:pt x="617" y="1554"/>
                    <a:pt x="525" y="1349"/>
                    <a:pt x="502" y="1166"/>
                  </a:cubicBezTo>
                  <a:cubicBezTo>
                    <a:pt x="480" y="984"/>
                    <a:pt x="480" y="801"/>
                    <a:pt x="480" y="801"/>
                  </a:cubicBezTo>
                  <a:cubicBezTo>
                    <a:pt x="480" y="801"/>
                    <a:pt x="434" y="641"/>
                    <a:pt x="434" y="436"/>
                  </a:cubicBezTo>
                  <a:cubicBezTo>
                    <a:pt x="411" y="231"/>
                    <a:pt x="434" y="25"/>
                    <a:pt x="365" y="2"/>
                  </a:cubicBezTo>
                  <a:cubicBezTo>
                    <a:pt x="362" y="1"/>
                    <a:pt x="357" y="0"/>
                    <a:pt x="353" y="0"/>
                  </a:cubicBezTo>
                  <a:close/>
                </a:path>
              </a:pathLst>
            </a:custGeom>
            <a:solidFill>
              <a:srgbClr val="C21A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9" name="Google Shape;4691;p53">
              <a:extLst>
                <a:ext uri="{FF2B5EF4-FFF2-40B4-BE49-F238E27FC236}">
                  <a16:creationId xmlns:a16="http://schemas.microsoft.com/office/drawing/2014/main" id="{70A95FCA-41ED-7085-FC9D-BCD1D2A561DE}"/>
                </a:ext>
              </a:extLst>
            </p:cNvPr>
            <p:cNvSpPr/>
            <p:nvPr/>
          </p:nvSpPr>
          <p:spPr>
            <a:xfrm>
              <a:off x="2764300" y="2728800"/>
              <a:ext cx="267850" cy="201550"/>
            </a:xfrm>
            <a:custGeom>
              <a:avLst/>
              <a:gdLst/>
              <a:ahLst/>
              <a:cxnLst/>
              <a:rect l="l" t="t" r="r" b="b"/>
              <a:pathLst>
                <a:path w="10714" h="8062" extrusionOk="0">
                  <a:moveTo>
                    <a:pt x="9587" y="1"/>
                  </a:moveTo>
                  <a:lnTo>
                    <a:pt x="9587" y="1"/>
                  </a:lnTo>
                  <a:cubicBezTo>
                    <a:pt x="9907" y="1462"/>
                    <a:pt x="10318" y="3653"/>
                    <a:pt x="9176" y="3813"/>
                  </a:cubicBezTo>
                  <a:cubicBezTo>
                    <a:pt x="8853" y="3856"/>
                    <a:pt x="8558" y="3871"/>
                    <a:pt x="8290" y="3871"/>
                  </a:cubicBezTo>
                  <a:cubicBezTo>
                    <a:pt x="7620" y="3871"/>
                    <a:pt x="7113" y="3775"/>
                    <a:pt x="6714" y="3775"/>
                  </a:cubicBezTo>
                  <a:cubicBezTo>
                    <a:pt x="6428" y="3775"/>
                    <a:pt x="6197" y="3825"/>
                    <a:pt x="6004" y="3995"/>
                  </a:cubicBezTo>
                  <a:cubicBezTo>
                    <a:pt x="5530" y="4396"/>
                    <a:pt x="4300" y="6165"/>
                    <a:pt x="2998" y="6165"/>
                  </a:cubicBezTo>
                  <a:cubicBezTo>
                    <a:pt x="2669" y="6165"/>
                    <a:pt x="2336" y="6052"/>
                    <a:pt x="2009" y="5776"/>
                  </a:cubicBezTo>
                  <a:cubicBezTo>
                    <a:pt x="936" y="4863"/>
                    <a:pt x="800" y="2854"/>
                    <a:pt x="1096" y="1325"/>
                  </a:cubicBezTo>
                  <a:lnTo>
                    <a:pt x="1096" y="1325"/>
                  </a:lnTo>
                  <a:cubicBezTo>
                    <a:pt x="1" y="3744"/>
                    <a:pt x="708" y="6734"/>
                    <a:pt x="708" y="6734"/>
                  </a:cubicBezTo>
                  <a:cubicBezTo>
                    <a:pt x="611" y="7531"/>
                    <a:pt x="1428" y="8061"/>
                    <a:pt x="2541" y="8061"/>
                  </a:cubicBezTo>
                  <a:cubicBezTo>
                    <a:pt x="2991" y="8061"/>
                    <a:pt x="3489" y="7975"/>
                    <a:pt x="3995" y="7784"/>
                  </a:cubicBezTo>
                  <a:cubicBezTo>
                    <a:pt x="5775" y="7145"/>
                    <a:pt x="6962" y="5410"/>
                    <a:pt x="6962" y="5410"/>
                  </a:cubicBezTo>
                  <a:cubicBezTo>
                    <a:pt x="7215" y="5573"/>
                    <a:pt x="7487" y="5645"/>
                    <a:pt x="7765" y="5645"/>
                  </a:cubicBezTo>
                  <a:cubicBezTo>
                    <a:pt x="9167" y="5645"/>
                    <a:pt x="10713" y="3796"/>
                    <a:pt x="10637" y="2329"/>
                  </a:cubicBezTo>
                  <a:cubicBezTo>
                    <a:pt x="10614" y="1804"/>
                    <a:pt x="10272" y="845"/>
                    <a:pt x="9587"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0" name="Google Shape;4692;p53">
              <a:extLst>
                <a:ext uri="{FF2B5EF4-FFF2-40B4-BE49-F238E27FC236}">
                  <a16:creationId xmlns:a16="http://schemas.microsoft.com/office/drawing/2014/main" id="{246822A4-FA2E-40F7-69E1-3B0709349CAD}"/>
                </a:ext>
              </a:extLst>
            </p:cNvPr>
            <p:cNvSpPr/>
            <p:nvPr/>
          </p:nvSpPr>
          <p:spPr>
            <a:xfrm>
              <a:off x="2880150" y="2294550"/>
              <a:ext cx="190025" cy="191325"/>
            </a:xfrm>
            <a:custGeom>
              <a:avLst/>
              <a:gdLst/>
              <a:ahLst/>
              <a:cxnLst/>
              <a:rect l="l" t="t" r="r" b="b"/>
              <a:pathLst>
                <a:path w="7601" h="7653" extrusionOk="0">
                  <a:moveTo>
                    <a:pt x="228" y="1"/>
                  </a:moveTo>
                  <a:lnTo>
                    <a:pt x="0" y="6050"/>
                  </a:lnTo>
                  <a:cubicBezTo>
                    <a:pt x="1326" y="7278"/>
                    <a:pt x="2683" y="7652"/>
                    <a:pt x="3845" y="7652"/>
                  </a:cubicBezTo>
                  <a:cubicBezTo>
                    <a:pt x="5665" y="7652"/>
                    <a:pt x="7008" y="6734"/>
                    <a:pt x="7008" y="6734"/>
                  </a:cubicBezTo>
                  <a:lnTo>
                    <a:pt x="7601" y="2238"/>
                  </a:lnTo>
                  <a:lnTo>
                    <a:pt x="228" y="1"/>
                  </a:ln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1" name="Google Shape;4693;p53">
              <a:extLst>
                <a:ext uri="{FF2B5EF4-FFF2-40B4-BE49-F238E27FC236}">
                  <a16:creationId xmlns:a16="http://schemas.microsoft.com/office/drawing/2014/main" id="{A894AB06-10FA-63CD-705F-1F9355A0CE34}"/>
                </a:ext>
              </a:extLst>
            </p:cNvPr>
            <p:cNvSpPr/>
            <p:nvPr/>
          </p:nvSpPr>
          <p:spPr>
            <a:xfrm>
              <a:off x="2880150" y="2294550"/>
              <a:ext cx="190025" cy="180350"/>
            </a:xfrm>
            <a:custGeom>
              <a:avLst/>
              <a:gdLst/>
              <a:ahLst/>
              <a:cxnLst/>
              <a:rect l="l" t="t" r="r" b="b"/>
              <a:pathLst>
                <a:path w="7601" h="7214" extrusionOk="0">
                  <a:moveTo>
                    <a:pt x="228" y="1"/>
                  </a:moveTo>
                  <a:lnTo>
                    <a:pt x="0" y="6050"/>
                  </a:lnTo>
                  <a:cubicBezTo>
                    <a:pt x="571" y="6597"/>
                    <a:pt x="1164" y="6963"/>
                    <a:pt x="1735" y="7214"/>
                  </a:cubicBezTo>
                  <a:cubicBezTo>
                    <a:pt x="1351" y="5475"/>
                    <a:pt x="1146" y="3378"/>
                    <a:pt x="2954" y="3378"/>
                  </a:cubicBezTo>
                  <a:cubicBezTo>
                    <a:pt x="2974" y="3378"/>
                    <a:pt x="2993" y="3379"/>
                    <a:pt x="3013" y="3379"/>
                  </a:cubicBezTo>
                  <a:cubicBezTo>
                    <a:pt x="3835" y="3402"/>
                    <a:pt x="4657" y="3539"/>
                    <a:pt x="5478" y="3630"/>
                  </a:cubicBezTo>
                  <a:cubicBezTo>
                    <a:pt x="6117" y="3676"/>
                    <a:pt x="6756" y="3744"/>
                    <a:pt x="7396" y="3813"/>
                  </a:cubicBezTo>
                  <a:lnTo>
                    <a:pt x="7601" y="2238"/>
                  </a:lnTo>
                  <a:lnTo>
                    <a:pt x="228" y="1"/>
                  </a:ln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2" name="Google Shape;4694;p53">
              <a:extLst>
                <a:ext uri="{FF2B5EF4-FFF2-40B4-BE49-F238E27FC236}">
                  <a16:creationId xmlns:a16="http://schemas.microsoft.com/office/drawing/2014/main" id="{3F35249D-3BD4-711E-5D57-57DCFB33184A}"/>
                </a:ext>
              </a:extLst>
            </p:cNvPr>
            <p:cNvSpPr/>
            <p:nvPr/>
          </p:nvSpPr>
          <p:spPr>
            <a:xfrm>
              <a:off x="3423825" y="1691375"/>
              <a:ext cx="240950" cy="296850"/>
            </a:xfrm>
            <a:custGeom>
              <a:avLst/>
              <a:gdLst/>
              <a:ahLst/>
              <a:cxnLst/>
              <a:rect l="l" t="t" r="r" b="b"/>
              <a:pathLst>
                <a:path w="9638" h="11874" extrusionOk="0">
                  <a:moveTo>
                    <a:pt x="3357" y="0"/>
                  </a:moveTo>
                  <a:cubicBezTo>
                    <a:pt x="1573" y="0"/>
                    <a:pt x="964" y="1508"/>
                    <a:pt x="964" y="1508"/>
                  </a:cubicBezTo>
                  <a:cubicBezTo>
                    <a:pt x="0" y="2779"/>
                    <a:pt x="1623" y="11874"/>
                    <a:pt x="3915" y="11874"/>
                  </a:cubicBezTo>
                  <a:cubicBezTo>
                    <a:pt x="4011" y="11874"/>
                    <a:pt x="4108" y="11858"/>
                    <a:pt x="4206" y="11825"/>
                  </a:cubicBezTo>
                  <a:cubicBezTo>
                    <a:pt x="6648" y="11003"/>
                    <a:pt x="9638" y="2193"/>
                    <a:pt x="4959" y="344"/>
                  </a:cubicBezTo>
                  <a:cubicBezTo>
                    <a:pt x="4342" y="98"/>
                    <a:pt x="3812" y="0"/>
                    <a:pt x="3357"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3" name="Google Shape;4695;p53">
              <a:extLst>
                <a:ext uri="{FF2B5EF4-FFF2-40B4-BE49-F238E27FC236}">
                  <a16:creationId xmlns:a16="http://schemas.microsoft.com/office/drawing/2014/main" id="{22936ADC-3FCE-DD33-7B13-002069221417}"/>
                </a:ext>
              </a:extLst>
            </p:cNvPr>
            <p:cNvSpPr/>
            <p:nvPr/>
          </p:nvSpPr>
          <p:spPr>
            <a:xfrm>
              <a:off x="3456475" y="1740350"/>
              <a:ext cx="94750" cy="187875"/>
            </a:xfrm>
            <a:custGeom>
              <a:avLst/>
              <a:gdLst/>
              <a:ahLst/>
              <a:cxnLst/>
              <a:rect l="l" t="t" r="r" b="b"/>
              <a:pathLst>
                <a:path w="3790" h="7515" extrusionOk="0">
                  <a:moveTo>
                    <a:pt x="3036" y="4046"/>
                  </a:moveTo>
                  <a:cubicBezTo>
                    <a:pt x="3043" y="4054"/>
                    <a:pt x="3050" y="4063"/>
                    <a:pt x="3058" y="4074"/>
                  </a:cubicBezTo>
                  <a:lnTo>
                    <a:pt x="3058" y="4074"/>
                  </a:lnTo>
                  <a:cubicBezTo>
                    <a:pt x="3056" y="4066"/>
                    <a:pt x="3051" y="4060"/>
                    <a:pt x="3036" y="4046"/>
                  </a:cubicBezTo>
                  <a:close/>
                  <a:moveTo>
                    <a:pt x="3719" y="0"/>
                  </a:moveTo>
                  <a:cubicBezTo>
                    <a:pt x="3619" y="0"/>
                    <a:pt x="3227" y="70"/>
                    <a:pt x="2717" y="325"/>
                  </a:cubicBezTo>
                  <a:cubicBezTo>
                    <a:pt x="2146" y="599"/>
                    <a:pt x="1462" y="1101"/>
                    <a:pt x="982" y="1695"/>
                  </a:cubicBezTo>
                  <a:cubicBezTo>
                    <a:pt x="480" y="2311"/>
                    <a:pt x="183" y="2973"/>
                    <a:pt x="46" y="3543"/>
                  </a:cubicBezTo>
                  <a:cubicBezTo>
                    <a:pt x="24" y="3703"/>
                    <a:pt x="1" y="3772"/>
                    <a:pt x="1" y="4023"/>
                  </a:cubicBezTo>
                  <a:cubicBezTo>
                    <a:pt x="1" y="4228"/>
                    <a:pt x="24" y="4411"/>
                    <a:pt x="24" y="4593"/>
                  </a:cubicBezTo>
                  <a:cubicBezTo>
                    <a:pt x="69" y="4913"/>
                    <a:pt x="115" y="5164"/>
                    <a:pt x="115" y="5324"/>
                  </a:cubicBezTo>
                  <a:cubicBezTo>
                    <a:pt x="343" y="5141"/>
                    <a:pt x="549" y="4981"/>
                    <a:pt x="731" y="4845"/>
                  </a:cubicBezTo>
                  <a:cubicBezTo>
                    <a:pt x="822" y="4776"/>
                    <a:pt x="891" y="4708"/>
                    <a:pt x="982" y="4639"/>
                  </a:cubicBezTo>
                  <a:cubicBezTo>
                    <a:pt x="1074" y="4571"/>
                    <a:pt x="1119" y="4571"/>
                    <a:pt x="1165" y="4525"/>
                  </a:cubicBezTo>
                  <a:cubicBezTo>
                    <a:pt x="1279" y="4479"/>
                    <a:pt x="1370" y="4434"/>
                    <a:pt x="1439" y="4388"/>
                  </a:cubicBezTo>
                  <a:cubicBezTo>
                    <a:pt x="1530" y="4342"/>
                    <a:pt x="1530" y="4365"/>
                    <a:pt x="1553" y="4342"/>
                  </a:cubicBezTo>
                  <a:cubicBezTo>
                    <a:pt x="1644" y="4320"/>
                    <a:pt x="1667" y="4297"/>
                    <a:pt x="1667" y="4297"/>
                  </a:cubicBezTo>
                  <a:cubicBezTo>
                    <a:pt x="1682" y="4297"/>
                    <a:pt x="1687" y="4307"/>
                    <a:pt x="1716" y="4307"/>
                  </a:cubicBezTo>
                  <a:cubicBezTo>
                    <a:pt x="1730" y="4307"/>
                    <a:pt x="1751" y="4304"/>
                    <a:pt x="1781" y="4297"/>
                  </a:cubicBezTo>
                  <a:cubicBezTo>
                    <a:pt x="1793" y="4300"/>
                    <a:pt x="1805" y="4301"/>
                    <a:pt x="1816" y="4301"/>
                  </a:cubicBezTo>
                  <a:cubicBezTo>
                    <a:pt x="1842" y="4301"/>
                    <a:pt x="1867" y="4296"/>
                    <a:pt x="1894" y="4296"/>
                  </a:cubicBezTo>
                  <a:cubicBezTo>
                    <a:pt x="1947" y="4296"/>
                    <a:pt x="2009" y="4315"/>
                    <a:pt x="2101" y="4434"/>
                  </a:cubicBezTo>
                  <a:lnTo>
                    <a:pt x="2123" y="4479"/>
                  </a:lnTo>
                  <a:cubicBezTo>
                    <a:pt x="2169" y="4525"/>
                    <a:pt x="2238" y="4616"/>
                    <a:pt x="2238" y="4662"/>
                  </a:cubicBezTo>
                  <a:cubicBezTo>
                    <a:pt x="2260" y="4685"/>
                    <a:pt x="2123" y="4845"/>
                    <a:pt x="1850" y="5027"/>
                  </a:cubicBezTo>
                  <a:cubicBezTo>
                    <a:pt x="1599" y="5210"/>
                    <a:pt x="1188" y="5461"/>
                    <a:pt x="937" y="5826"/>
                  </a:cubicBezTo>
                  <a:cubicBezTo>
                    <a:pt x="754" y="6146"/>
                    <a:pt x="640" y="6534"/>
                    <a:pt x="800" y="6899"/>
                  </a:cubicBezTo>
                  <a:cubicBezTo>
                    <a:pt x="937" y="7241"/>
                    <a:pt x="1370" y="7447"/>
                    <a:pt x="1804" y="7492"/>
                  </a:cubicBezTo>
                  <a:cubicBezTo>
                    <a:pt x="1902" y="7508"/>
                    <a:pt x="2000" y="7515"/>
                    <a:pt x="2098" y="7515"/>
                  </a:cubicBezTo>
                  <a:cubicBezTo>
                    <a:pt x="2435" y="7515"/>
                    <a:pt x="2761" y="7428"/>
                    <a:pt x="2991" y="7287"/>
                  </a:cubicBezTo>
                  <a:cubicBezTo>
                    <a:pt x="3333" y="7127"/>
                    <a:pt x="3402" y="6899"/>
                    <a:pt x="3425" y="6762"/>
                  </a:cubicBezTo>
                  <a:cubicBezTo>
                    <a:pt x="3425" y="6625"/>
                    <a:pt x="3402" y="6556"/>
                    <a:pt x="3379" y="6556"/>
                  </a:cubicBezTo>
                  <a:cubicBezTo>
                    <a:pt x="3288" y="6556"/>
                    <a:pt x="3310" y="6899"/>
                    <a:pt x="2831" y="7081"/>
                  </a:cubicBezTo>
                  <a:cubicBezTo>
                    <a:pt x="2679" y="7142"/>
                    <a:pt x="2486" y="7183"/>
                    <a:pt x="2293" y="7183"/>
                  </a:cubicBezTo>
                  <a:cubicBezTo>
                    <a:pt x="2197" y="7183"/>
                    <a:pt x="2101" y="7173"/>
                    <a:pt x="2009" y="7150"/>
                  </a:cubicBezTo>
                  <a:cubicBezTo>
                    <a:pt x="1713" y="7081"/>
                    <a:pt x="1484" y="6922"/>
                    <a:pt x="1439" y="6693"/>
                  </a:cubicBezTo>
                  <a:cubicBezTo>
                    <a:pt x="1393" y="6488"/>
                    <a:pt x="1484" y="6237"/>
                    <a:pt x="1667" y="6009"/>
                  </a:cubicBezTo>
                  <a:cubicBezTo>
                    <a:pt x="1804" y="5826"/>
                    <a:pt x="2101" y="5643"/>
                    <a:pt x="2420" y="5461"/>
                  </a:cubicBezTo>
                  <a:cubicBezTo>
                    <a:pt x="2694" y="5278"/>
                    <a:pt x="3105" y="5027"/>
                    <a:pt x="3196" y="4662"/>
                  </a:cubicBezTo>
                  <a:cubicBezTo>
                    <a:pt x="3279" y="4351"/>
                    <a:pt x="3137" y="4172"/>
                    <a:pt x="3058" y="4074"/>
                  </a:cubicBezTo>
                  <a:lnTo>
                    <a:pt x="3058" y="4074"/>
                  </a:lnTo>
                  <a:cubicBezTo>
                    <a:pt x="3059" y="4078"/>
                    <a:pt x="3059" y="4083"/>
                    <a:pt x="3059" y="4091"/>
                  </a:cubicBezTo>
                  <a:cubicBezTo>
                    <a:pt x="2991" y="3977"/>
                    <a:pt x="2900" y="3863"/>
                    <a:pt x="2808" y="3795"/>
                  </a:cubicBezTo>
                  <a:cubicBezTo>
                    <a:pt x="2694" y="3726"/>
                    <a:pt x="2557" y="3658"/>
                    <a:pt x="2466" y="3612"/>
                  </a:cubicBezTo>
                  <a:cubicBezTo>
                    <a:pt x="2261" y="3575"/>
                    <a:pt x="2086" y="3537"/>
                    <a:pt x="1955" y="3537"/>
                  </a:cubicBezTo>
                  <a:cubicBezTo>
                    <a:pt x="1925" y="3537"/>
                    <a:pt x="1898" y="3539"/>
                    <a:pt x="1872" y="3543"/>
                  </a:cubicBezTo>
                  <a:cubicBezTo>
                    <a:pt x="1599" y="3566"/>
                    <a:pt x="1530" y="3589"/>
                    <a:pt x="1530" y="3589"/>
                  </a:cubicBezTo>
                  <a:cubicBezTo>
                    <a:pt x="1530" y="3589"/>
                    <a:pt x="1484" y="3612"/>
                    <a:pt x="1279" y="3658"/>
                  </a:cubicBezTo>
                  <a:cubicBezTo>
                    <a:pt x="1233" y="3680"/>
                    <a:pt x="1119" y="3703"/>
                    <a:pt x="1119" y="3703"/>
                  </a:cubicBezTo>
                  <a:cubicBezTo>
                    <a:pt x="1096" y="3726"/>
                    <a:pt x="1074" y="3726"/>
                    <a:pt x="1051" y="3749"/>
                  </a:cubicBezTo>
                  <a:cubicBezTo>
                    <a:pt x="1016" y="3760"/>
                    <a:pt x="1011" y="3760"/>
                    <a:pt x="1011" y="3760"/>
                  </a:cubicBezTo>
                  <a:cubicBezTo>
                    <a:pt x="1011" y="3760"/>
                    <a:pt x="1016" y="3760"/>
                    <a:pt x="1005" y="3772"/>
                  </a:cubicBezTo>
                  <a:cubicBezTo>
                    <a:pt x="1005" y="3772"/>
                    <a:pt x="982" y="3795"/>
                    <a:pt x="982" y="3795"/>
                  </a:cubicBezTo>
                  <a:cubicBezTo>
                    <a:pt x="959" y="3772"/>
                    <a:pt x="937" y="3840"/>
                    <a:pt x="959" y="3521"/>
                  </a:cubicBezTo>
                  <a:cubicBezTo>
                    <a:pt x="1005" y="3041"/>
                    <a:pt x="1210" y="2425"/>
                    <a:pt x="1576" y="1877"/>
                  </a:cubicBezTo>
                  <a:cubicBezTo>
                    <a:pt x="1918" y="1307"/>
                    <a:pt x="2443" y="804"/>
                    <a:pt x="2922" y="508"/>
                  </a:cubicBezTo>
                  <a:cubicBezTo>
                    <a:pt x="3379" y="188"/>
                    <a:pt x="3790" y="74"/>
                    <a:pt x="3744" y="6"/>
                  </a:cubicBezTo>
                  <a:cubicBezTo>
                    <a:pt x="3744" y="2"/>
                    <a:pt x="3736" y="0"/>
                    <a:pt x="3719"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4" name="Google Shape;4696;p53">
              <a:extLst>
                <a:ext uri="{FF2B5EF4-FFF2-40B4-BE49-F238E27FC236}">
                  <a16:creationId xmlns:a16="http://schemas.microsoft.com/office/drawing/2014/main" id="{8CB15E7C-9DF7-99D8-0C8B-375EC8343A82}"/>
                </a:ext>
              </a:extLst>
            </p:cNvPr>
            <p:cNvSpPr/>
            <p:nvPr/>
          </p:nvSpPr>
          <p:spPr>
            <a:xfrm>
              <a:off x="3490725" y="1706250"/>
              <a:ext cx="56500" cy="20550"/>
            </a:xfrm>
            <a:custGeom>
              <a:avLst/>
              <a:gdLst/>
              <a:ahLst/>
              <a:cxnLst/>
              <a:rect l="l" t="t" r="r" b="b"/>
              <a:pathLst>
                <a:path w="2260" h="822" extrusionOk="0">
                  <a:moveTo>
                    <a:pt x="1256" y="0"/>
                  </a:moveTo>
                  <a:cubicBezTo>
                    <a:pt x="685" y="23"/>
                    <a:pt x="137" y="205"/>
                    <a:pt x="69" y="434"/>
                  </a:cubicBezTo>
                  <a:cubicBezTo>
                    <a:pt x="0" y="639"/>
                    <a:pt x="411" y="822"/>
                    <a:pt x="1005" y="822"/>
                  </a:cubicBezTo>
                  <a:cubicBezTo>
                    <a:pt x="1598" y="822"/>
                    <a:pt x="2123" y="616"/>
                    <a:pt x="2191" y="411"/>
                  </a:cubicBezTo>
                  <a:cubicBezTo>
                    <a:pt x="2260" y="183"/>
                    <a:pt x="1849" y="0"/>
                    <a:pt x="1256"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5" name="Google Shape;4697;p53">
              <a:extLst>
                <a:ext uri="{FF2B5EF4-FFF2-40B4-BE49-F238E27FC236}">
                  <a16:creationId xmlns:a16="http://schemas.microsoft.com/office/drawing/2014/main" id="{76912CA5-B248-0009-F2AE-E6500F834A78}"/>
                </a:ext>
              </a:extLst>
            </p:cNvPr>
            <p:cNvSpPr/>
            <p:nvPr/>
          </p:nvSpPr>
          <p:spPr>
            <a:xfrm>
              <a:off x="3444900" y="1744800"/>
              <a:ext cx="143425" cy="182350"/>
            </a:xfrm>
            <a:custGeom>
              <a:avLst/>
              <a:gdLst/>
              <a:ahLst/>
              <a:cxnLst/>
              <a:rect l="l" t="t" r="r" b="b"/>
              <a:pathLst>
                <a:path w="5737" h="7294" extrusionOk="0">
                  <a:moveTo>
                    <a:pt x="3758" y="0"/>
                  </a:moveTo>
                  <a:cubicBezTo>
                    <a:pt x="2421" y="0"/>
                    <a:pt x="1354" y="2247"/>
                    <a:pt x="1354" y="2247"/>
                  </a:cubicBezTo>
                  <a:cubicBezTo>
                    <a:pt x="1354" y="2247"/>
                    <a:pt x="0" y="7293"/>
                    <a:pt x="2348" y="7293"/>
                  </a:cubicBezTo>
                  <a:cubicBezTo>
                    <a:pt x="2477" y="7293"/>
                    <a:pt x="2617" y="7278"/>
                    <a:pt x="2769" y="7246"/>
                  </a:cubicBezTo>
                  <a:cubicBezTo>
                    <a:pt x="5691" y="6652"/>
                    <a:pt x="5736" y="649"/>
                    <a:pt x="4184" y="79"/>
                  </a:cubicBezTo>
                  <a:cubicBezTo>
                    <a:pt x="4040" y="25"/>
                    <a:pt x="3898" y="0"/>
                    <a:pt x="3758"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6" name="Google Shape;4698;p53">
              <a:extLst>
                <a:ext uri="{FF2B5EF4-FFF2-40B4-BE49-F238E27FC236}">
                  <a16:creationId xmlns:a16="http://schemas.microsoft.com/office/drawing/2014/main" id="{24D747C1-F675-9668-EB8E-194F230E9876}"/>
                </a:ext>
              </a:extLst>
            </p:cNvPr>
            <p:cNvSpPr/>
            <p:nvPr/>
          </p:nvSpPr>
          <p:spPr>
            <a:xfrm>
              <a:off x="2339175" y="1323575"/>
              <a:ext cx="1298800" cy="1029950"/>
            </a:xfrm>
            <a:custGeom>
              <a:avLst/>
              <a:gdLst/>
              <a:ahLst/>
              <a:cxnLst/>
              <a:rect l="l" t="t" r="r" b="b"/>
              <a:pathLst>
                <a:path w="51952" h="41198" extrusionOk="0">
                  <a:moveTo>
                    <a:pt x="25813" y="0"/>
                  </a:moveTo>
                  <a:cubicBezTo>
                    <a:pt x="18679" y="0"/>
                    <a:pt x="14449" y="3141"/>
                    <a:pt x="14449" y="3141"/>
                  </a:cubicBezTo>
                  <a:cubicBezTo>
                    <a:pt x="2215" y="11335"/>
                    <a:pt x="9268" y="24300"/>
                    <a:pt x="9268" y="24300"/>
                  </a:cubicBezTo>
                  <a:cubicBezTo>
                    <a:pt x="9268" y="24300"/>
                    <a:pt x="7861" y="23000"/>
                    <a:pt x="5976" y="23000"/>
                  </a:cubicBezTo>
                  <a:cubicBezTo>
                    <a:pt x="4971" y="23000"/>
                    <a:pt x="3830" y="23370"/>
                    <a:pt x="2694" y="24506"/>
                  </a:cubicBezTo>
                  <a:cubicBezTo>
                    <a:pt x="1" y="27199"/>
                    <a:pt x="3470" y="33271"/>
                    <a:pt x="7305" y="34777"/>
                  </a:cubicBezTo>
                  <a:cubicBezTo>
                    <a:pt x="8242" y="35146"/>
                    <a:pt x="9040" y="35295"/>
                    <a:pt x="9719" y="35295"/>
                  </a:cubicBezTo>
                  <a:cubicBezTo>
                    <a:pt x="12564" y="35295"/>
                    <a:pt x="13308" y="32677"/>
                    <a:pt x="13308" y="32677"/>
                  </a:cubicBezTo>
                  <a:cubicBezTo>
                    <a:pt x="15356" y="36814"/>
                    <a:pt x="22863" y="41197"/>
                    <a:pt x="31104" y="41197"/>
                  </a:cubicBezTo>
                  <a:cubicBezTo>
                    <a:pt x="32230" y="41197"/>
                    <a:pt x="33371" y="41115"/>
                    <a:pt x="34513" y="40940"/>
                  </a:cubicBezTo>
                  <a:cubicBezTo>
                    <a:pt x="43460" y="39570"/>
                    <a:pt x="51951" y="32152"/>
                    <a:pt x="44921" y="20694"/>
                  </a:cubicBezTo>
                  <a:cubicBezTo>
                    <a:pt x="44145" y="14189"/>
                    <a:pt x="44647" y="4830"/>
                    <a:pt x="34330" y="1429"/>
                  </a:cubicBezTo>
                  <a:cubicBezTo>
                    <a:pt x="31172" y="386"/>
                    <a:pt x="28314" y="0"/>
                    <a:pt x="25813"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7" name="Google Shape;4699;p53">
              <a:extLst>
                <a:ext uri="{FF2B5EF4-FFF2-40B4-BE49-F238E27FC236}">
                  <a16:creationId xmlns:a16="http://schemas.microsoft.com/office/drawing/2014/main" id="{C9FF2A21-28A3-EB65-8144-A86F73D9CC2A}"/>
                </a:ext>
              </a:extLst>
            </p:cNvPr>
            <p:cNvSpPr/>
            <p:nvPr/>
          </p:nvSpPr>
          <p:spPr>
            <a:xfrm>
              <a:off x="2687275" y="1459725"/>
              <a:ext cx="950700" cy="893925"/>
            </a:xfrm>
            <a:custGeom>
              <a:avLst/>
              <a:gdLst/>
              <a:ahLst/>
              <a:cxnLst/>
              <a:rect l="l" t="t" r="r" b="b"/>
              <a:pathLst>
                <a:path w="38028" h="35757" extrusionOk="0">
                  <a:moveTo>
                    <a:pt x="26751" y="1"/>
                  </a:moveTo>
                  <a:lnTo>
                    <a:pt x="26751" y="1"/>
                  </a:lnTo>
                  <a:cubicBezTo>
                    <a:pt x="29833" y="4292"/>
                    <a:pt x="29787" y="9975"/>
                    <a:pt x="30312" y="14358"/>
                  </a:cubicBezTo>
                  <a:cubicBezTo>
                    <a:pt x="37320" y="25816"/>
                    <a:pt x="28829" y="33234"/>
                    <a:pt x="19881" y="34604"/>
                  </a:cubicBezTo>
                  <a:cubicBezTo>
                    <a:pt x="18733" y="34782"/>
                    <a:pt x="17586" y="34865"/>
                    <a:pt x="16454" y="34865"/>
                  </a:cubicBezTo>
                  <a:cubicBezTo>
                    <a:pt x="9483" y="34865"/>
                    <a:pt x="3044" y="31711"/>
                    <a:pt x="0" y="28235"/>
                  </a:cubicBezTo>
                  <a:lnTo>
                    <a:pt x="0" y="28235"/>
                  </a:lnTo>
                  <a:cubicBezTo>
                    <a:pt x="2659" y="32065"/>
                    <a:pt x="9578" y="35756"/>
                    <a:pt x="17144" y="35756"/>
                  </a:cubicBezTo>
                  <a:cubicBezTo>
                    <a:pt x="18282" y="35756"/>
                    <a:pt x="19434" y="35673"/>
                    <a:pt x="20589" y="35494"/>
                  </a:cubicBezTo>
                  <a:cubicBezTo>
                    <a:pt x="29536" y="34124"/>
                    <a:pt x="38027" y="26706"/>
                    <a:pt x="30997" y="15248"/>
                  </a:cubicBezTo>
                  <a:cubicBezTo>
                    <a:pt x="30449" y="10546"/>
                    <a:pt x="30540" y="4360"/>
                    <a:pt x="26751" y="1"/>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8" name="Google Shape;4700;p53">
              <a:extLst>
                <a:ext uri="{FF2B5EF4-FFF2-40B4-BE49-F238E27FC236}">
                  <a16:creationId xmlns:a16="http://schemas.microsoft.com/office/drawing/2014/main" id="{AEBFB176-5B1F-AD1B-3729-51342AB7CB77}"/>
                </a:ext>
              </a:extLst>
            </p:cNvPr>
            <p:cNvSpPr/>
            <p:nvPr/>
          </p:nvSpPr>
          <p:spPr>
            <a:xfrm>
              <a:off x="2424200" y="2111375"/>
              <a:ext cx="245975" cy="94725"/>
            </a:xfrm>
            <a:custGeom>
              <a:avLst/>
              <a:gdLst/>
              <a:ahLst/>
              <a:cxnLst/>
              <a:rect l="l" t="t" r="r" b="b"/>
              <a:pathLst>
                <a:path w="9839" h="3789" extrusionOk="0">
                  <a:moveTo>
                    <a:pt x="1" y="1"/>
                  </a:moveTo>
                  <a:cubicBezTo>
                    <a:pt x="1051" y="1462"/>
                    <a:pt x="2443" y="2694"/>
                    <a:pt x="3904" y="3265"/>
                  </a:cubicBezTo>
                  <a:cubicBezTo>
                    <a:pt x="4846" y="3638"/>
                    <a:pt x="5648" y="3788"/>
                    <a:pt x="6328" y="3788"/>
                  </a:cubicBezTo>
                  <a:cubicBezTo>
                    <a:pt x="8732" y="3788"/>
                    <a:pt x="9625" y="1912"/>
                    <a:pt x="9838" y="1325"/>
                  </a:cubicBezTo>
                  <a:cubicBezTo>
                    <a:pt x="9587" y="982"/>
                    <a:pt x="9382" y="617"/>
                    <a:pt x="9199" y="275"/>
                  </a:cubicBezTo>
                  <a:cubicBezTo>
                    <a:pt x="9199" y="275"/>
                    <a:pt x="8470" y="2893"/>
                    <a:pt x="5619" y="2893"/>
                  </a:cubicBezTo>
                  <a:cubicBezTo>
                    <a:pt x="4939" y="2893"/>
                    <a:pt x="4137" y="2744"/>
                    <a:pt x="3196" y="2375"/>
                  </a:cubicBezTo>
                  <a:cubicBezTo>
                    <a:pt x="2055" y="1918"/>
                    <a:pt x="937" y="1051"/>
                    <a:pt x="1"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9" name="Google Shape;4701;p53">
              <a:extLst>
                <a:ext uri="{FF2B5EF4-FFF2-40B4-BE49-F238E27FC236}">
                  <a16:creationId xmlns:a16="http://schemas.microsoft.com/office/drawing/2014/main" id="{AA08AF73-0B3A-4F28-A688-36FBA8C10AED}"/>
                </a:ext>
              </a:extLst>
            </p:cNvPr>
            <p:cNvSpPr/>
            <p:nvPr/>
          </p:nvSpPr>
          <p:spPr>
            <a:xfrm>
              <a:off x="3235075" y="2264425"/>
              <a:ext cx="41675" cy="23775"/>
            </a:xfrm>
            <a:custGeom>
              <a:avLst/>
              <a:gdLst/>
              <a:ahLst/>
              <a:cxnLst/>
              <a:rect l="l" t="t" r="r" b="b"/>
              <a:pathLst>
                <a:path w="1667" h="951" extrusionOk="0">
                  <a:moveTo>
                    <a:pt x="1192" y="0"/>
                  </a:moveTo>
                  <a:cubicBezTo>
                    <a:pt x="1073" y="0"/>
                    <a:pt x="938" y="21"/>
                    <a:pt x="799" y="65"/>
                  </a:cubicBezTo>
                  <a:cubicBezTo>
                    <a:pt x="343" y="179"/>
                    <a:pt x="1" y="475"/>
                    <a:pt x="23" y="704"/>
                  </a:cubicBezTo>
                  <a:cubicBezTo>
                    <a:pt x="54" y="859"/>
                    <a:pt x="233" y="951"/>
                    <a:pt x="487" y="951"/>
                  </a:cubicBezTo>
                  <a:cubicBezTo>
                    <a:pt x="607" y="951"/>
                    <a:pt x="744" y="930"/>
                    <a:pt x="891" y="886"/>
                  </a:cubicBezTo>
                  <a:cubicBezTo>
                    <a:pt x="1324" y="772"/>
                    <a:pt x="1667" y="475"/>
                    <a:pt x="1644" y="247"/>
                  </a:cubicBezTo>
                  <a:cubicBezTo>
                    <a:pt x="1628" y="92"/>
                    <a:pt x="1444" y="0"/>
                    <a:pt x="1192"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0" name="Google Shape;4702;p53">
              <a:extLst>
                <a:ext uri="{FF2B5EF4-FFF2-40B4-BE49-F238E27FC236}">
                  <a16:creationId xmlns:a16="http://schemas.microsoft.com/office/drawing/2014/main" id="{7D3C0782-87BC-AC38-E91C-C410CDB7B42A}"/>
                </a:ext>
              </a:extLst>
            </p:cNvPr>
            <p:cNvSpPr/>
            <p:nvPr/>
          </p:nvSpPr>
          <p:spPr>
            <a:xfrm>
              <a:off x="2434475" y="1959425"/>
              <a:ext cx="168925" cy="204775"/>
            </a:xfrm>
            <a:custGeom>
              <a:avLst/>
              <a:gdLst/>
              <a:ahLst/>
              <a:cxnLst/>
              <a:rect l="l" t="t" r="r" b="b"/>
              <a:pathLst>
                <a:path w="6757" h="8191" extrusionOk="0">
                  <a:moveTo>
                    <a:pt x="1377" y="0"/>
                  </a:moveTo>
                  <a:cubicBezTo>
                    <a:pt x="70" y="0"/>
                    <a:pt x="92" y="2336"/>
                    <a:pt x="92" y="2336"/>
                  </a:cubicBezTo>
                  <a:cubicBezTo>
                    <a:pt x="1" y="4778"/>
                    <a:pt x="3402" y="7859"/>
                    <a:pt x="4908" y="8156"/>
                  </a:cubicBezTo>
                  <a:cubicBezTo>
                    <a:pt x="5026" y="8180"/>
                    <a:pt x="5138" y="8191"/>
                    <a:pt x="5242" y="8191"/>
                  </a:cubicBezTo>
                  <a:cubicBezTo>
                    <a:pt x="6448" y="8191"/>
                    <a:pt x="6757" y="6741"/>
                    <a:pt x="6757" y="6741"/>
                  </a:cubicBezTo>
                  <a:cubicBezTo>
                    <a:pt x="6757" y="6741"/>
                    <a:pt x="4931" y="6011"/>
                    <a:pt x="4497" y="4573"/>
                  </a:cubicBezTo>
                  <a:cubicBezTo>
                    <a:pt x="4170" y="3426"/>
                    <a:pt x="5250" y="3310"/>
                    <a:pt x="5701" y="3310"/>
                  </a:cubicBezTo>
                  <a:cubicBezTo>
                    <a:pt x="5816" y="3310"/>
                    <a:pt x="5890" y="3317"/>
                    <a:pt x="5890" y="3317"/>
                  </a:cubicBezTo>
                  <a:cubicBezTo>
                    <a:pt x="5890" y="3317"/>
                    <a:pt x="2945" y="144"/>
                    <a:pt x="1507" y="7"/>
                  </a:cubicBezTo>
                  <a:cubicBezTo>
                    <a:pt x="1462" y="2"/>
                    <a:pt x="1419" y="0"/>
                    <a:pt x="1377"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1" name="Google Shape;4703;p53">
              <a:extLst>
                <a:ext uri="{FF2B5EF4-FFF2-40B4-BE49-F238E27FC236}">
                  <a16:creationId xmlns:a16="http://schemas.microsoft.com/office/drawing/2014/main" id="{2093D352-3C41-45D7-BE5E-AD1E07A9BA95}"/>
                </a:ext>
              </a:extLst>
            </p:cNvPr>
            <p:cNvSpPr/>
            <p:nvPr/>
          </p:nvSpPr>
          <p:spPr>
            <a:xfrm>
              <a:off x="2440175" y="1959550"/>
              <a:ext cx="175800" cy="205925"/>
            </a:xfrm>
            <a:custGeom>
              <a:avLst/>
              <a:gdLst/>
              <a:ahLst/>
              <a:cxnLst/>
              <a:rect l="l" t="t" r="r" b="b"/>
              <a:pathLst>
                <a:path w="7032" h="8237" extrusionOk="0">
                  <a:moveTo>
                    <a:pt x="1367" y="0"/>
                  </a:moveTo>
                  <a:cubicBezTo>
                    <a:pt x="1338" y="0"/>
                    <a:pt x="1308" y="1"/>
                    <a:pt x="1279" y="2"/>
                  </a:cubicBezTo>
                  <a:cubicBezTo>
                    <a:pt x="1051" y="2"/>
                    <a:pt x="823" y="48"/>
                    <a:pt x="640" y="139"/>
                  </a:cubicBezTo>
                  <a:cubicBezTo>
                    <a:pt x="457" y="254"/>
                    <a:pt x="320" y="368"/>
                    <a:pt x="229" y="505"/>
                  </a:cubicBezTo>
                  <a:cubicBezTo>
                    <a:pt x="69" y="779"/>
                    <a:pt x="24" y="1007"/>
                    <a:pt x="24" y="1167"/>
                  </a:cubicBezTo>
                  <a:cubicBezTo>
                    <a:pt x="1" y="1326"/>
                    <a:pt x="1" y="1395"/>
                    <a:pt x="47" y="1395"/>
                  </a:cubicBezTo>
                  <a:cubicBezTo>
                    <a:pt x="49" y="1395"/>
                    <a:pt x="51" y="1396"/>
                    <a:pt x="53" y="1396"/>
                  </a:cubicBezTo>
                  <a:cubicBezTo>
                    <a:pt x="117" y="1396"/>
                    <a:pt x="147" y="1040"/>
                    <a:pt x="457" y="642"/>
                  </a:cubicBezTo>
                  <a:cubicBezTo>
                    <a:pt x="596" y="483"/>
                    <a:pt x="838" y="359"/>
                    <a:pt x="1124" y="359"/>
                  </a:cubicBezTo>
                  <a:cubicBezTo>
                    <a:pt x="1167" y="359"/>
                    <a:pt x="1211" y="362"/>
                    <a:pt x="1256" y="368"/>
                  </a:cubicBezTo>
                  <a:cubicBezTo>
                    <a:pt x="1599" y="390"/>
                    <a:pt x="1987" y="527"/>
                    <a:pt x="2352" y="733"/>
                  </a:cubicBezTo>
                  <a:cubicBezTo>
                    <a:pt x="3105" y="1144"/>
                    <a:pt x="3836" y="1737"/>
                    <a:pt x="4452" y="2331"/>
                  </a:cubicBezTo>
                  <a:cubicBezTo>
                    <a:pt x="4612" y="2490"/>
                    <a:pt x="4771" y="2627"/>
                    <a:pt x="4908" y="2787"/>
                  </a:cubicBezTo>
                  <a:cubicBezTo>
                    <a:pt x="4977" y="2856"/>
                    <a:pt x="5068" y="2947"/>
                    <a:pt x="5091" y="2993"/>
                  </a:cubicBezTo>
                  <a:lnTo>
                    <a:pt x="5114" y="3015"/>
                  </a:lnTo>
                  <a:cubicBezTo>
                    <a:pt x="5130" y="3049"/>
                    <a:pt x="5135" y="3070"/>
                    <a:pt x="5118" y="3070"/>
                  </a:cubicBezTo>
                  <a:cubicBezTo>
                    <a:pt x="5112" y="3070"/>
                    <a:pt x="5103" y="3067"/>
                    <a:pt x="5091" y="3061"/>
                  </a:cubicBezTo>
                  <a:cubicBezTo>
                    <a:pt x="5068" y="3038"/>
                    <a:pt x="5045" y="3038"/>
                    <a:pt x="5022" y="3038"/>
                  </a:cubicBezTo>
                  <a:lnTo>
                    <a:pt x="4885" y="3038"/>
                  </a:lnTo>
                  <a:cubicBezTo>
                    <a:pt x="4817" y="3061"/>
                    <a:pt x="4771" y="3084"/>
                    <a:pt x="4703" y="3107"/>
                  </a:cubicBezTo>
                  <a:cubicBezTo>
                    <a:pt x="4589" y="3152"/>
                    <a:pt x="4475" y="3198"/>
                    <a:pt x="4383" y="3244"/>
                  </a:cubicBezTo>
                  <a:cubicBezTo>
                    <a:pt x="4246" y="3381"/>
                    <a:pt x="4109" y="3472"/>
                    <a:pt x="4064" y="3563"/>
                  </a:cubicBezTo>
                  <a:cubicBezTo>
                    <a:pt x="4018" y="3654"/>
                    <a:pt x="3995" y="3700"/>
                    <a:pt x="3995" y="3700"/>
                  </a:cubicBezTo>
                  <a:cubicBezTo>
                    <a:pt x="3995" y="3700"/>
                    <a:pt x="3972" y="3746"/>
                    <a:pt x="3927" y="3837"/>
                  </a:cubicBezTo>
                  <a:cubicBezTo>
                    <a:pt x="3904" y="3928"/>
                    <a:pt x="3858" y="4065"/>
                    <a:pt x="3836" y="4225"/>
                  </a:cubicBezTo>
                  <a:cubicBezTo>
                    <a:pt x="3836" y="4568"/>
                    <a:pt x="3904" y="5001"/>
                    <a:pt x="4155" y="5435"/>
                  </a:cubicBezTo>
                  <a:cubicBezTo>
                    <a:pt x="4406" y="5869"/>
                    <a:pt x="4817" y="6325"/>
                    <a:pt x="5410" y="6645"/>
                  </a:cubicBezTo>
                  <a:cubicBezTo>
                    <a:pt x="5547" y="6713"/>
                    <a:pt x="5707" y="6782"/>
                    <a:pt x="5867" y="6850"/>
                  </a:cubicBezTo>
                  <a:cubicBezTo>
                    <a:pt x="5935" y="6896"/>
                    <a:pt x="6004" y="6919"/>
                    <a:pt x="6095" y="6941"/>
                  </a:cubicBezTo>
                  <a:lnTo>
                    <a:pt x="6187" y="6941"/>
                  </a:lnTo>
                  <a:cubicBezTo>
                    <a:pt x="6232" y="6941"/>
                    <a:pt x="6232" y="6987"/>
                    <a:pt x="6232" y="7033"/>
                  </a:cubicBezTo>
                  <a:cubicBezTo>
                    <a:pt x="6232" y="7033"/>
                    <a:pt x="6164" y="7192"/>
                    <a:pt x="6118" y="7284"/>
                  </a:cubicBezTo>
                  <a:cubicBezTo>
                    <a:pt x="6004" y="7489"/>
                    <a:pt x="5844" y="7649"/>
                    <a:pt x="5593" y="7695"/>
                  </a:cubicBezTo>
                  <a:cubicBezTo>
                    <a:pt x="5479" y="7729"/>
                    <a:pt x="5348" y="7746"/>
                    <a:pt x="5211" y="7746"/>
                  </a:cubicBezTo>
                  <a:cubicBezTo>
                    <a:pt x="5074" y="7746"/>
                    <a:pt x="4931" y="7729"/>
                    <a:pt x="4794" y="7695"/>
                  </a:cubicBezTo>
                  <a:cubicBezTo>
                    <a:pt x="4246" y="7603"/>
                    <a:pt x="3744" y="7398"/>
                    <a:pt x="3333" y="7192"/>
                  </a:cubicBezTo>
                  <a:cubicBezTo>
                    <a:pt x="2552" y="6802"/>
                    <a:pt x="2121" y="6390"/>
                    <a:pt x="2042" y="6390"/>
                  </a:cubicBezTo>
                  <a:cubicBezTo>
                    <a:pt x="2038" y="6390"/>
                    <a:pt x="2035" y="6391"/>
                    <a:pt x="2032" y="6394"/>
                  </a:cubicBezTo>
                  <a:cubicBezTo>
                    <a:pt x="1987" y="6416"/>
                    <a:pt x="2329" y="6941"/>
                    <a:pt x="3151" y="7466"/>
                  </a:cubicBezTo>
                  <a:cubicBezTo>
                    <a:pt x="3539" y="7717"/>
                    <a:pt x="4041" y="7991"/>
                    <a:pt x="4680" y="8151"/>
                  </a:cubicBezTo>
                  <a:cubicBezTo>
                    <a:pt x="4860" y="8206"/>
                    <a:pt x="5065" y="8237"/>
                    <a:pt x="5284" y="8237"/>
                  </a:cubicBezTo>
                  <a:cubicBezTo>
                    <a:pt x="5427" y="8237"/>
                    <a:pt x="5577" y="8224"/>
                    <a:pt x="5730" y="8197"/>
                  </a:cubicBezTo>
                  <a:cubicBezTo>
                    <a:pt x="6118" y="8151"/>
                    <a:pt x="6483" y="7854"/>
                    <a:pt x="6689" y="7558"/>
                  </a:cubicBezTo>
                  <a:cubicBezTo>
                    <a:pt x="6780" y="7398"/>
                    <a:pt x="6871" y="7261"/>
                    <a:pt x="6917" y="6987"/>
                  </a:cubicBezTo>
                  <a:lnTo>
                    <a:pt x="7008" y="6622"/>
                  </a:lnTo>
                  <a:cubicBezTo>
                    <a:pt x="7008" y="6599"/>
                    <a:pt x="7031" y="6553"/>
                    <a:pt x="7031" y="6530"/>
                  </a:cubicBezTo>
                  <a:lnTo>
                    <a:pt x="6940" y="6508"/>
                  </a:lnTo>
                  <a:lnTo>
                    <a:pt x="6734" y="6439"/>
                  </a:lnTo>
                  <a:lnTo>
                    <a:pt x="6369" y="6325"/>
                  </a:lnTo>
                  <a:cubicBezTo>
                    <a:pt x="6301" y="6302"/>
                    <a:pt x="6232" y="6279"/>
                    <a:pt x="6187" y="6257"/>
                  </a:cubicBezTo>
                  <a:cubicBezTo>
                    <a:pt x="6050" y="6188"/>
                    <a:pt x="5935" y="6142"/>
                    <a:pt x="5821" y="6074"/>
                  </a:cubicBezTo>
                  <a:cubicBezTo>
                    <a:pt x="5388" y="5800"/>
                    <a:pt x="5091" y="5435"/>
                    <a:pt x="4931" y="5092"/>
                  </a:cubicBezTo>
                  <a:cubicBezTo>
                    <a:pt x="4749" y="4750"/>
                    <a:pt x="4726" y="4453"/>
                    <a:pt x="4749" y="4271"/>
                  </a:cubicBezTo>
                  <a:cubicBezTo>
                    <a:pt x="4771" y="4179"/>
                    <a:pt x="4771" y="4111"/>
                    <a:pt x="4794" y="4065"/>
                  </a:cubicBezTo>
                  <a:cubicBezTo>
                    <a:pt x="4817" y="4043"/>
                    <a:pt x="4817" y="4020"/>
                    <a:pt x="4817" y="4020"/>
                  </a:cubicBezTo>
                  <a:cubicBezTo>
                    <a:pt x="4817" y="4020"/>
                    <a:pt x="4840" y="3951"/>
                    <a:pt x="4931" y="3883"/>
                  </a:cubicBezTo>
                  <a:cubicBezTo>
                    <a:pt x="4931" y="3860"/>
                    <a:pt x="4977" y="3860"/>
                    <a:pt x="5000" y="3837"/>
                  </a:cubicBezTo>
                  <a:cubicBezTo>
                    <a:pt x="5022" y="3837"/>
                    <a:pt x="5022" y="3814"/>
                    <a:pt x="5068" y="3814"/>
                  </a:cubicBezTo>
                  <a:lnTo>
                    <a:pt x="5205" y="3814"/>
                  </a:lnTo>
                  <a:cubicBezTo>
                    <a:pt x="5319" y="3837"/>
                    <a:pt x="5388" y="3814"/>
                    <a:pt x="5525" y="3860"/>
                  </a:cubicBezTo>
                  <a:cubicBezTo>
                    <a:pt x="5684" y="3906"/>
                    <a:pt x="5844" y="3974"/>
                    <a:pt x="6004" y="4020"/>
                  </a:cubicBezTo>
                  <a:cubicBezTo>
                    <a:pt x="6323" y="4134"/>
                    <a:pt x="6643" y="4225"/>
                    <a:pt x="6985" y="4362"/>
                  </a:cubicBezTo>
                  <a:cubicBezTo>
                    <a:pt x="6871" y="4179"/>
                    <a:pt x="6826" y="4065"/>
                    <a:pt x="6620" y="3769"/>
                  </a:cubicBezTo>
                  <a:cubicBezTo>
                    <a:pt x="6483" y="3518"/>
                    <a:pt x="6323" y="3266"/>
                    <a:pt x="6095" y="2993"/>
                  </a:cubicBezTo>
                  <a:cubicBezTo>
                    <a:pt x="5981" y="2856"/>
                    <a:pt x="5867" y="2719"/>
                    <a:pt x="5730" y="2582"/>
                  </a:cubicBezTo>
                  <a:cubicBezTo>
                    <a:pt x="5616" y="2445"/>
                    <a:pt x="5570" y="2422"/>
                    <a:pt x="5479" y="2331"/>
                  </a:cubicBezTo>
                  <a:cubicBezTo>
                    <a:pt x="5319" y="2171"/>
                    <a:pt x="5137" y="2011"/>
                    <a:pt x="4977" y="1874"/>
                  </a:cubicBezTo>
                  <a:cubicBezTo>
                    <a:pt x="4269" y="1281"/>
                    <a:pt x="3470" y="710"/>
                    <a:pt x="2603" y="322"/>
                  </a:cubicBezTo>
                  <a:cubicBezTo>
                    <a:pt x="2197" y="151"/>
                    <a:pt x="1791" y="0"/>
                    <a:pt x="1367"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2" name="Google Shape;4704;p53">
              <a:extLst>
                <a:ext uri="{FF2B5EF4-FFF2-40B4-BE49-F238E27FC236}">
                  <a16:creationId xmlns:a16="http://schemas.microsoft.com/office/drawing/2014/main" id="{188CA82B-58A4-030F-B12F-8452715840CC}"/>
                </a:ext>
              </a:extLst>
            </p:cNvPr>
            <p:cNvSpPr/>
            <p:nvPr/>
          </p:nvSpPr>
          <p:spPr>
            <a:xfrm>
              <a:off x="2457300" y="1916000"/>
              <a:ext cx="44525" cy="20450"/>
            </a:xfrm>
            <a:custGeom>
              <a:avLst/>
              <a:gdLst/>
              <a:ahLst/>
              <a:cxnLst/>
              <a:rect l="l" t="t" r="r" b="b"/>
              <a:pathLst>
                <a:path w="1781" h="818" extrusionOk="0">
                  <a:moveTo>
                    <a:pt x="830" y="1"/>
                  </a:moveTo>
                  <a:cubicBezTo>
                    <a:pt x="443" y="1"/>
                    <a:pt x="109" y="131"/>
                    <a:pt x="69" y="329"/>
                  </a:cubicBezTo>
                  <a:cubicBezTo>
                    <a:pt x="1" y="535"/>
                    <a:pt x="320" y="763"/>
                    <a:pt x="777" y="809"/>
                  </a:cubicBezTo>
                  <a:cubicBezTo>
                    <a:pt x="836" y="815"/>
                    <a:pt x="894" y="817"/>
                    <a:pt x="952" y="817"/>
                  </a:cubicBezTo>
                  <a:cubicBezTo>
                    <a:pt x="1339" y="817"/>
                    <a:pt x="1673" y="688"/>
                    <a:pt x="1713" y="489"/>
                  </a:cubicBezTo>
                  <a:cubicBezTo>
                    <a:pt x="1781" y="284"/>
                    <a:pt x="1461" y="55"/>
                    <a:pt x="1005" y="10"/>
                  </a:cubicBezTo>
                  <a:cubicBezTo>
                    <a:pt x="946" y="4"/>
                    <a:pt x="887" y="1"/>
                    <a:pt x="830"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3" name="Google Shape;4705;p53">
              <a:extLst>
                <a:ext uri="{FF2B5EF4-FFF2-40B4-BE49-F238E27FC236}">
                  <a16:creationId xmlns:a16="http://schemas.microsoft.com/office/drawing/2014/main" id="{5986E470-DD96-12F4-194F-BC22457074DB}"/>
                </a:ext>
              </a:extLst>
            </p:cNvPr>
            <p:cNvSpPr/>
            <p:nvPr/>
          </p:nvSpPr>
          <p:spPr>
            <a:xfrm>
              <a:off x="2842000" y="1670300"/>
              <a:ext cx="560875" cy="123350"/>
            </a:xfrm>
            <a:custGeom>
              <a:avLst/>
              <a:gdLst/>
              <a:ahLst/>
              <a:cxnLst/>
              <a:rect l="l" t="t" r="r" b="b"/>
              <a:pathLst>
                <a:path w="22435" h="4934" extrusionOk="0">
                  <a:moveTo>
                    <a:pt x="20252" y="1598"/>
                  </a:moveTo>
                  <a:lnTo>
                    <a:pt x="20252" y="1598"/>
                  </a:lnTo>
                  <a:cubicBezTo>
                    <a:pt x="20252" y="1598"/>
                    <a:pt x="20252" y="1598"/>
                    <a:pt x="20252" y="1598"/>
                  </a:cubicBezTo>
                  <a:lnTo>
                    <a:pt x="20252" y="1598"/>
                  </a:lnTo>
                  <a:cubicBezTo>
                    <a:pt x="20263" y="1598"/>
                    <a:pt x="20275" y="1598"/>
                    <a:pt x="20289" y="1598"/>
                  </a:cubicBezTo>
                  <a:cubicBezTo>
                    <a:pt x="20276" y="1598"/>
                    <a:pt x="20264" y="1598"/>
                    <a:pt x="20252" y="1598"/>
                  </a:cubicBezTo>
                  <a:close/>
                  <a:moveTo>
                    <a:pt x="20252" y="1598"/>
                  </a:moveTo>
                  <a:cubicBezTo>
                    <a:pt x="20004" y="1598"/>
                    <a:pt x="20247" y="1599"/>
                    <a:pt x="20325" y="1618"/>
                  </a:cubicBezTo>
                  <a:lnTo>
                    <a:pt x="20325" y="1618"/>
                  </a:lnTo>
                  <a:cubicBezTo>
                    <a:pt x="20296" y="1610"/>
                    <a:pt x="20272" y="1603"/>
                    <a:pt x="20252" y="1598"/>
                  </a:cubicBezTo>
                  <a:close/>
                  <a:moveTo>
                    <a:pt x="20325" y="1618"/>
                  </a:moveTo>
                  <a:lnTo>
                    <a:pt x="20325" y="1618"/>
                  </a:lnTo>
                  <a:cubicBezTo>
                    <a:pt x="20328" y="1619"/>
                    <a:pt x="20331" y="1620"/>
                    <a:pt x="20334" y="1621"/>
                  </a:cubicBezTo>
                  <a:cubicBezTo>
                    <a:pt x="20332" y="1620"/>
                    <a:pt x="20328" y="1619"/>
                    <a:pt x="20325" y="1618"/>
                  </a:cubicBezTo>
                  <a:close/>
                  <a:moveTo>
                    <a:pt x="20083" y="0"/>
                  </a:moveTo>
                  <a:cubicBezTo>
                    <a:pt x="19307" y="23"/>
                    <a:pt x="18782" y="388"/>
                    <a:pt x="18714" y="913"/>
                  </a:cubicBezTo>
                  <a:cubicBezTo>
                    <a:pt x="18672" y="1227"/>
                    <a:pt x="19110" y="1561"/>
                    <a:pt x="19588" y="1561"/>
                  </a:cubicBezTo>
                  <a:cubicBezTo>
                    <a:pt x="19631" y="1561"/>
                    <a:pt x="19675" y="1558"/>
                    <a:pt x="19718" y="1552"/>
                  </a:cubicBezTo>
                  <a:lnTo>
                    <a:pt x="19741" y="1552"/>
                  </a:lnTo>
                  <a:cubicBezTo>
                    <a:pt x="19628" y="1532"/>
                    <a:pt x="19575" y="1520"/>
                    <a:pt x="19584" y="1520"/>
                  </a:cubicBezTo>
                  <a:cubicBezTo>
                    <a:pt x="19595" y="1520"/>
                    <a:pt x="19699" y="1537"/>
                    <a:pt x="19901" y="1575"/>
                  </a:cubicBezTo>
                  <a:cubicBezTo>
                    <a:pt x="20005" y="1596"/>
                    <a:pt x="20128" y="1598"/>
                    <a:pt x="20252" y="1598"/>
                  </a:cubicBezTo>
                  <a:lnTo>
                    <a:pt x="20252" y="1598"/>
                  </a:lnTo>
                  <a:cubicBezTo>
                    <a:pt x="20214" y="1587"/>
                    <a:pt x="20196" y="1583"/>
                    <a:pt x="20199" y="1583"/>
                  </a:cubicBezTo>
                  <a:cubicBezTo>
                    <a:pt x="20203" y="1583"/>
                    <a:pt x="20232" y="1588"/>
                    <a:pt x="20289" y="1598"/>
                  </a:cubicBezTo>
                  <a:cubicBezTo>
                    <a:pt x="20403" y="1643"/>
                    <a:pt x="20494" y="1666"/>
                    <a:pt x="20585" y="1689"/>
                  </a:cubicBezTo>
                  <a:cubicBezTo>
                    <a:pt x="20790" y="1761"/>
                    <a:pt x="20995" y="1789"/>
                    <a:pt x="21200" y="1789"/>
                  </a:cubicBezTo>
                  <a:cubicBezTo>
                    <a:pt x="21383" y="1789"/>
                    <a:pt x="21566" y="1767"/>
                    <a:pt x="21749" y="1735"/>
                  </a:cubicBezTo>
                  <a:cubicBezTo>
                    <a:pt x="22343" y="1598"/>
                    <a:pt x="22434" y="1118"/>
                    <a:pt x="22252" y="753"/>
                  </a:cubicBezTo>
                  <a:cubicBezTo>
                    <a:pt x="21955" y="160"/>
                    <a:pt x="20859" y="0"/>
                    <a:pt x="20083" y="0"/>
                  </a:cubicBezTo>
                  <a:close/>
                  <a:moveTo>
                    <a:pt x="2839" y="4129"/>
                  </a:moveTo>
                  <a:cubicBezTo>
                    <a:pt x="2840" y="4129"/>
                    <a:pt x="2812" y="4145"/>
                    <a:pt x="2754" y="4177"/>
                  </a:cubicBezTo>
                  <a:lnTo>
                    <a:pt x="2754" y="4177"/>
                  </a:lnTo>
                  <a:cubicBezTo>
                    <a:pt x="2756" y="4177"/>
                    <a:pt x="2757" y="4177"/>
                    <a:pt x="2759" y="4177"/>
                  </a:cubicBezTo>
                  <a:cubicBezTo>
                    <a:pt x="2756" y="4178"/>
                    <a:pt x="2754" y="4178"/>
                    <a:pt x="2751" y="4179"/>
                  </a:cubicBezTo>
                  <a:lnTo>
                    <a:pt x="2751" y="4179"/>
                  </a:lnTo>
                  <a:cubicBezTo>
                    <a:pt x="2752" y="4178"/>
                    <a:pt x="2753" y="4178"/>
                    <a:pt x="2754" y="4177"/>
                  </a:cubicBezTo>
                  <a:lnTo>
                    <a:pt x="2754" y="4177"/>
                  </a:lnTo>
                  <a:cubicBezTo>
                    <a:pt x="2751" y="4177"/>
                    <a:pt x="2748" y="4177"/>
                    <a:pt x="2746" y="4177"/>
                  </a:cubicBezTo>
                  <a:lnTo>
                    <a:pt x="2746" y="4177"/>
                  </a:lnTo>
                  <a:cubicBezTo>
                    <a:pt x="2807" y="4145"/>
                    <a:pt x="2838" y="4129"/>
                    <a:pt x="2839" y="4129"/>
                  </a:cubicBezTo>
                  <a:close/>
                  <a:moveTo>
                    <a:pt x="2746" y="4177"/>
                  </a:moveTo>
                  <a:lnTo>
                    <a:pt x="2746" y="4177"/>
                  </a:lnTo>
                  <a:cubicBezTo>
                    <a:pt x="2743" y="4179"/>
                    <a:pt x="2741" y="4180"/>
                    <a:pt x="2738" y="4181"/>
                  </a:cubicBezTo>
                  <a:lnTo>
                    <a:pt x="2738" y="4181"/>
                  </a:lnTo>
                  <a:cubicBezTo>
                    <a:pt x="2742" y="4180"/>
                    <a:pt x="2747" y="4180"/>
                    <a:pt x="2751" y="4179"/>
                  </a:cubicBezTo>
                  <a:lnTo>
                    <a:pt x="2751" y="4179"/>
                  </a:lnTo>
                  <a:cubicBezTo>
                    <a:pt x="2740" y="4185"/>
                    <a:pt x="2727" y="4192"/>
                    <a:pt x="2713" y="4200"/>
                  </a:cubicBezTo>
                  <a:cubicBezTo>
                    <a:pt x="2718" y="4195"/>
                    <a:pt x="2721" y="4192"/>
                    <a:pt x="2724" y="4189"/>
                  </a:cubicBezTo>
                  <a:lnTo>
                    <a:pt x="2724" y="4189"/>
                  </a:lnTo>
                  <a:cubicBezTo>
                    <a:pt x="2729" y="4186"/>
                    <a:pt x="2734" y="4184"/>
                    <a:pt x="2738" y="4181"/>
                  </a:cubicBezTo>
                  <a:lnTo>
                    <a:pt x="2738" y="4181"/>
                  </a:lnTo>
                  <a:cubicBezTo>
                    <a:pt x="2736" y="4182"/>
                    <a:pt x="2733" y="4182"/>
                    <a:pt x="2731" y="4183"/>
                  </a:cubicBezTo>
                  <a:lnTo>
                    <a:pt x="2731" y="4183"/>
                  </a:lnTo>
                  <a:cubicBezTo>
                    <a:pt x="2736" y="4179"/>
                    <a:pt x="2740" y="4178"/>
                    <a:pt x="2746" y="4177"/>
                  </a:cubicBezTo>
                  <a:close/>
                  <a:moveTo>
                    <a:pt x="2161" y="4418"/>
                  </a:moveTo>
                  <a:lnTo>
                    <a:pt x="2161" y="4418"/>
                  </a:lnTo>
                  <a:cubicBezTo>
                    <a:pt x="2155" y="4421"/>
                    <a:pt x="2149" y="4424"/>
                    <a:pt x="2142" y="4428"/>
                  </a:cubicBezTo>
                  <a:cubicBezTo>
                    <a:pt x="2148" y="4425"/>
                    <a:pt x="2154" y="4421"/>
                    <a:pt x="2161" y="4418"/>
                  </a:cubicBezTo>
                  <a:close/>
                  <a:moveTo>
                    <a:pt x="2472" y="2728"/>
                  </a:moveTo>
                  <a:cubicBezTo>
                    <a:pt x="2299" y="2728"/>
                    <a:pt x="2111" y="2754"/>
                    <a:pt x="1914" y="2808"/>
                  </a:cubicBezTo>
                  <a:cubicBezTo>
                    <a:pt x="1184" y="3036"/>
                    <a:pt x="179" y="3492"/>
                    <a:pt x="65" y="4131"/>
                  </a:cubicBezTo>
                  <a:cubicBezTo>
                    <a:pt x="0" y="4522"/>
                    <a:pt x="183" y="4934"/>
                    <a:pt x="731" y="4934"/>
                  </a:cubicBezTo>
                  <a:cubicBezTo>
                    <a:pt x="759" y="4934"/>
                    <a:pt x="788" y="4933"/>
                    <a:pt x="819" y="4930"/>
                  </a:cubicBezTo>
                  <a:cubicBezTo>
                    <a:pt x="1207" y="4907"/>
                    <a:pt x="1595" y="4793"/>
                    <a:pt x="1937" y="4565"/>
                  </a:cubicBezTo>
                  <a:cubicBezTo>
                    <a:pt x="2028" y="4519"/>
                    <a:pt x="2097" y="4451"/>
                    <a:pt x="2188" y="4405"/>
                  </a:cubicBezTo>
                  <a:cubicBezTo>
                    <a:pt x="2189" y="4405"/>
                    <a:pt x="2189" y="4405"/>
                    <a:pt x="2190" y="4404"/>
                  </a:cubicBezTo>
                  <a:lnTo>
                    <a:pt x="2190" y="4404"/>
                  </a:lnTo>
                  <a:cubicBezTo>
                    <a:pt x="2251" y="4378"/>
                    <a:pt x="2334" y="4354"/>
                    <a:pt x="2322" y="4354"/>
                  </a:cubicBezTo>
                  <a:cubicBezTo>
                    <a:pt x="2321" y="4354"/>
                    <a:pt x="2317" y="4354"/>
                    <a:pt x="2311" y="4355"/>
                  </a:cubicBezTo>
                  <a:lnTo>
                    <a:pt x="2311" y="4355"/>
                  </a:lnTo>
                  <a:cubicBezTo>
                    <a:pt x="2398" y="4331"/>
                    <a:pt x="2482" y="4300"/>
                    <a:pt x="2576" y="4268"/>
                  </a:cubicBezTo>
                  <a:cubicBezTo>
                    <a:pt x="2619" y="4245"/>
                    <a:pt x="2656" y="4225"/>
                    <a:pt x="2689" y="4208"/>
                  </a:cubicBezTo>
                  <a:lnTo>
                    <a:pt x="2689" y="4208"/>
                  </a:lnTo>
                  <a:cubicBezTo>
                    <a:pt x="2700" y="4206"/>
                    <a:pt x="2716" y="4204"/>
                    <a:pt x="2736" y="4200"/>
                  </a:cubicBezTo>
                  <a:cubicBezTo>
                    <a:pt x="3238" y="4109"/>
                    <a:pt x="3649" y="3606"/>
                    <a:pt x="3489" y="3287"/>
                  </a:cubicBezTo>
                  <a:cubicBezTo>
                    <a:pt x="3337" y="2933"/>
                    <a:pt x="2962" y="2728"/>
                    <a:pt x="2472" y="2728"/>
                  </a:cubicBezTo>
                  <a:close/>
                </a:path>
              </a:pathLst>
            </a:custGeom>
            <a:solidFill>
              <a:srgbClr val="6824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4" name="Google Shape;4706;p53">
              <a:extLst>
                <a:ext uri="{FF2B5EF4-FFF2-40B4-BE49-F238E27FC236}">
                  <a16:creationId xmlns:a16="http://schemas.microsoft.com/office/drawing/2014/main" id="{E930958B-C2C7-EFDC-9FFC-9B8E750CECF0}"/>
                </a:ext>
              </a:extLst>
            </p:cNvPr>
            <p:cNvSpPr/>
            <p:nvPr/>
          </p:nvSpPr>
          <p:spPr>
            <a:xfrm>
              <a:off x="3330950" y="1687975"/>
              <a:ext cx="4000" cy="1175"/>
            </a:xfrm>
            <a:custGeom>
              <a:avLst/>
              <a:gdLst/>
              <a:ahLst/>
              <a:cxnLst/>
              <a:rect l="l" t="t" r="r" b="b"/>
              <a:pathLst>
                <a:path w="160" h="47" extrusionOk="0">
                  <a:moveTo>
                    <a:pt x="160" y="46"/>
                  </a:moveTo>
                  <a:lnTo>
                    <a:pt x="160" y="46"/>
                  </a:lnTo>
                  <a:cubicBezTo>
                    <a:pt x="0" y="1"/>
                    <a:pt x="0" y="1"/>
                    <a:pt x="160" y="46"/>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5" name="Google Shape;4707;p53">
              <a:extLst>
                <a:ext uri="{FF2B5EF4-FFF2-40B4-BE49-F238E27FC236}">
                  <a16:creationId xmlns:a16="http://schemas.microsoft.com/office/drawing/2014/main" id="{61AE78BA-F113-59B4-EDA5-18E5CE135803}"/>
                </a:ext>
              </a:extLst>
            </p:cNvPr>
            <p:cNvSpPr/>
            <p:nvPr/>
          </p:nvSpPr>
          <p:spPr>
            <a:xfrm>
              <a:off x="2909825" y="1753450"/>
              <a:ext cx="3150" cy="1325"/>
            </a:xfrm>
            <a:custGeom>
              <a:avLst/>
              <a:gdLst/>
              <a:ahLst/>
              <a:cxnLst/>
              <a:rect l="l" t="t" r="r" b="b"/>
              <a:pathLst>
                <a:path w="126" h="53" extrusionOk="0">
                  <a:moveTo>
                    <a:pt x="123" y="1"/>
                  </a:moveTo>
                  <a:cubicBezTo>
                    <a:pt x="120" y="1"/>
                    <a:pt x="80" y="18"/>
                    <a:pt x="0" y="52"/>
                  </a:cubicBezTo>
                  <a:lnTo>
                    <a:pt x="23" y="52"/>
                  </a:lnTo>
                  <a:cubicBezTo>
                    <a:pt x="91" y="18"/>
                    <a:pt x="126" y="1"/>
                    <a:pt x="123" y="1"/>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6" name="Google Shape;4708;p53">
              <a:extLst>
                <a:ext uri="{FF2B5EF4-FFF2-40B4-BE49-F238E27FC236}">
                  <a16:creationId xmlns:a16="http://schemas.microsoft.com/office/drawing/2014/main" id="{CD52284A-A813-8011-A03C-C282B15036AC}"/>
                </a:ext>
              </a:extLst>
            </p:cNvPr>
            <p:cNvSpPr/>
            <p:nvPr/>
          </p:nvSpPr>
          <p:spPr>
            <a:xfrm>
              <a:off x="2896700" y="1759875"/>
              <a:ext cx="1150" cy="25"/>
            </a:xfrm>
            <a:custGeom>
              <a:avLst/>
              <a:gdLst/>
              <a:ahLst/>
              <a:cxnLst/>
              <a:rect l="l" t="t" r="r" b="b"/>
              <a:pathLst>
                <a:path w="46" h="1" extrusionOk="0">
                  <a:moveTo>
                    <a:pt x="46" y="1"/>
                  </a:moveTo>
                  <a:cubicBezTo>
                    <a:pt x="23" y="1"/>
                    <a:pt x="23" y="1"/>
                    <a:pt x="0" y="1"/>
                  </a:cubicBezTo>
                  <a:cubicBezTo>
                    <a:pt x="23" y="1"/>
                    <a:pt x="46" y="1"/>
                    <a:pt x="46" y="1"/>
                  </a:cubicBezTo>
                  <a:cubicBezTo>
                    <a:pt x="46" y="1"/>
                    <a:pt x="46" y="1"/>
                    <a:pt x="46" y="1"/>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7" name="Google Shape;4709;p53">
              <a:extLst>
                <a:ext uri="{FF2B5EF4-FFF2-40B4-BE49-F238E27FC236}">
                  <a16:creationId xmlns:a16="http://schemas.microsoft.com/office/drawing/2014/main" id="{D45BDF34-80AD-5F87-A773-387592717932}"/>
                </a:ext>
              </a:extLst>
            </p:cNvPr>
            <p:cNvSpPr/>
            <p:nvPr/>
          </p:nvSpPr>
          <p:spPr>
            <a:xfrm>
              <a:off x="3348050" y="1690250"/>
              <a:ext cx="1175" cy="25"/>
            </a:xfrm>
            <a:custGeom>
              <a:avLst/>
              <a:gdLst/>
              <a:ahLst/>
              <a:cxnLst/>
              <a:rect l="l" t="t" r="r" b="b"/>
              <a:pathLst>
                <a:path w="47" h="1" extrusionOk="0">
                  <a:moveTo>
                    <a:pt x="47" y="1"/>
                  </a:moveTo>
                  <a:cubicBezTo>
                    <a:pt x="24" y="1"/>
                    <a:pt x="24" y="1"/>
                    <a:pt x="1" y="1"/>
                  </a:cubicBezTo>
                  <a:cubicBezTo>
                    <a:pt x="1" y="1"/>
                    <a:pt x="1" y="1"/>
                    <a:pt x="1" y="1"/>
                  </a:cubicBezTo>
                  <a:cubicBezTo>
                    <a:pt x="1" y="1"/>
                    <a:pt x="24" y="1"/>
                    <a:pt x="47" y="1"/>
                  </a:cubicBezTo>
                  <a:close/>
                </a:path>
              </a:pathLst>
            </a:custGeom>
            <a:solidFill>
              <a:srgbClr val="AA33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8" name="Google Shape;4710;p53">
              <a:extLst>
                <a:ext uri="{FF2B5EF4-FFF2-40B4-BE49-F238E27FC236}">
                  <a16:creationId xmlns:a16="http://schemas.microsoft.com/office/drawing/2014/main" id="{DB42A0F9-211C-0F4A-0A60-2D1C8DB1BB7B}"/>
                </a:ext>
              </a:extLst>
            </p:cNvPr>
            <p:cNvSpPr/>
            <p:nvPr/>
          </p:nvSpPr>
          <p:spPr>
            <a:xfrm>
              <a:off x="2831650" y="2082875"/>
              <a:ext cx="40525" cy="20550"/>
            </a:xfrm>
            <a:custGeom>
              <a:avLst/>
              <a:gdLst/>
              <a:ahLst/>
              <a:cxnLst/>
              <a:rect l="l" t="t" r="r" b="b"/>
              <a:pathLst>
                <a:path w="1621" h="822" extrusionOk="0">
                  <a:moveTo>
                    <a:pt x="681" y="0"/>
                  </a:moveTo>
                  <a:cubicBezTo>
                    <a:pt x="391" y="0"/>
                    <a:pt x="140" y="91"/>
                    <a:pt x="68" y="251"/>
                  </a:cubicBezTo>
                  <a:cubicBezTo>
                    <a:pt x="0" y="456"/>
                    <a:pt x="251" y="707"/>
                    <a:pt x="662" y="799"/>
                  </a:cubicBezTo>
                  <a:cubicBezTo>
                    <a:pt x="753" y="814"/>
                    <a:pt x="843" y="821"/>
                    <a:pt x="928" y="821"/>
                  </a:cubicBezTo>
                  <a:cubicBezTo>
                    <a:pt x="1229" y="821"/>
                    <a:pt x="1476" y="730"/>
                    <a:pt x="1529" y="570"/>
                  </a:cubicBezTo>
                  <a:cubicBezTo>
                    <a:pt x="1621" y="365"/>
                    <a:pt x="1347" y="114"/>
                    <a:pt x="936" y="23"/>
                  </a:cubicBezTo>
                  <a:cubicBezTo>
                    <a:pt x="850" y="7"/>
                    <a:pt x="764" y="0"/>
                    <a:pt x="681"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9" name="Google Shape;4711;p53">
              <a:extLst>
                <a:ext uri="{FF2B5EF4-FFF2-40B4-BE49-F238E27FC236}">
                  <a16:creationId xmlns:a16="http://schemas.microsoft.com/office/drawing/2014/main" id="{3660CA3D-3EC2-2AB7-6E67-99E62962316E}"/>
                </a:ext>
              </a:extLst>
            </p:cNvPr>
            <p:cNvSpPr/>
            <p:nvPr/>
          </p:nvSpPr>
          <p:spPr>
            <a:xfrm>
              <a:off x="3457625" y="1968700"/>
              <a:ext cx="37675" cy="26900"/>
            </a:xfrm>
            <a:custGeom>
              <a:avLst/>
              <a:gdLst/>
              <a:ahLst/>
              <a:cxnLst/>
              <a:rect l="l" t="t" r="r" b="b"/>
              <a:pathLst>
                <a:path w="1507" h="1076" extrusionOk="0">
                  <a:moveTo>
                    <a:pt x="1111" y="1"/>
                  </a:moveTo>
                  <a:cubicBezTo>
                    <a:pt x="919" y="1"/>
                    <a:pt x="668" y="87"/>
                    <a:pt x="457" y="253"/>
                  </a:cubicBezTo>
                  <a:cubicBezTo>
                    <a:pt x="137" y="504"/>
                    <a:pt x="0" y="846"/>
                    <a:pt x="160" y="1006"/>
                  </a:cubicBezTo>
                  <a:cubicBezTo>
                    <a:pt x="214" y="1053"/>
                    <a:pt x="295" y="1075"/>
                    <a:pt x="390" y="1075"/>
                  </a:cubicBezTo>
                  <a:cubicBezTo>
                    <a:pt x="576" y="1075"/>
                    <a:pt x="817" y="989"/>
                    <a:pt x="1028" y="823"/>
                  </a:cubicBezTo>
                  <a:cubicBezTo>
                    <a:pt x="1370" y="572"/>
                    <a:pt x="1507" y="230"/>
                    <a:pt x="1347" y="70"/>
                  </a:cubicBezTo>
                  <a:cubicBezTo>
                    <a:pt x="1293" y="24"/>
                    <a:pt x="1210" y="1"/>
                    <a:pt x="1111" y="1"/>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0" name="Google Shape;4712;p53">
              <a:extLst>
                <a:ext uri="{FF2B5EF4-FFF2-40B4-BE49-F238E27FC236}">
                  <a16:creationId xmlns:a16="http://schemas.microsoft.com/office/drawing/2014/main" id="{96FAF7A1-48E0-3F90-BF9F-82AC617B5040}"/>
                </a:ext>
              </a:extLst>
            </p:cNvPr>
            <p:cNvSpPr/>
            <p:nvPr/>
          </p:nvSpPr>
          <p:spPr>
            <a:xfrm>
              <a:off x="3130075" y="1991250"/>
              <a:ext cx="151250" cy="84325"/>
            </a:xfrm>
            <a:custGeom>
              <a:avLst/>
              <a:gdLst/>
              <a:ahLst/>
              <a:cxnLst/>
              <a:rect l="l" t="t" r="r" b="b"/>
              <a:pathLst>
                <a:path w="6050" h="3373" extrusionOk="0">
                  <a:moveTo>
                    <a:pt x="810" y="1266"/>
                  </a:moveTo>
                  <a:cubicBezTo>
                    <a:pt x="733" y="1266"/>
                    <a:pt x="561" y="1440"/>
                    <a:pt x="389" y="1633"/>
                  </a:cubicBezTo>
                  <a:cubicBezTo>
                    <a:pt x="297" y="1747"/>
                    <a:pt x="206" y="1839"/>
                    <a:pt x="138" y="1953"/>
                  </a:cubicBezTo>
                  <a:cubicBezTo>
                    <a:pt x="92" y="2044"/>
                    <a:pt x="46" y="2113"/>
                    <a:pt x="46" y="2113"/>
                  </a:cubicBezTo>
                  <a:cubicBezTo>
                    <a:pt x="46" y="2113"/>
                    <a:pt x="46" y="2135"/>
                    <a:pt x="46" y="2181"/>
                  </a:cubicBezTo>
                  <a:cubicBezTo>
                    <a:pt x="23" y="2204"/>
                    <a:pt x="23" y="2272"/>
                    <a:pt x="23" y="2318"/>
                  </a:cubicBezTo>
                  <a:cubicBezTo>
                    <a:pt x="1" y="2455"/>
                    <a:pt x="23" y="2638"/>
                    <a:pt x="92" y="2775"/>
                  </a:cubicBezTo>
                  <a:cubicBezTo>
                    <a:pt x="234" y="3038"/>
                    <a:pt x="447" y="3193"/>
                    <a:pt x="510" y="3193"/>
                  </a:cubicBezTo>
                  <a:cubicBezTo>
                    <a:pt x="518" y="3193"/>
                    <a:pt x="523" y="3191"/>
                    <a:pt x="526" y="3185"/>
                  </a:cubicBezTo>
                  <a:cubicBezTo>
                    <a:pt x="594" y="3140"/>
                    <a:pt x="434" y="2911"/>
                    <a:pt x="412" y="2683"/>
                  </a:cubicBezTo>
                  <a:cubicBezTo>
                    <a:pt x="389" y="2569"/>
                    <a:pt x="412" y="2478"/>
                    <a:pt x="434" y="2409"/>
                  </a:cubicBezTo>
                  <a:cubicBezTo>
                    <a:pt x="457" y="2341"/>
                    <a:pt x="503" y="2272"/>
                    <a:pt x="480" y="2272"/>
                  </a:cubicBezTo>
                  <a:cubicBezTo>
                    <a:pt x="480" y="2272"/>
                    <a:pt x="503" y="2227"/>
                    <a:pt x="526" y="2135"/>
                  </a:cubicBezTo>
                  <a:cubicBezTo>
                    <a:pt x="548" y="2067"/>
                    <a:pt x="617" y="1953"/>
                    <a:pt x="663" y="1816"/>
                  </a:cubicBezTo>
                  <a:cubicBezTo>
                    <a:pt x="800" y="1565"/>
                    <a:pt x="868" y="1291"/>
                    <a:pt x="822" y="1268"/>
                  </a:cubicBezTo>
                  <a:cubicBezTo>
                    <a:pt x="818" y="1267"/>
                    <a:pt x="814" y="1266"/>
                    <a:pt x="810" y="1266"/>
                  </a:cubicBezTo>
                  <a:close/>
                  <a:moveTo>
                    <a:pt x="1986" y="2501"/>
                  </a:moveTo>
                  <a:cubicBezTo>
                    <a:pt x="1804" y="2501"/>
                    <a:pt x="1621" y="2569"/>
                    <a:pt x="1621" y="2638"/>
                  </a:cubicBezTo>
                  <a:cubicBezTo>
                    <a:pt x="1621" y="2683"/>
                    <a:pt x="1781" y="2752"/>
                    <a:pt x="1918" y="2820"/>
                  </a:cubicBezTo>
                  <a:cubicBezTo>
                    <a:pt x="2055" y="2911"/>
                    <a:pt x="2169" y="2980"/>
                    <a:pt x="2169" y="2980"/>
                  </a:cubicBezTo>
                  <a:cubicBezTo>
                    <a:pt x="2169" y="2980"/>
                    <a:pt x="2306" y="3026"/>
                    <a:pt x="2443" y="3094"/>
                  </a:cubicBezTo>
                  <a:cubicBezTo>
                    <a:pt x="2547" y="3177"/>
                    <a:pt x="2651" y="3280"/>
                    <a:pt x="2721" y="3280"/>
                  </a:cubicBezTo>
                  <a:cubicBezTo>
                    <a:pt x="2727" y="3280"/>
                    <a:pt x="2734" y="3279"/>
                    <a:pt x="2740" y="3277"/>
                  </a:cubicBezTo>
                  <a:cubicBezTo>
                    <a:pt x="2785" y="3254"/>
                    <a:pt x="2785" y="3071"/>
                    <a:pt x="2671" y="2889"/>
                  </a:cubicBezTo>
                  <a:cubicBezTo>
                    <a:pt x="2580" y="2706"/>
                    <a:pt x="2397" y="2569"/>
                    <a:pt x="2397" y="2569"/>
                  </a:cubicBezTo>
                  <a:cubicBezTo>
                    <a:pt x="2397" y="2569"/>
                    <a:pt x="2192" y="2501"/>
                    <a:pt x="1986" y="2501"/>
                  </a:cubicBezTo>
                  <a:close/>
                  <a:moveTo>
                    <a:pt x="4274" y="0"/>
                  </a:moveTo>
                  <a:cubicBezTo>
                    <a:pt x="4259" y="0"/>
                    <a:pt x="4249" y="4"/>
                    <a:pt x="4246" y="13"/>
                  </a:cubicBezTo>
                  <a:cubicBezTo>
                    <a:pt x="4201" y="58"/>
                    <a:pt x="4657" y="401"/>
                    <a:pt x="5045" y="766"/>
                  </a:cubicBezTo>
                  <a:cubicBezTo>
                    <a:pt x="5228" y="949"/>
                    <a:pt x="5387" y="1131"/>
                    <a:pt x="5479" y="1291"/>
                  </a:cubicBezTo>
                  <a:cubicBezTo>
                    <a:pt x="5502" y="1359"/>
                    <a:pt x="5524" y="1428"/>
                    <a:pt x="5547" y="1473"/>
                  </a:cubicBezTo>
                  <a:cubicBezTo>
                    <a:pt x="5547" y="1519"/>
                    <a:pt x="5570" y="1542"/>
                    <a:pt x="5547" y="1542"/>
                  </a:cubicBezTo>
                  <a:cubicBezTo>
                    <a:pt x="5547" y="1542"/>
                    <a:pt x="5593" y="1633"/>
                    <a:pt x="5593" y="1816"/>
                  </a:cubicBezTo>
                  <a:cubicBezTo>
                    <a:pt x="5570" y="1976"/>
                    <a:pt x="5479" y="2204"/>
                    <a:pt x="5365" y="2432"/>
                  </a:cubicBezTo>
                  <a:cubicBezTo>
                    <a:pt x="5091" y="2889"/>
                    <a:pt x="4748" y="3322"/>
                    <a:pt x="4794" y="3368"/>
                  </a:cubicBezTo>
                  <a:cubicBezTo>
                    <a:pt x="4797" y="3371"/>
                    <a:pt x="4801" y="3372"/>
                    <a:pt x="4806" y="3372"/>
                  </a:cubicBezTo>
                  <a:cubicBezTo>
                    <a:pt x="4891" y="3372"/>
                    <a:pt x="5295" y="3044"/>
                    <a:pt x="5639" y="2615"/>
                  </a:cubicBezTo>
                  <a:cubicBezTo>
                    <a:pt x="5821" y="2386"/>
                    <a:pt x="5958" y="2113"/>
                    <a:pt x="6004" y="1862"/>
                  </a:cubicBezTo>
                  <a:cubicBezTo>
                    <a:pt x="6027" y="1747"/>
                    <a:pt x="6049" y="1633"/>
                    <a:pt x="6027" y="1565"/>
                  </a:cubicBezTo>
                  <a:cubicBezTo>
                    <a:pt x="6027" y="1496"/>
                    <a:pt x="6027" y="1451"/>
                    <a:pt x="6027" y="1451"/>
                  </a:cubicBezTo>
                  <a:cubicBezTo>
                    <a:pt x="6027" y="1451"/>
                    <a:pt x="6004" y="1405"/>
                    <a:pt x="5981" y="1337"/>
                  </a:cubicBezTo>
                  <a:cubicBezTo>
                    <a:pt x="5958" y="1268"/>
                    <a:pt x="5912" y="1177"/>
                    <a:pt x="5844" y="1063"/>
                  </a:cubicBezTo>
                  <a:cubicBezTo>
                    <a:pt x="5707" y="880"/>
                    <a:pt x="5479" y="652"/>
                    <a:pt x="5250" y="492"/>
                  </a:cubicBezTo>
                  <a:cubicBezTo>
                    <a:pt x="4829" y="211"/>
                    <a:pt x="4390" y="0"/>
                    <a:pt x="4274"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1" name="Google Shape;4713;p53">
              <a:extLst>
                <a:ext uri="{FF2B5EF4-FFF2-40B4-BE49-F238E27FC236}">
                  <a16:creationId xmlns:a16="http://schemas.microsoft.com/office/drawing/2014/main" id="{05DB9B07-DD64-A1F0-35AF-7ABAF2A3E73F}"/>
                </a:ext>
              </a:extLst>
            </p:cNvPr>
            <p:cNvSpPr/>
            <p:nvPr/>
          </p:nvSpPr>
          <p:spPr>
            <a:xfrm>
              <a:off x="3183725" y="2020925"/>
              <a:ext cx="38250" cy="19150"/>
            </a:xfrm>
            <a:custGeom>
              <a:avLst/>
              <a:gdLst/>
              <a:ahLst/>
              <a:cxnLst/>
              <a:rect l="l" t="t" r="r" b="b"/>
              <a:pathLst>
                <a:path w="1530" h="766" extrusionOk="0">
                  <a:moveTo>
                    <a:pt x="594" y="0"/>
                  </a:moveTo>
                  <a:cubicBezTo>
                    <a:pt x="331" y="0"/>
                    <a:pt x="119" y="89"/>
                    <a:pt x="69" y="241"/>
                  </a:cubicBezTo>
                  <a:cubicBezTo>
                    <a:pt x="0" y="423"/>
                    <a:pt x="251" y="652"/>
                    <a:pt x="617" y="743"/>
                  </a:cubicBezTo>
                  <a:cubicBezTo>
                    <a:pt x="704" y="758"/>
                    <a:pt x="790" y="766"/>
                    <a:pt x="872" y="766"/>
                  </a:cubicBezTo>
                  <a:cubicBezTo>
                    <a:pt x="1154" y="766"/>
                    <a:pt x="1385" y="679"/>
                    <a:pt x="1438" y="538"/>
                  </a:cubicBezTo>
                  <a:cubicBezTo>
                    <a:pt x="1530" y="332"/>
                    <a:pt x="1278" y="104"/>
                    <a:pt x="890" y="35"/>
                  </a:cubicBezTo>
                  <a:cubicBezTo>
                    <a:pt x="788" y="11"/>
                    <a:pt x="688" y="0"/>
                    <a:pt x="594" y="0"/>
                  </a:cubicBezTo>
                  <a:close/>
                </a:path>
              </a:pathLst>
            </a:custGeom>
            <a:solidFill>
              <a:srgbClr val="E87B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2" name="Google Shape;4714;p53">
              <a:extLst>
                <a:ext uri="{FF2B5EF4-FFF2-40B4-BE49-F238E27FC236}">
                  <a16:creationId xmlns:a16="http://schemas.microsoft.com/office/drawing/2014/main" id="{92507488-E5B6-D068-BB6F-076FF83D25DF}"/>
                </a:ext>
              </a:extLst>
            </p:cNvPr>
            <p:cNvSpPr/>
            <p:nvPr/>
          </p:nvSpPr>
          <p:spPr>
            <a:xfrm>
              <a:off x="3276725" y="1776175"/>
              <a:ext cx="143250" cy="28900"/>
            </a:xfrm>
            <a:custGeom>
              <a:avLst/>
              <a:gdLst/>
              <a:ahLst/>
              <a:cxnLst/>
              <a:rect l="l" t="t" r="r" b="b"/>
              <a:pathLst>
                <a:path w="5730" h="1156" extrusionOk="0">
                  <a:moveTo>
                    <a:pt x="2664" y="0"/>
                  </a:moveTo>
                  <a:cubicBezTo>
                    <a:pt x="2593" y="0"/>
                    <a:pt x="2512" y="11"/>
                    <a:pt x="2420" y="11"/>
                  </a:cubicBezTo>
                  <a:cubicBezTo>
                    <a:pt x="2329" y="33"/>
                    <a:pt x="2260" y="33"/>
                    <a:pt x="2169" y="33"/>
                  </a:cubicBezTo>
                  <a:cubicBezTo>
                    <a:pt x="2101" y="56"/>
                    <a:pt x="2009" y="79"/>
                    <a:pt x="1918" y="102"/>
                  </a:cubicBezTo>
                  <a:cubicBezTo>
                    <a:pt x="1735" y="125"/>
                    <a:pt x="1553" y="193"/>
                    <a:pt x="1370" y="239"/>
                  </a:cubicBezTo>
                  <a:cubicBezTo>
                    <a:pt x="1188" y="307"/>
                    <a:pt x="1005" y="399"/>
                    <a:pt x="845" y="467"/>
                  </a:cubicBezTo>
                  <a:cubicBezTo>
                    <a:pt x="686" y="536"/>
                    <a:pt x="526" y="627"/>
                    <a:pt x="412" y="695"/>
                  </a:cubicBezTo>
                  <a:cubicBezTo>
                    <a:pt x="161" y="832"/>
                    <a:pt x="1" y="946"/>
                    <a:pt x="1" y="969"/>
                  </a:cubicBezTo>
                  <a:cubicBezTo>
                    <a:pt x="1" y="970"/>
                    <a:pt x="3" y="970"/>
                    <a:pt x="4" y="970"/>
                  </a:cubicBezTo>
                  <a:cubicBezTo>
                    <a:pt x="61" y="970"/>
                    <a:pt x="706" y="598"/>
                    <a:pt x="1416" y="399"/>
                  </a:cubicBezTo>
                  <a:cubicBezTo>
                    <a:pt x="1599" y="353"/>
                    <a:pt x="1781" y="307"/>
                    <a:pt x="1941" y="284"/>
                  </a:cubicBezTo>
                  <a:cubicBezTo>
                    <a:pt x="2032" y="284"/>
                    <a:pt x="2124" y="262"/>
                    <a:pt x="2192" y="239"/>
                  </a:cubicBezTo>
                  <a:lnTo>
                    <a:pt x="2420" y="239"/>
                  </a:lnTo>
                  <a:cubicBezTo>
                    <a:pt x="2512" y="239"/>
                    <a:pt x="2593" y="229"/>
                    <a:pt x="2664" y="229"/>
                  </a:cubicBezTo>
                  <a:cubicBezTo>
                    <a:pt x="2699" y="229"/>
                    <a:pt x="2732" y="231"/>
                    <a:pt x="2763" y="239"/>
                  </a:cubicBezTo>
                  <a:lnTo>
                    <a:pt x="3014" y="239"/>
                  </a:lnTo>
                  <a:cubicBezTo>
                    <a:pt x="3082" y="239"/>
                    <a:pt x="3196" y="262"/>
                    <a:pt x="3333" y="284"/>
                  </a:cubicBezTo>
                  <a:cubicBezTo>
                    <a:pt x="3470" y="307"/>
                    <a:pt x="3630" y="330"/>
                    <a:pt x="3813" y="376"/>
                  </a:cubicBezTo>
                  <a:cubicBezTo>
                    <a:pt x="3995" y="421"/>
                    <a:pt x="4178" y="467"/>
                    <a:pt x="4338" y="536"/>
                  </a:cubicBezTo>
                  <a:cubicBezTo>
                    <a:pt x="4703" y="627"/>
                    <a:pt x="5045" y="787"/>
                    <a:pt x="5319" y="924"/>
                  </a:cubicBezTo>
                  <a:cubicBezTo>
                    <a:pt x="5524" y="1067"/>
                    <a:pt x="5692" y="1155"/>
                    <a:pt x="5724" y="1155"/>
                  </a:cubicBezTo>
                  <a:cubicBezTo>
                    <a:pt x="5728" y="1155"/>
                    <a:pt x="5730" y="1154"/>
                    <a:pt x="5730" y="1152"/>
                  </a:cubicBezTo>
                  <a:cubicBezTo>
                    <a:pt x="5730" y="1152"/>
                    <a:pt x="5593" y="1015"/>
                    <a:pt x="5342" y="832"/>
                  </a:cubicBezTo>
                  <a:cubicBezTo>
                    <a:pt x="5114" y="695"/>
                    <a:pt x="4748" y="490"/>
                    <a:pt x="4383" y="376"/>
                  </a:cubicBezTo>
                  <a:cubicBezTo>
                    <a:pt x="4223" y="307"/>
                    <a:pt x="4041" y="239"/>
                    <a:pt x="3858" y="193"/>
                  </a:cubicBezTo>
                  <a:cubicBezTo>
                    <a:pt x="3676" y="148"/>
                    <a:pt x="3516" y="102"/>
                    <a:pt x="3379" y="79"/>
                  </a:cubicBezTo>
                  <a:cubicBezTo>
                    <a:pt x="3242" y="56"/>
                    <a:pt x="3105" y="11"/>
                    <a:pt x="3037" y="11"/>
                  </a:cubicBezTo>
                  <a:lnTo>
                    <a:pt x="2763" y="11"/>
                  </a:lnTo>
                  <a:cubicBezTo>
                    <a:pt x="2732" y="3"/>
                    <a:pt x="2699" y="0"/>
                    <a:pt x="2664"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3" name="Google Shape;4715;p53">
              <a:extLst>
                <a:ext uri="{FF2B5EF4-FFF2-40B4-BE49-F238E27FC236}">
                  <a16:creationId xmlns:a16="http://schemas.microsoft.com/office/drawing/2014/main" id="{CCB10928-1D3F-7C1B-6472-88F44F7CAF54}"/>
                </a:ext>
              </a:extLst>
            </p:cNvPr>
            <p:cNvSpPr/>
            <p:nvPr/>
          </p:nvSpPr>
          <p:spPr>
            <a:xfrm>
              <a:off x="3301275" y="1822000"/>
              <a:ext cx="131825" cy="134900"/>
            </a:xfrm>
            <a:custGeom>
              <a:avLst/>
              <a:gdLst/>
              <a:ahLst/>
              <a:cxnLst/>
              <a:rect l="l" t="t" r="r" b="b"/>
              <a:pathLst>
                <a:path w="5273" h="5396" extrusionOk="0">
                  <a:moveTo>
                    <a:pt x="2576" y="0"/>
                  </a:moveTo>
                  <a:cubicBezTo>
                    <a:pt x="2396" y="0"/>
                    <a:pt x="2214" y="23"/>
                    <a:pt x="2032" y="72"/>
                  </a:cubicBezTo>
                  <a:cubicBezTo>
                    <a:pt x="776" y="414"/>
                    <a:pt x="0" y="1875"/>
                    <a:pt x="343" y="3313"/>
                  </a:cubicBezTo>
                  <a:cubicBezTo>
                    <a:pt x="616" y="4563"/>
                    <a:pt x="1608" y="5395"/>
                    <a:pt x="2689" y="5395"/>
                  </a:cubicBezTo>
                  <a:cubicBezTo>
                    <a:pt x="2872" y="5395"/>
                    <a:pt x="3057" y="5371"/>
                    <a:pt x="3241" y="5322"/>
                  </a:cubicBezTo>
                  <a:cubicBezTo>
                    <a:pt x="4520" y="4979"/>
                    <a:pt x="5273" y="3541"/>
                    <a:pt x="4953" y="2081"/>
                  </a:cubicBezTo>
                  <a:cubicBezTo>
                    <a:pt x="4660" y="847"/>
                    <a:pt x="3661" y="0"/>
                    <a:pt x="25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4" name="Google Shape;4716;p53">
              <a:extLst>
                <a:ext uri="{FF2B5EF4-FFF2-40B4-BE49-F238E27FC236}">
                  <a16:creationId xmlns:a16="http://schemas.microsoft.com/office/drawing/2014/main" id="{33F4D7C8-5A5F-A87D-7A59-E98908DA278B}"/>
                </a:ext>
              </a:extLst>
            </p:cNvPr>
            <p:cNvSpPr/>
            <p:nvPr/>
          </p:nvSpPr>
          <p:spPr>
            <a:xfrm>
              <a:off x="3245350" y="1785475"/>
              <a:ext cx="224275" cy="222100"/>
            </a:xfrm>
            <a:custGeom>
              <a:avLst/>
              <a:gdLst/>
              <a:ahLst/>
              <a:cxnLst/>
              <a:rect l="l" t="t" r="r" b="b"/>
              <a:pathLst>
                <a:path w="8971" h="8884" extrusionOk="0">
                  <a:moveTo>
                    <a:pt x="4959" y="1"/>
                  </a:moveTo>
                  <a:cubicBezTo>
                    <a:pt x="4419" y="1"/>
                    <a:pt x="3885" y="95"/>
                    <a:pt x="3379" y="323"/>
                  </a:cubicBezTo>
                  <a:cubicBezTo>
                    <a:pt x="548" y="1556"/>
                    <a:pt x="0" y="4706"/>
                    <a:pt x="617" y="6623"/>
                  </a:cubicBezTo>
                  <a:cubicBezTo>
                    <a:pt x="1149" y="8189"/>
                    <a:pt x="2399" y="8884"/>
                    <a:pt x="3829" y="8884"/>
                  </a:cubicBezTo>
                  <a:cubicBezTo>
                    <a:pt x="4547" y="8884"/>
                    <a:pt x="5309" y="8709"/>
                    <a:pt x="6049" y="8381"/>
                  </a:cubicBezTo>
                  <a:cubicBezTo>
                    <a:pt x="7670" y="7673"/>
                    <a:pt x="8788" y="6052"/>
                    <a:pt x="8925" y="4295"/>
                  </a:cubicBezTo>
                  <a:cubicBezTo>
                    <a:pt x="8971" y="3747"/>
                    <a:pt x="8879" y="3131"/>
                    <a:pt x="8651" y="2515"/>
                  </a:cubicBezTo>
                  <a:cubicBezTo>
                    <a:pt x="8263" y="1396"/>
                    <a:pt x="7304" y="437"/>
                    <a:pt x="6255" y="164"/>
                  </a:cubicBezTo>
                  <a:cubicBezTo>
                    <a:pt x="5828" y="62"/>
                    <a:pt x="5392" y="1"/>
                    <a:pt x="495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5" name="Google Shape;4717;p53">
              <a:extLst>
                <a:ext uri="{FF2B5EF4-FFF2-40B4-BE49-F238E27FC236}">
                  <a16:creationId xmlns:a16="http://schemas.microsoft.com/office/drawing/2014/main" id="{22936E62-2B92-77AF-235A-6C97E8D6EF59}"/>
                </a:ext>
              </a:extLst>
            </p:cNvPr>
            <p:cNvSpPr/>
            <p:nvPr/>
          </p:nvSpPr>
          <p:spPr>
            <a:xfrm>
              <a:off x="3251625" y="1809150"/>
              <a:ext cx="218575" cy="202675"/>
            </a:xfrm>
            <a:custGeom>
              <a:avLst/>
              <a:gdLst/>
              <a:ahLst/>
              <a:cxnLst/>
              <a:rect l="l" t="t" r="r" b="b"/>
              <a:pathLst>
                <a:path w="8743" h="8107" extrusionOk="0">
                  <a:moveTo>
                    <a:pt x="4431" y="0"/>
                  </a:moveTo>
                  <a:cubicBezTo>
                    <a:pt x="4114" y="0"/>
                    <a:pt x="3792" y="42"/>
                    <a:pt x="3470" y="130"/>
                  </a:cubicBezTo>
                  <a:cubicBezTo>
                    <a:pt x="1781" y="563"/>
                    <a:pt x="571" y="2572"/>
                    <a:pt x="252" y="4398"/>
                  </a:cubicBezTo>
                  <a:cubicBezTo>
                    <a:pt x="0" y="5745"/>
                    <a:pt x="754" y="6886"/>
                    <a:pt x="1758" y="7548"/>
                  </a:cubicBezTo>
                  <a:cubicBezTo>
                    <a:pt x="2393" y="7954"/>
                    <a:pt x="3034" y="8106"/>
                    <a:pt x="3691" y="8106"/>
                  </a:cubicBezTo>
                  <a:cubicBezTo>
                    <a:pt x="4215" y="8106"/>
                    <a:pt x="4749" y="8009"/>
                    <a:pt x="5296" y="7867"/>
                  </a:cubicBezTo>
                  <a:cubicBezTo>
                    <a:pt x="7419" y="7297"/>
                    <a:pt x="8743" y="5493"/>
                    <a:pt x="8218" y="3211"/>
                  </a:cubicBezTo>
                  <a:cubicBezTo>
                    <a:pt x="7773" y="1278"/>
                    <a:pt x="6183" y="0"/>
                    <a:pt x="443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6" name="Google Shape;4718;p53">
              <a:extLst>
                <a:ext uri="{FF2B5EF4-FFF2-40B4-BE49-F238E27FC236}">
                  <a16:creationId xmlns:a16="http://schemas.microsoft.com/office/drawing/2014/main" id="{89C42CE2-1FCF-184C-344F-61FFC03038CD}"/>
                </a:ext>
              </a:extLst>
            </p:cNvPr>
            <p:cNvSpPr/>
            <p:nvPr/>
          </p:nvSpPr>
          <p:spPr>
            <a:xfrm>
              <a:off x="3261325" y="1819850"/>
              <a:ext cx="163800" cy="168250"/>
            </a:xfrm>
            <a:custGeom>
              <a:avLst/>
              <a:gdLst/>
              <a:ahLst/>
              <a:cxnLst/>
              <a:rect l="l" t="t" r="r" b="b"/>
              <a:pathLst>
                <a:path w="6552" h="6730" extrusionOk="0">
                  <a:moveTo>
                    <a:pt x="3341" y="0"/>
                  </a:moveTo>
                  <a:cubicBezTo>
                    <a:pt x="3225" y="0"/>
                    <a:pt x="3108" y="7"/>
                    <a:pt x="2991" y="21"/>
                  </a:cubicBezTo>
                  <a:cubicBezTo>
                    <a:pt x="1256" y="227"/>
                    <a:pt x="0" y="1893"/>
                    <a:pt x="160" y="3742"/>
                  </a:cubicBezTo>
                  <a:cubicBezTo>
                    <a:pt x="309" y="5463"/>
                    <a:pt x="1646" y="6730"/>
                    <a:pt x="3211" y="6730"/>
                  </a:cubicBezTo>
                  <a:cubicBezTo>
                    <a:pt x="3327" y="6730"/>
                    <a:pt x="3444" y="6723"/>
                    <a:pt x="3561" y="6709"/>
                  </a:cubicBezTo>
                  <a:cubicBezTo>
                    <a:pt x="5296" y="6503"/>
                    <a:pt x="6551" y="4837"/>
                    <a:pt x="6392" y="2988"/>
                  </a:cubicBezTo>
                  <a:cubicBezTo>
                    <a:pt x="6243" y="1267"/>
                    <a:pt x="4906" y="0"/>
                    <a:pt x="3341"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7" name="Google Shape;4719;p53">
              <a:extLst>
                <a:ext uri="{FF2B5EF4-FFF2-40B4-BE49-F238E27FC236}">
                  <a16:creationId xmlns:a16="http://schemas.microsoft.com/office/drawing/2014/main" id="{71AD3421-9BB7-61C6-E28E-DE5DF272870A}"/>
                </a:ext>
              </a:extLst>
            </p:cNvPr>
            <p:cNvSpPr/>
            <p:nvPr/>
          </p:nvSpPr>
          <p:spPr>
            <a:xfrm>
              <a:off x="3290425" y="1850775"/>
              <a:ext cx="91900" cy="94875"/>
            </a:xfrm>
            <a:custGeom>
              <a:avLst/>
              <a:gdLst/>
              <a:ahLst/>
              <a:cxnLst/>
              <a:rect l="l" t="t" r="r" b="b"/>
              <a:pathLst>
                <a:path w="3676" h="3795" extrusionOk="0">
                  <a:moveTo>
                    <a:pt x="1897" y="1"/>
                  </a:moveTo>
                  <a:cubicBezTo>
                    <a:pt x="1821" y="1"/>
                    <a:pt x="1744" y="6"/>
                    <a:pt x="1667" y="17"/>
                  </a:cubicBezTo>
                  <a:cubicBezTo>
                    <a:pt x="708" y="131"/>
                    <a:pt x="1" y="1067"/>
                    <a:pt x="92" y="2094"/>
                  </a:cubicBezTo>
                  <a:cubicBezTo>
                    <a:pt x="177" y="3073"/>
                    <a:pt x="917" y="3794"/>
                    <a:pt x="1813" y="3794"/>
                  </a:cubicBezTo>
                  <a:cubicBezTo>
                    <a:pt x="1878" y="3794"/>
                    <a:pt x="1943" y="3791"/>
                    <a:pt x="2009" y="3783"/>
                  </a:cubicBezTo>
                  <a:cubicBezTo>
                    <a:pt x="2968" y="3646"/>
                    <a:pt x="3675" y="2710"/>
                    <a:pt x="3584" y="1683"/>
                  </a:cubicBezTo>
                  <a:cubicBezTo>
                    <a:pt x="3500" y="716"/>
                    <a:pt x="2777" y="1"/>
                    <a:pt x="1897"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8" name="Google Shape;4720;p53">
              <a:extLst>
                <a:ext uri="{FF2B5EF4-FFF2-40B4-BE49-F238E27FC236}">
                  <a16:creationId xmlns:a16="http://schemas.microsoft.com/office/drawing/2014/main" id="{5F2FBF06-28CA-BA45-5C5E-ACF1199AC9E6}"/>
                </a:ext>
              </a:extLst>
            </p:cNvPr>
            <p:cNvSpPr/>
            <p:nvPr/>
          </p:nvSpPr>
          <p:spPr>
            <a:xfrm>
              <a:off x="3382225" y="1861516"/>
              <a:ext cx="45242" cy="46699"/>
            </a:xfrm>
            <a:custGeom>
              <a:avLst/>
              <a:gdLst/>
              <a:ahLst/>
              <a:cxnLst/>
              <a:rect l="l" t="t" r="r" b="b"/>
              <a:pathLst>
                <a:path w="2762" h="2851" extrusionOk="0">
                  <a:moveTo>
                    <a:pt x="1414" y="0"/>
                  </a:moveTo>
                  <a:cubicBezTo>
                    <a:pt x="1362" y="0"/>
                    <a:pt x="1309" y="4"/>
                    <a:pt x="1256" y="10"/>
                  </a:cubicBezTo>
                  <a:cubicBezTo>
                    <a:pt x="525" y="101"/>
                    <a:pt x="0" y="786"/>
                    <a:pt x="69" y="1585"/>
                  </a:cubicBezTo>
                  <a:cubicBezTo>
                    <a:pt x="132" y="2306"/>
                    <a:pt x="689" y="2850"/>
                    <a:pt x="1353" y="2850"/>
                  </a:cubicBezTo>
                  <a:cubicBezTo>
                    <a:pt x="1404" y="2850"/>
                    <a:pt x="1455" y="2847"/>
                    <a:pt x="1507" y="2841"/>
                  </a:cubicBezTo>
                  <a:cubicBezTo>
                    <a:pt x="2237" y="2749"/>
                    <a:pt x="2762" y="2042"/>
                    <a:pt x="2693" y="1266"/>
                  </a:cubicBezTo>
                  <a:cubicBezTo>
                    <a:pt x="2630" y="525"/>
                    <a:pt x="2076" y="0"/>
                    <a:pt x="141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9" name="Google Shape;4721;p53">
              <a:extLst>
                <a:ext uri="{FF2B5EF4-FFF2-40B4-BE49-F238E27FC236}">
                  <a16:creationId xmlns:a16="http://schemas.microsoft.com/office/drawing/2014/main" id="{F11D3C0C-2D85-84F8-1AF6-12631206D557}"/>
                </a:ext>
              </a:extLst>
            </p:cNvPr>
            <p:cNvSpPr/>
            <p:nvPr/>
          </p:nvSpPr>
          <p:spPr>
            <a:xfrm>
              <a:off x="2812225" y="1827150"/>
              <a:ext cx="188925" cy="111350"/>
            </a:xfrm>
            <a:custGeom>
              <a:avLst/>
              <a:gdLst/>
              <a:ahLst/>
              <a:cxnLst/>
              <a:rect l="l" t="t" r="r" b="b"/>
              <a:pathLst>
                <a:path w="7557" h="4454" extrusionOk="0">
                  <a:moveTo>
                    <a:pt x="5341" y="0"/>
                  </a:moveTo>
                  <a:cubicBezTo>
                    <a:pt x="5296" y="0"/>
                    <a:pt x="5251" y="1"/>
                    <a:pt x="5205" y="3"/>
                  </a:cubicBezTo>
                  <a:cubicBezTo>
                    <a:pt x="4612" y="26"/>
                    <a:pt x="3995" y="140"/>
                    <a:pt x="3562" y="323"/>
                  </a:cubicBezTo>
                  <a:cubicBezTo>
                    <a:pt x="3333" y="391"/>
                    <a:pt x="3151" y="460"/>
                    <a:pt x="3037" y="528"/>
                  </a:cubicBezTo>
                  <a:cubicBezTo>
                    <a:pt x="2923" y="574"/>
                    <a:pt x="2854" y="619"/>
                    <a:pt x="2854" y="619"/>
                  </a:cubicBezTo>
                  <a:cubicBezTo>
                    <a:pt x="2854" y="619"/>
                    <a:pt x="2763" y="642"/>
                    <a:pt x="2649" y="711"/>
                  </a:cubicBezTo>
                  <a:cubicBezTo>
                    <a:pt x="2535" y="779"/>
                    <a:pt x="2375" y="893"/>
                    <a:pt x="2169" y="1007"/>
                  </a:cubicBezTo>
                  <a:cubicBezTo>
                    <a:pt x="1804" y="1281"/>
                    <a:pt x="1302" y="1669"/>
                    <a:pt x="937" y="2171"/>
                  </a:cubicBezTo>
                  <a:cubicBezTo>
                    <a:pt x="549" y="2651"/>
                    <a:pt x="229" y="3221"/>
                    <a:pt x="138" y="3678"/>
                  </a:cubicBezTo>
                  <a:cubicBezTo>
                    <a:pt x="47" y="3906"/>
                    <a:pt x="47" y="4112"/>
                    <a:pt x="24" y="4226"/>
                  </a:cubicBezTo>
                  <a:cubicBezTo>
                    <a:pt x="24" y="4363"/>
                    <a:pt x="1" y="4454"/>
                    <a:pt x="24" y="4454"/>
                  </a:cubicBezTo>
                  <a:cubicBezTo>
                    <a:pt x="24" y="4454"/>
                    <a:pt x="47" y="4363"/>
                    <a:pt x="69" y="4248"/>
                  </a:cubicBezTo>
                  <a:cubicBezTo>
                    <a:pt x="115" y="4112"/>
                    <a:pt x="138" y="3929"/>
                    <a:pt x="229" y="3701"/>
                  </a:cubicBezTo>
                  <a:cubicBezTo>
                    <a:pt x="343" y="3267"/>
                    <a:pt x="686" y="2742"/>
                    <a:pt x="1051" y="2286"/>
                  </a:cubicBezTo>
                  <a:cubicBezTo>
                    <a:pt x="1439" y="1806"/>
                    <a:pt x="1941" y="1464"/>
                    <a:pt x="2306" y="1190"/>
                  </a:cubicBezTo>
                  <a:cubicBezTo>
                    <a:pt x="2489" y="1076"/>
                    <a:pt x="2649" y="984"/>
                    <a:pt x="2763" y="916"/>
                  </a:cubicBezTo>
                  <a:cubicBezTo>
                    <a:pt x="2877" y="848"/>
                    <a:pt x="2945" y="825"/>
                    <a:pt x="2945" y="825"/>
                  </a:cubicBezTo>
                  <a:cubicBezTo>
                    <a:pt x="2945" y="825"/>
                    <a:pt x="3014" y="802"/>
                    <a:pt x="3128" y="733"/>
                  </a:cubicBezTo>
                  <a:cubicBezTo>
                    <a:pt x="3242" y="688"/>
                    <a:pt x="3425" y="596"/>
                    <a:pt x="3630" y="528"/>
                  </a:cubicBezTo>
                  <a:cubicBezTo>
                    <a:pt x="4041" y="345"/>
                    <a:pt x="4634" y="231"/>
                    <a:pt x="5228" y="163"/>
                  </a:cubicBezTo>
                  <a:cubicBezTo>
                    <a:pt x="5289" y="160"/>
                    <a:pt x="5350" y="159"/>
                    <a:pt x="5412" y="159"/>
                  </a:cubicBezTo>
                  <a:cubicBezTo>
                    <a:pt x="5942" y="159"/>
                    <a:pt x="6460" y="245"/>
                    <a:pt x="6849" y="368"/>
                  </a:cubicBezTo>
                  <a:cubicBezTo>
                    <a:pt x="7229" y="495"/>
                    <a:pt x="7492" y="622"/>
                    <a:pt x="7547" y="622"/>
                  </a:cubicBezTo>
                  <a:cubicBezTo>
                    <a:pt x="7551" y="622"/>
                    <a:pt x="7554" y="621"/>
                    <a:pt x="7556" y="619"/>
                  </a:cubicBezTo>
                  <a:cubicBezTo>
                    <a:pt x="7556" y="619"/>
                    <a:pt x="7488" y="574"/>
                    <a:pt x="7374" y="505"/>
                  </a:cubicBezTo>
                  <a:cubicBezTo>
                    <a:pt x="7259" y="460"/>
                    <a:pt x="7100" y="345"/>
                    <a:pt x="6871" y="277"/>
                  </a:cubicBezTo>
                  <a:cubicBezTo>
                    <a:pt x="6470" y="129"/>
                    <a:pt x="5911" y="0"/>
                    <a:pt x="5341"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0" name="Google Shape;4722;p53">
              <a:extLst>
                <a:ext uri="{FF2B5EF4-FFF2-40B4-BE49-F238E27FC236}">
                  <a16:creationId xmlns:a16="http://schemas.microsoft.com/office/drawing/2014/main" id="{38FB4B8D-1B8F-3A07-3C88-9102AF5D7FA3}"/>
                </a:ext>
              </a:extLst>
            </p:cNvPr>
            <p:cNvSpPr/>
            <p:nvPr/>
          </p:nvSpPr>
          <p:spPr>
            <a:xfrm>
              <a:off x="2801400" y="1844800"/>
              <a:ext cx="260800" cy="224650"/>
            </a:xfrm>
            <a:custGeom>
              <a:avLst/>
              <a:gdLst/>
              <a:ahLst/>
              <a:cxnLst/>
              <a:rect l="l" t="t" r="r" b="b"/>
              <a:pathLst>
                <a:path w="10432" h="8986" extrusionOk="0">
                  <a:moveTo>
                    <a:pt x="4786" y="0"/>
                  </a:moveTo>
                  <a:cubicBezTo>
                    <a:pt x="3861" y="0"/>
                    <a:pt x="2973" y="238"/>
                    <a:pt x="2214" y="689"/>
                  </a:cubicBezTo>
                  <a:cubicBezTo>
                    <a:pt x="1324" y="1214"/>
                    <a:pt x="639" y="2036"/>
                    <a:pt x="274" y="3132"/>
                  </a:cubicBezTo>
                  <a:cubicBezTo>
                    <a:pt x="0" y="3908"/>
                    <a:pt x="69" y="4821"/>
                    <a:pt x="343" y="5597"/>
                  </a:cubicBezTo>
                  <a:cubicBezTo>
                    <a:pt x="1005" y="7400"/>
                    <a:pt x="2739" y="8633"/>
                    <a:pt x="4611" y="8906"/>
                  </a:cubicBezTo>
                  <a:cubicBezTo>
                    <a:pt x="4981" y="8959"/>
                    <a:pt x="5348" y="8986"/>
                    <a:pt x="5708" y="8986"/>
                  </a:cubicBezTo>
                  <a:cubicBezTo>
                    <a:pt x="7992" y="8986"/>
                    <a:pt x="9967" y="7913"/>
                    <a:pt x="10203" y="5665"/>
                  </a:cubicBezTo>
                  <a:cubicBezTo>
                    <a:pt x="10431" y="3565"/>
                    <a:pt x="8993" y="552"/>
                    <a:pt x="5524" y="50"/>
                  </a:cubicBezTo>
                  <a:cubicBezTo>
                    <a:pt x="5277" y="17"/>
                    <a:pt x="5030" y="0"/>
                    <a:pt x="4786"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1" name="Google Shape;4723;p53">
              <a:extLst>
                <a:ext uri="{FF2B5EF4-FFF2-40B4-BE49-F238E27FC236}">
                  <a16:creationId xmlns:a16="http://schemas.microsoft.com/office/drawing/2014/main" id="{A2963C67-DADB-EBA9-6ABC-2D5203AE38EE}"/>
                </a:ext>
              </a:extLst>
            </p:cNvPr>
            <p:cNvSpPr/>
            <p:nvPr/>
          </p:nvSpPr>
          <p:spPr>
            <a:xfrm>
              <a:off x="2821925" y="1867150"/>
              <a:ext cx="245400" cy="207750"/>
            </a:xfrm>
            <a:custGeom>
              <a:avLst/>
              <a:gdLst/>
              <a:ahLst/>
              <a:cxnLst/>
              <a:rect l="l" t="t" r="r" b="b"/>
              <a:pathLst>
                <a:path w="9816" h="8310" extrusionOk="0">
                  <a:moveTo>
                    <a:pt x="4520" y="1"/>
                  </a:moveTo>
                  <a:cubicBezTo>
                    <a:pt x="2032" y="1"/>
                    <a:pt x="1" y="1987"/>
                    <a:pt x="1" y="4406"/>
                  </a:cubicBezTo>
                  <a:cubicBezTo>
                    <a:pt x="1" y="6848"/>
                    <a:pt x="1941" y="8309"/>
                    <a:pt x="4429" y="8309"/>
                  </a:cubicBezTo>
                  <a:cubicBezTo>
                    <a:pt x="5913" y="8309"/>
                    <a:pt x="7237" y="8081"/>
                    <a:pt x="8332" y="7031"/>
                  </a:cubicBezTo>
                  <a:cubicBezTo>
                    <a:pt x="9268" y="6095"/>
                    <a:pt x="9816" y="4726"/>
                    <a:pt x="9200" y="3447"/>
                  </a:cubicBezTo>
                  <a:cubicBezTo>
                    <a:pt x="8378" y="1690"/>
                    <a:pt x="6506" y="1"/>
                    <a:pt x="452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2" name="Google Shape;4724;p53">
              <a:extLst>
                <a:ext uri="{FF2B5EF4-FFF2-40B4-BE49-F238E27FC236}">
                  <a16:creationId xmlns:a16="http://schemas.microsoft.com/office/drawing/2014/main" id="{F7C8D347-53DC-CDD8-FE8F-8EF9F08401A6}"/>
                </a:ext>
              </a:extLst>
            </p:cNvPr>
            <p:cNvSpPr/>
            <p:nvPr/>
          </p:nvSpPr>
          <p:spPr>
            <a:xfrm>
              <a:off x="2825350" y="1872350"/>
              <a:ext cx="180350" cy="175100"/>
            </a:xfrm>
            <a:custGeom>
              <a:avLst/>
              <a:gdLst/>
              <a:ahLst/>
              <a:cxnLst/>
              <a:rect l="l" t="t" r="r" b="b"/>
              <a:pathLst>
                <a:path w="7214" h="7004" extrusionOk="0">
                  <a:moveTo>
                    <a:pt x="3663" y="1"/>
                  </a:moveTo>
                  <a:cubicBezTo>
                    <a:pt x="3539" y="1"/>
                    <a:pt x="3414" y="7"/>
                    <a:pt x="3288" y="21"/>
                  </a:cubicBezTo>
                  <a:cubicBezTo>
                    <a:pt x="1393" y="249"/>
                    <a:pt x="1" y="1961"/>
                    <a:pt x="184" y="3878"/>
                  </a:cubicBezTo>
                  <a:cubicBezTo>
                    <a:pt x="354" y="5689"/>
                    <a:pt x="1817" y="7003"/>
                    <a:pt x="3552" y="7003"/>
                  </a:cubicBezTo>
                  <a:cubicBezTo>
                    <a:pt x="3675" y="7003"/>
                    <a:pt x="3801" y="6996"/>
                    <a:pt x="3927" y="6983"/>
                  </a:cubicBezTo>
                  <a:cubicBezTo>
                    <a:pt x="5821" y="6754"/>
                    <a:pt x="7214" y="5020"/>
                    <a:pt x="7031" y="3102"/>
                  </a:cubicBezTo>
                  <a:cubicBezTo>
                    <a:pt x="6861" y="1313"/>
                    <a:pt x="5398" y="1"/>
                    <a:pt x="3663"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3" name="Google Shape;4725;p53">
              <a:extLst>
                <a:ext uri="{FF2B5EF4-FFF2-40B4-BE49-F238E27FC236}">
                  <a16:creationId xmlns:a16="http://schemas.microsoft.com/office/drawing/2014/main" id="{BB633121-C16D-C8D4-69FC-6838AFE6898F}"/>
                </a:ext>
              </a:extLst>
            </p:cNvPr>
            <p:cNvSpPr/>
            <p:nvPr/>
          </p:nvSpPr>
          <p:spPr>
            <a:xfrm>
              <a:off x="2857325" y="1904425"/>
              <a:ext cx="101025" cy="98275"/>
            </a:xfrm>
            <a:custGeom>
              <a:avLst/>
              <a:gdLst/>
              <a:ahLst/>
              <a:cxnLst/>
              <a:rect l="l" t="t" r="r" b="b"/>
              <a:pathLst>
                <a:path w="4041" h="3931" extrusionOk="0">
                  <a:moveTo>
                    <a:pt x="2089" y="1"/>
                  </a:moveTo>
                  <a:cubicBezTo>
                    <a:pt x="2010" y="1"/>
                    <a:pt x="1930" y="6"/>
                    <a:pt x="1849" y="16"/>
                  </a:cubicBezTo>
                  <a:cubicBezTo>
                    <a:pt x="776" y="130"/>
                    <a:pt x="0" y="1112"/>
                    <a:pt x="91" y="2185"/>
                  </a:cubicBezTo>
                  <a:cubicBezTo>
                    <a:pt x="198" y="3187"/>
                    <a:pt x="1022" y="3930"/>
                    <a:pt x="2005" y="3930"/>
                  </a:cubicBezTo>
                  <a:cubicBezTo>
                    <a:pt x="2074" y="3930"/>
                    <a:pt x="2144" y="3927"/>
                    <a:pt x="2214" y="3919"/>
                  </a:cubicBezTo>
                  <a:cubicBezTo>
                    <a:pt x="3264" y="3805"/>
                    <a:pt x="4040" y="2824"/>
                    <a:pt x="3949" y="1751"/>
                  </a:cubicBezTo>
                  <a:cubicBezTo>
                    <a:pt x="3865" y="740"/>
                    <a:pt x="3041" y="1"/>
                    <a:pt x="208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4" name="Google Shape;4726;p53">
              <a:extLst>
                <a:ext uri="{FF2B5EF4-FFF2-40B4-BE49-F238E27FC236}">
                  <a16:creationId xmlns:a16="http://schemas.microsoft.com/office/drawing/2014/main" id="{13FFC045-AFBB-8CA3-8E12-DED40C665EE6}"/>
                </a:ext>
              </a:extLst>
            </p:cNvPr>
            <p:cNvSpPr/>
            <p:nvPr/>
          </p:nvSpPr>
          <p:spPr>
            <a:xfrm>
              <a:off x="2956790" y="1914100"/>
              <a:ext cx="52738" cy="51070"/>
            </a:xfrm>
            <a:custGeom>
              <a:avLst/>
              <a:gdLst/>
              <a:ahLst/>
              <a:cxnLst/>
              <a:rect l="l" t="t" r="r" b="b"/>
              <a:pathLst>
                <a:path w="3037" h="2941" extrusionOk="0">
                  <a:moveTo>
                    <a:pt x="1538" y="0"/>
                  </a:moveTo>
                  <a:cubicBezTo>
                    <a:pt x="1482" y="0"/>
                    <a:pt x="1426" y="3"/>
                    <a:pt x="1370" y="10"/>
                  </a:cubicBezTo>
                  <a:cubicBezTo>
                    <a:pt x="571" y="101"/>
                    <a:pt x="0" y="831"/>
                    <a:pt x="69" y="1630"/>
                  </a:cubicBezTo>
                  <a:cubicBezTo>
                    <a:pt x="132" y="2394"/>
                    <a:pt x="748" y="2941"/>
                    <a:pt x="1476" y="2941"/>
                  </a:cubicBezTo>
                  <a:cubicBezTo>
                    <a:pt x="1531" y="2941"/>
                    <a:pt x="1587" y="2938"/>
                    <a:pt x="1644" y="2931"/>
                  </a:cubicBezTo>
                  <a:cubicBezTo>
                    <a:pt x="2443" y="2840"/>
                    <a:pt x="3036" y="2110"/>
                    <a:pt x="2968" y="1311"/>
                  </a:cubicBezTo>
                  <a:cubicBezTo>
                    <a:pt x="2904" y="547"/>
                    <a:pt x="2268" y="0"/>
                    <a:pt x="153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5" name="Google Shape;4727;p53">
              <a:extLst>
                <a:ext uri="{FF2B5EF4-FFF2-40B4-BE49-F238E27FC236}">
                  <a16:creationId xmlns:a16="http://schemas.microsoft.com/office/drawing/2014/main" id="{44CF2035-5408-78CE-CFE9-7A132CA01FE4}"/>
                </a:ext>
              </a:extLst>
            </p:cNvPr>
            <p:cNvSpPr/>
            <p:nvPr/>
          </p:nvSpPr>
          <p:spPr>
            <a:xfrm>
              <a:off x="3213400" y="2203225"/>
              <a:ext cx="62775" cy="34300"/>
            </a:xfrm>
            <a:custGeom>
              <a:avLst/>
              <a:gdLst/>
              <a:ahLst/>
              <a:cxnLst/>
              <a:rect l="l" t="t" r="r" b="b"/>
              <a:pathLst>
                <a:path w="2511" h="1372" extrusionOk="0">
                  <a:moveTo>
                    <a:pt x="2457" y="1"/>
                  </a:moveTo>
                  <a:cubicBezTo>
                    <a:pt x="2383" y="1"/>
                    <a:pt x="2204" y="284"/>
                    <a:pt x="1940" y="504"/>
                  </a:cubicBezTo>
                  <a:cubicBezTo>
                    <a:pt x="1803" y="572"/>
                    <a:pt x="1666" y="687"/>
                    <a:pt x="1552" y="732"/>
                  </a:cubicBezTo>
                  <a:lnTo>
                    <a:pt x="1370" y="801"/>
                  </a:lnTo>
                  <a:cubicBezTo>
                    <a:pt x="1370" y="801"/>
                    <a:pt x="1278" y="846"/>
                    <a:pt x="1164" y="892"/>
                  </a:cubicBezTo>
                  <a:cubicBezTo>
                    <a:pt x="1073" y="961"/>
                    <a:pt x="890" y="983"/>
                    <a:pt x="731" y="1029"/>
                  </a:cubicBezTo>
                  <a:cubicBezTo>
                    <a:pt x="411" y="1097"/>
                    <a:pt x="46" y="1075"/>
                    <a:pt x="23" y="1120"/>
                  </a:cubicBezTo>
                  <a:cubicBezTo>
                    <a:pt x="0" y="1189"/>
                    <a:pt x="365" y="1349"/>
                    <a:pt x="753" y="1371"/>
                  </a:cubicBezTo>
                  <a:cubicBezTo>
                    <a:pt x="959" y="1349"/>
                    <a:pt x="1164" y="1349"/>
                    <a:pt x="1301" y="1303"/>
                  </a:cubicBezTo>
                  <a:cubicBezTo>
                    <a:pt x="1461" y="1257"/>
                    <a:pt x="1552" y="1234"/>
                    <a:pt x="1552" y="1234"/>
                  </a:cubicBezTo>
                  <a:cubicBezTo>
                    <a:pt x="1552" y="1234"/>
                    <a:pt x="1644" y="1189"/>
                    <a:pt x="1758" y="1097"/>
                  </a:cubicBezTo>
                  <a:cubicBezTo>
                    <a:pt x="1895" y="1029"/>
                    <a:pt x="2032" y="869"/>
                    <a:pt x="2169" y="732"/>
                  </a:cubicBezTo>
                  <a:cubicBezTo>
                    <a:pt x="2420" y="413"/>
                    <a:pt x="2511" y="25"/>
                    <a:pt x="2465" y="2"/>
                  </a:cubicBezTo>
                  <a:cubicBezTo>
                    <a:pt x="2463" y="1"/>
                    <a:pt x="2460" y="1"/>
                    <a:pt x="2457"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6" name="Google Shape;4728;p53">
              <a:extLst>
                <a:ext uri="{FF2B5EF4-FFF2-40B4-BE49-F238E27FC236}">
                  <a16:creationId xmlns:a16="http://schemas.microsoft.com/office/drawing/2014/main" id="{423D5D41-A3AB-B7C2-F006-F32AEF4A829E}"/>
                </a:ext>
              </a:extLst>
            </p:cNvPr>
            <p:cNvSpPr/>
            <p:nvPr/>
          </p:nvSpPr>
          <p:spPr>
            <a:xfrm>
              <a:off x="3117525" y="2085150"/>
              <a:ext cx="187200" cy="128975"/>
            </a:xfrm>
            <a:custGeom>
              <a:avLst/>
              <a:gdLst/>
              <a:ahLst/>
              <a:cxnLst/>
              <a:rect l="l" t="t" r="r" b="b"/>
              <a:pathLst>
                <a:path w="7488" h="5159" extrusionOk="0">
                  <a:moveTo>
                    <a:pt x="6688" y="0"/>
                  </a:moveTo>
                  <a:lnTo>
                    <a:pt x="6688" y="0"/>
                  </a:lnTo>
                  <a:cubicBezTo>
                    <a:pt x="5942" y="1492"/>
                    <a:pt x="4727" y="1944"/>
                    <a:pt x="3535" y="1944"/>
                  </a:cubicBezTo>
                  <a:cubicBezTo>
                    <a:pt x="1811" y="1944"/>
                    <a:pt x="135" y="998"/>
                    <a:pt x="0" y="890"/>
                  </a:cubicBezTo>
                  <a:lnTo>
                    <a:pt x="0" y="890"/>
                  </a:lnTo>
                  <a:cubicBezTo>
                    <a:pt x="1" y="890"/>
                    <a:pt x="1198" y="5159"/>
                    <a:pt x="4311" y="5159"/>
                  </a:cubicBezTo>
                  <a:cubicBezTo>
                    <a:pt x="4327" y="5159"/>
                    <a:pt x="4344" y="5159"/>
                    <a:pt x="4360" y="5159"/>
                  </a:cubicBezTo>
                  <a:cubicBezTo>
                    <a:pt x="7487" y="5113"/>
                    <a:pt x="6688" y="0"/>
                    <a:pt x="6688"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7" name="Google Shape;4729;p53">
              <a:extLst>
                <a:ext uri="{FF2B5EF4-FFF2-40B4-BE49-F238E27FC236}">
                  <a16:creationId xmlns:a16="http://schemas.microsoft.com/office/drawing/2014/main" id="{7BE6AF63-1D99-8DD1-37B1-7CD18813F90A}"/>
                </a:ext>
              </a:extLst>
            </p:cNvPr>
            <p:cNvSpPr/>
            <p:nvPr/>
          </p:nvSpPr>
          <p:spPr>
            <a:xfrm>
              <a:off x="3090125" y="2087425"/>
              <a:ext cx="37700" cy="37150"/>
            </a:xfrm>
            <a:custGeom>
              <a:avLst/>
              <a:gdLst/>
              <a:ahLst/>
              <a:cxnLst/>
              <a:rect l="l" t="t" r="r" b="b"/>
              <a:pathLst>
                <a:path w="1508" h="1486" extrusionOk="0">
                  <a:moveTo>
                    <a:pt x="1370" y="0"/>
                  </a:moveTo>
                  <a:cubicBezTo>
                    <a:pt x="1279" y="0"/>
                    <a:pt x="1233" y="274"/>
                    <a:pt x="1119" y="480"/>
                  </a:cubicBezTo>
                  <a:cubicBezTo>
                    <a:pt x="1096" y="548"/>
                    <a:pt x="1051" y="594"/>
                    <a:pt x="1005" y="639"/>
                  </a:cubicBezTo>
                  <a:cubicBezTo>
                    <a:pt x="982" y="685"/>
                    <a:pt x="960" y="708"/>
                    <a:pt x="914" y="731"/>
                  </a:cubicBezTo>
                  <a:cubicBezTo>
                    <a:pt x="868" y="799"/>
                    <a:pt x="823" y="822"/>
                    <a:pt x="823" y="822"/>
                  </a:cubicBezTo>
                  <a:lnTo>
                    <a:pt x="731" y="936"/>
                  </a:lnTo>
                  <a:cubicBezTo>
                    <a:pt x="708" y="959"/>
                    <a:pt x="663" y="982"/>
                    <a:pt x="617" y="1027"/>
                  </a:cubicBezTo>
                  <a:cubicBezTo>
                    <a:pt x="572" y="1050"/>
                    <a:pt x="526" y="1096"/>
                    <a:pt x="480" y="1119"/>
                  </a:cubicBezTo>
                  <a:cubicBezTo>
                    <a:pt x="275" y="1233"/>
                    <a:pt x="1" y="1301"/>
                    <a:pt x="1" y="1370"/>
                  </a:cubicBezTo>
                  <a:cubicBezTo>
                    <a:pt x="1" y="1421"/>
                    <a:pt x="155" y="1485"/>
                    <a:pt x="367" y="1485"/>
                  </a:cubicBezTo>
                  <a:cubicBezTo>
                    <a:pt x="437" y="1485"/>
                    <a:pt x="514" y="1478"/>
                    <a:pt x="594" y="1461"/>
                  </a:cubicBezTo>
                  <a:cubicBezTo>
                    <a:pt x="686" y="1461"/>
                    <a:pt x="754" y="1438"/>
                    <a:pt x="823" y="1415"/>
                  </a:cubicBezTo>
                  <a:cubicBezTo>
                    <a:pt x="891" y="1393"/>
                    <a:pt x="960" y="1370"/>
                    <a:pt x="1028" y="1324"/>
                  </a:cubicBezTo>
                  <a:cubicBezTo>
                    <a:pt x="1119" y="1256"/>
                    <a:pt x="1188" y="1210"/>
                    <a:pt x="1188" y="1210"/>
                  </a:cubicBezTo>
                  <a:cubicBezTo>
                    <a:pt x="1188" y="1210"/>
                    <a:pt x="1416" y="913"/>
                    <a:pt x="1462" y="594"/>
                  </a:cubicBezTo>
                  <a:cubicBezTo>
                    <a:pt x="1507" y="297"/>
                    <a:pt x="1439" y="0"/>
                    <a:pt x="1370"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8" name="Google Shape;4730;p53">
              <a:extLst>
                <a:ext uri="{FF2B5EF4-FFF2-40B4-BE49-F238E27FC236}">
                  <a16:creationId xmlns:a16="http://schemas.microsoft.com/office/drawing/2014/main" id="{064FF4B6-8F00-299A-851E-8F5AC9545ADA}"/>
                </a:ext>
              </a:extLst>
            </p:cNvPr>
            <p:cNvSpPr/>
            <p:nvPr/>
          </p:nvSpPr>
          <p:spPr>
            <a:xfrm>
              <a:off x="3276150" y="2074825"/>
              <a:ext cx="45675" cy="29750"/>
            </a:xfrm>
            <a:custGeom>
              <a:avLst/>
              <a:gdLst/>
              <a:ahLst/>
              <a:cxnLst/>
              <a:rect l="l" t="t" r="r" b="b"/>
              <a:pathLst>
                <a:path w="1827" h="1190" extrusionOk="0">
                  <a:moveTo>
                    <a:pt x="60" y="1"/>
                  </a:moveTo>
                  <a:cubicBezTo>
                    <a:pt x="55" y="1"/>
                    <a:pt x="51" y="1"/>
                    <a:pt x="47" y="2"/>
                  </a:cubicBezTo>
                  <a:cubicBezTo>
                    <a:pt x="1" y="25"/>
                    <a:pt x="1" y="322"/>
                    <a:pt x="161" y="618"/>
                  </a:cubicBezTo>
                  <a:cubicBezTo>
                    <a:pt x="252" y="733"/>
                    <a:pt x="343" y="870"/>
                    <a:pt x="435" y="961"/>
                  </a:cubicBezTo>
                  <a:cubicBezTo>
                    <a:pt x="480" y="984"/>
                    <a:pt x="526" y="1029"/>
                    <a:pt x="549" y="1052"/>
                  </a:cubicBezTo>
                  <a:cubicBezTo>
                    <a:pt x="572" y="1075"/>
                    <a:pt x="594" y="1075"/>
                    <a:pt x="594" y="1075"/>
                  </a:cubicBezTo>
                  <a:cubicBezTo>
                    <a:pt x="594" y="1075"/>
                    <a:pt x="686" y="1098"/>
                    <a:pt x="800" y="1143"/>
                  </a:cubicBezTo>
                  <a:cubicBezTo>
                    <a:pt x="914" y="1189"/>
                    <a:pt x="1074" y="1189"/>
                    <a:pt x="1234" y="1189"/>
                  </a:cubicBezTo>
                  <a:cubicBezTo>
                    <a:pt x="1553" y="1189"/>
                    <a:pt x="1827" y="1075"/>
                    <a:pt x="1804" y="1006"/>
                  </a:cubicBezTo>
                  <a:cubicBezTo>
                    <a:pt x="1804" y="915"/>
                    <a:pt x="1507" y="915"/>
                    <a:pt x="1279" y="824"/>
                  </a:cubicBezTo>
                  <a:cubicBezTo>
                    <a:pt x="1028" y="755"/>
                    <a:pt x="845" y="618"/>
                    <a:pt x="845" y="618"/>
                  </a:cubicBezTo>
                  <a:cubicBezTo>
                    <a:pt x="845" y="618"/>
                    <a:pt x="800" y="596"/>
                    <a:pt x="731" y="550"/>
                  </a:cubicBezTo>
                  <a:cubicBezTo>
                    <a:pt x="640" y="527"/>
                    <a:pt x="549" y="459"/>
                    <a:pt x="457" y="367"/>
                  </a:cubicBezTo>
                  <a:cubicBezTo>
                    <a:pt x="283" y="215"/>
                    <a:pt x="151" y="1"/>
                    <a:pt x="60"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9" name="Google Shape;4731;p53">
              <a:extLst>
                <a:ext uri="{FF2B5EF4-FFF2-40B4-BE49-F238E27FC236}">
                  <a16:creationId xmlns:a16="http://schemas.microsoft.com/office/drawing/2014/main" id="{4079D927-A140-C41F-7B63-679E0DA040F7}"/>
                </a:ext>
              </a:extLst>
            </p:cNvPr>
            <p:cNvSpPr/>
            <p:nvPr/>
          </p:nvSpPr>
          <p:spPr>
            <a:xfrm>
              <a:off x="3140925" y="2150750"/>
              <a:ext cx="126700" cy="63375"/>
            </a:xfrm>
            <a:custGeom>
              <a:avLst/>
              <a:gdLst/>
              <a:ahLst/>
              <a:cxnLst/>
              <a:rect l="l" t="t" r="r" b="b"/>
              <a:pathLst>
                <a:path w="5068" h="2535" extrusionOk="0">
                  <a:moveTo>
                    <a:pt x="1712" y="1"/>
                  </a:moveTo>
                  <a:cubicBezTo>
                    <a:pt x="1096" y="1"/>
                    <a:pt x="502" y="115"/>
                    <a:pt x="0" y="320"/>
                  </a:cubicBezTo>
                  <a:cubicBezTo>
                    <a:pt x="701" y="1428"/>
                    <a:pt x="1782" y="2535"/>
                    <a:pt x="3375" y="2535"/>
                  </a:cubicBezTo>
                  <a:cubicBezTo>
                    <a:pt x="3392" y="2535"/>
                    <a:pt x="3408" y="2535"/>
                    <a:pt x="3424" y="2535"/>
                  </a:cubicBezTo>
                  <a:cubicBezTo>
                    <a:pt x="4177" y="2512"/>
                    <a:pt x="4702" y="2215"/>
                    <a:pt x="5068" y="1736"/>
                  </a:cubicBezTo>
                  <a:cubicBezTo>
                    <a:pt x="4543" y="731"/>
                    <a:pt x="3242" y="1"/>
                    <a:pt x="1712" y="1"/>
                  </a:cubicBezTo>
                  <a:close/>
                </a:path>
              </a:pathLst>
            </a:custGeom>
            <a:solidFill>
              <a:srgbClr val="FF2E5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0" name="Google Shape;4732;p53">
              <a:extLst>
                <a:ext uri="{FF2B5EF4-FFF2-40B4-BE49-F238E27FC236}">
                  <a16:creationId xmlns:a16="http://schemas.microsoft.com/office/drawing/2014/main" id="{960D6093-5408-B1A8-D212-6CE839D373BF}"/>
                </a:ext>
              </a:extLst>
            </p:cNvPr>
            <p:cNvSpPr/>
            <p:nvPr/>
          </p:nvSpPr>
          <p:spPr>
            <a:xfrm>
              <a:off x="3140925" y="2151325"/>
              <a:ext cx="126700" cy="62800"/>
            </a:xfrm>
            <a:custGeom>
              <a:avLst/>
              <a:gdLst/>
              <a:ahLst/>
              <a:cxnLst/>
              <a:rect l="l" t="t" r="r" b="b"/>
              <a:pathLst>
                <a:path w="5068" h="2512" extrusionOk="0">
                  <a:moveTo>
                    <a:pt x="1210" y="1"/>
                  </a:moveTo>
                  <a:cubicBezTo>
                    <a:pt x="776" y="46"/>
                    <a:pt x="366" y="161"/>
                    <a:pt x="0" y="297"/>
                  </a:cubicBezTo>
                  <a:cubicBezTo>
                    <a:pt x="701" y="1382"/>
                    <a:pt x="1782" y="2512"/>
                    <a:pt x="3376" y="2512"/>
                  </a:cubicBezTo>
                  <a:cubicBezTo>
                    <a:pt x="3392" y="2512"/>
                    <a:pt x="3408" y="2512"/>
                    <a:pt x="3424" y="2512"/>
                  </a:cubicBezTo>
                  <a:cubicBezTo>
                    <a:pt x="4177" y="2489"/>
                    <a:pt x="4702" y="2192"/>
                    <a:pt x="5068" y="1713"/>
                  </a:cubicBezTo>
                  <a:cubicBezTo>
                    <a:pt x="5022" y="1621"/>
                    <a:pt x="4953" y="1553"/>
                    <a:pt x="4908" y="1462"/>
                  </a:cubicBezTo>
                  <a:cubicBezTo>
                    <a:pt x="4671" y="1556"/>
                    <a:pt x="4381" y="1607"/>
                    <a:pt x="3998" y="1607"/>
                  </a:cubicBezTo>
                  <a:cubicBezTo>
                    <a:pt x="3826" y="1607"/>
                    <a:pt x="3636" y="1597"/>
                    <a:pt x="3424" y="1576"/>
                  </a:cubicBezTo>
                  <a:cubicBezTo>
                    <a:pt x="1963" y="1393"/>
                    <a:pt x="1393" y="663"/>
                    <a:pt x="1210" y="1"/>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1" name="Google Shape;4733;p53">
              <a:extLst>
                <a:ext uri="{FF2B5EF4-FFF2-40B4-BE49-F238E27FC236}">
                  <a16:creationId xmlns:a16="http://schemas.microsoft.com/office/drawing/2014/main" id="{417C17D1-A221-336E-B650-792C03D806C7}"/>
                </a:ext>
              </a:extLst>
            </p:cNvPr>
            <p:cNvSpPr/>
            <p:nvPr/>
          </p:nvSpPr>
          <p:spPr>
            <a:xfrm>
              <a:off x="2389400" y="1348300"/>
              <a:ext cx="1009475" cy="693825"/>
            </a:xfrm>
            <a:custGeom>
              <a:avLst/>
              <a:gdLst/>
              <a:ahLst/>
              <a:cxnLst/>
              <a:rect l="l" t="t" r="r" b="b"/>
              <a:pathLst>
                <a:path w="40379" h="27753" extrusionOk="0">
                  <a:moveTo>
                    <a:pt x="23755" y="0"/>
                  </a:moveTo>
                  <a:cubicBezTo>
                    <a:pt x="16430" y="0"/>
                    <a:pt x="12121" y="3293"/>
                    <a:pt x="12121" y="3293"/>
                  </a:cubicBezTo>
                  <a:cubicBezTo>
                    <a:pt x="0" y="11602"/>
                    <a:pt x="7190" y="24475"/>
                    <a:pt x="7190" y="24475"/>
                  </a:cubicBezTo>
                  <a:cubicBezTo>
                    <a:pt x="7190" y="24475"/>
                    <a:pt x="7168" y="24475"/>
                    <a:pt x="7122" y="24430"/>
                  </a:cubicBezTo>
                  <a:lnTo>
                    <a:pt x="7122" y="24430"/>
                  </a:lnTo>
                  <a:cubicBezTo>
                    <a:pt x="7373" y="24863"/>
                    <a:pt x="7578" y="25206"/>
                    <a:pt x="7715" y="25388"/>
                  </a:cubicBezTo>
                  <a:cubicBezTo>
                    <a:pt x="8468" y="26338"/>
                    <a:pt x="9573" y="27753"/>
                    <a:pt x="10864" y="27753"/>
                  </a:cubicBezTo>
                  <a:cubicBezTo>
                    <a:pt x="11217" y="27753"/>
                    <a:pt x="11583" y="27647"/>
                    <a:pt x="11961" y="27397"/>
                  </a:cubicBezTo>
                  <a:cubicBezTo>
                    <a:pt x="13741" y="26256"/>
                    <a:pt x="11436" y="21987"/>
                    <a:pt x="11436" y="21987"/>
                  </a:cubicBezTo>
                  <a:cubicBezTo>
                    <a:pt x="11436" y="21987"/>
                    <a:pt x="16617" y="18700"/>
                    <a:pt x="12235" y="14067"/>
                  </a:cubicBezTo>
                  <a:lnTo>
                    <a:pt x="12235" y="14067"/>
                  </a:lnTo>
                  <a:cubicBezTo>
                    <a:pt x="12235" y="14067"/>
                    <a:pt x="12724" y="14212"/>
                    <a:pt x="13421" y="14212"/>
                  </a:cubicBezTo>
                  <a:cubicBezTo>
                    <a:pt x="14722" y="14212"/>
                    <a:pt x="16746" y="13708"/>
                    <a:pt x="17667" y="10826"/>
                  </a:cubicBezTo>
                  <a:cubicBezTo>
                    <a:pt x="17667" y="10826"/>
                    <a:pt x="20396" y="12426"/>
                    <a:pt x="23321" y="12426"/>
                  </a:cubicBezTo>
                  <a:cubicBezTo>
                    <a:pt x="24363" y="12426"/>
                    <a:pt x="25431" y="12222"/>
                    <a:pt x="26409" y="11670"/>
                  </a:cubicBezTo>
                  <a:cubicBezTo>
                    <a:pt x="30130" y="9570"/>
                    <a:pt x="30381" y="7014"/>
                    <a:pt x="30381" y="7014"/>
                  </a:cubicBezTo>
                  <a:cubicBezTo>
                    <a:pt x="30381" y="7014"/>
                    <a:pt x="33271" y="9356"/>
                    <a:pt x="36676" y="9356"/>
                  </a:cubicBezTo>
                  <a:cubicBezTo>
                    <a:pt x="37881" y="9356"/>
                    <a:pt x="39150" y="9063"/>
                    <a:pt x="40378" y="8269"/>
                  </a:cubicBezTo>
                  <a:cubicBezTo>
                    <a:pt x="38940" y="5302"/>
                    <a:pt x="36475" y="2746"/>
                    <a:pt x="32001" y="1330"/>
                  </a:cubicBezTo>
                  <a:cubicBezTo>
                    <a:pt x="28952" y="363"/>
                    <a:pt x="26187" y="0"/>
                    <a:pt x="23755" y="0"/>
                  </a:cubicBezTo>
                  <a:close/>
                </a:path>
              </a:pathLst>
            </a:custGeom>
            <a:solidFill>
              <a:srgbClr val="802751">
                <a:alpha val="144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2" name="Google Shape;4734;p53">
              <a:extLst>
                <a:ext uri="{FF2B5EF4-FFF2-40B4-BE49-F238E27FC236}">
                  <a16:creationId xmlns:a16="http://schemas.microsoft.com/office/drawing/2014/main" id="{97E43F67-364B-45EA-FB44-545221B402FB}"/>
                </a:ext>
              </a:extLst>
            </p:cNvPr>
            <p:cNvSpPr/>
            <p:nvPr/>
          </p:nvSpPr>
          <p:spPr>
            <a:xfrm>
              <a:off x="2351175" y="1093375"/>
              <a:ext cx="1241700" cy="921075"/>
            </a:xfrm>
            <a:custGeom>
              <a:avLst/>
              <a:gdLst/>
              <a:ahLst/>
              <a:cxnLst/>
              <a:rect l="l" t="t" r="r" b="b"/>
              <a:pathLst>
                <a:path w="49668" h="36843" extrusionOk="0">
                  <a:moveTo>
                    <a:pt x="28295" y="0"/>
                  </a:moveTo>
                  <a:cubicBezTo>
                    <a:pt x="19431" y="0"/>
                    <a:pt x="14243" y="9085"/>
                    <a:pt x="14243" y="9085"/>
                  </a:cubicBezTo>
                  <a:cubicBezTo>
                    <a:pt x="14243" y="9085"/>
                    <a:pt x="13935" y="6281"/>
                    <a:pt x="11722" y="6281"/>
                  </a:cubicBezTo>
                  <a:cubicBezTo>
                    <a:pt x="11378" y="6281"/>
                    <a:pt x="10988" y="6349"/>
                    <a:pt x="10545" y="6506"/>
                  </a:cubicBezTo>
                  <a:cubicBezTo>
                    <a:pt x="7281" y="7670"/>
                    <a:pt x="6323" y="12760"/>
                    <a:pt x="6323" y="12760"/>
                  </a:cubicBezTo>
                  <a:cubicBezTo>
                    <a:pt x="6323" y="12760"/>
                    <a:pt x="4417" y="12179"/>
                    <a:pt x="2871" y="12179"/>
                  </a:cubicBezTo>
                  <a:cubicBezTo>
                    <a:pt x="1966" y="12179"/>
                    <a:pt x="1184" y="12379"/>
                    <a:pt x="982" y="13011"/>
                  </a:cubicBezTo>
                  <a:cubicBezTo>
                    <a:pt x="434" y="14700"/>
                    <a:pt x="2876" y="15408"/>
                    <a:pt x="2876" y="15408"/>
                  </a:cubicBezTo>
                  <a:cubicBezTo>
                    <a:pt x="2876" y="15408"/>
                    <a:pt x="0" y="16869"/>
                    <a:pt x="502" y="21068"/>
                  </a:cubicBezTo>
                  <a:cubicBezTo>
                    <a:pt x="982" y="24903"/>
                    <a:pt x="4428" y="26273"/>
                    <a:pt x="4428" y="26273"/>
                  </a:cubicBezTo>
                  <a:cubicBezTo>
                    <a:pt x="4428" y="26273"/>
                    <a:pt x="7418" y="33280"/>
                    <a:pt x="8354" y="34490"/>
                  </a:cubicBezTo>
                  <a:cubicBezTo>
                    <a:pt x="9110" y="35425"/>
                    <a:pt x="10220" y="36843"/>
                    <a:pt x="11516" y="36843"/>
                  </a:cubicBezTo>
                  <a:cubicBezTo>
                    <a:pt x="11865" y="36843"/>
                    <a:pt x="12227" y="36740"/>
                    <a:pt x="12600" y="36498"/>
                  </a:cubicBezTo>
                  <a:cubicBezTo>
                    <a:pt x="14380" y="35334"/>
                    <a:pt x="12075" y="31066"/>
                    <a:pt x="12075" y="31066"/>
                  </a:cubicBezTo>
                  <a:cubicBezTo>
                    <a:pt x="12075" y="31066"/>
                    <a:pt x="17256" y="27779"/>
                    <a:pt x="12874" y="23146"/>
                  </a:cubicBezTo>
                  <a:lnTo>
                    <a:pt x="12874" y="23146"/>
                  </a:lnTo>
                  <a:cubicBezTo>
                    <a:pt x="12874" y="23146"/>
                    <a:pt x="13366" y="23291"/>
                    <a:pt x="14067" y="23291"/>
                  </a:cubicBezTo>
                  <a:cubicBezTo>
                    <a:pt x="15368" y="23291"/>
                    <a:pt x="17386" y="22790"/>
                    <a:pt x="18306" y="19927"/>
                  </a:cubicBezTo>
                  <a:cubicBezTo>
                    <a:pt x="18306" y="19927"/>
                    <a:pt x="21023" y="21508"/>
                    <a:pt x="23941" y="21508"/>
                  </a:cubicBezTo>
                  <a:cubicBezTo>
                    <a:pt x="24990" y="21508"/>
                    <a:pt x="26065" y="21304"/>
                    <a:pt x="27048" y="20749"/>
                  </a:cubicBezTo>
                  <a:cubicBezTo>
                    <a:pt x="30769" y="18649"/>
                    <a:pt x="31020" y="16115"/>
                    <a:pt x="31020" y="16115"/>
                  </a:cubicBezTo>
                  <a:cubicBezTo>
                    <a:pt x="31020" y="16115"/>
                    <a:pt x="33924" y="18453"/>
                    <a:pt x="37324" y="18453"/>
                  </a:cubicBezTo>
                  <a:cubicBezTo>
                    <a:pt x="38604" y="18453"/>
                    <a:pt x="39954" y="18122"/>
                    <a:pt x="41245" y="17211"/>
                  </a:cubicBezTo>
                  <a:cubicBezTo>
                    <a:pt x="41245" y="17211"/>
                    <a:pt x="42889" y="20931"/>
                    <a:pt x="43391" y="22712"/>
                  </a:cubicBezTo>
                  <a:cubicBezTo>
                    <a:pt x="43870" y="24492"/>
                    <a:pt x="44144" y="30176"/>
                    <a:pt x="44144" y="30176"/>
                  </a:cubicBezTo>
                  <a:cubicBezTo>
                    <a:pt x="44144" y="30176"/>
                    <a:pt x="48778" y="26478"/>
                    <a:pt x="45171" y="22963"/>
                  </a:cubicBezTo>
                  <a:cubicBezTo>
                    <a:pt x="45171" y="22963"/>
                    <a:pt x="49668" y="15978"/>
                    <a:pt x="43345" y="12486"/>
                  </a:cubicBezTo>
                  <a:cubicBezTo>
                    <a:pt x="43345" y="12486"/>
                    <a:pt x="46518" y="9519"/>
                    <a:pt x="45331" y="5798"/>
                  </a:cubicBezTo>
                  <a:cubicBezTo>
                    <a:pt x="44433" y="2991"/>
                    <a:pt x="42119" y="589"/>
                    <a:pt x="38963" y="589"/>
                  </a:cubicBezTo>
                  <a:cubicBezTo>
                    <a:pt x="36986" y="589"/>
                    <a:pt x="34680" y="1531"/>
                    <a:pt x="32184" y="3904"/>
                  </a:cubicBezTo>
                  <a:cubicBezTo>
                    <a:pt x="32184" y="3904"/>
                    <a:pt x="32709" y="46"/>
                    <a:pt x="28395" y="1"/>
                  </a:cubicBezTo>
                  <a:cubicBezTo>
                    <a:pt x="28362" y="0"/>
                    <a:pt x="28328" y="0"/>
                    <a:pt x="28295" y="0"/>
                  </a:cubicBezTo>
                  <a:close/>
                </a:path>
              </a:pathLst>
            </a:custGeom>
            <a:solidFill>
              <a:srgbClr val="68240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3" name="Google Shape;4735;p53">
              <a:extLst>
                <a:ext uri="{FF2B5EF4-FFF2-40B4-BE49-F238E27FC236}">
                  <a16:creationId xmlns:a16="http://schemas.microsoft.com/office/drawing/2014/main" id="{D8CEC053-9AA4-8CD4-84DE-99DA332382F6}"/>
                </a:ext>
              </a:extLst>
            </p:cNvPr>
            <p:cNvSpPr/>
            <p:nvPr/>
          </p:nvSpPr>
          <p:spPr>
            <a:xfrm>
              <a:off x="2359725" y="1379275"/>
              <a:ext cx="1210900" cy="635175"/>
            </a:xfrm>
            <a:custGeom>
              <a:avLst/>
              <a:gdLst/>
              <a:ahLst/>
              <a:cxnLst/>
              <a:rect l="l" t="t" r="r" b="b"/>
              <a:pathLst>
                <a:path w="48436" h="25407" extrusionOk="0">
                  <a:moveTo>
                    <a:pt x="31340" y="0"/>
                  </a:moveTo>
                  <a:cubicBezTo>
                    <a:pt x="31340" y="0"/>
                    <a:pt x="30860" y="4132"/>
                    <a:pt x="25245" y="6939"/>
                  </a:cubicBezTo>
                  <a:cubicBezTo>
                    <a:pt x="23997" y="7566"/>
                    <a:pt x="22828" y="7810"/>
                    <a:pt x="21765" y="7810"/>
                  </a:cubicBezTo>
                  <a:cubicBezTo>
                    <a:pt x="18026" y="7810"/>
                    <a:pt x="15590" y="4794"/>
                    <a:pt x="15590" y="4793"/>
                  </a:cubicBezTo>
                  <a:lnTo>
                    <a:pt x="15590" y="4793"/>
                  </a:lnTo>
                  <a:cubicBezTo>
                    <a:pt x="15590" y="4794"/>
                    <a:pt x="16526" y="8537"/>
                    <a:pt x="14449" y="9564"/>
                  </a:cubicBezTo>
                  <a:cubicBezTo>
                    <a:pt x="13893" y="9848"/>
                    <a:pt x="13302" y="9952"/>
                    <a:pt x="12736" y="9952"/>
                  </a:cubicBezTo>
                  <a:cubicBezTo>
                    <a:pt x="11209" y="9952"/>
                    <a:pt x="9861" y="9199"/>
                    <a:pt x="9861" y="9199"/>
                  </a:cubicBezTo>
                  <a:lnTo>
                    <a:pt x="9861" y="9199"/>
                  </a:lnTo>
                  <a:cubicBezTo>
                    <a:pt x="9861" y="9199"/>
                    <a:pt x="10946" y="12510"/>
                    <a:pt x="7256" y="12510"/>
                  </a:cubicBezTo>
                  <a:cubicBezTo>
                    <a:pt x="6870" y="12510"/>
                    <a:pt x="6432" y="12474"/>
                    <a:pt x="5935" y="12394"/>
                  </a:cubicBezTo>
                  <a:cubicBezTo>
                    <a:pt x="2717" y="11869"/>
                    <a:pt x="1279" y="8651"/>
                    <a:pt x="548" y="6323"/>
                  </a:cubicBezTo>
                  <a:cubicBezTo>
                    <a:pt x="206" y="7167"/>
                    <a:pt x="0" y="8240"/>
                    <a:pt x="160" y="9632"/>
                  </a:cubicBezTo>
                  <a:cubicBezTo>
                    <a:pt x="640" y="13467"/>
                    <a:pt x="4086" y="14837"/>
                    <a:pt x="4086" y="14837"/>
                  </a:cubicBezTo>
                  <a:cubicBezTo>
                    <a:pt x="4086" y="14837"/>
                    <a:pt x="7076" y="21844"/>
                    <a:pt x="8012" y="23054"/>
                  </a:cubicBezTo>
                  <a:cubicBezTo>
                    <a:pt x="8768" y="23989"/>
                    <a:pt x="9878" y="25407"/>
                    <a:pt x="11174" y="25407"/>
                  </a:cubicBezTo>
                  <a:cubicBezTo>
                    <a:pt x="11523" y="25407"/>
                    <a:pt x="11885" y="25304"/>
                    <a:pt x="12258" y="25062"/>
                  </a:cubicBezTo>
                  <a:cubicBezTo>
                    <a:pt x="14038" y="23898"/>
                    <a:pt x="11733" y="19630"/>
                    <a:pt x="11733" y="19630"/>
                  </a:cubicBezTo>
                  <a:cubicBezTo>
                    <a:pt x="11733" y="19630"/>
                    <a:pt x="12965" y="18854"/>
                    <a:pt x="13718" y="17507"/>
                  </a:cubicBezTo>
                  <a:lnTo>
                    <a:pt x="13718" y="17507"/>
                  </a:lnTo>
                  <a:cubicBezTo>
                    <a:pt x="12953" y="17821"/>
                    <a:pt x="11973" y="18128"/>
                    <a:pt x="11075" y="18128"/>
                  </a:cubicBezTo>
                  <a:cubicBezTo>
                    <a:pt x="10341" y="18128"/>
                    <a:pt x="9661" y="17923"/>
                    <a:pt x="9199" y="17347"/>
                  </a:cubicBezTo>
                  <a:cubicBezTo>
                    <a:pt x="8012" y="15887"/>
                    <a:pt x="11778" y="14175"/>
                    <a:pt x="13764" y="13376"/>
                  </a:cubicBezTo>
                  <a:cubicBezTo>
                    <a:pt x="13490" y="12851"/>
                    <a:pt x="13079" y="12280"/>
                    <a:pt x="12532" y="11710"/>
                  </a:cubicBezTo>
                  <a:lnTo>
                    <a:pt x="12532" y="11710"/>
                  </a:lnTo>
                  <a:cubicBezTo>
                    <a:pt x="12532" y="11710"/>
                    <a:pt x="13024" y="11855"/>
                    <a:pt x="13725" y="11855"/>
                  </a:cubicBezTo>
                  <a:cubicBezTo>
                    <a:pt x="15026" y="11855"/>
                    <a:pt x="17044" y="11354"/>
                    <a:pt x="17964" y="8491"/>
                  </a:cubicBezTo>
                  <a:cubicBezTo>
                    <a:pt x="17964" y="8491"/>
                    <a:pt x="20681" y="10072"/>
                    <a:pt x="23599" y="10072"/>
                  </a:cubicBezTo>
                  <a:cubicBezTo>
                    <a:pt x="24648" y="10072"/>
                    <a:pt x="25723" y="9868"/>
                    <a:pt x="26706" y="9313"/>
                  </a:cubicBezTo>
                  <a:cubicBezTo>
                    <a:pt x="30427" y="7213"/>
                    <a:pt x="30678" y="4679"/>
                    <a:pt x="30678" y="4679"/>
                  </a:cubicBezTo>
                  <a:cubicBezTo>
                    <a:pt x="30678" y="4679"/>
                    <a:pt x="33582" y="7017"/>
                    <a:pt x="36982" y="7017"/>
                  </a:cubicBezTo>
                  <a:cubicBezTo>
                    <a:pt x="38262" y="7017"/>
                    <a:pt x="39612" y="6686"/>
                    <a:pt x="40903" y="5775"/>
                  </a:cubicBezTo>
                  <a:cubicBezTo>
                    <a:pt x="40903" y="5775"/>
                    <a:pt x="42547" y="9495"/>
                    <a:pt x="43049" y="11276"/>
                  </a:cubicBezTo>
                  <a:cubicBezTo>
                    <a:pt x="43528" y="13056"/>
                    <a:pt x="43802" y="18740"/>
                    <a:pt x="43802" y="18740"/>
                  </a:cubicBezTo>
                  <a:cubicBezTo>
                    <a:pt x="43802" y="18740"/>
                    <a:pt x="48436" y="15042"/>
                    <a:pt x="44829" y="11527"/>
                  </a:cubicBezTo>
                  <a:cubicBezTo>
                    <a:pt x="44829" y="11527"/>
                    <a:pt x="46039" y="9632"/>
                    <a:pt x="46336" y="7304"/>
                  </a:cubicBezTo>
                  <a:lnTo>
                    <a:pt x="46336" y="7304"/>
                  </a:lnTo>
                  <a:cubicBezTo>
                    <a:pt x="45964" y="7476"/>
                    <a:pt x="45556" y="7592"/>
                    <a:pt x="45140" y="7592"/>
                  </a:cubicBezTo>
                  <a:cubicBezTo>
                    <a:pt x="44561" y="7592"/>
                    <a:pt x="43968" y="7367"/>
                    <a:pt x="43437" y="6756"/>
                  </a:cubicBezTo>
                  <a:cubicBezTo>
                    <a:pt x="42501" y="5706"/>
                    <a:pt x="43642" y="4063"/>
                    <a:pt x="45035" y="2671"/>
                  </a:cubicBezTo>
                  <a:cubicBezTo>
                    <a:pt x="44578" y="2123"/>
                    <a:pt x="43985" y="1644"/>
                    <a:pt x="43232" y="1187"/>
                  </a:cubicBezTo>
                  <a:cubicBezTo>
                    <a:pt x="41839" y="2716"/>
                    <a:pt x="39808" y="4360"/>
                    <a:pt x="37343" y="4793"/>
                  </a:cubicBezTo>
                  <a:cubicBezTo>
                    <a:pt x="37002" y="4852"/>
                    <a:pt x="36680" y="4880"/>
                    <a:pt x="36376" y="4880"/>
                  </a:cubicBezTo>
                  <a:cubicBezTo>
                    <a:pt x="32308" y="4880"/>
                    <a:pt x="31340" y="0"/>
                    <a:pt x="31340" y="0"/>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4" name="Google Shape;4736;p53">
              <a:extLst>
                <a:ext uri="{FF2B5EF4-FFF2-40B4-BE49-F238E27FC236}">
                  <a16:creationId xmlns:a16="http://schemas.microsoft.com/office/drawing/2014/main" id="{04FC3CD1-4403-8BAE-378A-0000CC5D5578}"/>
                </a:ext>
              </a:extLst>
            </p:cNvPr>
            <p:cNvSpPr/>
            <p:nvPr/>
          </p:nvSpPr>
          <p:spPr>
            <a:xfrm>
              <a:off x="2645675" y="1550450"/>
              <a:ext cx="155750" cy="122975"/>
            </a:xfrm>
            <a:custGeom>
              <a:avLst/>
              <a:gdLst/>
              <a:ahLst/>
              <a:cxnLst/>
              <a:rect l="l" t="t" r="r" b="b"/>
              <a:pathLst>
                <a:path w="6230" h="4919" extrusionOk="0">
                  <a:moveTo>
                    <a:pt x="5636" y="1"/>
                  </a:moveTo>
                  <a:cubicBezTo>
                    <a:pt x="5613" y="24"/>
                    <a:pt x="5681" y="297"/>
                    <a:pt x="5773" y="731"/>
                  </a:cubicBezTo>
                  <a:cubicBezTo>
                    <a:pt x="5841" y="1165"/>
                    <a:pt x="5887" y="1735"/>
                    <a:pt x="5773" y="2260"/>
                  </a:cubicBezTo>
                  <a:cubicBezTo>
                    <a:pt x="5636" y="2808"/>
                    <a:pt x="5316" y="3242"/>
                    <a:pt x="4997" y="3493"/>
                  </a:cubicBezTo>
                  <a:cubicBezTo>
                    <a:pt x="4860" y="3630"/>
                    <a:pt x="4723" y="3721"/>
                    <a:pt x="4609" y="3790"/>
                  </a:cubicBezTo>
                  <a:cubicBezTo>
                    <a:pt x="4517" y="3835"/>
                    <a:pt x="4449" y="3881"/>
                    <a:pt x="4449" y="3881"/>
                  </a:cubicBezTo>
                  <a:cubicBezTo>
                    <a:pt x="4449" y="3881"/>
                    <a:pt x="4221" y="4018"/>
                    <a:pt x="3833" y="4178"/>
                  </a:cubicBezTo>
                  <a:cubicBezTo>
                    <a:pt x="3445" y="4338"/>
                    <a:pt x="2897" y="4474"/>
                    <a:pt x="2326" y="4543"/>
                  </a:cubicBezTo>
                  <a:cubicBezTo>
                    <a:pt x="1946" y="4596"/>
                    <a:pt x="1565" y="4611"/>
                    <a:pt x="1226" y="4611"/>
                  </a:cubicBezTo>
                  <a:cubicBezTo>
                    <a:pt x="774" y="4611"/>
                    <a:pt x="396" y="4584"/>
                    <a:pt x="189" y="4584"/>
                  </a:cubicBezTo>
                  <a:cubicBezTo>
                    <a:pt x="86" y="4584"/>
                    <a:pt x="26" y="4591"/>
                    <a:pt x="21" y="4611"/>
                  </a:cubicBezTo>
                  <a:cubicBezTo>
                    <a:pt x="0" y="4673"/>
                    <a:pt x="936" y="4918"/>
                    <a:pt x="2003" y="4918"/>
                  </a:cubicBezTo>
                  <a:cubicBezTo>
                    <a:pt x="2125" y="4918"/>
                    <a:pt x="2248" y="4915"/>
                    <a:pt x="2372" y="4908"/>
                  </a:cubicBezTo>
                  <a:cubicBezTo>
                    <a:pt x="2965" y="4885"/>
                    <a:pt x="3559" y="4771"/>
                    <a:pt x="3992" y="4634"/>
                  </a:cubicBezTo>
                  <a:cubicBezTo>
                    <a:pt x="4426" y="4497"/>
                    <a:pt x="4700" y="4338"/>
                    <a:pt x="4700" y="4338"/>
                  </a:cubicBezTo>
                  <a:cubicBezTo>
                    <a:pt x="4700" y="4338"/>
                    <a:pt x="4768" y="4292"/>
                    <a:pt x="4883" y="4223"/>
                  </a:cubicBezTo>
                  <a:cubicBezTo>
                    <a:pt x="4997" y="4132"/>
                    <a:pt x="5156" y="4018"/>
                    <a:pt x="5339" y="3858"/>
                  </a:cubicBezTo>
                  <a:cubicBezTo>
                    <a:pt x="5499" y="3698"/>
                    <a:pt x="5681" y="3470"/>
                    <a:pt x="5841" y="3219"/>
                  </a:cubicBezTo>
                  <a:cubicBezTo>
                    <a:pt x="5978" y="2945"/>
                    <a:pt x="6069" y="2648"/>
                    <a:pt x="6138" y="2329"/>
                  </a:cubicBezTo>
                  <a:cubicBezTo>
                    <a:pt x="6229" y="1713"/>
                    <a:pt x="6115" y="1096"/>
                    <a:pt x="5955" y="686"/>
                  </a:cubicBezTo>
                  <a:cubicBezTo>
                    <a:pt x="5818" y="252"/>
                    <a:pt x="5681" y="1"/>
                    <a:pt x="5636"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5" name="Google Shape;4737;p53">
              <a:extLst>
                <a:ext uri="{FF2B5EF4-FFF2-40B4-BE49-F238E27FC236}">
                  <a16:creationId xmlns:a16="http://schemas.microsoft.com/office/drawing/2014/main" id="{00B2A113-AA0E-1C3D-10A0-83D1E9799488}"/>
                </a:ext>
              </a:extLst>
            </p:cNvPr>
            <p:cNvSpPr/>
            <p:nvPr/>
          </p:nvSpPr>
          <p:spPr>
            <a:xfrm>
              <a:off x="2589700" y="1667900"/>
              <a:ext cx="125550" cy="246175"/>
            </a:xfrm>
            <a:custGeom>
              <a:avLst/>
              <a:gdLst/>
              <a:ahLst/>
              <a:cxnLst/>
              <a:rect l="l" t="t" r="r" b="b"/>
              <a:pathLst>
                <a:path w="5022" h="9847" extrusionOk="0">
                  <a:moveTo>
                    <a:pt x="3115" y="0"/>
                  </a:moveTo>
                  <a:cubicBezTo>
                    <a:pt x="3111" y="0"/>
                    <a:pt x="3107" y="2"/>
                    <a:pt x="3104" y="5"/>
                  </a:cubicBezTo>
                  <a:cubicBezTo>
                    <a:pt x="3082" y="5"/>
                    <a:pt x="3150" y="96"/>
                    <a:pt x="3241" y="233"/>
                  </a:cubicBezTo>
                  <a:cubicBezTo>
                    <a:pt x="3333" y="370"/>
                    <a:pt x="3470" y="575"/>
                    <a:pt x="3629" y="804"/>
                  </a:cubicBezTo>
                  <a:cubicBezTo>
                    <a:pt x="3926" y="1306"/>
                    <a:pt x="4268" y="1991"/>
                    <a:pt x="4428" y="2721"/>
                  </a:cubicBezTo>
                  <a:cubicBezTo>
                    <a:pt x="4474" y="2904"/>
                    <a:pt x="4497" y="3086"/>
                    <a:pt x="4519" y="3269"/>
                  </a:cubicBezTo>
                  <a:cubicBezTo>
                    <a:pt x="4542" y="3451"/>
                    <a:pt x="4565" y="3634"/>
                    <a:pt x="4565" y="3794"/>
                  </a:cubicBezTo>
                  <a:cubicBezTo>
                    <a:pt x="4565" y="3976"/>
                    <a:pt x="4565" y="4136"/>
                    <a:pt x="4565" y="4296"/>
                  </a:cubicBezTo>
                  <a:cubicBezTo>
                    <a:pt x="4565" y="4456"/>
                    <a:pt x="4519" y="4593"/>
                    <a:pt x="4497" y="4730"/>
                  </a:cubicBezTo>
                  <a:cubicBezTo>
                    <a:pt x="4451" y="5003"/>
                    <a:pt x="4383" y="5209"/>
                    <a:pt x="4314" y="5346"/>
                  </a:cubicBezTo>
                  <a:cubicBezTo>
                    <a:pt x="4246" y="5506"/>
                    <a:pt x="4200" y="5597"/>
                    <a:pt x="4200" y="5597"/>
                  </a:cubicBezTo>
                  <a:cubicBezTo>
                    <a:pt x="4200" y="5597"/>
                    <a:pt x="4177" y="5665"/>
                    <a:pt x="4109" y="5825"/>
                  </a:cubicBezTo>
                  <a:cubicBezTo>
                    <a:pt x="4040" y="5962"/>
                    <a:pt x="3926" y="6168"/>
                    <a:pt x="3766" y="6419"/>
                  </a:cubicBezTo>
                  <a:cubicBezTo>
                    <a:pt x="3470" y="6898"/>
                    <a:pt x="3013" y="7491"/>
                    <a:pt x="2465" y="8016"/>
                  </a:cubicBezTo>
                  <a:cubicBezTo>
                    <a:pt x="1940" y="8564"/>
                    <a:pt x="1324" y="9044"/>
                    <a:pt x="845" y="9340"/>
                  </a:cubicBezTo>
                  <a:cubicBezTo>
                    <a:pt x="365" y="9660"/>
                    <a:pt x="0" y="9797"/>
                    <a:pt x="0" y="9842"/>
                  </a:cubicBezTo>
                  <a:cubicBezTo>
                    <a:pt x="3" y="9845"/>
                    <a:pt x="10" y="9847"/>
                    <a:pt x="23" y="9847"/>
                  </a:cubicBezTo>
                  <a:cubicBezTo>
                    <a:pt x="115" y="9847"/>
                    <a:pt x="472" y="9765"/>
                    <a:pt x="936" y="9523"/>
                  </a:cubicBezTo>
                  <a:cubicBezTo>
                    <a:pt x="1484" y="9272"/>
                    <a:pt x="2123" y="8815"/>
                    <a:pt x="2716" y="8290"/>
                  </a:cubicBezTo>
                  <a:cubicBezTo>
                    <a:pt x="3310" y="7788"/>
                    <a:pt x="3835" y="7172"/>
                    <a:pt x="4177" y="6670"/>
                  </a:cubicBezTo>
                  <a:cubicBezTo>
                    <a:pt x="4337" y="6419"/>
                    <a:pt x="4474" y="6213"/>
                    <a:pt x="4565" y="6053"/>
                  </a:cubicBezTo>
                  <a:cubicBezTo>
                    <a:pt x="4634" y="5894"/>
                    <a:pt x="4679" y="5802"/>
                    <a:pt x="4679" y="5802"/>
                  </a:cubicBezTo>
                  <a:cubicBezTo>
                    <a:pt x="4679" y="5802"/>
                    <a:pt x="4725" y="5711"/>
                    <a:pt x="4793" y="5551"/>
                  </a:cubicBezTo>
                  <a:cubicBezTo>
                    <a:pt x="4862" y="5369"/>
                    <a:pt x="4930" y="5118"/>
                    <a:pt x="4976" y="4821"/>
                  </a:cubicBezTo>
                  <a:cubicBezTo>
                    <a:pt x="4999" y="4661"/>
                    <a:pt x="5022" y="4501"/>
                    <a:pt x="5022" y="4319"/>
                  </a:cubicBezTo>
                  <a:cubicBezTo>
                    <a:pt x="5022" y="4136"/>
                    <a:pt x="5022" y="3976"/>
                    <a:pt x="5022" y="3771"/>
                  </a:cubicBezTo>
                  <a:cubicBezTo>
                    <a:pt x="4976" y="3588"/>
                    <a:pt x="4953" y="3406"/>
                    <a:pt x="4930" y="3200"/>
                  </a:cubicBezTo>
                  <a:cubicBezTo>
                    <a:pt x="4908" y="3018"/>
                    <a:pt x="4839" y="2812"/>
                    <a:pt x="4793" y="2630"/>
                  </a:cubicBezTo>
                  <a:cubicBezTo>
                    <a:pt x="4565" y="1854"/>
                    <a:pt x="4154" y="1146"/>
                    <a:pt x="3789" y="690"/>
                  </a:cubicBezTo>
                  <a:cubicBezTo>
                    <a:pt x="3606" y="461"/>
                    <a:pt x="3447" y="279"/>
                    <a:pt x="3310" y="165"/>
                  </a:cubicBezTo>
                  <a:cubicBezTo>
                    <a:pt x="3210" y="65"/>
                    <a:pt x="3146" y="0"/>
                    <a:pt x="3115"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6" name="Google Shape;4738;p53">
              <a:extLst>
                <a:ext uri="{FF2B5EF4-FFF2-40B4-BE49-F238E27FC236}">
                  <a16:creationId xmlns:a16="http://schemas.microsoft.com/office/drawing/2014/main" id="{BE8857D9-CCA8-42DF-390F-5F1E7589B6E4}"/>
                </a:ext>
              </a:extLst>
            </p:cNvPr>
            <p:cNvSpPr/>
            <p:nvPr/>
          </p:nvSpPr>
          <p:spPr>
            <a:xfrm>
              <a:off x="2791125" y="1442600"/>
              <a:ext cx="341825" cy="191775"/>
            </a:xfrm>
            <a:custGeom>
              <a:avLst/>
              <a:gdLst/>
              <a:ahLst/>
              <a:cxnLst/>
              <a:rect l="l" t="t" r="r" b="b"/>
              <a:pathLst>
                <a:path w="13673" h="7671" extrusionOk="0">
                  <a:moveTo>
                    <a:pt x="13604" y="1"/>
                  </a:moveTo>
                  <a:cubicBezTo>
                    <a:pt x="13559" y="1"/>
                    <a:pt x="13559" y="594"/>
                    <a:pt x="13376" y="1416"/>
                  </a:cubicBezTo>
                  <a:cubicBezTo>
                    <a:pt x="13308" y="1827"/>
                    <a:pt x="13125" y="2283"/>
                    <a:pt x="12920" y="2763"/>
                  </a:cubicBezTo>
                  <a:cubicBezTo>
                    <a:pt x="12714" y="3242"/>
                    <a:pt x="12417" y="3721"/>
                    <a:pt x="12075" y="4155"/>
                  </a:cubicBezTo>
                  <a:cubicBezTo>
                    <a:pt x="11733" y="4589"/>
                    <a:pt x="11322" y="4977"/>
                    <a:pt x="10934" y="5319"/>
                  </a:cubicBezTo>
                  <a:cubicBezTo>
                    <a:pt x="10523" y="5639"/>
                    <a:pt x="10112" y="5890"/>
                    <a:pt x="9747" y="6095"/>
                  </a:cubicBezTo>
                  <a:cubicBezTo>
                    <a:pt x="9382" y="6301"/>
                    <a:pt x="9062" y="6437"/>
                    <a:pt x="8834" y="6529"/>
                  </a:cubicBezTo>
                  <a:cubicBezTo>
                    <a:pt x="8606" y="6620"/>
                    <a:pt x="8469" y="6666"/>
                    <a:pt x="8469" y="6666"/>
                  </a:cubicBezTo>
                  <a:cubicBezTo>
                    <a:pt x="8469" y="6666"/>
                    <a:pt x="8354" y="6711"/>
                    <a:pt x="8126" y="6780"/>
                  </a:cubicBezTo>
                  <a:cubicBezTo>
                    <a:pt x="7898" y="6871"/>
                    <a:pt x="7556" y="6962"/>
                    <a:pt x="7145" y="7054"/>
                  </a:cubicBezTo>
                  <a:cubicBezTo>
                    <a:pt x="6633" y="7171"/>
                    <a:pt x="5990" y="7250"/>
                    <a:pt x="5300" y="7250"/>
                  </a:cubicBezTo>
                  <a:cubicBezTo>
                    <a:pt x="4913" y="7250"/>
                    <a:pt x="4511" y="7225"/>
                    <a:pt x="4109" y="7168"/>
                  </a:cubicBezTo>
                  <a:cubicBezTo>
                    <a:pt x="3013" y="7008"/>
                    <a:pt x="1963" y="6597"/>
                    <a:pt x="1210" y="6186"/>
                  </a:cubicBezTo>
                  <a:cubicBezTo>
                    <a:pt x="521" y="5799"/>
                    <a:pt x="96" y="5452"/>
                    <a:pt x="31" y="5452"/>
                  </a:cubicBezTo>
                  <a:cubicBezTo>
                    <a:pt x="27" y="5452"/>
                    <a:pt x="25" y="5453"/>
                    <a:pt x="23" y="5456"/>
                  </a:cubicBezTo>
                  <a:cubicBezTo>
                    <a:pt x="0" y="5456"/>
                    <a:pt x="92" y="5570"/>
                    <a:pt x="297" y="5730"/>
                  </a:cubicBezTo>
                  <a:cubicBezTo>
                    <a:pt x="388" y="5821"/>
                    <a:pt x="503" y="5935"/>
                    <a:pt x="640" y="6027"/>
                  </a:cubicBezTo>
                  <a:cubicBezTo>
                    <a:pt x="776" y="6141"/>
                    <a:pt x="936" y="6255"/>
                    <a:pt x="1119" y="6369"/>
                  </a:cubicBezTo>
                  <a:cubicBezTo>
                    <a:pt x="1826" y="6848"/>
                    <a:pt x="2899" y="7328"/>
                    <a:pt x="4063" y="7533"/>
                  </a:cubicBezTo>
                  <a:cubicBezTo>
                    <a:pt x="4599" y="7629"/>
                    <a:pt x="5144" y="7671"/>
                    <a:pt x="5662" y="7671"/>
                  </a:cubicBezTo>
                  <a:cubicBezTo>
                    <a:pt x="6248" y="7671"/>
                    <a:pt x="6798" y="7618"/>
                    <a:pt x="7259" y="7533"/>
                  </a:cubicBezTo>
                  <a:cubicBezTo>
                    <a:pt x="7670" y="7442"/>
                    <a:pt x="8035" y="7351"/>
                    <a:pt x="8286" y="7282"/>
                  </a:cubicBezTo>
                  <a:cubicBezTo>
                    <a:pt x="8514" y="7191"/>
                    <a:pt x="8651" y="7145"/>
                    <a:pt x="8651" y="7145"/>
                  </a:cubicBezTo>
                  <a:cubicBezTo>
                    <a:pt x="8651" y="7145"/>
                    <a:pt x="8811" y="7099"/>
                    <a:pt x="9039" y="7008"/>
                  </a:cubicBezTo>
                  <a:cubicBezTo>
                    <a:pt x="9267" y="6894"/>
                    <a:pt x="9610" y="6734"/>
                    <a:pt x="9975" y="6529"/>
                  </a:cubicBezTo>
                  <a:cubicBezTo>
                    <a:pt x="10363" y="6301"/>
                    <a:pt x="10797" y="6004"/>
                    <a:pt x="11208" y="5639"/>
                  </a:cubicBezTo>
                  <a:cubicBezTo>
                    <a:pt x="11619" y="5273"/>
                    <a:pt x="12029" y="4863"/>
                    <a:pt x="12372" y="4383"/>
                  </a:cubicBezTo>
                  <a:cubicBezTo>
                    <a:pt x="12714" y="3904"/>
                    <a:pt x="12988" y="3379"/>
                    <a:pt x="13193" y="2877"/>
                  </a:cubicBezTo>
                  <a:cubicBezTo>
                    <a:pt x="13399" y="2375"/>
                    <a:pt x="13536" y="1872"/>
                    <a:pt x="13581" y="1439"/>
                  </a:cubicBezTo>
                  <a:cubicBezTo>
                    <a:pt x="13627" y="1233"/>
                    <a:pt x="13627" y="1028"/>
                    <a:pt x="13650" y="868"/>
                  </a:cubicBezTo>
                  <a:cubicBezTo>
                    <a:pt x="13673" y="686"/>
                    <a:pt x="13673" y="526"/>
                    <a:pt x="13650" y="412"/>
                  </a:cubicBezTo>
                  <a:cubicBezTo>
                    <a:pt x="13650" y="161"/>
                    <a:pt x="13627" y="1"/>
                    <a:pt x="13604"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7" name="Google Shape;4739;p53">
              <a:extLst>
                <a:ext uri="{FF2B5EF4-FFF2-40B4-BE49-F238E27FC236}">
                  <a16:creationId xmlns:a16="http://schemas.microsoft.com/office/drawing/2014/main" id="{EB9C5A0D-CEAF-7225-08F0-17AB91E9883D}"/>
                </a:ext>
              </a:extLst>
            </p:cNvPr>
            <p:cNvSpPr/>
            <p:nvPr/>
          </p:nvSpPr>
          <p:spPr>
            <a:xfrm>
              <a:off x="2687850" y="1091600"/>
              <a:ext cx="466225" cy="278575"/>
            </a:xfrm>
            <a:custGeom>
              <a:avLst/>
              <a:gdLst/>
              <a:ahLst/>
              <a:cxnLst/>
              <a:rect l="l" t="t" r="r" b="b"/>
              <a:pathLst>
                <a:path w="18649" h="11143" extrusionOk="0">
                  <a:moveTo>
                    <a:pt x="14493" y="0"/>
                  </a:moveTo>
                  <a:cubicBezTo>
                    <a:pt x="13691" y="0"/>
                    <a:pt x="12951" y="106"/>
                    <a:pt x="12326" y="231"/>
                  </a:cubicBezTo>
                  <a:cubicBezTo>
                    <a:pt x="11641" y="368"/>
                    <a:pt x="11093" y="551"/>
                    <a:pt x="10705" y="665"/>
                  </a:cubicBezTo>
                  <a:cubicBezTo>
                    <a:pt x="10500" y="734"/>
                    <a:pt x="10363" y="802"/>
                    <a:pt x="10249" y="848"/>
                  </a:cubicBezTo>
                  <a:cubicBezTo>
                    <a:pt x="10157" y="893"/>
                    <a:pt x="10112" y="916"/>
                    <a:pt x="10112" y="916"/>
                  </a:cubicBezTo>
                  <a:cubicBezTo>
                    <a:pt x="10112" y="916"/>
                    <a:pt x="9883" y="1008"/>
                    <a:pt x="9518" y="1167"/>
                  </a:cubicBezTo>
                  <a:cubicBezTo>
                    <a:pt x="9336" y="1259"/>
                    <a:pt x="9107" y="1373"/>
                    <a:pt x="8856" y="1487"/>
                  </a:cubicBezTo>
                  <a:cubicBezTo>
                    <a:pt x="8605" y="1624"/>
                    <a:pt x="8331" y="1784"/>
                    <a:pt x="8035" y="1943"/>
                  </a:cubicBezTo>
                  <a:cubicBezTo>
                    <a:pt x="6825" y="2651"/>
                    <a:pt x="5318" y="3747"/>
                    <a:pt x="4017" y="5048"/>
                  </a:cubicBezTo>
                  <a:cubicBezTo>
                    <a:pt x="3355" y="5687"/>
                    <a:pt x="2739" y="6371"/>
                    <a:pt x="2214" y="7056"/>
                  </a:cubicBezTo>
                  <a:cubicBezTo>
                    <a:pt x="1689" y="7741"/>
                    <a:pt x="1233" y="8426"/>
                    <a:pt x="913" y="9019"/>
                  </a:cubicBezTo>
                  <a:cubicBezTo>
                    <a:pt x="822" y="9179"/>
                    <a:pt x="753" y="9316"/>
                    <a:pt x="685" y="9476"/>
                  </a:cubicBezTo>
                  <a:cubicBezTo>
                    <a:pt x="616" y="9613"/>
                    <a:pt x="548" y="9750"/>
                    <a:pt x="479" y="9864"/>
                  </a:cubicBezTo>
                  <a:cubicBezTo>
                    <a:pt x="365" y="10115"/>
                    <a:pt x="274" y="10343"/>
                    <a:pt x="205" y="10549"/>
                  </a:cubicBezTo>
                  <a:cubicBezTo>
                    <a:pt x="69" y="10914"/>
                    <a:pt x="0" y="11142"/>
                    <a:pt x="23" y="11142"/>
                  </a:cubicBezTo>
                  <a:cubicBezTo>
                    <a:pt x="23" y="11142"/>
                    <a:pt x="24" y="11142"/>
                    <a:pt x="25" y="11142"/>
                  </a:cubicBezTo>
                  <a:cubicBezTo>
                    <a:pt x="77" y="11142"/>
                    <a:pt x="397" y="10282"/>
                    <a:pt x="1096" y="9133"/>
                  </a:cubicBezTo>
                  <a:cubicBezTo>
                    <a:pt x="1438" y="8540"/>
                    <a:pt x="1917" y="7901"/>
                    <a:pt x="2442" y="7239"/>
                  </a:cubicBezTo>
                  <a:cubicBezTo>
                    <a:pt x="2990" y="6600"/>
                    <a:pt x="3606" y="5915"/>
                    <a:pt x="4268" y="5299"/>
                  </a:cubicBezTo>
                  <a:cubicBezTo>
                    <a:pt x="5592" y="4066"/>
                    <a:pt x="7099" y="3039"/>
                    <a:pt x="8286" y="2377"/>
                  </a:cubicBezTo>
                  <a:cubicBezTo>
                    <a:pt x="8582" y="2217"/>
                    <a:pt x="8856" y="2058"/>
                    <a:pt x="9085" y="1943"/>
                  </a:cubicBezTo>
                  <a:cubicBezTo>
                    <a:pt x="9336" y="1829"/>
                    <a:pt x="9564" y="1715"/>
                    <a:pt x="9724" y="1647"/>
                  </a:cubicBezTo>
                  <a:cubicBezTo>
                    <a:pt x="10089" y="1487"/>
                    <a:pt x="10294" y="1396"/>
                    <a:pt x="10294" y="1396"/>
                  </a:cubicBezTo>
                  <a:cubicBezTo>
                    <a:pt x="10294" y="1396"/>
                    <a:pt x="10363" y="1373"/>
                    <a:pt x="10454" y="1327"/>
                  </a:cubicBezTo>
                  <a:cubicBezTo>
                    <a:pt x="10545" y="1281"/>
                    <a:pt x="10682" y="1236"/>
                    <a:pt x="10865" y="1167"/>
                  </a:cubicBezTo>
                  <a:cubicBezTo>
                    <a:pt x="11253" y="1030"/>
                    <a:pt x="11778" y="848"/>
                    <a:pt x="12440" y="711"/>
                  </a:cubicBezTo>
                  <a:cubicBezTo>
                    <a:pt x="13102" y="551"/>
                    <a:pt x="13878" y="437"/>
                    <a:pt x="14722" y="437"/>
                  </a:cubicBezTo>
                  <a:cubicBezTo>
                    <a:pt x="15544" y="460"/>
                    <a:pt x="16457" y="597"/>
                    <a:pt x="17187" y="1053"/>
                  </a:cubicBezTo>
                  <a:cubicBezTo>
                    <a:pt x="17530" y="1304"/>
                    <a:pt x="17827" y="1624"/>
                    <a:pt x="18032" y="1989"/>
                  </a:cubicBezTo>
                  <a:cubicBezTo>
                    <a:pt x="18215" y="2377"/>
                    <a:pt x="18306" y="2788"/>
                    <a:pt x="18352" y="3222"/>
                  </a:cubicBezTo>
                  <a:cubicBezTo>
                    <a:pt x="18374" y="3632"/>
                    <a:pt x="18352" y="4043"/>
                    <a:pt x="18306" y="4409"/>
                  </a:cubicBezTo>
                  <a:cubicBezTo>
                    <a:pt x="18283" y="4614"/>
                    <a:pt x="18215" y="4797"/>
                    <a:pt x="18169" y="4956"/>
                  </a:cubicBezTo>
                  <a:cubicBezTo>
                    <a:pt x="18123" y="5139"/>
                    <a:pt x="18101" y="5322"/>
                    <a:pt x="18032" y="5458"/>
                  </a:cubicBezTo>
                  <a:cubicBezTo>
                    <a:pt x="17553" y="6737"/>
                    <a:pt x="16936" y="7444"/>
                    <a:pt x="16982" y="7490"/>
                  </a:cubicBezTo>
                  <a:cubicBezTo>
                    <a:pt x="17005" y="7490"/>
                    <a:pt x="17165" y="7330"/>
                    <a:pt x="17393" y="7011"/>
                  </a:cubicBezTo>
                  <a:cubicBezTo>
                    <a:pt x="17644" y="6668"/>
                    <a:pt x="17964" y="6189"/>
                    <a:pt x="18215" y="5550"/>
                  </a:cubicBezTo>
                  <a:cubicBezTo>
                    <a:pt x="18306" y="5390"/>
                    <a:pt x="18352" y="5207"/>
                    <a:pt x="18397" y="5025"/>
                  </a:cubicBezTo>
                  <a:cubicBezTo>
                    <a:pt x="18443" y="4842"/>
                    <a:pt x="18511" y="4660"/>
                    <a:pt x="18534" y="4454"/>
                  </a:cubicBezTo>
                  <a:cubicBezTo>
                    <a:pt x="18625" y="4066"/>
                    <a:pt x="18648" y="3632"/>
                    <a:pt x="18648" y="3199"/>
                  </a:cubicBezTo>
                  <a:cubicBezTo>
                    <a:pt x="18625" y="2742"/>
                    <a:pt x="18534" y="2286"/>
                    <a:pt x="18329" y="1852"/>
                  </a:cubicBezTo>
                  <a:cubicBezTo>
                    <a:pt x="18123" y="1418"/>
                    <a:pt x="17781" y="1030"/>
                    <a:pt x="17393" y="756"/>
                  </a:cubicBezTo>
                  <a:cubicBezTo>
                    <a:pt x="16571" y="186"/>
                    <a:pt x="15590" y="26"/>
                    <a:pt x="14722" y="3"/>
                  </a:cubicBezTo>
                  <a:cubicBezTo>
                    <a:pt x="14645" y="1"/>
                    <a:pt x="14569" y="0"/>
                    <a:pt x="14493"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8" name="Google Shape;4740;p53">
              <a:extLst>
                <a:ext uri="{FF2B5EF4-FFF2-40B4-BE49-F238E27FC236}">
                  <a16:creationId xmlns:a16="http://schemas.microsoft.com/office/drawing/2014/main" id="{90105A15-4ADE-3DF2-7C61-4AD76F53BEFF}"/>
                </a:ext>
              </a:extLst>
            </p:cNvPr>
            <p:cNvSpPr/>
            <p:nvPr/>
          </p:nvSpPr>
          <p:spPr>
            <a:xfrm>
              <a:off x="3140350" y="1101900"/>
              <a:ext cx="354400" cy="319725"/>
            </a:xfrm>
            <a:custGeom>
              <a:avLst/>
              <a:gdLst/>
              <a:ahLst/>
              <a:cxnLst/>
              <a:rect l="l" t="t" r="r" b="b"/>
              <a:pathLst>
                <a:path w="14176" h="12789" extrusionOk="0">
                  <a:moveTo>
                    <a:pt x="8259" y="1"/>
                  </a:moveTo>
                  <a:cubicBezTo>
                    <a:pt x="8223" y="1"/>
                    <a:pt x="8186" y="1"/>
                    <a:pt x="8149" y="2"/>
                  </a:cubicBezTo>
                  <a:cubicBezTo>
                    <a:pt x="7305" y="2"/>
                    <a:pt x="6414" y="162"/>
                    <a:pt x="5547" y="436"/>
                  </a:cubicBezTo>
                  <a:cubicBezTo>
                    <a:pt x="3835" y="961"/>
                    <a:pt x="2306" y="1942"/>
                    <a:pt x="1347" y="2855"/>
                  </a:cubicBezTo>
                  <a:cubicBezTo>
                    <a:pt x="1073" y="3083"/>
                    <a:pt x="891" y="3335"/>
                    <a:pt x="708" y="3517"/>
                  </a:cubicBezTo>
                  <a:cubicBezTo>
                    <a:pt x="548" y="3745"/>
                    <a:pt x="411" y="3928"/>
                    <a:pt x="297" y="4088"/>
                  </a:cubicBezTo>
                  <a:cubicBezTo>
                    <a:pt x="92" y="4430"/>
                    <a:pt x="1" y="4636"/>
                    <a:pt x="23" y="4636"/>
                  </a:cubicBezTo>
                  <a:cubicBezTo>
                    <a:pt x="23" y="4636"/>
                    <a:pt x="160" y="4476"/>
                    <a:pt x="389" y="4156"/>
                  </a:cubicBezTo>
                  <a:cubicBezTo>
                    <a:pt x="503" y="4019"/>
                    <a:pt x="662" y="3837"/>
                    <a:pt x="822" y="3631"/>
                  </a:cubicBezTo>
                  <a:cubicBezTo>
                    <a:pt x="1028" y="3449"/>
                    <a:pt x="1210" y="3220"/>
                    <a:pt x="1484" y="3015"/>
                  </a:cubicBezTo>
                  <a:cubicBezTo>
                    <a:pt x="2466" y="2170"/>
                    <a:pt x="3995" y="1257"/>
                    <a:pt x="5661" y="778"/>
                  </a:cubicBezTo>
                  <a:cubicBezTo>
                    <a:pt x="6423" y="566"/>
                    <a:pt x="7225" y="433"/>
                    <a:pt x="7974" y="433"/>
                  </a:cubicBezTo>
                  <a:cubicBezTo>
                    <a:pt x="8033" y="433"/>
                    <a:pt x="8091" y="434"/>
                    <a:pt x="8149" y="436"/>
                  </a:cubicBezTo>
                  <a:cubicBezTo>
                    <a:pt x="8948" y="459"/>
                    <a:pt x="9656" y="664"/>
                    <a:pt x="10226" y="961"/>
                  </a:cubicBezTo>
                  <a:cubicBezTo>
                    <a:pt x="10363" y="1029"/>
                    <a:pt x="10500" y="1098"/>
                    <a:pt x="10614" y="1166"/>
                  </a:cubicBezTo>
                  <a:cubicBezTo>
                    <a:pt x="10728" y="1257"/>
                    <a:pt x="10843" y="1349"/>
                    <a:pt x="10957" y="1417"/>
                  </a:cubicBezTo>
                  <a:cubicBezTo>
                    <a:pt x="11162" y="1554"/>
                    <a:pt x="11322" y="1714"/>
                    <a:pt x="11459" y="1828"/>
                  </a:cubicBezTo>
                  <a:cubicBezTo>
                    <a:pt x="11733" y="2079"/>
                    <a:pt x="11870" y="2239"/>
                    <a:pt x="11870" y="2239"/>
                  </a:cubicBezTo>
                  <a:cubicBezTo>
                    <a:pt x="11870" y="2239"/>
                    <a:pt x="12007" y="2399"/>
                    <a:pt x="12258" y="2695"/>
                  </a:cubicBezTo>
                  <a:cubicBezTo>
                    <a:pt x="12349" y="2855"/>
                    <a:pt x="12486" y="3038"/>
                    <a:pt x="12623" y="3243"/>
                  </a:cubicBezTo>
                  <a:cubicBezTo>
                    <a:pt x="12760" y="3472"/>
                    <a:pt x="12897" y="3723"/>
                    <a:pt x="13034" y="4019"/>
                  </a:cubicBezTo>
                  <a:cubicBezTo>
                    <a:pt x="13308" y="4590"/>
                    <a:pt x="13536" y="5320"/>
                    <a:pt x="13650" y="6119"/>
                  </a:cubicBezTo>
                  <a:cubicBezTo>
                    <a:pt x="13741" y="6895"/>
                    <a:pt x="13696" y="7786"/>
                    <a:pt x="13467" y="8584"/>
                  </a:cubicBezTo>
                  <a:cubicBezTo>
                    <a:pt x="13239" y="9406"/>
                    <a:pt x="12806" y="10182"/>
                    <a:pt x="12235" y="10753"/>
                  </a:cubicBezTo>
                  <a:cubicBezTo>
                    <a:pt x="11710" y="11369"/>
                    <a:pt x="11002" y="11666"/>
                    <a:pt x="10386" y="11917"/>
                  </a:cubicBezTo>
                  <a:cubicBezTo>
                    <a:pt x="9770" y="12168"/>
                    <a:pt x="9245" y="12351"/>
                    <a:pt x="8902" y="12510"/>
                  </a:cubicBezTo>
                  <a:cubicBezTo>
                    <a:pt x="8537" y="12670"/>
                    <a:pt x="8355" y="12784"/>
                    <a:pt x="8355" y="12784"/>
                  </a:cubicBezTo>
                  <a:cubicBezTo>
                    <a:pt x="8357" y="12787"/>
                    <a:pt x="8363" y="12789"/>
                    <a:pt x="8372" y="12789"/>
                  </a:cubicBezTo>
                  <a:cubicBezTo>
                    <a:pt x="8432" y="12789"/>
                    <a:pt x="8629" y="12721"/>
                    <a:pt x="8948" y="12602"/>
                  </a:cubicBezTo>
                  <a:cubicBezTo>
                    <a:pt x="9313" y="12488"/>
                    <a:pt x="9838" y="12305"/>
                    <a:pt x="10455" y="12122"/>
                  </a:cubicBezTo>
                  <a:cubicBezTo>
                    <a:pt x="11071" y="11894"/>
                    <a:pt x="11847" y="11597"/>
                    <a:pt x="12440" y="10958"/>
                  </a:cubicBezTo>
                  <a:cubicBezTo>
                    <a:pt x="13079" y="10388"/>
                    <a:pt x="13559" y="9566"/>
                    <a:pt x="13833" y="8699"/>
                  </a:cubicBezTo>
                  <a:cubicBezTo>
                    <a:pt x="14107" y="7831"/>
                    <a:pt x="14175" y="6918"/>
                    <a:pt x="14084" y="6051"/>
                  </a:cubicBezTo>
                  <a:cubicBezTo>
                    <a:pt x="13992" y="5206"/>
                    <a:pt x="13764" y="4430"/>
                    <a:pt x="13490" y="3814"/>
                  </a:cubicBezTo>
                  <a:cubicBezTo>
                    <a:pt x="13353" y="3494"/>
                    <a:pt x="13194" y="3220"/>
                    <a:pt x="13057" y="2969"/>
                  </a:cubicBezTo>
                  <a:cubicBezTo>
                    <a:pt x="12897" y="2741"/>
                    <a:pt x="12783" y="2536"/>
                    <a:pt x="12669" y="2376"/>
                  </a:cubicBezTo>
                  <a:cubicBezTo>
                    <a:pt x="12554" y="2216"/>
                    <a:pt x="12440" y="2102"/>
                    <a:pt x="12372" y="2011"/>
                  </a:cubicBezTo>
                  <a:cubicBezTo>
                    <a:pt x="12303" y="1942"/>
                    <a:pt x="12258" y="1897"/>
                    <a:pt x="12258" y="1897"/>
                  </a:cubicBezTo>
                  <a:cubicBezTo>
                    <a:pt x="12258" y="1897"/>
                    <a:pt x="12121" y="1714"/>
                    <a:pt x="11801" y="1463"/>
                  </a:cubicBezTo>
                  <a:cubicBezTo>
                    <a:pt x="11664" y="1326"/>
                    <a:pt x="11482" y="1143"/>
                    <a:pt x="11253" y="1006"/>
                  </a:cubicBezTo>
                  <a:cubicBezTo>
                    <a:pt x="11116" y="915"/>
                    <a:pt x="11002" y="847"/>
                    <a:pt x="10865" y="755"/>
                  </a:cubicBezTo>
                  <a:cubicBezTo>
                    <a:pt x="10728" y="687"/>
                    <a:pt x="10591" y="596"/>
                    <a:pt x="10432" y="527"/>
                  </a:cubicBezTo>
                  <a:cubicBezTo>
                    <a:pt x="9842" y="243"/>
                    <a:pt x="9084" y="1"/>
                    <a:pt x="8259" y="1"/>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9" name="Google Shape;4741;p53">
              <a:extLst>
                <a:ext uri="{FF2B5EF4-FFF2-40B4-BE49-F238E27FC236}">
                  <a16:creationId xmlns:a16="http://schemas.microsoft.com/office/drawing/2014/main" id="{1233FBBF-4349-6899-DABF-BAA1324D8E0A}"/>
                </a:ext>
              </a:extLst>
            </p:cNvPr>
            <p:cNvSpPr/>
            <p:nvPr/>
          </p:nvSpPr>
          <p:spPr>
            <a:xfrm>
              <a:off x="3437650" y="1403075"/>
              <a:ext cx="85050" cy="260450"/>
            </a:xfrm>
            <a:custGeom>
              <a:avLst/>
              <a:gdLst/>
              <a:ahLst/>
              <a:cxnLst/>
              <a:rect l="l" t="t" r="r" b="b"/>
              <a:pathLst>
                <a:path w="3402" h="10418" extrusionOk="0">
                  <a:moveTo>
                    <a:pt x="38" y="0"/>
                  </a:moveTo>
                  <a:cubicBezTo>
                    <a:pt x="30" y="0"/>
                    <a:pt x="25" y="3"/>
                    <a:pt x="23" y="7"/>
                  </a:cubicBezTo>
                  <a:cubicBezTo>
                    <a:pt x="0" y="30"/>
                    <a:pt x="297" y="281"/>
                    <a:pt x="754" y="669"/>
                  </a:cubicBezTo>
                  <a:cubicBezTo>
                    <a:pt x="1187" y="1034"/>
                    <a:pt x="1804" y="1536"/>
                    <a:pt x="2215" y="2152"/>
                  </a:cubicBezTo>
                  <a:cubicBezTo>
                    <a:pt x="2420" y="2449"/>
                    <a:pt x="2580" y="2792"/>
                    <a:pt x="2671" y="3111"/>
                  </a:cubicBezTo>
                  <a:cubicBezTo>
                    <a:pt x="2762" y="3453"/>
                    <a:pt x="2831" y="3773"/>
                    <a:pt x="2854" y="4047"/>
                  </a:cubicBezTo>
                  <a:cubicBezTo>
                    <a:pt x="2899" y="4618"/>
                    <a:pt x="2854" y="4983"/>
                    <a:pt x="2854" y="4983"/>
                  </a:cubicBezTo>
                  <a:cubicBezTo>
                    <a:pt x="2854" y="4983"/>
                    <a:pt x="2876" y="5371"/>
                    <a:pt x="2808" y="5941"/>
                  </a:cubicBezTo>
                  <a:cubicBezTo>
                    <a:pt x="2762" y="6512"/>
                    <a:pt x="2648" y="7265"/>
                    <a:pt x="2420" y="7996"/>
                  </a:cubicBezTo>
                  <a:cubicBezTo>
                    <a:pt x="2192" y="8703"/>
                    <a:pt x="1827" y="9388"/>
                    <a:pt x="1416" y="9776"/>
                  </a:cubicBezTo>
                  <a:cubicBezTo>
                    <a:pt x="1028" y="10187"/>
                    <a:pt x="662" y="10369"/>
                    <a:pt x="685" y="10415"/>
                  </a:cubicBezTo>
                  <a:cubicBezTo>
                    <a:pt x="685" y="10417"/>
                    <a:pt x="688" y="10418"/>
                    <a:pt x="693" y="10418"/>
                  </a:cubicBezTo>
                  <a:cubicBezTo>
                    <a:pt x="751" y="10418"/>
                    <a:pt x="1133" y="10293"/>
                    <a:pt x="1553" y="9936"/>
                  </a:cubicBezTo>
                  <a:cubicBezTo>
                    <a:pt x="2032" y="9548"/>
                    <a:pt x="2488" y="8863"/>
                    <a:pt x="2785" y="8110"/>
                  </a:cubicBezTo>
                  <a:cubicBezTo>
                    <a:pt x="3082" y="7357"/>
                    <a:pt x="3219" y="6581"/>
                    <a:pt x="3310" y="5987"/>
                  </a:cubicBezTo>
                  <a:cubicBezTo>
                    <a:pt x="3379" y="5394"/>
                    <a:pt x="3401" y="5006"/>
                    <a:pt x="3401" y="5006"/>
                  </a:cubicBezTo>
                  <a:cubicBezTo>
                    <a:pt x="3401" y="5006"/>
                    <a:pt x="3401" y="4595"/>
                    <a:pt x="3333" y="4001"/>
                  </a:cubicBezTo>
                  <a:cubicBezTo>
                    <a:pt x="3310" y="3705"/>
                    <a:pt x="3219" y="3339"/>
                    <a:pt x="3105" y="2974"/>
                  </a:cubicBezTo>
                  <a:cubicBezTo>
                    <a:pt x="2968" y="2609"/>
                    <a:pt x="2762" y="2244"/>
                    <a:pt x="2511" y="1924"/>
                  </a:cubicBezTo>
                  <a:cubicBezTo>
                    <a:pt x="2009" y="1285"/>
                    <a:pt x="1347" y="829"/>
                    <a:pt x="868" y="486"/>
                  </a:cubicBezTo>
                  <a:cubicBezTo>
                    <a:pt x="433" y="196"/>
                    <a:pt x="111" y="0"/>
                    <a:pt x="38" y="0"/>
                  </a:cubicBezTo>
                  <a:close/>
                </a:path>
              </a:pathLst>
            </a:custGeom>
            <a:solidFill>
              <a:srgbClr val="80275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0" name="Google Shape;4742;p53">
              <a:extLst>
                <a:ext uri="{FF2B5EF4-FFF2-40B4-BE49-F238E27FC236}">
                  <a16:creationId xmlns:a16="http://schemas.microsoft.com/office/drawing/2014/main" id="{BE87FC0D-65AA-8E8F-5B32-638978FF6865}"/>
                </a:ext>
              </a:extLst>
            </p:cNvPr>
            <p:cNvSpPr/>
            <p:nvPr/>
          </p:nvSpPr>
          <p:spPr>
            <a:xfrm>
              <a:off x="2876725" y="1145950"/>
              <a:ext cx="112425" cy="68200"/>
            </a:xfrm>
            <a:custGeom>
              <a:avLst/>
              <a:gdLst/>
              <a:ahLst/>
              <a:cxnLst/>
              <a:rect l="l" t="t" r="r" b="b"/>
              <a:pathLst>
                <a:path w="4497" h="2728" extrusionOk="0">
                  <a:moveTo>
                    <a:pt x="4026" y="1"/>
                  </a:moveTo>
                  <a:cubicBezTo>
                    <a:pt x="3831" y="1"/>
                    <a:pt x="3585" y="77"/>
                    <a:pt x="3356" y="226"/>
                  </a:cubicBezTo>
                  <a:cubicBezTo>
                    <a:pt x="2968" y="477"/>
                    <a:pt x="2785" y="819"/>
                    <a:pt x="2945" y="1025"/>
                  </a:cubicBezTo>
                  <a:cubicBezTo>
                    <a:pt x="3010" y="1099"/>
                    <a:pt x="3121" y="1136"/>
                    <a:pt x="3256" y="1136"/>
                  </a:cubicBezTo>
                  <a:cubicBezTo>
                    <a:pt x="3451" y="1136"/>
                    <a:pt x="3697" y="1059"/>
                    <a:pt x="3926" y="911"/>
                  </a:cubicBezTo>
                  <a:cubicBezTo>
                    <a:pt x="4314" y="660"/>
                    <a:pt x="4497" y="294"/>
                    <a:pt x="4337" y="112"/>
                  </a:cubicBezTo>
                  <a:cubicBezTo>
                    <a:pt x="4272" y="37"/>
                    <a:pt x="4161" y="1"/>
                    <a:pt x="4026" y="1"/>
                  </a:cubicBezTo>
                  <a:close/>
                  <a:moveTo>
                    <a:pt x="1731" y="1148"/>
                  </a:moveTo>
                  <a:cubicBezTo>
                    <a:pt x="1453" y="1148"/>
                    <a:pt x="1102" y="1255"/>
                    <a:pt x="776" y="1458"/>
                  </a:cubicBezTo>
                  <a:cubicBezTo>
                    <a:pt x="251" y="1801"/>
                    <a:pt x="0" y="2303"/>
                    <a:pt x="206" y="2577"/>
                  </a:cubicBezTo>
                  <a:cubicBezTo>
                    <a:pt x="298" y="2678"/>
                    <a:pt x="454" y="2728"/>
                    <a:pt x="641" y="2728"/>
                  </a:cubicBezTo>
                  <a:cubicBezTo>
                    <a:pt x="918" y="2728"/>
                    <a:pt x="1263" y="2621"/>
                    <a:pt x="1575" y="2417"/>
                  </a:cubicBezTo>
                  <a:cubicBezTo>
                    <a:pt x="2123" y="2075"/>
                    <a:pt x="2374" y="1573"/>
                    <a:pt x="2169" y="1299"/>
                  </a:cubicBezTo>
                  <a:cubicBezTo>
                    <a:pt x="2076" y="1197"/>
                    <a:pt x="1920" y="1148"/>
                    <a:pt x="1731" y="1148"/>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1" name="Google Shape;4743;p53">
              <a:extLst>
                <a:ext uri="{FF2B5EF4-FFF2-40B4-BE49-F238E27FC236}">
                  <a16:creationId xmlns:a16="http://schemas.microsoft.com/office/drawing/2014/main" id="{00012E99-02B4-59D1-1580-18087E03C60E}"/>
                </a:ext>
              </a:extLst>
            </p:cNvPr>
            <p:cNvSpPr/>
            <p:nvPr/>
          </p:nvSpPr>
          <p:spPr>
            <a:xfrm>
              <a:off x="2410500" y="1566725"/>
              <a:ext cx="78775" cy="102950"/>
            </a:xfrm>
            <a:custGeom>
              <a:avLst/>
              <a:gdLst/>
              <a:ahLst/>
              <a:cxnLst/>
              <a:rect l="l" t="t" r="r" b="b"/>
              <a:pathLst>
                <a:path w="3151" h="4118" extrusionOk="0">
                  <a:moveTo>
                    <a:pt x="514" y="1"/>
                  </a:moveTo>
                  <a:cubicBezTo>
                    <a:pt x="412" y="1"/>
                    <a:pt x="321" y="34"/>
                    <a:pt x="252" y="103"/>
                  </a:cubicBezTo>
                  <a:cubicBezTo>
                    <a:pt x="1" y="331"/>
                    <a:pt x="115" y="948"/>
                    <a:pt x="503" y="1472"/>
                  </a:cubicBezTo>
                  <a:cubicBezTo>
                    <a:pt x="789" y="1842"/>
                    <a:pt x="1136" y="2063"/>
                    <a:pt x="1400" y="2063"/>
                  </a:cubicBezTo>
                  <a:cubicBezTo>
                    <a:pt x="1494" y="2063"/>
                    <a:pt x="1578" y="2035"/>
                    <a:pt x="1644" y="1975"/>
                  </a:cubicBezTo>
                  <a:cubicBezTo>
                    <a:pt x="1895" y="1724"/>
                    <a:pt x="1781" y="1107"/>
                    <a:pt x="1393" y="605"/>
                  </a:cubicBezTo>
                  <a:cubicBezTo>
                    <a:pt x="1129" y="225"/>
                    <a:pt x="781" y="1"/>
                    <a:pt x="514" y="1"/>
                  </a:cubicBezTo>
                  <a:close/>
                  <a:moveTo>
                    <a:pt x="2179" y="2652"/>
                  </a:moveTo>
                  <a:cubicBezTo>
                    <a:pt x="2105" y="2652"/>
                    <a:pt x="2038" y="2676"/>
                    <a:pt x="1987" y="2728"/>
                  </a:cubicBezTo>
                  <a:cubicBezTo>
                    <a:pt x="1804" y="2888"/>
                    <a:pt x="1895" y="3321"/>
                    <a:pt x="2169" y="3687"/>
                  </a:cubicBezTo>
                  <a:cubicBezTo>
                    <a:pt x="2368" y="3968"/>
                    <a:pt x="2614" y="4117"/>
                    <a:pt x="2805" y="4117"/>
                  </a:cubicBezTo>
                  <a:cubicBezTo>
                    <a:pt x="2877" y="4117"/>
                    <a:pt x="2941" y="4096"/>
                    <a:pt x="2991" y="4052"/>
                  </a:cubicBezTo>
                  <a:cubicBezTo>
                    <a:pt x="3151" y="3892"/>
                    <a:pt x="3082" y="3435"/>
                    <a:pt x="2808" y="3070"/>
                  </a:cubicBezTo>
                  <a:cubicBezTo>
                    <a:pt x="2612" y="2808"/>
                    <a:pt x="2368" y="2652"/>
                    <a:pt x="2179" y="2652"/>
                  </a:cubicBezTo>
                  <a:close/>
                </a:path>
              </a:pathLst>
            </a:custGeom>
            <a:solidFill>
              <a:srgbClr val="FFFFFF">
                <a:alpha val="111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771739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ppt_x"/>
                                          </p:val>
                                        </p:tav>
                                        <p:tav tm="100000">
                                          <p:val>
                                            <p:strVal val="#ppt_x"/>
                                          </p:val>
                                        </p:tav>
                                      </p:tavLst>
                                    </p:anim>
                                    <p:anim calcmode="lin" valueType="num">
                                      <p:cBhvr additive="base">
                                        <p:cTn id="8" dur="500" fill="hold"/>
                                        <p:tgtEl>
                                          <p:spTgt spid="1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82"/>
                                        </p:tgtEl>
                                        <p:attrNameLst>
                                          <p:attrName>style.visibility</p:attrName>
                                        </p:attrNameLst>
                                      </p:cBhvr>
                                      <p:to>
                                        <p:strVal val="visible"/>
                                      </p:to>
                                    </p:set>
                                    <p:anim calcmode="lin" valueType="num">
                                      <p:cBhvr additive="base">
                                        <p:cTn id="15" dur="500" fill="hold"/>
                                        <p:tgtEl>
                                          <p:spTgt spid="282"/>
                                        </p:tgtEl>
                                        <p:attrNameLst>
                                          <p:attrName>ppt_x</p:attrName>
                                        </p:attrNameLst>
                                      </p:cBhvr>
                                      <p:tavLst>
                                        <p:tav tm="0">
                                          <p:val>
                                            <p:strVal val="#ppt_x"/>
                                          </p:val>
                                        </p:tav>
                                        <p:tav tm="100000">
                                          <p:val>
                                            <p:strVal val="#ppt_x"/>
                                          </p:val>
                                        </p:tav>
                                      </p:tavLst>
                                    </p:anim>
                                    <p:anim calcmode="lin" valueType="num">
                                      <p:cBhvr additive="base">
                                        <p:cTn id="16"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39"/>
                                        </p:tgtEl>
                                        <p:attrNameLst>
                                          <p:attrName>style.visibility</p:attrName>
                                        </p:attrNameLst>
                                      </p:cBhvr>
                                      <p:to>
                                        <p:strVal val="visible"/>
                                      </p:to>
                                    </p:set>
                                    <p:anim calcmode="lin" valueType="num">
                                      <p:cBhvr>
                                        <p:cTn id="21" dur="500" fill="hold"/>
                                        <p:tgtEl>
                                          <p:spTgt spid="139"/>
                                        </p:tgtEl>
                                        <p:attrNameLst>
                                          <p:attrName>ppt_w</p:attrName>
                                        </p:attrNameLst>
                                      </p:cBhvr>
                                      <p:tavLst>
                                        <p:tav tm="0">
                                          <p:val>
                                            <p:fltVal val="0"/>
                                          </p:val>
                                        </p:tav>
                                        <p:tav tm="100000">
                                          <p:val>
                                            <p:strVal val="#ppt_w"/>
                                          </p:val>
                                        </p:tav>
                                      </p:tavLst>
                                    </p:anim>
                                    <p:anim calcmode="lin" valueType="num">
                                      <p:cBhvr>
                                        <p:cTn id="22" dur="500" fill="hold"/>
                                        <p:tgtEl>
                                          <p:spTgt spid="139"/>
                                        </p:tgtEl>
                                        <p:attrNameLst>
                                          <p:attrName>ppt_h</p:attrName>
                                        </p:attrNameLst>
                                      </p:cBhvr>
                                      <p:tavLst>
                                        <p:tav tm="0">
                                          <p:val>
                                            <p:fltVal val="0"/>
                                          </p:val>
                                        </p:tav>
                                        <p:tav tm="100000">
                                          <p:val>
                                            <p:strVal val="#ppt_h"/>
                                          </p:val>
                                        </p:tav>
                                      </p:tavLst>
                                    </p:anim>
                                    <p:animEffect transition="in" filter="fade">
                                      <p:cBhvr>
                                        <p:cTn id="23"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2053580" y="650643"/>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a:latin typeface="Times New Roman" panose="02020603050405020304" pitchFamily="18" charset="0"/>
                <a:cs typeface="Times New Roman" panose="02020603050405020304" pitchFamily="18" charset="0"/>
              </a:rPr>
              <a:t>4. Nghệ thuật viết truyện</a:t>
            </a:r>
            <a:endParaRPr sz="54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1543362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300956" y="284278"/>
            <a:ext cx="4585257" cy="488629"/>
          </a:xfrm>
          <a:custGeom>
            <a:avLst/>
            <a:gdLst>
              <a:gd name="connsiteX0" fmla="*/ 0 w 4585257"/>
              <a:gd name="connsiteY0" fmla="*/ 244315 h 488629"/>
              <a:gd name="connsiteX1" fmla="*/ 244315 w 4585257"/>
              <a:gd name="connsiteY1" fmla="*/ 0 h 488629"/>
              <a:gd name="connsiteX2" fmla="*/ 804187 w 4585257"/>
              <a:gd name="connsiteY2" fmla="*/ 0 h 488629"/>
              <a:gd name="connsiteX3" fmla="*/ 1405026 w 4585257"/>
              <a:gd name="connsiteY3" fmla="*/ 0 h 488629"/>
              <a:gd name="connsiteX4" fmla="*/ 2046831 w 4585257"/>
              <a:gd name="connsiteY4" fmla="*/ 0 h 488629"/>
              <a:gd name="connsiteX5" fmla="*/ 2811535 w 4585257"/>
              <a:gd name="connsiteY5" fmla="*/ 0 h 488629"/>
              <a:gd name="connsiteX6" fmla="*/ 3494307 w 4585257"/>
              <a:gd name="connsiteY6" fmla="*/ 0 h 488629"/>
              <a:gd name="connsiteX7" fmla="*/ 4340943 w 4585257"/>
              <a:gd name="connsiteY7" fmla="*/ 0 h 488629"/>
              <a:gd name="connsiteX8" fmla="*/ 4585258 w 4585257"/>
              <a:gd name="connsiteY8" fmla="*/ 244315 h 488629"/>
              <a:gd name="connsiteX9" fmla="*/ 4585257 w 4585257"/>
              <a:gd name="connsiteY9" fmla="*/ 244315 h 488629"/>
              <a:gd name="connsiteX10" fmla="*/ 4340942 w 4585257"/>
              <a:gd name="connsiteY10" fmla="*/ 488630 h 488629"/>
              <a:gd name="connsiteX11" fmla="*/ 3617205 w 4585257"/>
              <a:gd name="connsiteY11" fmla="*/ 488630 h 488629"/>
              <a:gd name="connsiteX12" fmla="*/ 3016366 w 4585257"/>
              <a:gd name="connsiteY12" fmla="*/ 488630 h 488629"/>
              <a:gd name="connsiteX13" fmla="*/ 2292629 w 4585257"/>
              <a:gd name="connsiteY13" fmla="*/ 488630 h 488629"/>
              <a:gd name="connsiteX14" fmla="*/ 1732756 w 4585257"/>
              <a:gd name="connsiteY14" fmla="*/ 488629 h 488629"/>
              <a:gd name="connsiteX15" fmla="*/ 1009019 w 4585257"/>
              <a:gd name="connsiteY15" fmla="*/ 488629 h 488629"/>
              <a:gd name="connsiteX16" fmla="*/ 244315 w 4585257"/>
              <a:gd name="connsiteY16" fmla="*/ 488629 h 488629"/>
              <a:gd name="connsiteX17" fmla="*/ 0 w 4585257"/>
              <a:gd name="connsiteY17" fmla="*/ 244314 h 488629"/>
              <a:gd name="connsiteX18" fmla="*/ 0 w 4585257"/>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85257" h="488629" fill="none" extrusionOk="0">
                <a:moveTo>
                  <a:pt x="0" y="244315"/>
                </a:moveTo>
                <a:cubicBezTo>
                  <a:pt x="1643" y="87157"/>
                  <a:pt x="103478" y="3449"/>
                  <a:pt x="244315" y="0"/>
                </a:cubicBezTo>
                <a:cubicBezTo>
                  <a:pt x="513415" y="-12336"/>
                  <a:pt x="615497" y="-26322"/>
                  <a:pt x="804187" y="0"/>
                </a:cubicBezTo>
                <a:cubicBezTo>
                  <a:pt x="992877" y="26322"/>
                  <a:pt x="1280568" y="10241"/>
                  <a:pt x="1405026" y="0"/>
                </a:cubicBezTo>
                <a:cubicBezTo>
                  <a:pt x="1529484" y="-10241"/>
                  <a:pt x="1906556" y="4347"/>
                  <a:pt x="2046831" y="0"/>
                </a:cubicBezTo>
                <a:cubicBezTo>
                  <a:pt x="2187107" y="-4347"/>
                  <a:pt x="2538548" y="-28181"/>
                  <a:pt x="2811535" y="0"/>
                </a:cubicBezTo>
                <a:cubicBezTo>
                  <a:pt x="3084522" y="28181"/>
                  <a:pt x="3283825" y="8865"/>
                  <a:pt x="3494307" y="0"/>
                </a:cubicBezTo>
                <a:cubicBezTo>
                  <a:pt x="3704789" y="-8865"/>
                  <a:pt x="3974953" y="7706"/>
                  <a:pt x="4340943" y="0"/>
                </a:cubicBezTo>
                <a:cubicBezTo>
                  <a:pt x="4495017" y="16481"/>
                  <a:pt x="4582191" y="118644"/>
                  <a:pt x="4585258" y="244315"/>
                </a:cubicBezTo>
                <a:lnTo>
                  <a:pt x="4585257" y="244315"/>
                </a:lnTo>
                <a:cubicBezTo>
                  <a:pt x="4576214" y="397399"/>
                  <a:pt x="4466852" y="476661"/>
                  <a:pt x="4340942" y="488630"/>
                </a:cubicBezTo>
                <a:cubicBezTo>
                  <a:pt x="4000225" y="482847"/>
                  <a:pt x="3974512" y="497867"/>
                  <a:pt x="3617205" y="488630"/>
                </a:cubicBezTo>
                <a:cubicBezTo>
                  <a:pt x="3259898" y="479393"/>
                  <a:pt x="3201573" y="474716"/>
                  <a:pt x="3016366" y="488630"/>
                </a:cubicBezTo>
                <a:cubicBezTo>
                  <a:pt x="2831159" y="502544"/>
                  <a:pt x="2500182" y="508595"/>
                  <a:pt x="2292629" y="488630"/>
                </a:cubicBezTo>
                <a:cubicBezTo>
                  <a:pt x="2085076" y="468665"/>
                  <a:pt x="1993285" y="489510"/>
                  <a:pt x="1732756" y="488629"/>
                </a:cubicBezTo>
                <a:cubicBezTo>
                  <a:pt x="1472227" y="487748"/>
                  <a:pt x="1220290" y="495417"/>
                  <a:pt x="1009019" y="488629"/>
                </a:cubicBezTo>
                <a:cubicBezTo>
                  <a:pt x="797748" y="481841"/>
                  <a:pt x="485485" y="472308"/>
                  <a:pt x="244315" y="488629"/>
                </a:cubicBezTo>
                <a:cubicBezTo>
                  <a:pt x="82683" y="503601"/>
                  <a:pt x="10925" y="408846"/>
                  <a:pt x="0" y="244314"/>
                </a:cubicBezTo>
                <a:lnTo>
                  <a:pt x="0" y="244315"/>
                </a:lnTo>
                <a:close/>
              </a:path>
              <a:path w="4585257" h="488629" stroke="0" extrusionOk="0">
                <a:moveTo>
                  <a:pt x="0" y="244315"/>
                </a:moveTo>
                <a:cubicBezTo>
                  <a:pt x="-25323" y="93764"/>
                  <a:pt x="100093" y="3487"/>
                  <a:pt x="244315" y="0"/>
                </a:cubicBezTo>
                <a:cubicBezTo>
                  <a:pt x="625827" y="3775"/>
                  <a:pt x="727379" y="-29688"/>
                  <a:pt x="1009019" y="0"/>
                </a:cubicBezTo>
                <a:cubicBezTo>
                  <a:pt x="1290659" y="29688"/>
                  <a:pt x="1380983" y="-20175"/>
                  <a:pt x="1650824" y="0"/>
                </a:cubicBezTo>
                <a:cubicBezTo>
                  <a:pt x="1920666" y="20175"/>
                  <a:pt x="2006147" y="-5855"/>
                  <a:pt x="2251663" y="0"/>
                </a:cubicBezTo>
                <a:cubicBezTo>
                  <a:pt x="2497179" y="5855"/>
                  <a:pt x="2638172" y="-22022"/>
                  <a:pt x="2975400" y="0"/>
                </a:cubicBezTo>
                <a:cubicBezTo>
                  <a:pt x="3312628" y="22022"/>
                  <a:pt x="3435324" y="13983"/>
                  <a:pt x="3617205" y="0"/>
                </a:cubicBezTo>
                <a:cubicBezTo>
                  <a:pt x="3799087" y="-13983"/>
                  <a:pt x="4105394" y="-5407"/>
                  <a:pt x="4340943" y="0"/>
                </a:cubicBezTo>
                <a:cubicBezTo>
                  <a:pt x="4472942" y="-27959"/>
                  <a:pt x="4581579" y="114497"/>
                  <a:pt x="4585258" y="244315"/>
                </a:cubicBezTo>
                <a:lnTo>
                  <a:pt x="4585257" y="244315"/>
                </a:lnTo>
                <a:cubicBezTo>
                  <a:pt x="4592761" y="383447"/>
                  <a:pt x="4494273" y="493054"/>
                  <a:pt x="4340942" y="488630"/>
                </a:cubicBezTo>
                <a:cubicBezTo>
                  <a:pt x="4089777" y="472793"/>
                  <a:pt x="3799308" y="469542"/>
                  <a:pt x="3576238" y="488630"/>
                </a:cubicBezTo>
                <a:cubicBezTo>
                  <a:pt x="3353168" y="507718"/>
                  <a:pt x="3057258" y="501502"/>
                  <a:pt x="2852501" y="488630"/>
                </a:cubicBezTo>
                <a:cubicBezTo>
                  <a:pt x="2647744" y="475758"/>
                  <a:pt x="2552283" y="474995"/>
                  <a:pt x="2292629" y="488630"/>
                </a:cubicBezTo>
                <a:cubicBezTo>
                  <a:pt x="2032975" y="502264"/>
                  <a:pt x="1847784" y="489598"/>
                  <a:pt x="1609857" y="488629"/>
                </a:cubicBezTo>
                <a:cubicBezTo>
                  <a:pt x="1371930" y="487660"/>
                  <a:pt x="1159759" y="492256"/>
                  <a:pt x="927086" y="488629"/>
                </a:cubicBezTo>
                <a:cubicBezTo>
                  <a:pt x="694413" y="485002"/>
                  <a:pt x="389947" y="488457"/>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797408" y="249687"/>
            <a:ext cx="400782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4. Nghệ thuật viết truyện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989352" y="101531"/>
            <a:ext cx="908322" cy="815451"/>
          </a:xfrm>
          <a:prstGeom prst="rect">
            <a:avLst/>
          </a:prstGeom>
        </p:spPr>
      </p:pic>
      <p:pic>
        <p:nvPicPr>
          <p:cNvPr id="2" name="Picture 1">
            <a:extLst>
              <a:ext uri="{FF2B5EF4-FFF2-40B4-BE49-F238E27FC236}">
                <a16:creationId xmlns:a16="http://schemas.microsoft.com/office/drawing/2014/main" id="{3BC04363-D0EB-9ECE-9F4E-DEEFF1F5EABF}"/>
              </a:ext>
            </a:extLst>
          </p:cNvPr>
          <p:cNvPicPr>
            <a:picLocks noChangeAspect="1"/>
          </p:cNvPicPr>
          <p:nvPr/>
        </p:nvPicPr>
        <p:blipFill>
          <a:blip r:embed="rId6"/>
          <a:stretch>
            <a:fillRect/>
          </a:stretch>
        </p:blipFill>
        <p:spPr>
          <a:xfrm>
            <a:off x="6591301" y="1429166"/>
            <a:ext cx="1552833" cy="3695216"/>
          </a:xfrm>
          <a:prstGeom prst="rect">
            <a:avLst/>
          </a:prstGeom>
        </p:spPr>
      </p:pic>
      <p:grpSp>
        <p:nvGrpSpPr>
          <p:cNvPr id="5" name="Google Shape;502;p33">
            <a:extLst>
              <a:ext uri="{FF2B5EF4-FFF2-40B4-BE49-F238E27FC236}">
                <a16:creationId xmlns:a16="http://schemas.microsoft.com/office/drawing/2014/main" id="{452144E8-88A9-A351-F2FB-FA8D955CA103}"/>
              </a:ext>
            </a:extLst>
          </p:cNvPr>
          <p:cNvGrpSpPr/>
          <p:nvPr/>
        </p:nvGrpSpPr>
        <p:grpSpPr>
          <a:xfrm>
            <a:off x="1190477" y="1122721"/>
            <a:ext cx="4237736" cy="2898058"/>
            <a:chOff x="309900" y="238100"/>
            <a:chExt cx="7048350" cy="5237800"/>
          </a:xfrm>
          <a:solidFill>
            <a:srgbClr val="FFB43F">
              <a:lumMod val="40000"/>
              <a:lumOff val="60000"/>
            </a:srgbClr>
          </a:solidFill>
        </p:grpSpPr>
        <p:sp>
          <p:nvSpPr>
            <p:cNvPr id="6" name="Google Shape;503;p33">
              <a:extLst>
                <a:ext uri="{FF2B5EF4-FFF2-40B4-BE49-F238E27FC236}">
                  <a16:creationId xmlns:a16="http://schemas.microsoft.com/office/drawing/2014/main" id="{504CD240-C752-157A-1F13-842D58C36F27}"/>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504;p33">
              <a:extLst>
                <a:ext uri="{FF2B5EF4-FFF2-40B4-BE49-F238E27FC236}">
                  <a16:creationId xmlns:a16="http://schemas.microsoft.com/office/drawing/2014/main" id="{C26F0108-7499-AE12-9696-628C10C9FC9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505;p33">
              <a:extLst>
                <a:ext uri="{FF2B5EF4-FFF2-40B4-BE49-F238E27FC236}">
                  <a16:creationId xmlns:a16="http://schemas.microsoft.com/office/drawing/2014/main" id="{28FC2C35-A0A2-7447-B381-6689BAEE146B}"/>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506;p33">
              <a:extLst>
                <a:ext uri="{FF2B5EF4-FFF2-40B4-BE49-F238E27FC236}">
                  <a16:creationId xmlns:a16="http://schemas.microsoft.com/office/drawing/2014/main" id="{A1FF06D2-E881-A759-F8CF-CA5DB54E868E}"/>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07;p33">
              <a:extLst>
                <a:ext uri="{FF2B5EF4-FFF2-40B4-BE49-F238E27FC236}">
                  <a16:creationId xmlns:a16="http://schemas.microsoft.com/office/drawing/2014/main" id="{76F6CA0F-2A67-819C-E3E8-064717CD5E2F}"/>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08;p33">
              <a:extLst>
                <a:ext uri="{FF2B5EF4-FFF2-40B4-BE49-F238E27FC236}">
                  <a16:creationId xmlns:a16="http://schemas.microsoft.com/office/drawing/2014/main" id="{83C9FA17-9E85-5D4D-AF3D-49785808ECD7}"/>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09;p33">
              <a:extLst>
                <a:ext uri="{FF2B5EF4-FFF2-40B4-BE49-F238E27FC236}">
                  <a16:creationId xmlns:a16="http://schemas.microsoft.com/office/drawing/2014/main" id="{2F445C50-1E31-C3BD-FBA0-8552D6789D49}"/>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10;p33">
              <a:extLst>
                <a:ext uri="{FF2B5EF4-FFF2-40B4-BE49-F238E27FC236}">
                  <a16:creationId xmlns:a16="http://schemas.microsoft.com/office/drawing/2014/main" id="{FB71B150-3955-F470-1B6B-1F6132107FFB}"/>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11;p33">
              <a:extLst>
                <a:ext uri="{FF2B5EF4-FFF2-40B4-BE49-F238E27FC236}">
                  <a16:creationId xmlns:a16="http://schemas.microsoft.com/office/drawing/2014/main" id="{434EDEBA-5020-2197-2CD0-8AEB1F39D6AE}"/>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7" name="TextBox 26">
            <a:extLst>
              <a:ext uri="{FF2B5EF4-FFF2-40B4-BE49-F238E27FC236}">
                <a16:creationId xmlns:a16="http://schemas.microsoft.com/office/drawing/2014/main" id="{FD08FB8A-50C8-3160-C118-4F972EFEE3D5}"/>
              </a:ext>
            </a:extLst>
          </p:cNvPr>
          <p:cNvSpPr txBox="1"/>
          <p:nvPr/>
        </p:nvSpPr>
        <p:spPr>
          <a:xfrm>
            <a:off x="1723653" y="1427086"/>
            <a:ext cx="3005244" cy="2308324"/>
          </a:xfrm>
          <a:prstGeom prst="rect">
            <a:avLst/>
          </a:prstGeom>
          <a:noFill/>
        </p:spPr>
        <p:txBody>
          <a:bodyPr wrap="square">
            <a:spAutoFit/>
          </a:bodyPr>
          <a:lstStyle/>
          <a:p>
            <a:pPr algn="ctr"/>
            <a:r>
              <a:rPr lang="en-US" sz="2400" i="1">
                <a:latin typeface="Times New Roman" panose="02020603050405020304" pitchFamily="18" charset="0"/>
                <a:cs typeface="Times New Roman" panose="02020603050405020304" pitchFamily="18" charset="0"/>
              </a:rPr>
              <a:t>Trong Dưới bóng hoàng lan, nghệ thuật viết truyện của Thạch Lam biểu hiện rõ nhất qua cốt truyện, nhân vật hay lời kể? </a:t>
            </a:r>
            <a:endParaRPr lang="en-US" sz="4400">
              <a:latin typeface="Times New Roman" panose="02020603050405020304" pitchFamily="18" charset="0"/>
              <a:cs typeface="Times New Roman" panose="02020603050405020304" pitchFamily="18" charset="0"/>
            </a:endParaRPr>
          </a:p>
        </p:txBody>
      </p:sp>
      <p:grpSp>
        <p:nvGrpSpPr>
          <p:cNvPr id="29" name="Google Shape;1674;p50">
            <a:extLst>
              <a:ext uri="{FF2B5EF4-FFF2-40B4-BE49-F238E27FC236}">
                <a16:creationId xmlns:a16="http://schemas.microsoft.com/office/drawing/2014/main" id="{9A326161-903A-8B71-F83E-63A93543D764}"/>
              </a:ext>
            </a:extLst>
          </p:cNvPr>
          <p:cNvGrpSpPr/>
          <p:nvPr/>
        </p:nvGrpSpPr>
        <p:grpSpPr>
          <a:xfrm flipH="1">
            <a:off x="940168" y="749162"/>
            <a:ext cx="1049184" cy="323946"/>
            <a:chOff x="3365625" y="629625"/>
            <a:chExt cx="408975" cy="126275"/>
          </a:xfrm>
        </p:grpSpPr>
        <p:sp>
          <p:nvSpPr>
            <p:cNvPr id="30" name="Google Shape;1675;p50">
              <a:extLst>
                <a:ext uri="{FF2B5EF4-FFF2-40B4-BE49-F238E27FC236}">
                  <a16:creationId xmlns:a16="http://schemas.microsoft.com/office/drawing/2014/main" id="{B1079DCE-999F-062D-F7EC-7F302004C6BE}"/>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676;p50">
              <a:extLst>
                <a:ext uri="{FF2B5EF4-FFF2-40B4-BE49-F238E27FC236}">
                  <a16:creationId xmlns:a16="http://schemas.microsoft.com/office/drawing/2014/main" id="{94396B70-3C8C-FDC9-9C5C-86940668F03E}"/>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 name="Google Shape;1677;p50">
            <a:extLst>
              <a:ext uri="{FF2B5EF4-FFF2-40B4-BE49-F238E27FC236}">
                <a16:creationId xmlns:a16="http://schemas.microsoft.com/office/drawing/2014/main" id="{2D231CDA-C751-4426-3289-D7815660A03D}"/>
              </a:ext>
            </a:extLst>
          </p:cNvPr>
          <p:cNvGrpSpPr/>
          <p:nvPr/>
        </p:nvGrpSpPr>
        <p:grpSpPr>
          <a:xfrm flipH="1">
            <a:off x="141293" y="1263212"/>
            <a:ext cx="1049184" cy="323946"/>
            <a:chOff x="3365625" y="629625"/>
            <a:chExt cx="408975" cy="126275"/>
          </a:xfrm>
        </p:grpSpPr>
        <p:sp>
          <p:nvSpPr>
            <p:cNvPr id="33" name="Google Shape;1678;p50">
              <a:extLst>
                <a:ext uri="{FF2B5EF4-FFF2-40B4-BE49-F238E27FC236}">
                  <a16:creationId xmlns:a16="http://schemas.microsoft.com/office/drawing/2014/main" id="{64D567C0-86B6-2241-A3DB-E6736B7BDA71}"/>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679;p50">
              <a:extLst>
                <a:ext uri="{FF2B5EF4-FFF2-40B4-BE49-F238E27FC236}">
                  <a16:creationId xmlns:a16="http://schemas.microsoft.com/office/drawing/2014/main" id="{E67B195D-8B70-0F93-A6AC-749E2F683CA2}"/>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749614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1000"/>
                                        <p:tgtEl>
                                          <p:spTgt spid="27"/>
                                        </p:tgtEl>
                                      </p:cBhvr>
                                    </p:animEffect>
                                    <p:anim calcmode="lin" valueType="num">
                                      <p:cBhvr>
                                        <p:cTn id="13" dur="1000" fill="hold"/>
                                        <p:tgtEl>
                                          <p:spTgt spid="27"/>
                                        </p:tgtEl>
                                        <p:attrNameLst>
                                          <p:attrName>ppt_x</p:attrName>
                                        </p:attrNameLst>
                                      </p:cBhvr>
                                      <p:tavLst>
                                        <p:tav tm="0">
                                          <p:val>
                                            <p:strVal val="#ppt_x"/>
                                          </p:val>
                                        </p:tav>
                                        <p:tav tm="100000">
                                          <p:val>
                                            <p:strVal val="#ppt_x"/>
                                          </p:val>
                                        </p:tav>
                                      </p:tavLst>
                                    </p:anim>
                                    <p:anim calcmode="lin" valueType="num">
                                      <p:cBhvr>
                                        <p:cTn id="14"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7485"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56338" y="249687"/>
            <a:ext cx="203132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lang="en-US" altLang="zh-CN" sz="2800" b="1">
                <a:solidFill>
                  <a:prstClr val="white"/>
                </a:solidFill>
                <a:latin typeface="Times New Roman" panose="02020603050405020304" pitchFamily="18" charset="0"/>
                <a:ea typeface="字魂27号-布丁体" panose="00000500000000000000" pitchFamily="2" charset="-122"/>
                <a:cs typeface="Times New Roman" panose="02020603050405020304" pitchFamily="18" charset="0"/>
              </a:rPr>
              <a:t>*Cốt truyện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sp>
        <p:nvSpPr>
          <p:cNvPr id="97" name="Google Shape;398;p16">
            <a:extLst>
              <a:ext uri="{FF2B5EF4-FFF2-40B4-BE49-F238E27FC236}">
                <a16:creationId xmlns:a16="http://schemas.microsoft.com/office/drawing/2014/main" id="{D87522D8-9DBC-1833-464C-ECDEB86E2961}"/>
              </a:ext>
            </a:extLst>
          </p:cNvPr>
          <p:cNvSpPr/>
          <p:nvPr/>
        </p:nvSpPr>
        <p:spPr>
          <a:xfrm>
            <a:off x="2150612" y="1290716"/>
            <a:ext cx="6370421" cy="1365325"/>
          </a:xfrm>
          <a:prstGeom prst="roundRect">
            <a:avLst>
              <a:gd name="adj" fmla="val 5886"/>
            </a:avLst>
          </a:prstGeom>
          <a:solidFill>
            <a:schemeClr val="accent2">
              <a:lumMod val="40000"/>
              <a:lumOff val="60000"/>
            </a:scheme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99;p16">
            <a:extLst>
              <a:ext uri="{FF2B5EF4-FFF2-40B4-BE49-F238E27FC236}">
                <a16:creationId xmlns:a16="http://schemas.microsoft.com/office/drawing/2014/main" id="{A5A4113A-2E27-28F9-D091-77A93338E4B5}"/>
              </a:ext>
            </a:extLst>
          </p:cNvPr>
          <p:cNvSpPr/>
          <p:nvPr/>
        </p:nvSpPr>
        <p:spPr>
          <a:xfrm>
            <a:off x="711219" y="3012238"/>
            <a:ext cx="6293089" cy="1284575"/>
          </a:xfrm>
          <a:prstGeom prst="roundRect">
            <a:avLst>
              <a:gd name="adj" fmla="val 5886"/>
            </a:avLst>
          </a:prstGeom>
          <a:solidFill>
            <a:schemeClr val="accent5">
              <a:lumMod val="40000"/>
              <a:lumOff val="60000"/>
            </a:schemeClr>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1635;p50">
            <a:extLst>
              <a:ext uri="{FF2B5EF4-FFF2-40B4-BE49-F238E27FC236}">
                <a16:creationId xmlns:a16="http://schemas.microsoft.com/office/drawing/2014/main" id="{E3144073-4686-6365-61A8-F97E6495E881}"/>
              </a:ext>
            </a:extLst>
          </p:cNvPr>
          <p:cNvSpPr txBox="1">
            <a:spLocks noGrp="1"/>
          </p:cNvSpPr>
          <p:nvPr/>
        </p:nvSpPr>
        <p:spPr>
          <a:xfrm>
            <a:off x="1656817" y="1385446"/>
            <a:ext cx="4755000"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1pPr>
            <a:lvl2pPr marL="914400" marR="0" lvl="1"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2pPr>
            <a:lvl3pPr marL="1371600" marR="0" lvl="2"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3pPr>
            <a:lvl4pPr marL="1828800" marR="0" lvl="3"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4pPr>
            <a:lvl5pPr marL="2286000" marR="0" lvl="4"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5pPr>
            <a:lvl6pPr marL="2743200" marR="0" lvl="5"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6pPr>
            <a:lvl7pPr marL="3200400" marR="0" lvl="6"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7pPr>
            <a:lvl8pPr marL="3657600" marR="0" lvl="7"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8pPr>
            <a:lvl9pPr marL="4114800" marR="0" lvl="8"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9pPr>
          </a:lstStyle>
          <a:p>
            <a:pPr marL="0" indent="0" algn="r">
              <a:buClr>
                <a:srgbClr val="0F6342"/>
              </a:buClr>
              <a:defRPr/>
            </a:pPr>
            <a:r>
              <a:rPr lang="en" sz="2800" b="1">
                <a:solidFill>
                  <a:srgbClr val="BC5FF8"/>
                </a:solidFill>
                <a:latin typeface="Times New Roman" panose="02020603050405020304" pitchFamily="18" charset="0"/>
                <a:cs typeface="Times New Roman" panose="02020603050405020304" pitchFamily="18" charset="0"/>
              </a:rPr>
              <a:t>01</a:t>
            </a:r>
            <a:endParaRPr sz="2800" b="1">
              <a:solidFill>
                <a:srgbClr val="BC5FF8"/>
              </a:solidFill>
              <a:latin typeface="Times New Roman" panose="02020603050405020304" pitchFamily="18" charset="0"/>
              <a:cs typeface="Times New Roman" panose="02020603050405020304" pitchFamily="18" charset="0"/>
            </a:endParaRPr>
          </a:p>
        </p:txBody>
      </p:sp>
      <p:sp>
        <p:nvSpPr>
          <p:cNvPr id="100" name="Google Shape;1636;p50">
            <a:extLst>
              <a:ext uri="{FF2B5EF4-FFF2-40B4-BE49-F238E27FC236}">
                <a16:creationId xmlns:a16="http://schemas.microsoft.com/office/drawing/2014/main" id="{08903468-BFFA-C10B-2FFE-964760BB71FD}"/>
              </a:ext>
            </a:extLst>
          </p:cNvPr>
          <p:cNvSpPr txBox="1">
            <a:spLocks noGrp="1"/>
          </p:cNvSpPr>
          <p:nvPr/>
        </p:nvSpPr>
        <p:spPr>
          <a:xfrm>
            <a:off x="1905334" y="3233379"/>
            <a:ext cx="4755000"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1pPr>
            <a:lvl2pPr marL="914400" marR="0" lvl="1"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2pPr>
            <a:lvl3pPr marL="1371600" marR="0" lvl="2"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3pPr>
            <a:lvl4pPr marL="1828800" marR="0" lvl="3"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4pPr>
            <a:lvl5pPr marL="2286000" marR="0" lvl="4"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5pPr>
            <a:lvl6pPr marL="2743200" marR="0" lvl="5"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6pPr>
            <a:lvl7pPr marL="3200400" marR="0" lvl="6"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7pPr>
            <a:lvl8pPr marL="3657600" marR="0" lvl="7"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8pPr>
            <a:lvl9pPr marL="4114800" marR="0" lvl="8" indent="-330200" algn="ctr" rtl="0">
              <a:lnSpc>
                <a:spcPct val="100000"/>
              </a:lnSpc>
              <a:spcBef>
                <a:spcPts val="0"/>
              </a:spcBef>
              <a:spcAft>
                <a:spcPts val="0"/>
              </a:spcAft>
              <a:buClr>
                <a:schemeClr val="accent2"/>
              </a:buClr>
              <a:buSzPts val="1600"/>
              <a:buFont typeface="Gamja Flower"/>
              <a:buNone/>
              <a:defRPr sz="1600" b="0" i="0" u="none" strike="noStrike" cap="none">
                <a:solidFill>
                  <a:schemeClr val="accent2"/>
                </a:solidFill>
                <a:latin typeface="Gamja Flower"/>
                <a:ea typeface="Gamja Flower"/>
                <a:cs typeface="Gamja Flower"/>
                <a:sym typeface="Gamja Flower"/>
              </a:defRPr>
            </a:lvl9pPr>
          </a:lstStyle>
          <a:p>
            <a:pPr marL="0" indent="0" algn="l">
              <a:buClr>
                <a:srgbClr val="0F6342"/>
              </a:buClr>
              <a:defRPr/>
            </a:pPr>
            <a:r>
              <a:rPr lang="en" sz="2800" b="1">
                <a:solidFill>
                  <a:srgbClr val="BC5FF8"/>
                </a:solidFill>
                <a:latin typeface="Times New Roman" panose="02020603050405020304" pitchFamily="18" charset="0"/>
                <a:cs typeface="Times New Roman" panose="02020603050405020304" pitchFamily="18" charset="0"/>
              </a:rPr>
              <a:t>02</a:t>
            </a:r>
            <a:endParaRPr sz="2800" b="1">
              <a:solidFill>
                <a:srgbClr val="BC5FF8"/>
              </a:solidFill>
              <a:latin typeface="Times New Roman" panose="02020603050405020304" pitchFamily="18" charset="0"/>
              <a:cs typeface="Times New Roman" panose="02020603050405020304" pitchFamily="18" charset="0"/>
            </a:endParaRPr>
          </a:p>
        </p:txBody>
      </p:sp>
      <p:sp>
        <p:nvSpPr>
          <p:cNvPr id="101" name="Google Shape;1637;p50">
            <a:extLst>
              <a:ext uri="{FF2B5EF4-FFF2-40B4-BE49-F238E27FC236}">
                <a16:creationId xmlns:a16="http://schemas.microsoft.com/office/drawing/2014/main" id="{1A719B73-9B97-0E0A-285B-1DB1E5D8B173}"/>
              </a:ext>
            </a:extLst>
          </p:cNvPr>
          <p:cNvSpPr txBox="1">
            <a:spLocks/>
          </p:cNvSpPr>
          <p:nvPr/>
        </p:nvSpPr>
        <p:spPr>
          <a:xfrm>
            <a:off x="2097594" y="1654510"/>
            <a:ext cx="5375682"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latin typeface="Times New Roman" panose="02020603050405020304" pitchFamily="18" charset="0"/>
                <a:cs typeface="Times New Roman" panose="02020603050405020304" pitchFamily="18" charset="0"/>
              </a:rPr>
              <a:t>Cốt truyện của văn bản Dưới bóng hoàng lan rất đơn giản, có thể tóm lược trong vài ba dòng, không có những tình tiết li kì, gay cấn</a:t>
            </a:r>
            <a:endParaRPr lang="en-US" sz="4800">
              <a:latin typeface="Times New Roman" panose="02020603050405020304" pitchFamily="18" charset="0"/>
              <a:cs typeface="Times New Roman" panose="02020603050405020304" pitchFamily="18" charset="0"/>
            </a:endParaRPr>
          </a:p>
        </p:txBody>
      </p:sp>
      <p:sp>
        <p:nvSpPr>
          <p:cNvPr id="102" name="Google Shape;1638;p50">
            <a:extLst>
              <a:ext uri="{FF2B5EF4-FFF2-40B4-BE49-F238E27FC236}">
                <a16:creationId xmlns:a16="http://schemas.microsoft.com/office/drawing/2014/main" id="{6085593A-3348-1657-FB83-397FCBFFF34B}"/>
              </a:ext>
            </a:extLst>
          </p:cNvPr>
          <p:cNvSpPr txBox="1">
            <a:spLocks/>
          </p:cNvSpPr>
          <p:nvPr/>
        </p:nvSpPr>
        <p:spPr>
          <a:xfrm>
            <a:off x="1759531" y="3587043"/>
            <a:ext cx="5254398" cy="6402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000">
                <a:latin typeface="Times New Roman" panose="02020603050405020304" pitchFamily="18" charset="0"/>
                <a:cs typeface="Times New Roman" panose="02020603050405020304" pitchFamily="18" charset="0"/>
              </a:rPr>
              <a:t>Truyện không lôi cuốn người đọc bằng cốt truyện hấp dẫn.</a:t>
            </a:r>
          </a:p>
        </p:txBody>
      </p:sp>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 name="Google Shape;1680;p50">
            <a:extLst>
              <a:ext uri="{FF2B5EF4-FFF2-40B4-BE49-F238E27FC236}">
                <a16:creationId xmlns:a16="http://schemas.microsoft.com/office/drawing/2014/main" id="{403EB2B3-3447-9414-C173-92F6C0037A0A}"/>
              </a:ext>
            </a:extLst>
          </p:cNvPr>
          <p:cNvGrpSpPr/>
          <p:nvPr/>
        </p:nvGrpSpPr>
        <p:grpSpPr>
          <a:xfrm>
            <a:off x="6633772" y="3277946"/>
            <a:ext cx="1049184" cy="323946"/>
            <a:chOff x="3365625" y="629625"/>
            <a:chExt cx="408975" cy="126275"/>
          </a:xfrm>
        </p:grpSpPr>
        <p:sp>
          <p:nvSpPr>
            <p:cNvPr id="110" name="Google Shape;1681;p50">
              <a:extLst>
                <a:ext uri="{FF2B5EF4-FFF2-40B4-BE49-F238E27FC236}">
                  <a16:creationId xmlns:a16="http://schemas.microsoft.com/office/drawing/2014/main" id="{FA5569AB-BC43-45C5-DB76-3A08F64CB7AF}"/>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682;p50">
              <a:extLst>
                <a:ext uri="{FF2B5EF4-FFF2-40B4-BE49-F238E27FC236}">
                  <a16:creationId xmlns:a16="http://schemas.microsoft.com/office/drawing/2014/main" id="{5BD9D23C-715F-AA14-B218-79BB3D2D09CA}"/>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7" name="Google Shape;2332;p57">
            <a:extLst>
              <a:ext uri="{FF2B5EF4-FFF2-40B4-BE49-F238E27FC236}">
                <a16:creationId xmlns:a16="http://schemas.microsoft.com/office/drawing/2014/main" id="{96AC19DF-8FB9-6B95-1A73-DC7A92735EAD}"/>
              </a:ext>
            </a:extLst>
          </p:cNvPr>
          <p:cNvGrpSpPr/>
          <p:nvPr/>
        </p:nvGrpSpPr>
        <p:grpSpPr>
          <a:xfrm>
            <a:off x="622967" y="2616031"/>
            <a:ext cx="1289551" cy="1687323"/>
            <a:chOff x="250763" y="2106850"/>
            <a:chExt cx="1623287" cy="2430922"/>
          </a:xfrm>
        </p:grpSpPr>
        <p:sp>
          <p:nvSpPr>
            <p:cNvPr id="198" name="Google Shape;2333;p57">
              <a:extLst>
                <a:ext uri="{FF2B5EF4-FFF2-40B4-BE49-F238E27FC236}">
                  <a16:creationId xmlns:a16="http://schemas.microsoft.com/office/drawing/2014/main" id="{B65291AB-BB73-8B4D-F66E-B68DC1A4C459}"/>
                </a:ext>
              </a:extLst>
            </p:cNvPr>
            <p:cNvSpPr/>
            <p:nvPr/>
          </p:nvSpPr>
          <p:spPr>
            <a:xfrm>
              <a:off x="250763" y="2819405"/>
              <a:ext cx="582910" cy="482085"/>
            </a:xfrm>
            <a:custGeom>
              <a:avLst/>
              <a:gdLst/>
              <a:ahLst/>
              <a:cxnLst/>
              <a:rect l="l" t="t" r="r" b="b"/>
              <a:pathLst>
                <a:path w="8094" h="6694" extrusionOk="0">
                  <a:moveTo>
                    <a:pt x="1528" y="0"/>
                  </a:moveTo>
                  <a:cubicBezTo>
                    <a:pt x="1013" y="0"/>
                    <a:pt x="1635" y="833"/>
                    <a:pt x="1901" y="1254"/>
                  </a:cubicBezTo>
                  <a:cubicBezTo>
                    <a:pt x="1686" y="1074"/>
                    <a:pt x="1449" y="920"/>
                    <a:pt x="1198" y="781"/>
                  </a:cubicBezTo>
                  <a:cubicBezTo>
                    <a:pt x="1098" y="728"/>
                    <a:pt x="858" y="560"/>
                    <a:pt x="687" y="560"/>
                  </a:cubicBezTo>
                  <a:cubicBezTo>
                    <a:pt x="632" y="560"/>
                    <a:pt x="584" y="577"/>
                    <a:pt x="550" y="621"/>
                  </a:cubicBezTo>
                  <a:cubicBezTo>
                    <a:pt x="411" y="788"/>
                    <a:pt x="675" y="1109"/>
                    <a:pt x="781" y="1219"/>
                  </a:cubicBezTo>
                  <a:cubicBezTo>
                    <a:pt x="983" y="1436"/>
                    <a:pt x="1218" y="1630"/>
                    <a:pt x="1455" y="1818"/>
                  </a:cubicBezTo>
                  <a:cubicBezTo>
                    <a:pt x="1253" y="1728"/>
                    <a:pt x="1051" y="1645"/>
                    <a:pt x="842" y="1581"/>
                  </a:cubicBezTo>
                  <a:cubicBezTo>
                    <a:pt x="752" y="1555"/>
                    <a:pt x="612" y="1521"/>
                    <a:pt x="482" y="1521"/>
                  </a:cubicBezTo>
                  <a:cubicBezTo>
                    <a:pt x="371" y="1521"/>
                    <a:pt x="267" y="1546"/>
                    <a:pt x="209" y="1623"/>
                  </a:cubicBezTo>
                  <a:cubicBezTo>
                    <a:pt x="1" y="1915"/>
                    <a:pt x="836" y="2271"/>
                    <a:pt x="1185" y="2438"/>
                  </a:cubicBezTo>
                  <a:cubicBezTo>
                    <a:pt x="1079" y="2405"/>
                    <a:pt x="841" y="2373"/>
                    <a:pt x="654" y="2373"/>
                  </a:cubicBezTo>
                  <a:cubicBezTo>
                    <a:pt x="558" y="2373"/>
                    <a:pt x="476" y="2381"/>
                    <a:pt x="433" y="2403"/>
                  </a:cubicBezTo>
                  <a:cubicBezTo>
                    <a:pt x="308" y="2471"/>
                    <a:pt x="286" y="2590"/>
                    <a:pt x="363" y="2702"/>
                  </a:cubicBezTo>
                  <a:cubicBezTo>
                    <a:pt x="517" y="2931"/>
                    <a:pt x="1115" y="3161"/>
                    <a:pt x="1372" y="3231"/>
                  </a:cubicBezTo>
                  <a:cubicBezTo>
                    <a:pt x="1671" y="3315"/>
                    <a:pt x="2026" y="3390"/>
                    <a:pt x="2249" y="3432"/>
                  </a:cubicBezTo>
                  <a:cubicBezTo>
                    <a:pt x="2457" y="3691"/>
                    <a:pt x="3578" y="5033"/>
                    <a:pt x="5059" y="5917"/>
                  </a:cubicBezTo>
                  <a:cubicBezTo>
                    <a:pt x="5815" y="6369"/>
                    <a:pt x="6660" y="6694"/>
                    <a:pt x="7529" y="6694"/>
                  </a:cubicBezTo>
                  <a:cubicBezTo>
                    <a:pt x="7716" y="6694"/>
                    <a:pt x="7905" y="6679"/>
                    <a:pt x="8094" y="6646"/>
                  </a:cubicBezTo>
                  <a:lnTo>
                    <a:pt x="8023" y="4308"/>
                  </a:lnTo>
                  <a:cubicBezTo>
                    <a:pt x="8023" y="4308"/>
                    <a:pt x="7838" y="4344"/>
                    <a:pt x="7521" y="4344"/>
                  </a:cubicBezTo>
                  <a:cubicBezTo>
                    <a:pt x="7175" y="4344"/>
                    <a:pt x="6673" y="4302"/>
                    <a:pt x="6083" y="4128"/>
                  </a:cubicBezTo>
                  <a:cubicBezTo>
                    <a:pt x="5303" y="3899"/>
                    <a:pt x="4364" y="3425"/>
                    <a:pt x="3439" y="2500"/>
                  </a:cubicBezTo>
                  <a:cubicBezTo>
                    <a:pt x="3536" y="2188"/>
                    <a:pt x="3598" y="1860"/>
                    <a:pt x="3655" y="1540"/>
                  </a:cubicBezTo>
                  <a:cubicBezTo>
                    <a:pt x="3681" y="1331"/>
                    <a:pt x="3807" y="935"/>
                    <a:pt x="3640" y="746"/>
                  </a:cubicBezTo>
                  <a:cubicBezTo>
                    <a:pt x="3586" y="689"/>
                    <a:pt x="3535" y="664"/>
                    <a:pt x="3485" y="664"/>
                  </a:cubicBezTo>
                  <a:cubicBezTo>
                    <a:pt x="3219" y="664"/>
                    <a:pt x="3016" y="1391"/>
                    <a:pt x="2952" y="1645"/>
                  </a:cubicBezTo>
                  <a:cubicBezTo>
                    <a:pt x="2771" y="1276"/>
                    <a:pt x="2492" y="1032"/>
                    <a:pt x="2284" y="691"/>
                  </a:cubicBezTo>
                  <a:cubicBezTo>
                    <a:pt x="2145" y="467"/>
                    <a:pt x="1866" y="23"/>
                    <a:pt x="1567" y="1"/>
                  </a:cubicBezTo>
                  <a:cubicBezTo>
                    <a:pt x="1553" y="1"/>
                    <a:pt x="1540" y="0"/>
                    <a:pt x="152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2334;p57">
              <a:extLst>
                <a:ext uri="{FF2B5EF4-FFF2-40B4-BE49-F238E27FC236}">
                  <a16:creationId xmlns:a16="http://schemas.microsoft.com/office/drawing/2014/main" id="{286DC92F-FEF1-2AD8-8F5B-0C8DF36BA860}"/>
                </a:ext>
              </a:extLst>
            </p:cNvPr>
            <p:cNvSpPr/>
            <p:nvPr/>
          </p:nvSpPr>
          <p:spPr>
            <a:xfrm>
              <a:off x="615104" y="3116699"/>
              <a:ext cx="218573" cy="184797"/>
            </a:xfrm>
            <a:custGeom>
              <a:avLst/>
              <a:gdLst/>
              <a:ahLst/>
              <a:cxnLst/>
              <a:rect l="l" t="t" r="r" b="b"/>
              <a:pathLst>
                <a:path w="3035" h="2566" extrusionOk="0">
                  <a:moveTo>
                    <a:pt x="1024" y="0"/>
                  </a:moveTo>
                  <a:cubicBezTo>
                    <a:pt x="905" y="494"/>
                    <a:pt x="703" y="967"/>
                    <a:pt x="398" y="1364"/>
                  </a:cubicBezTo>
                  <a:cubicBezTo>
                    <a:pt x="279" y="1516"/>
                    <a:pt x="147" y="1663"/>
                    <a:pt x="0" y="1789"/>
                  </a:cubicBezTo>
                  <a:cubicBezTo>
                    <a:pt x="756" y="2241"/>
                    <a:pt x="1601" y="2566"/>
                    <a:pt x="2470" y="2566"/>
                  </a:cubicBezTo>
                  <a:cubicBezTo>
                    <a:pt x="2657" y="2566"/>
                    <a:pt x="2846" y="2551"/>
                    <a:pt x="3035" y="2518"/>
                  </a:cubicBezTo>
                  <a:lnTo>
                    <a:pt x="2964" y="180"/>
                  </a:lnTo>
                  <a:cubicBezTo>
                    <a:pt x="2964" y="180"/>
                    <a:pt x="2779" y="216"/>
                    <a:pt x="2462" y="216"/>
                  </a:cubicBezTo>
                  <a:cubicBezTo>
                    <a:pt x="2116" y="216"/>
                    <a:pt x="1614" y="174"/>
                    <a:pt x="1024"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335;p57">
              <a:extLst>
                <a:ext uri="{FF2B5EF4-FFF2-40B4-BE49-F238E27FC236}">
                  <a16:creationId xmlns:a16="http://schemas.microsoft.com/office/drawing/2014/main" id="{4246D47D-5D29-9CF8-310F-DD515AA2C1FA}"/>
                </a:ext>
              </a:extLst>
            </p:cNvPr>
            <p:cNvSpPr/>
            <p:nvPr/>
          </p:nvSpPr>
          <p:spPr>
            <a:xfrm>
              <a:off x="1320740" y="2753148"/>
              <a:ext cx="553310" cy="531849"/>
            </a:xfrm>
            <a:custGeom>
              <a:avLst/>
              <a:gdLst/>
              <a:ahLst/>
              <a:cxnLst/>
              <a:rect l="l" t="t" r="r" b="b"/>
              <a:pathLst>
                <a:path w="7683" h="7385" extrusionOk="0">
                  <a:moveTo>
                    <a:pt x="5993" y="1"/>
                  </a:moveTo>
                  <a:cubicBezTo>
                    <a:pt x="5968" y="1"/>
                    <a:pt x="5940" y="4"/>
                    <a:pt x="5909" y="10"/>
                  </a:cubicBezTo>
                  <a:cubicBezTo>
                    <a:pt x="5608" y="66"/>
                    <a:pt x="5392" y="539"/>
                    <a:pt x="5274" y="776"/>
                  </a:cubicBezTo>
                  <a:cubicBezTo>
                    <a:pt x="5107" y="1145"/>
                    <a:pt x="4856" y="1416"/>
                    <a:pt x="4724" y="1805"/>
                  </a:cubicBezTo>
                  <a:cubicBezTo>
                    <a:pt x="4634" y="1571"/>
                    <a:pt x="4357" y="895"/>
                    <a:pt x="4095" y="895"/>
                  </a:cubicBezTo>
                  <a:cubicBezTo>
                    <a:pt x="4039" y="895"/>
                    <a:pt x="3984" y="926"/>
                    <a:pt x="3931" y="998"/>
                  </a:cubicBezTo>
                  <a:cubicBezTo>
                    <a:pt x="3793" y="1200"/>
                    <a:pt x="3960" y="1583"/>
                    <a:pt x="4015" y="1785"/>
                  </a:cubicBezTo>
                  <a:cubicBezTo>
                    <a:pt x="4105" y="2097"/>
                    <a:pt x="4210" y="2418"/>
                    <a:pt x="4342" y="2717"/>
                  </a:cubicBezTo>
                  <a:cubicBezTo>
                    <a:pt x="3535" y="3740"/>
                    <a:pt x="2659" y="4318"/>
                    <a:pt x="1907" y="4644"/>
                  </a:cubicBezTo>
                  <a:cubicBezTo>
                    <a:pt x="1039" y="5020"/>
                    <a:pt x="333" y="5057"/>
                    <a:pt x="91" y="5057"/>
                  </a:cubicBezTo>
                  <a:cubicBezTo>
                    <a:pt x="32" y="5057"/>
                    <a:pt x="0" y="5055"/>
                    <a:pt x="0" y="5055"/>
                  </a:cubicBezTo>
                  <a:lnTo>
                    <a:pt x="0" y="5055"/>
                  </a:lnTo>
                  <a:lnTo>
                    <a:pt x="209" y="7379"/>
                  </a:lnTo>
                  <a:cubicBezTo>
                    <a:pt x="270" y="7383"/>
                    <a:pt x="331" y="7385"/>
                    <a:pt x="392" y="7385"/>
                  </a:cubicBezTo>
                  <a:cubicBezTo>
                    <a:pt x="1401" y="7385"/>
                    <a:pt x="2338" y="6911"/>
                    <a:pt x="3138" y="6294"/>
                  </a:cubicBezTo>
                  <a:cubicBezTo>
                    <a:pt x="4502" y="5250"/>
                    <a:pt x="5456" y="3776"/>
                    <a:pt x="5636" y="3503"/>
                  </a:cubicBezTo>
                  <a:cubicBezTo>
                    <a:pt x="5852" y="3433"/>
                    <a:pt x="6192" y="3308"/>
                    <a:pt x="6478" y="3198"/>
                  </a:cubicBezTo>
                  <a:cubicBezTo>
                    <a:pt x="6728" y="3093"/>
                    <a:pt x="7293" y="2794"/>
                    <a:pt x="7425" y="2550"/>
                  </a:cubicBezTo>
                  <a:cubicBezTo>
                    <a:pt x="7487" y="2431"/>
                    <a:pt x="7445" y="2314"/>
                    <a:pt x="7313" y="2258"/>
                  </a:cubicBezTo>
                  <a:cubicBezTo>
                    <a:pt x="7290" y="2249"/>
                    <a:pt x="7256" y="2245"/>
                    <a:pt x="7216" y="2245"/>
                  </a:cubicBezTo>
                  <a:cubicBezTo>
                    <a:pt x="7030" y="2245"/>
                    <a:pt x="6701" y="2325"/>
                    <a:pt x="6577" y="2376"/>
                  </a:cubicBezTo>
                  <a:cubicBezTo>
                    <a:pt x="6895" y="2174"/>
                    <a:pt x="7682" y="1730"/>
                    <a:pt x="7438" y="1464"/>
                  </a:cubicBezTo>
                  <a:cubicBezTo>
                    <a:pt x="7388" y="1406"/>
                    <a:pt x="7313" y="1385"/>
                    <a:pt x="7229" y="1385"/>
                  </a:cubicBezTo>
                  <a:cubicBezTo>
                    <a:pt x="7083" y="1385"/>
                    <a:pt x="6912" y="1450"/>
                    <a:pt x="6805" y="1499"/>
                  </a:cubicBezTo>
                  <a:cubicBezTo>
                    <a:pt x="6610" y="1583"/>
                    <a:pt x="6416" y="1688"/>
                    <a:pt x="6234" y="1798"/>
                  </a:cubicBezTo>
                  <a:cubicBezTo>
                    <a:pt x="6443" y="1583"/>
                    <a:pt x="6652" y="1367"/>
                    <a:pt x="6827" y="1130"/>
                  </a:cubicBezTo>
                  <a:cubicBezTo>
                    <a:pt x="6924" y="998"/>
                    <a:pt x="7146" y="658"/>
                    <a:pt x="6994" y="504"/>
                  </a:cubicBezTo>
                  <a:cubicBezTo>
                    <a:pt x="6960" y="470"/>
                    <a:pt x="6920" y="457"/>
                    <a:pt x="6875" y="457"/>
                  </a:cubicBezTo>
                  <a:cubicBezTo>
                    <a:pt x="6698" y="457"/>
                    <a:pt x="6459" y="674"/>
                    <a:pt x="6359" y="741"/>
                  </a:cubicBezTo>
                  <a:cubicBezTo>
                    <a:pt x="6131" y="908"/>
                    <a:pt x="5915" y="1088"/>
                    <a:pt x="5720" y="1297"/>
                  </a:cubicBezTo>
                  <a:cubicBezTo>
                    <a:pt x="5930" y="857"/>
                    <a:pt x="6420" y="1"/>
                    <a:pt x="599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336;p57">
              <a:extLst>
                <a:ext uri="{FF2B5EF4-FFF2-40B4-BE49-F238E27FC236}">
                  <a16:creationId xmlns:a16="http://schemas.microsoft.com/office/drawing/2014/main" id="{C59A474B-B58E-7252-5150-42FC0DE511B3}"/>
                </a:ext>
              </a:extLst>
            </p:cNvPr>
            <p:cNvSpPr/>
            <p:nvPr/>
          </p:nvSpPr>
          <p:spPr>
            <a:xfrm>
              <a:off x="1320740" y="3087531"/>
              <a:ext cx="225991" cy="197472"/>
            </a:xfrm>
            <a:custGeom>
              <a:avLst/>
              <a:gdLst/>
              <a:ahLst/>
              <a:cxnLst/>
              <a:rect l="l" t="t" r="r" b="b"/>
              <a:pathLst>
                <a:path w="3138" h="2742" extrusionOk="0">
                  <a:moveTo>
                    <a:pt x="1907" y="1"/>
                  </a:moveTo>
                  <a:cubicBezTo>
                    <a:pt x="1039" y="377"/>
                    <a:pt x="333" y="414"/>
                    <a:pt x="91" y="414"/>
                  </a:cubicBezTo>
                  <a:cubicBezTo>
                    <a:pt x="32" y="414"/>
                    <a:pt x="0" y="412"/>
                    <a:pt x="0" y="412"/>
                  </a:cubicBezTo>
                  <a:lnTo>
                    <a:pt x="0" y="412"/>
                  </a:lnTo>
                  <a:lnTo>
                    <a:pt x="209" y="2736"/>
                  </a:lnTo>
                  <a:cubicBezTo>
                    <a:pt x="270" y="2740"/>
                    <a:pt x="331" y="2742"/>
                    <a:pt x="392" y="2742"/>
                  </a:cubicBezTo>
                  <a:cubicBezTo>
                    <a:pt x="1401" y="2742"/>
                    <a:pt x="2338" y="2268"/>
                    <a:pt x="3138" y="1651"/>
                  </a:cubicBezTo>
                  <a:cubicBezTo>
                    <a:pt x="2978" y="1546"/>
                    <a:pt x="2832" y="1420"/>
                    <a:pt x="2700" y="1282"/>
                  </a:cubicBezTo>
                  <a:cubicBezTo>
                    <a:pt x="2345" y="919"/>
                    <a:pt x="2088" y="475"/>
                    <a:pt x="1907"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337;p57">
              <a:extLst>
                <a:ext uri="{FF2B5EF4-FFF2-40B4-BE49-F238E27FC236}">
                  <a16:creationId xmlns:a16="http://schemas.microsoft.com/office/drawing/2014/main" id="{9E82837C-1008-AFC8-F71A-0E9C17E96C9E}"/>
                </a:ext>
              </a:extLst>
            </p:cNvPr>
            <p:cNvSpPr/>
            <p:nvPr/>
          </p:nvSpPr>
          <p:spPr>
            <a:xfrm>
              <a:off x="685826" y="4372564"/>
              <a:ext cx="346332" cy="165208"/>
            </a:xfrm>
            <a:custGeom>
              <a:avLst/>
              <a:gdLst/>
              <a:ahLst/>
              <a:cxnLst/>
              <a:rect l="l" t="t" r="r" b="b"/>
              <a:pathLst>
                <a:path w="4809" h="2294" extrusionOk="0">
                  <a:moveTo>
                    <a:pt x="4362" y="0"/>
                  </a:moveTo>
                  <a:lnTo>
                    <a:pt x="2498" y="20"/>
                  </a:lnTo>
                  <a:cubicBezTo>
                    <a:pt x="2498" y="20"/>
                    <a:pt x="1886" y="299"/>
                    <a:pt x="1266" y="668"/>
                  </a:cubicBezTo>
                  <a:cubicBezTo>
                    <a:pt x="640" y="1037"/>
                    <a:pt x="20" y="1488"/>
                    <a:pt x="0" y="1837"/>
                  </a:cubicBezTo>
                  <a:cubicBezTo>
                    <a:pt x="0" y="1914"/>
                    <a:pt x="20" y="1983"/>
                    <a:pt x="62" y="2046"/>
                  </a:cubicBezTo>
                  <a:cubicBezTo>
                    <a:pt x="77" y="2066"/>
                    <a:pt x="97" y="2088"/>
                    <a:pt x="119" y="2108"/>
                  </a:cubicBezTo>
                  <a:cubicBezTo>
                    <a:pt x="275" y="2243"/>
                    <a:pt x="577" y="2294"/>
                    <a:pt x="958" y="2294"/>
                  </a:cubicBezTo>
                  <a:cubicBezTo>
                    <a:pt x="1068" y="2294"/>
                    <a:pt x="1185" y="2290"/>
                    <a:pt x="1308" y="2282"/>
                  </a:cubicBezTo>
                  <a:cubicBezTo>
                    <a:pt x="1314" y="2282"/>
                    <a:pt x="1323" y="2282"/>
                    <a:pt x="1336" y="2275"/>
                  </a:cubicBezTo>
                  <a:cubicBezTo>
                    <a:pt x="2554" y="2185"/>
                    <a:pt x="4230" y="1712"/>
                    <a:pt x="4634" y="1468"/>
                  </a:cubicBezTo>
                  <a:cubicBezTo>
                    <a:pt x="4753" y="1398"/>
                    <a:pt x="4801" y="1295"/>
                    <a:pt x="4808" y="1183"/>
                  </a:cubicBezTo>
                  <a:cubicBezTo>
                    <a:pt x="4808" y="1154"/>
                    <a:pt x="4808" y="1121"/>
                    <a:pt x="4801" y="1086"/>
                  </a:cubicBezTo>
                  <a:cubicBezTo>
                    <a:pt x="4725" y="627"/>
                    <a:pt x="4362" y="0"/>
                    <a:pt x="436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338;p57">
              <a:extLst>
                <a:ext uri="{FF2B5EF4-FFF2-40B4-BE49-F238E27FC236}">
                  <a16:creationId xmlns:a16="http://schemas.microsoft.com/office/drawing/2014/main" id="{881DC1D0-A971-8D12-546A-D030968CDCA8}"/>
                </a:ext>
              </a:extLst>
            </p:cNvPr>
            <p:cNvSpPr/>
            <p:nvPr/>
          </p:nvSpPr>
          <p:spPr>
            <a:xfrm>
              <a:off x="773760" y="4406701"/>
              <a:ext cx="102193" cy="29959"/>
            </a:xfrm>
            <a:custGeom>
              <a:avLst/>
              <a:gdLst/>
              <a:ahLst/>
              <a:cxnLst/>
              <a:rect l="l" t="t" r="r" b="b"/>
              <a:pathLst>
                <a:path w="1419" h="416" extrusionOk="0">
                  <a:moveTo>
                    <a:pt x="704" y="1"/>
                  </a:moveTo>
                  <a:cubicBezTo>
                    <a:pt x="515" y="1"/>
                    <a:pt x="321" y="34"/>
                    <a:pt x="150" y="69"/>
                  </a:cubicBezTo>
                  <a:cubicBezTo>
                    <a:pt x="0" y="102"/>
                    <a:pt x="58" y="316"/>
                    <a:pt x="197" y="316"/>
                  </a:cubicBezTo>
                  <a:cubicBezTo>
                    <a:pt x="207" y="316"/>
                    <a:pt x="217" y="315"/>
                    <a:pt x="227" y="313"/>
                  </a:cubicBezTo>
                  <a:cubicBezTo>
                    <a:pt x="364" y="284"/>
                    <a:pt x="541" y="250"/>
                    <a:pt x="713" y="250"/>
                  </a:cubicBezTo>
                  <a:cubicBezTo>
                    <a:pt x="878" y="250"/>
                    <a:pt x="1039" y="282"/>
                    <a:pt x="1152" y="381"/>
                  </a:cubicBezTo>
                  <a:cubicBezTo>
                    <a:pt x="1178" y="406"/>
                    <a:pt x="1206" y="416"/>
                    <a:pt x="1233" y="416"/>
                  </a:cubicBezTo>
                  <a:cubicBezTo>
                    <a:pt x="1332" y="416"/>
                    <a:pt x="1419" y="282"/>
                    <a:pt x="1326" y="201"/>
                  </a:cubicBezTo>
                  <a:cubicBezTo>
                    <a:pt x="1155" y="49"/>
                    <a:pt x="932" y="1"/>
                    <a:pt x="704"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339;p57">
              <a:extLst>
                <a:ext uri="{FF2B5EF4-FFF2-40B4-BE49-F238E27FC236}">
                  <a16:creationId xmlns:a16="http://schemas.microsoft.com/office/drawing/2014/main" id="{19BD80BB-DC74-B251-6F96-966C96AE31C3}"/>
                </a:ext>
              </a:extLst>
            </p:cNvPr>
            <p:cNvSpPr/>
            <p:nvPr/>
          </p:nvSpPr>
          <p:spPr>
            <a:xfrm>
              <a:off x="733142" y="4435941"/>
              <a:ext cx="110763" cy="28663"/>
            </a:xfrm>
            <a:custGeom>
              <a:avLst/>
              <a:gdLst/>
              <a:ahLst/>
              <a:cxnLst/>
              <a:rect l="l" t="t" r="r" b="b"/>
              <a:pathLst>
                <a:path w="1538" h="398" extrusionOk="0">
                  <a:moveTo>
                    <a:pt x="648" y="0"/>
                  </a:moveTo>
                  <a:cubicBezTo>
                    <a:pt x="483" y="0"/>
                    <a:pt x="316" y="22"/>
                    <a:pt x="150" y="66"/>
                  </a:cubicBezTo>
                  <a:cubicBezTo>
                    <a:pt x="0" y="105"/>
                    <a:pt x="57" y="313"/>
                    <a:pt x="195" y="313"/>
                  </a:cubicBezTo>
                  <a:cubicBezTo>
                    <a:pt x="205" y="313"/>
                    <a:pt x="216" y="312"/>
                    <a:pt x="227" y="309"/>
                  </a:cubicBezTo>
                  <a:cubicBezTo>
                    <a:pt x="366" y="271"/>
                    <a:pt x="506" y="253"/>
                    <a:pt x="645" y="253"/>
                  </a:cubicBezTo>
                  <a:cubicBezTo>
                    <a:pt x="862" y="253"/>
                    <a:pt x="1076" y="298"/>
                    <a:pt x="1284" y="386"/>
                  </a:cubicBezTo>
                  <a:cubicBezTo>
                    <a:pt x="1302" y="394"/>
                    <a:pt x="1321" y="397"/>
                    <a:pt x="1338" y="397"/>
                  </a:cubicBezTo>
                  <a:cubicBezTo>
                    <a:pt x="1462" y="397"/>
                    <a:pt x="1538" y="218"/>
                    <a:pt x="1409" y="164"/>
                  </a:cubicBezTo>
                  <a:cubicBezTo>
                    <a:pt x="1160" y="53"/>
                    <a:pt x="905" y="0"/>
                    <a:pt x="648"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340;p57">
              <a:extLst>
                <a:ext uri="{FF2B5EF4-FFF2-40B4-BE49-F238E27FC236}">
                  <a16:creationId xmlns:a16="http://schemas.microsoft.com/office/drawing/2014/main" id="{D24B856B-8C7A-8B7F-DA81-B68BD6E683BD}"/>
                </a:ext>
              </a:extLst>
            </p:cNvPr>
            <p:cNvSpPr/>
            <p:nvPr/>
          </p:nvSpPr>
          <p:spPr>
            <a:xfrm>
              <a:off x="685826" y="4457691"/>
              <a:ext cx="346332" cy="79795"/>
            </a:xfrm>
            <a:custGeom>
              <a:avLst/>
              <a:gdLst/>
              <a:ahLst/>
              <a:cxnLst/>
              <a:rect l="l" t="t" r="r" b="b"/>
              <a:pathLst>
                <a:path w="4809" h="1108" extrusionOk="0">
                  <a:moveTo>
                    <a:pt x="4808" y="1"/>
                  </a:moveTo>
                  <a:cubicBezTo>
                    <a:pt x="3268" y="575"/>
                    <a:pt x="1929" y="715"/>
                    <a:pt x="998" y="715"/>
                  </a:cubicBezTo>
                  <a:cubicBezTo>
                    <a:pt x="574" y="715"/>
                    <a:pt x="235" y="686"/>
                    <a:pt x="0" y="655"/>
                  </a:cubicBezTo>
                  <a:lnTo>
                    <a:pt x="0" y="655"/>
                  </a:lnTo>
                  <a:cubicBezTo>
                    <a:pt x="0" y="732"/>
                    <a:pt x="20" y="801"/>
                    <a:pt x="62" y="864"/>
                  </a:cubicBezTo>
                  <a:cubicBezTo>
                    <a:pt x="77" y="884"/>
                    <a:pt x="97" y="906"/>
                    <a:pt x="119" y="926"/>
                  </a:cubicBezTo>
                  <a:cubicBezTo>
                    <a:pt x="282" y="1056"/>
                    <a:pt x="605" y="1108"/>
                    <a:pt x="1010" y="1108"/>
                  </a:cubicBezTo>
                  <a:cubicBezTo>
                    <a:pt x="1105" y="1108"/>
                    <a:pt x="1205" y="1105"/>
                    <a:pt x="1308" y="1100"/>
                  </a:cubicBezTo>
                  <a:cubicBezTo>
                    <a:pt x="1314" y="1100"/>
                    <a:pt x="1323" y="1100"/>
                    <a:pt x="1336" y="1093"/>
                  </a:cubicBezTo>
                  <a:cubicBezTo>
                    <a:pt x="2554" y="1003"/>
                    <a:pt x="4230" y="530"/>
                    <a:pt x="4634" y="286"/>
                  </a:cubicBezTo>
                  <a:cubicBezTo>
                    <a:pt x="4753" y="216"/>
                    <a:pt x="4801" y="113"/>
                    <a:pt x="4808"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341;p57">
              <a:extLst>
                <a:ext uri="{FF2B5EF4-FFF2-40B4-BE49-F238E27FC236}">
                  <a16:creationId xmlns:a16="http://schemas.microsoft.com/office/drawing/2014/main" id="{36DF2A18-966E-06F1-214B-08963D5E63F0}"/>
                </a:ext>
              </a:extLst>
            </p:cNvPr>
            <p:cNvSpPr/>
            <p:nvPr/>
          </p:nvSpPr>
          <p:spPr>
            <a:xfrm>
              <a:off x="1093738" y="4367523"/>
              <a:ext cx="351301" cy="155918"/>
            </a:xfrm>
            <a:custGeom>
              <a:avLst/>
              <a:gdLst/>
              <a:ahLst/>
              <a:cxnLst/>
              <a:rect l="l" t="t" r="r" b="b"/>
              <a:pathLst>
                <a:path w="4878" h="2165" extrusionOk="0">
                  <a:moveTo>
                    <a:pt x="2240" y="0"/>
                  </a:moveTo>
                  <a:lnTo>
                    <a:pt x="383" y="125"/>
                  </a:lnTo>
                  <a:cubicBezTo>
                    <a:pt x="383" y="125"/>
                    <a:pt x="42" y="780"/>
                    <a:pt x="1" y="1246"/>
                  </a:cubicBezTo>
                  <a:lnTo>
                    <a:pt x="1" y="1330"/>
                  </a:lnTo>
                  <a:cubicBezTo>
                    <a:pt x="7" y="1448"/>
                    <a:pt x="69" y="1545"/>
                    <a:pt x="194" y="1608"/>
                  </a:cubicBezTo>
                  <a:cubicBezTo>
                    <a:pt x="612" y="1817"/>
                    <a:pt x="2289" y="2158"/>
                    <a:pt x="3514" y="2165"/>
                  </a:cubicBezTo>
                  <a:cubicBezTo>
                    <a:pt x="4077" y="2165"/>
                    <a:pt x="4543" y="2101"/>
                    <a:pt x="4752" y="1921"/>
                  </a:cubicBezTo>
                  <a:cubicBezTo>
                    <a:pt x="4780" y="1892"/>
                    <a:pt x="4802" y="1866"/>
                    <a:pt x="4822" y="1837"/>
                  </a:cubicBezTo>
                  <a:cubicBezTo>
                    <a:pt x="4864" y="1767"/>
                    <a:pt x="4877" y="1699"/>
                    <a:pt x="4870" y="1622"/>
                  </a:cubicBezTo>
                  <a:cubicBezTo>
                    <a:pt x="4822" y="1281"/>
                    <a:pt x="4167" y="870"/>
                    <a:pt x="3521" y="556"/>
                  </a:cubicBezTo>
                  <a:cubicBezTo>
                    <a:pt x="2873" y="237"/>
                    <a:pt x="2240" y="0"/>
                    <a:pt x="2240"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342;p57">
              <a:extLst>
                <a:ext uri="{FF2B5EF4-FFF2-40B4-BE49-F238E27FC236}">
                  <a16:creationId xmlns:a16="http://schemas.microsoft.com/office/drawing/2014/main" id="{008C7D8E-944E-AAB7-F9D4-958043F7FA96}"/>
                </a:ext>
              </a:extLst>
            </p:cNvPr>
            <p:cNvSpPr/>
            <p:nvPr/>
          </p:nvSpPr>
          <p:spPr>
            <a:xfrm>
              <a:off x="1249082" y="4396763"/>
              <a:ext cx="101329" cy="33344"/>
            </a:xfrm>
            <a:custGeom>
              <a:avLst/>
              <a:gdLst/>
              <a:ahLst/>
              <a:cxnLst/>
              <a:rect l="l" t="t" r="r" b="b"/>
              <a:pathLst>
                <a:path w="1407" h="463" extrusionOk="0">
                  <a:moveTo>
                    <a:pt x="823" y="1"/>
                  </a:moveTo>
                  <a:cubicBezTo>
                    <a:pt x="550" y="1"/>
                    <a:pt x="276" y="54"/>
                    <a:pt x="90" y="249"/>
                  </a:cubicBezTo>
                  <a:cubicBezTo>
                    <a:pt x="1" y="339"/>
                    <a:pt x="89" y="462"/>
                    <a:pt x="188" y="462"/>
                  </a:cubicBezTo>
                  <a:cubicBezTo>
                    <a:pt x="219" y="462"/>
                    <a:pt x="251" y="451"/>
                    <a:pt x="279" y="423"/>
                  </a:cubicBezTo>
                  <a:cubicBezTo>
                    <a:pt x="404" y="289"/>
                    <a:pt x="611" y="251"/>
                    <a:pt x="814" y="251"/>
                  </a:cubicBezTo>
                  <a:cubicBezTo>
                    <a:pt x="949" y="251"/>
                    <a:pt x="1082" y="267"/>
                    <a:pt x="1190" y="284"/>
                  </a:cubicBezTo>
                  <a:cubicBezTo>
                    <a:pt x="1197" y="285"/>
                    <a:pt x="1203" y="285"/>
                    <a:pt x="1208" y="285"/>
                  </a:cubicBezTo>
                  <a:cubicBezTo>
                    <a:pt x="1355" y="285"/>
                    <a:pt x="1406" y="53"/>
                    <a:pt x="1246" y="33"/>
                  </a:cubicBezTo>
                  <a:cubicBezTo>
                    <a:pt x="1114" y="16"/>
                    <a:pt x="969" y="1"/>
                    <a:pt x="823"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343;p57">
              <a:extLst>
                <a:ext uri="{FF2B5EF4-FFF2-40B4-BE49-F238E27FC236}">
                  <a16:creationId xmlns:a16="http://schemas.microsoft.com/office/drawing/2014/main" id="{09E76558-BCAB-AE48-CEA9-52D7A951ED69}"/>
                </a:ext>
              </a:extLst>
            </p:cNvPr>
            <p:cNvSpPr/>
            <p:nvPr/>
          </p:nvSpPr>
          <p:spPr>
            <a:xfrm>
              <a:off x="1283074" y="4422185"/>
              <a:ext cx="109539" cy="32768"/>
            </a:xfrm>
            <a:custGeom>
              <a:avLst/>
              <a:gdLst/>
              <a:ahLst/>
              <a:cxnLst/>
              <a:rect l="l" t="t" r="r" b="b"/>
              <a:pathLst>
                <a:path w="1521" h="455" extrusionOk="0">
                  <a:moveTo>
                    <a:pt x="1012" y="0"/>
                  </a:moveTo>
                  <a:cubicBezTo>
                    <a:pt x="705" y="0"/>
                    <a:pt x="407" y="79"/>
                    <a:pt x="119" y="230"/>
                  </a:cubicBezTo>
                  <a:cubicBezTo>
                    <a:pt x="1" y="288"/>
                    <a:pt x="84" y="455"/>
                    <a:pt x="198" y="455"/>
                  </a:cubicBezTo>
                  <a:cubicBezTo>
                    <a:pt x="218" y="455"/>
                    <a:pt x="239" y="450"/>
                    <a:pt x="259" y="439"/>
                  </a:cubicBezTo>
                  <a:cubicBezTo>
                    <a:pt x="496" y="313"/>
                    <a:pt x="751" y="252"/>
                    <a:pt x="1011" y="252"/>
                  </a:cubicBezTo>
                  <a:cubicBezTo>
                    <a:pt x="1110" y="252"/>
                    <a:pt x="1210" y="261"/>
                    <a:pt x="1310" y="278"/>
                  </a:cubicBezTo>
                  <a:cubicBezTo>
                    <a:pt x="1320" y="281"/>
                    <a:pt x="1330" y="282"/>
                    <a:pt x="1340" y="282"/>
                  </a:cubicBezTo>
                  <a:cubicBezTo>
                    <a:pt x="1477" y="282"/>
                    <a:pt x="1521" y="61"/>
                    <a:pt x="1365" y="34"/>
                  </a:cubicBezTo>
                  <a:cubicBezTo>
                    <a:pt x="1246" y="11"/>
                    <a:pt x="1128" y="0"/>
                    <a:pt x="101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344;p57">
              <a:extLst>
                <a:ext uri="{FF2B5EF4-FFF2-40B4-BE49-F238E27FC236}">
                  <a16:creationId xmlns:a16="http://schemas.microsoft.com/office/drawing/2014/main" id="{77046D26-6484-91F3-3A0B-A4DFA9048B92}"/>
                </a:ext>
              </a:extLst>
            </p:cNvPr>
            <p:cNvSpPr/>
            <p:nvPr/>
          </p:nvSpPr>
          <p:spPr>
            <a:xfrm>
              <a:off x="1093738" y="4463236"/>
              <a:ext cx="351301" cy="60207"/>
            </a:xfrm>
            <a:custGeom>
              <a:avLst/>
              <a:gdLst/>
              <a:ahLst/>
              <a:cxnLst/>
              <a:rect l="l" t="t" r="r" b="b"/>
              <a:pathLst>
                <a:path w="4878" h="836" extrusionOk="0">
                  <a:moveTo>
                    <a:pt x="1" y="1"/>
                  </a:moveTo>
                  <a:lnTo>
                    <a:pt x="1" y="1"/>
                  </a:lnTo>
                  <a:cubicBezTo>
                    <a:pt x="7" y="119"/>
                    <a:pt x="69" y="216"/>
                    <a:pt x="194" y="279"/>
                  </a:cubicBezTo>
                  <a:cubicBezTo>
                    <a:pt x="612" y="488"/>
                    <a:pt x="2289" y="829"/>
                    <a:pt x="3514" y="836"/>
                  </a:cubicBezTo>
                  <a:cubicBezTo>
                    <a:pt x="4077" y="836"/>
                    <a:pt x="4543" y="765"/>
                    <a:pt x="4752" y="592"/>
                  </a:cubicBezTo>
                  <a:cubicBezTo>
                    <a:pt x="4780" y="563"/>
                    <a:pt x="4802" y="537"/>
                    <a:pt x="4822" y="508"/>
                  </a:cubicBezTo>
                  <a:cubicBezTo>
                    <a:pt x="4864" y="438"/>
                    <a:pt x="4877" y="370"/>
                    <a:pt x="4870" y="293"/>
                  </a:cubicBezTo>
                  <a:lnTo>
                    <a:pt x="4870" y="293"/>
                  </a:lnTo>
                  <a:cubicBezTo>
                    <a:pt x="4513" y="367"/>
                    <a:pt x="3908" y="458"/>
                    <a:pt x="3120" y="458"/>
                  </a:cubicBezTo>
                  <a:cubicBezTo>
                    <a:pt x="2267" y="458"/>
                    <a:pt x="1201" y="351"/>
                    <a:pt x="1" y="1"/>
                  </a:cubicBezTo>
                  <a:close/>
                </a:path>
              </a:pathLst>
            </a:custGeom>
            <a:solidFill>
              <a:srgbClr val="FFF6E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345;p57">
              <a:extLst>
                <a:ext uri="{FF2B5EF4-FFF2-40B4-BE49-F238E27FC236}">
                  <a16:creationId xmlns:a16="http://schemas.microsoft.com/office/drawing/2014/main" id="{BF022B3A-5158-A22C-2F54-5E1FE32F593C}"/>
                </a:ext>
              </a:extLst>
            </p:cNvPr>
            <p:cNvSpPr/>
            <p:nvPr/>
          </p:nvSpPr>
          <p:spPr>
            <a:xfrm>
              <a:off x="810058" y="3673909"/>
              <a:ext cx="496129" cy="736235"/>
            </a:xfrm>
            <a:custGeom>
              <a:avLst/>
              <a:gdLst/>
              <a:ahLst/>
              <a:cxnLst/>
              <a:rect l="l" t="t" r="r" b="b"/>
              <a:pathLst>
                <a:path w="6889" h="10223" extrusionOk="0">
                  <a:moveTo>
                    <a:pt x="6889" y="0"/>
                  </a:moveTo>
                  <a:lnTo>
                    <a:pt x="0" y="64"/>
                  </a:lnTo>
                  <a:lnTo>
                    <a:pt x="209" y="10000"/>
                  </a:lnTo>
                  <a:cubicBezTo>
                    <a:pt x="1018" y="10114"/>
                    <a:pt x="1674" y="10194"/>
                    <a:pt x="2323" y="10194"/>
                  </a:cubicBezTo>
                  <a:cubicBezTo>
                    <a:pt x="2506" y="10194"/>
                    <a:pt x="2689" y="10188"/>
                    <a:pt x="2874" y="10174"/>
                  </a:cubicBezTo>
                  <a:lnTo>
                    <a:pt x="3549" y="3083"/>
                  </a:lnTo>
                  <a:lnTo>
                    <a:pt x="4127" y="10222"/>
                  </a:lnTo>
                  <a:cubicBezTo>
                    <a:pt x="5135" y="10216"/>
                    <a:pt x="5874" y="10104"/>
                    <a:pt x="6792" y="9882"/>
                  </a:cubicBezTo>
                  <a:lnTo>
                    <a:pt x="6889" y="0"/>
                  </a:ln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346;p57">
              <a:extLst>
                <a:ext uri="{FF2B5EF4-FFF2-40B4-BE49-F238E27FC236}">
                  <a16:creationId xmlns:a16="http://schemas.microsoft.com/office/drawing/2014/main" id="{CDF278E6-AFB1-E0A2-4CAE-1684F67ABE8B}"/>
                </a:ext>
              </a:extLst>
            </p:cNvPr>
            <p:cNvSpPr/>
            <p:nvPr/>
          </p:nvSpPr>
          <p:spPr>
            <a:xfrm>
              <a:off x="1061618" y="3659937"/>
              <a:ext cx="70721" cy="230528"/>
            </a:xfrm>
            <a:custGeom>
              <a:avLst/>
              <a:gdLst/>
              <a:ahLst/>
              <a:cxnLst/>
              <a:rect l="l" t="t" r="r" b="b"/>
              <a:pathLst>
                <a:path w="982" h="3201" extrusionOk="0">
                  <a:moveTo>
                    <a:pt x="91" y="1"/>
                  </a:moveTo>
                  <a:cubicBezTo>
                    <a:pt x="43" y="1"/>
                    <a:pt x="1" y="42"/>
                    <a:pt x="1" y="91"/>
                  </a:cubicBezTo>
                  <a:lnTo>
                    <a:pt x="1" y="3117"/>
                  </a:lnTo>
                  <a:cubicBezTo>
                    <a:pt x="1" y="3167"/>
                    <a:pt x="43" y="3200"/>
                    <a:pt x="91" y="3200"/>
                  </a:cubicBezTo>
                  <a:cubicBezTo>
                    <a:pt x="139" y="3200"/>
                    <a:pt x="175" y="3167"/>
                    <a:pt x="175" y="3117"/>
                  </a:cubicBezTo>
                  <a:lnTo>
                    <a:pt x="175" y="2589"/>
                  </a:lnTo>
                  <a:cubicBezTo>
                    <a:pt x="216" y="2602"/>
                    <a:pt x="258" y="2609"/>
                    <a:pt x="306" y="2609"/>
                  </a:cubicBezTo>
                  <a:cubicBezTo>
                    <a:pt x="363" y="2609"/>
                    <a:pt x="432" y="2596"/>
                    <a:pt x="495" y="2561"/>
                  </a:cubicBezTo>
                  <a:cubicBezTo>
                    <a:pt x="849" y="2365"/>
                    <a:pt x="981" y="1614"/>
                    <a:pt x="891" y="320"/>
                  </a:cubicBezTo>
                  <a:cubicBezTo>
                    <a:pt x="884" y="271"/>
                    <a:pt x="843" y="236"/>
                    <a:pt x="794" y="236"/>
                  </a:cubicBezTo>
                  <a:cubicBezTo>
                    <a:pt x="746" y="244"/>
                    <a:pt x="711" y="286"/>
                    <a:pt x="717" y="335"/>
                  </a:cubicBezTo>
                  <a:cubicBezTo>
                    <a:pt x="829" y="1928"/>
                    <a:pt x="572" y="2317"/>
                    <a:pt x="412" y="2407"/>
                  </a:cubicBezTo>
                  <a:cubicBezTo>
                    <a:pt x="375" y="2428"/>
                    <a:pt x="337" y="2435"/>
                    <a:pt x="302" y="2435"/>
                  </a:cubicBezTo>
                  <a:cubicBezTo>
                    <a:pt x="252" y="2435"/>
                    <a:pt x="207" y="2420"/>
                    <a:pt x="175" y="2407"/>
                  </a:cubicBezTo>
                  <a:lnTo>
                    <a:pt x="175" y="91"/>
                  </a:lnTo>
                  <a:cubicBezTo>
                    <a:pt x="175" y="42"/>
                    <a:pt x="139" y="1"/>
                    <a:pt x="91"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347;p57">
              <a:extLst>
                <a:ext uri="{FF2B5EF4-FFF2-40B4-BE49-F238E27FC236}">
                  <a16:creationId xmlns:a16="http://schemas.microsoft.com/office/drawing/2014/main" id="{A6E1AE8A-EFE3-1851-731F-59B474AD757B}"/>
                </a:ext>
              </a:extLst>
            </p:cNvPr>
            <p:cNvSpPr/>
            <p:nvPr/>
          </p:nvSpPr>
          <p:spPr>
            <a:xfrm>
              <a:off x="1241088" y="3643805"/>
              <a:ext cx="59126" cy="143963"/>
            </a:xfrm>
            <a:custGeom>
              <a:avLst/>
              <a:gdLst/>
              <a:ahLst/>
              <a:cxnLst/>
              <a:rect l="l" t="t" r="r" b="b"/>
              <a:pathLst>
                <a:path w="821" h="1999" extrusionOk="0">
                  <a:moveTo>
                    <a:pt x="146" y="1"/>
                  </a:moveTo>
                  <a:cubicBezTo>
                    <a:pt x="97" y="1"/>
                    <a:pt x="56" y="36"/>
                    <a:pt x="56" y="84"/>
                  </a:cubicBezTo>
                  <a:cubicBezTo>
                    <a:pt x="49" y="141"/>
                    <a:pt x="1" y="1477"/>
                    <a:pt x="410" y="1880"/>
                  </a:cubicBezTo>
                  <a:cubicBezTo>
                    <a:pt x="502" y="1956"/>
                    <a:pt x="598" y="1998"/>
                    <a:pt x="702" y="1998"/>
                  </a:cubicBezTo>
                  <a:lnTo>
                    <a:pt x="737" y="1998"/>
                  </a:lnTo>
                  <a:cubicBezTo>
                    <a:pt x="785" y="1998"/>
                    <a:pt x="820" y="1956"/>
                    <a:pt x="820" y="1908"/>
                  </a:cubicBezTo>
                  <a:cubicBezTo>
                    <a:pt x="814" y="1859"/>
                    <a:pt x="772" y="1824"/>
                    <a:pt x="724" y="1824"/>
                  </a:cubicBezTo>
                  <a:cubicBezTo>
                    <a:pt x="716" y="1825"/>
                    <a:pt x="709" y="1825"/>
                    <a:pt x="703" y="1825"/>
                  </a:cubicBezTo>
                  <a:cubicBezTo>
                    <a:pt x="641" y="1825"/>
                    <a:pt x="586" y="1799"/>
                    <a:pt x="535" y="1754"/>
                  </a:cubicBezTo>
                  <a:cubicBezTo>
                    <a:pt x="236" y="1462"/>
                    <a:pt x="216" y="460"/>
                    <a:pt x="229" y="93"/>
                  </a:cubicBezTo>
                  <a:cubicBezTo>
                    <a:pt x="229" y="51"/>
                    <a:pt x="194" y="9"/>
                    <a:pt x="146"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348;p57">
              <a:extLst>
                <a:ext uri="{FF2B5EF4-FFF2-40B4-BE49-F238E27FC236}">
                  <a16:creationId xmlns:a16="http://schemas.microsoft.com/office/drawing/2014/main" id="{E1AF2B8D-FABF-C79D-4150-38A04424CA4C}"/>
                </a:ext>
              </a:extLst>
            </p:cNvPr>
            <p:cNvSpPr/>
            <p:nvPr/>
          </p:nvSpPr>
          <p:spPr>
            <a:xfrm>
              <a:off x="817619" y="3644165"/>
              <a:ext cx="64672" cy="152101"/>
            </a:xfrm>
            <a:custGeom>
              <a:avLst/>
              <a:gdLst/>
              <a:ahLst/>
              <a:cxnLst/>
              <a:rect l="l" t="t" r="r" b="b"/>
              <a:pathLst>
                <a:path w="898" h="2112" extrusionOk="0">
                  <a:moveTo>
                    <a:pt x="562" y="0"/>
                  </a:moveTo>
                  <a:cubicBezTo>
                    <a:pt x="554" y="0"/>
                    <a:pt x="545" y="1"/>
                    <a:pt x="536" y="4"/>
                  </a:cubicBezTo>
                  <a:cubicBezTo>
                    <a:pt x="486" y="11"/>
                    <a:pt x="460" y="59"/>
                    <a:pt x="473" y="108"/>
                  </a:cubicBezTo>
                  <a:cubicBezTo>
                    <a:pt x="515" y="296"/>
                    <a:pt x="668" y="1492"/>
                    <a:pt x="354" y="1841"/>
                  </a:cubicBezTo>
                  <a:cubicBezTo>
                    <a:pt x="297" y="1904"/>
                    <a:pt x="233" y="1934"/>
                    <a:pt x="152" y="1934"/>
                  </a:cubicBezTo>
                  <a:cubicBezTo>
                    <a:pt x="137" y="1934"/>
                    <a:pt x="121" y="1933"/>
                    <a:pt x="104" y="1931"/>
                  </a:cubicBezTo>
                  <a:cubicBezTo>
                    <a:pt x="56" y="1931"/>
                    <a:pt x="14" y="1958"/>
                    <a:pt x="7" y="2008"/>
                  </a:cubicBezTo>
                  <a:cubicBezTo>
                    <a:pt x="0" y="2057"/>
                    <a:pt x="35" y="2098"/>
                    <a:pt x="84" y="2105"/>
                  </a:cubicBezTo>
                  <a:cubicBezTo>
                    <a:pt x="104" y="2112"/>
                    <a:pt x="126" y="2112"/>
                    <a:pt x="146" y="2112"/>
                  </a:cubicBezTo>
                  <a:cubicBezTo>
                    <a:pt x="278" y="2112"/>
                    <a:pt x="396" y="2057"/>
                    <a:pt x="486" y="1958"/>
                  </a:cubicBezTo>
                  <a:cubicBezTo>
                    <a:pt x="897" y="1485"/>
                    <a:pt x="647" y="79"/>
                    <a:pt x="640" y="66"/>
                  </a:cubicBezTo>
                  <a:cubicBezTo>
                    <a:pt x="629" y="26"/>
                    <a:pt x="599" y="0"/>
                    <a:pt x="562" y="0"/>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349;p57">
              <a:extLst>
                <a:ext uri="{FF2B5EF4-FFF2-40B4-BE49-F238E27FC236}">
                  <a16:creationId xmlns:a16="http://schemas.microsoft.com/office/drawing/2014/main" id="{BC87D3D4-03B5-F780-0534-14B9700114C4}"/>
                </a:ext>
              </a:extLst>
            </p:cNvPr>
            <p:cNvSpPr/>
            <p:nvPr/>
          </p:nvSpPr>
          <p:spPr>
            <a:xfrm>
              <a:off x="669766" y="3074064"/>
              <a:ext cx="822368" cy="632026"/>
            </a:xfrm>
            <a:custGeom>
              <a:avLst/>
              <a:gdLst/>
              <a:ahLst/>
              <a:cxnLst/>
              <a:rect l="l" t="t" r="r" b="b"/>
              <a:pathLst>
                <a:path w="11419" h="8776" extrusionOk="0">
                  <a:moveTo>
                    <a:pt x="10799" y="1"/>
                  </a:moveTo>
                  <a:cubicBezTo>
                    <a:pt x="9090" y="647"/>
                    <a:pt x="7145" y="846"/>
                    <a:pt x="5399" y="846"/>
                  </a:cubicBezTo>
                  <a:cubicBezTo>
                    <a:pt x="2616" y="846"/>
                    <a:pt x="342" y="342"/>
                    <a:pt x="342" y="342"/>
                  </a:cubicBezTo>
                  <a:lnTo>
                    <a:pt x="1" y="3668"/>
                  </a:lnTo>
                  <a:cubicBezTo>
                    <a:pt x="995" y="3912"/>
                    <a:pt x="1420" y="4086"/>
                    <a:pt x="2443" y="4163"/>
                  </a:cubicBezTo>
                  <a:lnTo>
                    <a:pt x="2255" y="5762"/>
                  </a:lnTo>
                  <a:lnTo>
                    <a:pt x="1948" y="8393"/>
                  </a:lnTo>
                  <a:cubicBezTo>
                    <a:pt x="3211" y="8647"/>
                    <a:pt x="4434" y="8776"/>
                    <a:pt x="5613" y="8776"/>
                  </a:cubicBezTo>
                  <a:cubicBezTo>
                    <a:pt x="6727" y="8776"/>
                    <a:pt x="7802" y="8661"/>
                    <a:pt x="8837" y="8428"/>
                  </a:cubicBezTo>
                  <a:lnTo>
                    <a:pt x="8705" y="7077"/>
                  </a:lnTo>
                  <a:lnTo>
                    <a:pt x="8413" y="3954"/>
                  </a:lnTo>
                  <a:cubicBezTo>
                    <a:pt x="10757" y="3653"/>
                    <a:pt x="11419" y="3264"/>
                    <a:pt x="11419" y="3264"/>
                  </a:cubicBezTo>
                  <a:lnTo>
                    <a:pt x="10799" y="1"/>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350;p57">
              <a:extLst>
                <a:ext uri="{FF2B5EF4-FFF2-40B4-BE49-F238E27FC236}">
                  <a16:creationId xmlns:a16="http://schemas.microsoft.com/office/drawing/2014/main" id="{3F24088C-34F1-E353-5291-CC45432F96EF}"/>
                </a:ext>
              </a:extLst>
            </p:cNvPr>
            <p:cNvSpPr/>
            <p:nvPr/>
          </p:nvSpPr>
          <p:spPr>
            <a:xfrm>
              <a:off x="971451" y="3073632"/>
              <a:ext cx="171906" cy="166865"/>
            </a:xfrm>
            <a:custGeom>
              <a:avLst/>
              <a:gdLst/>
              <a:ahLst/>
              <a:cxnLst/>
              <a:rect l="l" t="t" r="r" b="b"/>
              <a:pathLst>
                <a:path w="2387" h="2317" extrusionOk="0">
                  <a:moveTo>
                    <a:pt x="480" y="0"/>
                  </a:moveTo>
                  <a:cubicBezTo>
                    <a:pt x="480" y="0"/>
                    <a:pt x="321" y="703"/>
                    <a:pt x="161" y="829"/>
                  </a:cubicBezTo>
                  <a:cubicBezTo>
                    <a:pt x="0" y="954"/>
                    <a:pt x="877" y="2290"/>
                    <a:pt x="1266" y="2317"/>
                  </a:cubicBezTo>
                  <a:cubicBezTo>
                    <a:pt x="1270" y="2317"/>
                    <a:pt x="1273" y="2317"/>
                    <a:pt x="1277" y="2317"/>
                  </a:cubicBezTo>
                  <a:cubicBezTo>
                    <a:pt x="1670" y="2317"/>
                    <a:pt x="2373" y="1120"/>
                    <a:pt x="2380" y="987"/>
                  </a:cubicBezTo>
                  <a:cubicBezTo>
                    <a:pt x="2387" y="855"/>
                    <a:pt x="2143" y="486"/>
                    <a:pt x="2171" y="286"/>
                  </a:cubicBezTo>
                  <a:cubicBezTo>
                    <a:pt x="2200" y="84"/>
                    <a:pt x="480" y="0"/>
                    <a:pt x="480" y="0"/>
                  </a:cubicBezTo>
                  <a:close/>
                </a:path>
              </a:pathLst>
            </a:custGeom>
            <a:solidFill>
              <a:srgbClr val="F5A089"/>
            </a:solidFill>
            <a:ln w="9525" cap="flat" cmpd="sng">
              <a:solidFill>
                <a:srgbClr val="F5A0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351;p57">
              <a:extLst>
                <a:ext uri="{FF2B5EF4-FFF2-40B4-BE49-F238E27FC236}">
                  <a16:creationId xmlns:a16="http://schemas.microsoft.com/office/drawing/2014/main" id="{2DAA2CB1-7127-EC5D-7FB7-73216C02A4FD}"/>
                </a:ext>
              </a:extLst>
            </p:cNvPr>
            <p:cNvSpPr/>
            <p:nvPr/>
          </p:nvSpPr>
          <p:spPr>
            <a:xfrm>
              <a:off x="671710" y="2795639"/>
              <a:ext cx="171978" cy="156134"/>
            </a:xfrm>
            <a:custGeom>
              <a:avLst/>
              <a:gdLst/>
              <a:ahLst/>
              <a:cxnLst/>
              <a:rect l="l" t="t" r="r" b="b"/>
              <a:pathLst>
                <a:path w="2388" h="2168" extrusionOk="0">
                  <a:moveTo>
                    <a:pt x="1040" y="0"/>
                  </a:moveTo>
                  <a:cubicBezTo>
                    <a:pt x="685" y="0"/>
                    <a:pt x="365" y="192"/>
                    <a:pt x="216" y="534"/>
                  </a:cubicBezTo>
                  <a:cubicBezTo>
                    <a:pt x="1" y="1048"/>
                    <a:pt x="266" y="1716"/>
                    <a:pt x="801" y="2017"/>
                  </a:cubicBezTo>
                  <a:cubicBezTo>
                    <a:pt x="980" y="2119"/>
                    <a:pt x="1169" y="2167"/>
                    <a:pt x="1349" y="2167"/>
                  </a:cubicBezTo>
                  <a:cubicBezTo>
                    <a:pt x="1706" y="2167"/>
                    <a:pt x="2028" y="1976"/>
                    <a:pt x="2172" y="1632"/>
                  </a:cubicBezTo>
                  <a:cubicBezTo>
                    <a:pt x="2387" y="1118"/>
                    <a:pt x="2130" y="450"/>
                    <a:pt x="1587" y="151"/>
                  </a:cubicBezTo>
                  <a:cubicBezTo>
                    <a:pt x="1408" y="49"/>
                    <a:pt x="1220" y="0"/>
                    <a:pt x="1040"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352;p57">
              <a:extLst>
                <a:ext uri="{FF2B5EF4-FFF2-40B4-BE49-F238E27FC236}">
                  <a16:creationId xmlns:a16="http://schemas.microsoft.com/office/drawing/2014/main" id="{80A146FA-351A-B562-788B-D5B8CF491CA3}"/>
                </a:ext>
              </a:extLst>
            </p:cNvPr>
            <p:cNvSpPr/>
            <p:nvPr/>
          </p:nvSpPr>
          <p:spPr>
            <a:xfrm>
              <a:off x="1364383" y="2900138"/>
              <a:ext cx="168377" cy="146051"/>
            </a:xfrm>
            <a:custGeom>
              <a:avLst/>
              <a:gdLst/>
              <a:ahLst/>
              <a:cxnLst/>
              <a:rect l="l" t="t" r="r" b="b"/>
              <a:pathLst>
                <a:path w="2338" h="2028" extrusionOk="0">
                  <a:moveTo>
                    <a:pt x="1293" y="0"/>
                  </a:moveTo>
                  <a:cubicBezTo>
                    <a:pt x="1280" y="0"/>
                    <a:pt x="1266" y="1"/>
                    <a:pt x="1253" y="1"/>
                  </a:cubicBezTo>
                  <a:cubicBezTo>
                    <a:pt x="633" y="23"/>
                    <a:pt x="97" y="489"/>
                    <a:pt x="49" y="1045"/>
                  </a:cubicBezTo>
                  <a:cubicBezTo>
                    <a:pt x="1" y="1593"/>
                    <a:pt x="452" y="2027"/>
                    <a:pt x="1058" y="2027"/>
                  </a:cubicBezTo>
                  <a:cubicBezTo>
                    <a:pt x="1067" y="2027"/>
                    <a:pt x="1077" y="2027"/>
                    <a:pt x="1086" y="2027"/>
                  </a:cubicBezTo>
                  <a:cubicBezTo>
                    <a:pt x="1697" y="2005"/>
                    <a:pt x="2240" y="1539"/>
                    <a:pt x="2288" y="983"/>
                  </a:cubicBezTo>
                  <a:cubicBezTo>
                    <a:pt x="2337" y="431"/>
                    <a:pt x="1891" y="0"/>
                    <a:pt x="129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353;p57">
              <a:extLst>
                <a:ext uri="{FF2B5EF4-FFF2-40B4-BE49-F238E27FC236}">
                  <a16:creationId xmlns:a16="http://schemas.microsoft.com/office/drawing/2014/main" id="{A5D290DF-08E0-C1F3-E883-1E4F87898BBF}"/>
                </a:ext>
              </a:extLst>
            </p:cNvPr>
            <p:cNvSpPr/>
            <p:nvPr/>
          </p:nvSpPr>
          <p:spPr>
            <a:xfrm>
              <a:off x="771456" y="2340479"/>
              <a:ext cx="748694" cy="787583"/>
            </a:xfrm>
            <a:custGeom>
              <a:avLst/>
              <a:gdLst/>
              <a:ahLst/>
              <a:cxnLst/>
              <a:rect l="l" t="t" r="r" b="b"/>
              <a:pathLst>
                <a:path w="10396" h="10936" extrusionOk="0">
                  <a:moveTo>
                    <a:pt x="5023" y="1"/>
                  </a:moveTo>
                  <a:cubicBezTo>
                    <a:pt x="2670" y="1"/>
                    <a:pt x="352" y="1615"/>
                    <a:pt x="154" y="3959"/>
                  </a:cubicBezTo>
                  <a:cubicBezTo>
                    <a:pt x="92" y="4669"/>
                    <a:pt x="84" y="5379"/>
                    <a:pt x="231" y="6054"/>
                  </a:cubicBezTo>
                  <a:cubicBezTo>
                    <a:pt x="342" y="6568"/>
                    <a:pt x="259" y="7117"/>
                    <a:pt x="167" y="7633"/>
                  </a:cubicBezTo>
                  <a:cubicBezTo>
                    <a:pt x="0" y="8587"/>
                    <a:pt x="404" y="10249"/>
                    <a:pt x="4197" y="10800"/>
                  </a:cubicBezTo>
                  <a:cubicBezTo>
                    <a:pt x="4841" y="10894"/>
                    <a:pt x="5402" y="10935"/>
                    <a:pt x="5890" y="10935"/>
                  </a:cubicBezTo>
                  <a:cubicBezTo>
                    <a:pt x="8476" y="10935"/>
                    <a:pt x="9003" y="9760"/>
                    <a:pt x="9027" y="8941"/>
                  </a:cubicBezTo>
                  <a:cubicBezTo>
                    <a:pt x="9040" y="8385"/>
                    <a:pt x="9194" y="7836"/>
                    <a:pt x="9457" y="7348"/>
                  </a:cubicBezTo>
                  <a:cubicBezTo>
                    <a:pt x="9715" y="6854"/>
                    <a:pt x="9903" y="6304"/>
                    <a:pt x="9987" y="5720"/>
                  </a:cubicBezTo>
                  <a:cubicBezTo>
                    <a:pt x="10396" y="2867"/>
                    <a:pt x="8308" y="222"/>
                    <a:pt x="5379" y="13"/>
                  </a:cubicBezTo>
                  <a:cubicBezTo>
                    <a:pt x="5260" y="5"/>
                    <a:pt x="5141" y="1"/>
                    <a:pt x="5023" y="1"/>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354;p57">
              <a:extLst>
                <a:ext uri="{FF2B5EF4-FFF2-40B4-BE49-F238E27FC236}">
                  <a16:creationId xmlns:a16="http://schemas.microsoft.com/office/drawing/2014/main" id="{8266F193-18D5-67E8-C0BF-4BEBB7602658}"/>
                </a:ext>
              </a:extLst>
            </p:cNvPr>
            <p:cNvSpPr/>
            <p:nvPr/>
          </p:nvSpPr>
          <p:spPr>
            <a:xfrm>
              <a:off x="707791" y="2106850"/>
              <a:ext cx="878541" cy="844981"/>
            </a:xfrm>
            <a:custGeom>
              <a:avLst/>
              <a:gdLst/>
              <a:ahLst/>
              <a:cxnLst/>
              <a:rect l="l" t="t" r="r" b="b"/>
              <a:pathLst>
                <a:path w="12199" h="11733" extrusionOk="0">
                  <a:moveTo>
                    <a:pt x="5391" y="1"/>
                  </a:moveTo>
                  <a:cubicBezTo>
                    <a:pt x="5293" y="1"/>
                    <a:pt x="5199" y="16"/>
                    <a:pt x="5109" y="49"/>
                  </a:cubicBezTo>
                  <a:cubicBezTo>
                    <a:pt x="3890" y="502"/>
                    <a:pt x="4503" y="2444"/>
                    <a:pt x="4503" y="2444"/>
                  </a:cubicBezTo>
                  <a:cubicBezTo>
                    <a:pt x="4503" y="2444"/>
                    <a:pt x="3467" y="1408"/>
                    <a:pt x="2519" y="1408"/>
                  </a:cubicBezTo>
                  <a:cubicBezTo>
                    <a:pt x="2299" y="1408"/>
                    <a:pt x="2083" y="1464"/>
                    <a:pt x="1886" y="1602"/>
                  </a:cubicBezTo>
                  <a:cubicBezTo>
                    <a:pt x="1664" y="1761"/>
                    <a:pt x="1609" y="2033"/>
                    <a:pt x="1636" y="2325"/>
                  </a:cubicBezTo>
                  <a:cubicBezTo>
                    <a:pt x="1699" y="2910"/>
                    <a:pt x="2103" y="3585"/>
                    <a:pt x="2123" y="3620"/>
                  </a:cubicBezTo>
                  <a:cubicBezTo>
                    <a:pt x="2091" y="3607"/>
                    <a:pt x="1559" y="3398"/>
                    <a:pt x="1069" y="3398"/>
                  </a:cubicBezTo>
                  <a:cubicBezTo>
                    <a:pt x="725" y="3398"/>
                    <a:pt x="401" y="3501"/>
                    <a:pt x="286" y="3848"/>
                  </a:cubicBezTo>
                  <a:cubicBezTo>
                    <a:pt x="1" y="4698"/>
                    <a:pt x="1268" y="5867"/>
                    <a:pt x="1268" y="5867"/>
                  </a:cubicBezTo>
                  <a:cubicBezTo>
                    <a:pt x="1268" y="5867"/>
                    <a:pt x="697" y="6889"/>
                    <a:pt x="1115" y="10320"/>
                  </a:cubicBezTo>
                  <a:cubicBezTo>
                    <a:pt x="1115" y="10320"/>
                    <a:pt x="2228" y="7384"/>
                    <a:pt x="2444" y="6437"/>
                  </a:cubicBezTo>
                  <a:cubicBezTo>
                    <a:pt x="2451" y="6410"/>
                    <a:pt x="2457" y="6382"/>
                    <a:pt x="2464" y="6353"/>
                  </a:cubicBezTo>
                  <a:lnTo>
                    <a:pt x="10007" y="7502"/>
                  </a:lnTo>
                  <a:cubicBezTo>
                    <a:pt x="10007" y="7502"/>
                    <a:pt x="10007" y="7531"/>
                    <a:pt x="10001" y="7586"/>
                  </a:cubicBezTo>
                  <a:cubicBezTo>
                    <a:pt x="9986" y="8052"/>
                    <a:pt x="9889" y="10403"/>
                    <a:pt x="9952" y="11733"/>
                  </a:cubicBezTo>
                  <a:cubicBezTo>
                    <a:pt x="9952" y="11733"/>
                    <a:pt x="11350" y="9625"/>
                    <a:pt x="11093" y="7377"/>
                  </a:cubicBezTo>
                  <a:cubicBezTo>
                    <a:pt x="11093" y="7377"/>
                    <a:pt x="11594" y="6702"/>
                    <a:pt x="11879" y="5936"/>
                  </a:cubicBezTo>
                  <a:cubicBezTo>
                    <a:pt x="12102" y="5338"/>
                    <a:pt x="12198" y="4683"/>
                    <a:pt x="11823" y="4259"/>
                  </a:cubicBezTo>
                  <a:cubicBezTo>
                    <a:pt x="11718" y="4139"/>
                    <a:pt x="11616" y="4092"/>
                    <a:pt x="11520" y="4092"/>
                  </a:cubicBezTo>
                  <a:cubicBezTo>
                    <a:pt x="11178" y="4092"/>
                    <a:pt x="10919" y="4692"/>
                    <a:pt x="10919" y="4692"/>
                  </a:cubicBezTo>
                  <a:cubicBezTo>
                    <a:pt x="10919" y="4692"/>
                    <a:pt x="10098" y="1310"/>
                    <a:pt x="9159" y="884"/>
                  </a:cubicBezTo>
                  <a:cubicBezTo>
                    <a:pt x="9069" y="843"/>
                    <a:pt x="8989" y="825"/>
                    <a:pt x="8917" y="825"/>
                  </a:cubicBezTo>
                  <a:cubicBezTo>
                    <a:pt x="8249" y="825"/>
                    <a:pt x="8351" y="2444"/>
                    <a:pt x="8351" y="2444"/>
                  </a:cubicBezTo>
                  <a:cubicBezTo>
                    <a:pt x="8351" y="2444"/>
                    <a:pt x="6619" y="1"/>
                    <a:pt x="5391" y="1"/>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355;p57">
              <a:extLst>
                <a:ext uri="{FF2B5EF4-FFF2-40B4-BE49-F238E27FC236}">
                  <a16:creationId xmlns:a16="http://schemas.microsoft.com/office/drawing/2014/main" id="{5D30D3EA-47CD-9972-1A16-021A3001D88C}"/>
                </a:ext>
              </a:extLst>
            </p:cNvPr>
            <p:cNvSpPr/>
            <p:nvPr/>
          </p:nvSpPr>
          <p:spPr>
            <a:xfrm>
              <a:off x="757988" y="2529385"/>
              <a:ext cx="127255" cy="320694"/>
            </a:xfrm>
            <a:custGeom>
              <a:avLst/>
              <a:gdLst/>
              <a:ahLst/>
              <a:cxnLst/>
              <a:rect l="l" t="t" r="r" b="b"/>
              <a:pathLst>
                <a:path w="1767" h="4453" extrusionOk="0">
                  <a:moveTo>
                    <a:pt x="571" y="0"/>
                  </a:moveTo>
                  <a:cubicBezTo>
                    <a:pt x="571" y="0"/>
                    <a:pt x="0" y="1022"/>
                    <a:pt x="418" y="4453"/>
                  </a:cubicBezTo>
                  <a:cubicBezTo>
                    <a:pt x="418" y="4453"/>
                    <a:pt x="1531" y="1517"/>
                    <a:pt x="1747" y="570"/>
                  </a:cubicBezTo>
                  <a:cubicBezTo>
                    <a:pt x="1754" y="543"/>
                    <a:pt x="1760" y="515"/>
                    <a:pt x="1767" y="486"/>
                  </a:cubicBezTo>
                  <a:cubicBezTo>
                    <a:pt x="1378" y="319"/>
                    <a:pt x="967" y="216"/>
                    <a:pt x="571"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356;p57">
              <a:extLst>
                <a:ext uri="{FF2B5EF4-FFF2-40B4-BE49-F238E27FC236}">
                  <a16:creationId xmlns:a16="http://schemas.microsoft.com/office/drawing/2014/main" id="{59C34FF7-1DA3-3392-E416-EDA2EE936D41}"/>
                </a:ext>
              </a:extLst>
            </p:cNvPr>
            <p:cNvSpPr/>
            <p:nvPr/>
          </p:nvSpPr>
          <p:spPr>
            <a:xfrm>
              <a:off x="1419909" y="2638133"/>
              <a:ext cx="105362" cy="313708"/>
            </a:xfrm>
            <a:custGeom>
              <a:avLst/>
              <a:gdLst/>
              <a:ahLst/>
              <a:cxnLst/>
              <a:rect l="l" t="t" r="r" b="b"/>
              <a:pathLst>
                <a:path w="1463" h="4356" extrusionOk="0">
                  <a:moveTo>
                    <a:pt x="1205" y="0"/>
                  </a:moveTo>
                  <a:cubicBezTo>
                    <a:pt x="1205" y="0"/>
                    <a:pt x="816" y="35"/>
                    <a:pt x="119" y="125"/>
                  </a:cubicBezTo>
                  <a:cubicBezTo>
                    <a:pt x="98" y="591"/>
                    <a:pt x="1" y="3026"/>
                    <a:pt x="64" y="4356"/>
                  </a:cubicBezTo>
                  <a:cubicBezTo>
                    <a:pt x="64" y="4356"/>
                    <a:pt x="1462" y="2248"/>
                    <a:pt x="1205" y="0"/>
                  </a:cubicBezTo>
                  <a:close/>
                </a:path>
              </a:pathLst>
            </a:custGeom>
            <a:solidFill>
              <a:srgbClr val="F47C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357;p57">
              <a:extLst>
                <a:ext uri="{FF2B5EF4-FFF2-40B4-BE49-F238E27FC236}">
                  <a16:creationId xmlns:a16="http://schemas.microsoft.com/office/drawing/2014/main" id="{27B419B0-99DC-FD32-2CB6-3CF84CE76855}"/>
                </a:ext>
              </a:extLst>
            </p:cNvPr>
            <p:cNvSpPr/>
            <p:nvPr/>
          </p:nvSpPr>
          <p:spPr>
            <a:xfrm>
              <a:off x="823597" y="2106850"/>
              <a:ext cx="762737" cy="427496"/>
            </a:xfrm>
            <a:custGeom>
              <a:avLst/>
              <a:gdLst/>
              <a:ahLst/>
              <a:cxnLst/>
              <a:rect l="l" t="t" r="r" b="b"/>
              <a:pathLst>
                <a:path w="10591" h="5936" extrusionOk="0">
                  <a:moveTo>
                    <a:pt x="3783" y="1"/>
                  </a:moveTo>
                  <a:cubicBezTo>
                    <a:pt x="3685" y="1"/>
                    <a:pt x="3591" y="16"/>
                    <a:pt x="3501" y="49"/>
                  </a:cubicBezTo>
                  <a:cubicBezTo>
                    <a:pt x="2282" y="502"/>
                    <a:pt x="2895" y="2444"/>
                    <a:pt x="2895" y="2444"/>
                  </a:cubicBezTo>
                  <a:cubicBezTo>
                    <a:pt x="2895" y="2444"/>
                    <a:pt x="1859" y="1408"/>
                    <a:pt x="911" y="1408"/>
                  </a:cubicBezTo>
                  <a:cubicBezTo>
                    <a:pt x="691" y="1408"/>
                    <a:pt x="475" y="1464"/>
                    <a:pt x="278" y="1602"/>
                  </a:cubicBezTo>
                  <a:cubicBezTo>
                    <a:pt x="56" y="1761"/>
                    <a:pt x="1" y="2033"/>
                    <a:pt x="28" y="2325"/>
                  </a:cubicBezTo>
                  <a:cubicBezTo>
                    <a:pt x="146" y="2220"/>
                    <a:pt x="278" y="2145"/>
                    <a:pt x="432" y="2110"/>
                  </a:cubicBezTo>
                  <a:cubicBezTo>
                    <a:pt x="500" y="2094"/>
                    <a:pt x="568" y="2088"/>
                    <a:pt x="636" y="2088"/>
                  </a:cubicBezTo>
                  <a:cubicBezTo>
                    <a:pt x="722" y="2088"/>
                    <a:pt x="808" y="2098"/>
                    <a:pt x="898" y="2110"/>
                  </a:cubicBezTo>
                  <a:cubicBezTo>
                    <a:pt x="1873" y="2248"/>
                    <a:pt x="2798" y="2756"/>
                    <a:pt x="3444" y="3508"/>
                  </a:cubicBezTo>
                  <a:cubicBezTo>
                    <a:pt x="3222" y="2993"/>
                    <a:pt x="3125" y="2429"/>
                    <a:pt x="3152" y="1873"/>
                  </a:cubicBezTo>
                  <a:cubicBezTo>
                    <a:pt x="3167" y="1657"/>
                    <a:pt x="3209" y="1413"/>
                    <a:pt x="3383" y="1288"/>
                  </a:cubicBezTo>
                  <a:cubicBezTo>
                    <a:pt x="3486" y="1210"/>
                    <a:pt x="3620" y="1183"/>
                    <a:pt x="3754" y="1183"/>
                  </a:cubicBezTo>
                  <a:cubicBezTo>
                    <a:pt x="3774" y="1183"/>
                    <a:pt x="3794" y="1184"/>
                    <a:pt x="3814" y="1185"/>
                  </a:cubicBezTo>
                  <a:cubicBezTo>
                    <a:pt x="4523" y="1211"/>
                    <a:pt x="5136" y="1677"/>
                    <a:pt x="5657" y="2165"/>
                  </a:cubicBezTo>
                  <a:cubicBezTo>
                    <a:pt x="6180" y="2659"/>
                    <a:pt x="6666" y="3202"/>
                    <a:pt x="7105" y="3780"/>
                  </a:cubicBezTo>
                  <a:cubicBezTo>
                    <a:pt x="7077" y="3299"/>
                    <a:pt x="7125" y="2813"/>
                    <a:pt x="7250" y="2354"/>
                  </a:cubicBezTo>
                  <a:cubicBezTo>
                    <a:pt x="7272" y="2270"/>
                    <a:pt x="7307" y="2178"/>
                    <a:pt x="7391" y="2165"/>
                  </a:cubicBezTo>
                  <a:cubicBezTo>
                    <a:pt x="7402" y="2161"/>
                    <a:pt x="7414" y="2160"/>
                    <a:pt x="7425" y="2160"/>
                  </a:cubicBezTo>
                  <a:cubicBezTo>
                    <a:pt x="7502" y="2160"/>
                    <a:pt x="7571" y="2238"/>
                    <a:pt x="7619" y="2304"/>
                  </a:cubicBezTo>
                  <a:cubicBezTo>
                    <a:pt x="8358" y="3376"/>
                    <a:pt x="8845" y="4622"/>
                    <a:pt x="9039" y="5909"/>
                  </a:cubicBezTo>
                  <a:cubicBezTo>
                    <a:pt x="9158" y="5652"/>
                    <a:pt x="9311" y="5415"/>
                    <a:pt x="9492" y="5206"/>
                  </a:cubicBezTo>
                  <a:cubicBezTo>
                    <a:pt x="9555" y="5136"/>
                    <a:pt x="9623" y="5059"/>
                    <a:pt x="9714" y="5039"/>
                  </a:cubicBezTo>
                  <a:cubicBezTo>
                    <a:pt x="9731" y="5035"/>
                    <a:pt x="9747" y="5034"/>
                    <a:pt x="9764" y="5034"/>
                  </a:cubicBezTo>
                  <a:cubicBezTo>
                    <a:pt x="9929" y="5034"/>
                    <a:pt x="10062" y="5216"/>
                    <a:pt x="10124" y="5386"/>
                  </a:cubicBezTo>
                  <a:cubicBezTo>
                    <a:pt x="10201" y="5560"/>
                    <a:pt x="10243" y="5749"/>
                    <a:pt x="10271" y="5936"/>
                  </a:cubicBezTo>
                  <a:cubicBezTo>
                    <a:pt x="10494" y="5338"/>
                    <a:pt x="10590" y="4683"/>
                    <a:pt x="10215" y="4259"/>
                  </a:cubicBezTo>
                  <a:cubicBezTo>
                    <a:pt x="10110" y="4139"/>
                    <a:pt x="10008" y="4092"/>
                    <a:pt x="9912" y="4092"/>
                  </a:cubicBezTo>
                  <a:cubicBezTo>
                    <a:pt x="9570" y="4092"/>
                    <a:pt x="9311" y="4692"/>
                    <a:pt x="9311" y="4692"/>
                  </a:cubicBezTo>
                  <a:cubicBezTo>
                    <a:pt x="9311" y="4692"/>
                    <a:pt x="8490" y="1310"/>
                    <a:pt x="7551" y="884"/>
                  </a:cubicBezTo>
                  <a:cubicBezTo>
                    <a:pt x="7461" y="843"/>
                    <a:pt x="7381" y="825"/>
                    <a:pt x="7309" y="825"/>
                  </a:cubicBezTo>
                  <a:cubicBezTo>
                    <a:pt x="6641" y="825"/>
                    <a:pt x="6743" y="2444"/>
                    <a:pt x="6743" y="2444"/>
                  </a:cubicBezTo>
                  <a:cubicBezTo>
                    <a:pt x="6743" y="2444"/>
                    <a:pt x="5011" y="1"/>
                    <a:pt x="3783" y="1"/>
                  </a:cubicBezTo>
                  <a:close/>
                </a:path>
              </a:pathLst>
            </a:custGeom>
            <a:solidFill>
              <a:srgbClr val="FFA24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358;p57">
              <a:extLst>
                <a:ext uri="{FF2B5EF4-FFF2-40B4-BE49-F238E27FC236}">
                  <a16:creationId xmlns:a16="http://schemas.microsoft.com/office/drawing/2014/main" id="{8669A67D-CECC-2E45-302D-60B211A88DC9}"/>
                </a:ext>
              </a:extLst>
            </p:cNvPr>
            <p:cNvSpPr/>
            <p:nvPr/>
          </p:nvSpPr>
          <p:spPr>
            <a:xfrm>
              <a:off x="984414" y="3056563"/>
              <a:ext cx="170970" cy="14620"/>
            </a:xfrm>
            <a:custGeom>
              <a:avLst/>
              <a:gdLst/>
              <a:ahLst/>
              <a:cxnLst/>
              <a:rect l="l" t="t" r="r" b="b"/>
              <a:pathLst>
                <a:path w="2374" h="203" extrusionOk="0">
                  <a:moveTo>
                    <a:pt x="2374" y="202"/>
                  </a:moveTo>
                  <a:lnTo>
                    <a:pt x="1" y="0"/>
                  </a:lnTo>
                  <a:close/>
                </a:path>
              </a:pathLst>
            </a:custGeom>
            <a:solidFill>
              <a:srgbClr val="EFB3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359;p57">
              <a:extLst>
                <a:ext uri="{FF2B5EF4-FFF2-40B4-BE49-F238E27FC236}">
                  <a16:creationId xmlns:a16="http://schemas.microsoft.com/office/drawing/2014/main" id="{248A1F81-D66E-7185-2090-1CCC059F27B5}"/>
                </a:ext>
              </a:extLst>
            </p:cNvPr>
            <p:cNvSpPr/>
            <p:nvPr/>
          </p:nvSpPr>
          <p:spPr>
            <a:xfrm>
              <a:off x="810058" y="3489037"/>
              <a:ext cx="496129" cy="217061"/>
            </a:xfrm>
            <a:custGeom>
              <a:avLst/>
              <a:gdLst/>
              <a:ahLst/>
              <a:cxnLst/>
              <a:rect l="l" t="t" r="r" b="b"/>
              <a:pathLst>
                <a:path w="6889" h="3014" extrusionOk="0">
                  <a:moveTo>
                    <a:pt x="307" y="0"/>
                  </a:moveTo>
                  <a:lnTo>
                    <a:pt x="0" y="2631"/>
                  </a:lnTo>
                  <a:cubicBezTo>
                    <a:pt x="1263" y="2885"/>
                    <a:pt x="2486" y="3014"/>
                    <a:pt x="3665" y="3014"/>
                  </a:cubicBezTo>
                  <a:cubicBezTo>
                    <a:pt x="4779" y="3014"/>
                    <a:pt x="5854" y="2899"/>
                    <a:pt x="6889" y="2666"/>
                  </a:cubicBezTo>
                  <a:lnTo>
                    <a:pt x="6757" y="1315"/>
                  </a:lnTo>
                  <a:cubicBezTo>
                    <a:pt x="6068" y="1510"/>
                    <a:pt x="5356" y="1611"/>
                    <a:pt x="4641" y="1611"/>
                  </a:cubicBezTo>
                  <a:cubicBezTo>
                    <a:pt x="4310" y="1611"/>
                    <a:pt x="3978" y="1589"/>
                    <a:pt x="3647" y="1545"/>
                  </a:cubicBezTo>
                  <a:cubicBezTo>
                    <a:pt x="2784" y="1433"/>
                    <a:pt x="1927" y="1163"/>
                    <a:pt x="1184" y="697"/>
                  </a:cubicBezTo>
                  <a:cubicBezTo>
                    <a:pt x="864" y="501"/>
                    <a:pt x="571" y="264"/>
                    <a:pt x="307"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360;p57">
              <a:extLst>
                <a:ext uri="{FF2B5EF4-FFF2-40B4-BE49-F238E27FC236}">
                  <a16:creationId xmlns:a16="http://schemas.microsoft.com/office/drawing/2014/main" id="{0843F28F-456A-065E-7519-C15F8C90E3C0}"/>
                </a:ext>
              </a:extLst>
            </p:cNvPr>
            <p:cNvSpPr/>
            <p:nvPr/>
          </p:nvSpPr>
          <p:spPr>
            <a:xfrm>
              <a:off x="941995" y="2891352"/>
              <a:ext cx="336322" cy="89518"/>
            </a:xfrm>
            <a:custGeom>
              <a:avLst/>
              <a:gdLst/>
              <a:ahLst/>
              <a:cxnLst/>
              <a:rect l="l" t="t" r="r" b="b"/>
              <a:pathLst>
                <a:path w="4670" h="1243" extrusionOk="0">
                  <a:moveTo>
                    <a:pt x="297" y="1"/>
                  </a:moveTo>
                  <a:cubicBezTo>
                    <a:pt x="94" y="1"/>
                    <a:pt x="1" y="305"/>
                    <a:pt x="207" y="464"/>
                  </a:cubicBezTo>
                  <a:cubicBezTo>
                    <a:pt x="757" y="888"/>
                    <a:pt x="1440" y="1077"/>
                    <a:pt x="2149" y="1174"/>
                  </a:cubicBezTo>
                  <a:cubicBezTo>
                    <a:pt x="2478" y="1218"/>
                    <a:pt x="2783" y="1243"/>
                    <a:pt x="3076" y="1243"/>
                  </a:cubicBezTo>
                  <a:cubicBezTo>
                    <a:pt x="3521" y="1243"/>
                    <a:pt x="3940" y="1186"/>
                    <a:pt x="4376" y="1055"/>
                  </a:cubicBezTo>
                  <a:cubicBezTo>
                    <a:pt x="4669" y="968"/>
                    <a:pt x="4648" y="560"/>
                    <a:pt x="4369" y="560"/>
                  </a:cubicBezTo>
                  <a:cubicBezTo>
                    <a:pt x="4357" y="560"/>
                    <a:pt x="4346" y="561"/>
                    <a:pt x="4334" y="562"/>
                  </a:cubicBezTo>
                  <a:cubicBezTo>
                    <a:pt x="4013" y="602"/>
                    <a:pt x="3666" y="624"/>
                    <a:pt x="3309" y="624"/>
                  </a:cubicBezTo>
                  <a:cubicBezTo>
                    <a:pt x="2311" y="624"/>
                    <a:pt x="1231" y="454"/>
                    <a:pt x="416" y="33"/>
                  </a:cubicBezTo>
                  <a:cubicBezTo>
                    <a:pt x="373" y="10"/>
                    <a:pt x="333" y="1"/>
                    <a:pt x="297" y="1"/>
                  </a:cubicBezTo>
                  <a:close/>
                </a:path>
              </a:pathLst>
            </a:custGeom>
            <a:solidFill>
              <a:srgbClr val="F65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361;p57">
              <a:extLst>
                <a:ext uri="{FF2B5EF4-FFF2-40B4-BE49-F238E27FC236}">
                  <a16:creationId xmlns:a16="http://schemas.microsoft.com/office/drawing/2014/main" id="{D957837A-A1B3-7BA1-2E87-25AA6506D886}"/>
                </a:ext>
              </a:extLst>
            </p:cNvPr>
            <p:cNvSpPr/>
            <p:nvPr/>
          </p:nvSpPr>
          <p:spPr>
            <a:xfrm>
              <a:off x="1093162" y="2811915"/>
              <a:ext cx="73314" cy="80300"/>
            </a:xfrm>
            <a:custGeom>
              <a:avLst/>
              <a:gdLst/>
              <a:ahLst/>
              <a:cxnLst/>
              <a:rect l="l" t="t" r="r" b="b"/>
              <a:pathLst>
                <a:path w="1018" h="1115" extrusionOk="0">
                  <a:moveTo>
                    <a:pt x="549" y="1"/>
                  </a:moveTo>
                  <a:cubicBezTo>
                    <a:pt x="401" y="1"/>
                    <a:pt x="234" y="139"/>
                    <a:pt x="154" y="246"/>
                  </a:cubicBezTo>
                  <a:cubicBezTo>
                    <a:pt x="42" y="384"/>
                    <a:pt x="0" y="571"/>
                    <a:pt x="29" y="747"/>
                  </a:cubicBezTo>
                  <a:cubicBezTo>
                    <a:pt x="42" y="822"/>
                    <a:pt x="64" y="892"/>
                    <a:pt x="112" y="947"/>
                  </a:cubicBezTo>
                  <a:cubicBezTo>
                    <a:pt x="182" y="1046"/>
                    <a:pt x="301" y="1108"/>
                    <a:pt x="426" y="1114"/>
                  </a:cubicBezTo>
                  <a:cubicBezTo>
                    <a:pt x="436" y="1115"/>
                    <a:pt x="446" y="1115"/>
                    <a:pt x="456" y="1115"/>
                  </a:cubicBezTo>
                  <a:cubicBezTo>
                    <a:pt x="737" y="1115"/>
                    <a:pt x="989" y="910"/>
                    <a:pt x="1002" y="613"/>
                  </a:cubicBezTo>
                  <a:cubicBezTo>
                    <a:pt x="1017" y="343"/>
                    <a:pt x="885" y="22"/>
                    <a:pt x="572" y="2"/>
                  </a:cubicBezTo>
                  <a:cubicBezTo>
                    <a:pt x="564" y="1"/>
                    <a:pt x="557" y="1"/>
                    <a:pt x="54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362;p57">
              <a:extLst>
                <a:ext uri="{FF2B5EF4-FFF2-40B4-BE49-F238E27FC236}">
                  <a16:creationId xmlns:a16="http://schemas.microsoft.com/office/drawing/2014/main" id="{35866278-9D95-BDDA-EA38-5959EA94C3B8}"/>
                </a:ext>
              </a:extLst>
            </p:cNvPr>
            <p:cNvSpPr/>
            <p:nvPr/>
          </p:nvSpPr>
          <p:spPr>
            <a:xfrm>
              <a:off x="1217106" y="2803129"/>
              <a:ext cx="134601" cy="59775"/>
            </a:xfrm>
            <a:custGeom>
              <a:avLst/>
              <a:gdLst/>
              <a:ahLst/>
              <a:cxnLst/>
              <a:rect l="l" t="t" r="r" b="b"/>
              <a:pathLst>
                <a:path w="1869" h="830" extrusionOk="0">
                  <a:moveTo>
                    <a:pt x="811" y="0"/>
                  </a:moveTo>
                  <a:cubicBezTo>
                    <a:pt x="591" y="0"/>
                    <a:pt x="364" y="56"/>
                    <a:pt x="158" y="166"/>
                  </a:cubicBezTo>
                  <a:cubicBezTo>
                    <a:pt x="1" y="244"/>
                    <a:pt x="66" y="481"/>
                    <a:pt x="204" y="481"/>
                  </a:cubicBezTo>
                  <a:cubicBezTo>
                    <a:pt x="225" y="481"/>
                    <a:pt x="247" y="476"/>
                    <a:pt x="270" y="465"/>
                  </a:cubicBezTo>
                  <a:cubicBezTo>
                    <a:pt x="446" y="374"/>
                    <a:pt x="628" y="326"/>
                    <a:pt x="801" y="326"/>
                  </a:cubicBezTo>
                  <a:cubicBezTo>
                    <a:pt x="1093" y="326"/>
                    <a:pt x="1359" y="463"/>
                    <a:pt x="1529" y="764"/>
                  </a:cubicBezTo>
                  <a:cubicBezTo>
                    <a:pt x="1557" y="810"/>
                    <a:pt x="1601" y="830"/>
                    <a:pt x="1647" y="830"/>
                  </a:cubicBezTo>
                  <a:cubicBezTo>
                    <a:pt x="1752" y="830"/>
                    <a:pt x="1868" y="726"/>
                    <a:pt x="1815" y="610"/>
                  </a:cubicBezTo>
                  <a:cubicBezTo>
                    <a:pt x="1616" y="197"/>
                    <a:pt x="1224" y="0"/>
                    <a:pt x="811" y="0"/>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363;p57">
              <a:extLst>
                <a:ext uri="{FF2B5EF4-FFF2-40B4-BE49-F238E27FC236}">
                  <a16:creationId xmlns:a16="http://schemas.microsoft.com/office/drawing/2014/main" id="{BA1526AA-DDC8-476B-DCCB-031A329C01E4}"/>
                </a:ext>
              </a:extLst>
            </p:cNvPr>
            <p:cNvSpPr/>
            <p:nvPr/>
          </p:nvSpPr>
          <p:spPr>
            <a:xfrm>
              <a:off x="907210" y="2751347"/>
              <a:ext cx="138778" cy="52429"/>
            </a:xfrm>
            <a:custGeom>
              <a:avLst/>
              <a:gdLst/>
              <a:ahLst/>
              <a:cxnLst/>
              <a:rect l="l" t="t" r="r" b="b"/>
              <a:pathLst>
                <a:path w="1927" h="728" extrusionOk="0">
                  <a:moveTo>
                    <a:pt x="863" y="1"/>
                  </a:moveTo>
                  <a:cubicBezTo>
                    <a:pt x="591" y="1"/>
                    <a:pt x="323" y="100"/>
                    <a:pt x="106" y="320"/>
                  </a:cubicBezTo>
                  <a:cubicBezTo>
                    <a:pt x="0" y="421"/>
                    <a:pt x="113" y="584"/>
                    <a:pt x="234" y="584"/>
                  </a:cubicBezTo>
                  <a:cubicBezTo>
                    <a:pt x="263" y="584"/>
                    <a:pt x="294" y="574"/>
                    <a:pt x="321" y="551"/>
                  </a:cubicBezTo>
                  <a:cubicBezTo>
                    <a:pt x="497" y="399"/>
                    <a:pt x="688" y="330"/>
                    <a:pt x="877" y="330"/>
                  </a:cubicBezTo>
                  <a:cubicBezTo>
                    <a:pt x="1139" y="330"/>
                    <a:pt x="1399" y="461"/>
                    <a:pt x="1609" y="683"/>
                  </a:cubicBezTo>
                  <a:cubicBezTo>
                    <a:pt x="1641" y="714"/>
                    <a:pt x="1675" y="727"/>
                    <a:pt x="1708" y="727"/>
                  </a:cubicBezTo>
                  <a:cubicBezTo>
                    <a:pt x="1827" y="727"/>
                    <a:pt x="1926" y="554"/>
                    <a:pt x="1818" y="439"/>
                  </a:cubicBezTo>
                  <a:cubicBezTo>
                    <a:pt x="1560" y="162"/>
                    <a:pt x="1209" y="1"/>
                    <a:pt x="863"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364;p57">
              <a:extLst>
                <a:ext uri="{FF2B5EF4-FFF2-40B4-BE49-F238E27FC236}">
                  <a16:creationId xmlns:a16="http://schemas.microsoft.com/office/drawing/2014/main" id="{3FFF2BC1-9895-1D2F-6D5A-2B0A1F869DD8}"/>
                </a:ext>
              </a:extLst>
            </p:cNvPr>
            <p:cNvSpPr/>
            <p:nvPr/>
          </p:nvSpPr>
          <p:spPr>
            <a:xfrm>
              <a:off x="1236983" y="2706119"/>
              <a:ext cx="124374" cy="64888"/>
            </a:xfrm>
            <a:custGeom>
              <a:avLst/>
              <a:gdLst/>
              <a:ahLst/>
              <a:cxnLst/>
              <a:rect l="l" t="t" r="r" b="b"/>
              <a:pathLst>
                <a:path w="1727" h="901" extrusionOk="0">
                  <a:moveTo>
                    <a:pt x="469" y="1"/>
                  </a:moveTo>
                  <a:cubicBezTo>
                    <a:pt x="92" y="1"/>
                    <a:pt x="1" y="575"/>
                    <a:pt x="398" y="636"/>
                  </a:cubicBezTo>
                  <a:cubicBezTo>
                    <a:pt x="662" y="671"/>
                    <a:pt x="906" y="746"/>
                    <a:pt x="1143" y="865"/>
                  </a:cubicBezTo>
                  <a:cubicBezTo>
                    <a:pt x="1195" y="889"/>
                    <a:pt x="1244" y="900"/>
                    <a:pt x="1290" y="900"/>
                  </a:cubicBezTo>
                  <a:cubicBezTo>
                    <a:pt x="1582" y="900"/>
                    <a:pt x="1727" y="455"/>
                    <a:pt x="1414" y="280"/>
                  </a:cubicBezTo>
                  <a:cubicBezTo>
                    <a:pt x="1135" y="128"/>
                    <a:pt x="822" y="36"/>
                    <a:pt x="508" y="3"/>
                  </a:cubicBezTo>
                  <a:cubicBezTo>
                    <a:pt x="495" y="2"/>
                    <a:pt x="482" y="1"/>
                    <a:pt x="469"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65;p57">
              <a:extLst>
                <a:ext uri="{FF2B5EF4-FFF2-40B4-BE49-F238E27FC236}">
                  <a16:creationId xmlns:a16="http://schemas.microsoft.com/office/drawing/2014/main" id="{4C6B133C-4577-9FD0-8684-B35DE7675921}"/>
                </a:ext>
              </a:extLst>
            </p:cNvPr>
            <p:cNvSpPr/>
            <p:nvPr/>
          </p:nvSpPr>
          <p:spPr>
            <a:xfrm>
              <a:off x="901809" y="2658083"/>
              <a:ext cx="121782" cy="57038"/>
            </a:xfrm>
            <a:custGeom>
              <a:avLst/>
              <a:gdLst/>
              <a:ahLst/>
              <a:cxnLst/>
              <a:rect l="l" t="t" r="r" b="b"/>
              <a:pathLst>
                <a:path w="1691" h="792" extrusionOk="0">
                  <a:moveTo>
                    <a:pt x="1092" y="1"/>
                  </a:moveTo>
                  <a:cubicBezTo>
                    <a:pt x="804" y="1"/>
                    <a:pt x="514" y="40"/>
                    <a:pt x="258" y="176"/>
                  </a:cubicBezTo>
                  <a:cubicBezTo>
                    <a:pt x="104" y="253"/>
                    <a:pt x="0" y="411"/>
                    <a:pt x="69" y="587"/>
                  </a:cubicBezTo>
                  <a:cubicBezTo>
                    <a:pt x="113" y="699"/>
                    <a:pt x="244" y="792"/>
                    <a:pt x="372" y="792"/>
                  </a:cubicBezTo>
                  <a:cubicBezTo>
                    <a:pt x="409" y="792"/>
                    <a:pt x="446" y="784"/>
                    <a:pt x="480" y="767"/>
                  </a:cubicBezTo>
                  <a:cubicBezTo>
                    <a:pt x="720" y="654"/>
                    <a:pt x="969" y="648"/>
                    <a:pt x="1226" y="648"/>
                  </a:cubicBezTo>
                  <a:cubicBezTo>
                    <a:pt x="1253" y="648"/>
                    <a:pt x="1281" y="648"/>
                    <a:pt x="1308" y="648"/>
                  </a:cubicBezTo>
                  <a:cubicBezTo>
                    <a:pt x="1670" y="642"/>
                    <a:pt x="1690" y="29"/>
                    <a:pt x="1330" y="9"/>
                  </a:cubicBezTo>
                  <a:cubicBezTo>
                    <a:pt x="1251" y="4"/>
                    <a:pt x="1171" y="1"/>
                    <a:pt x="1092" y="1"/>
                  </a:cubicBezTo>
                  <a:close/>
                </a:path>
              </a:pathLst>
            </a:custGeom>
            <a:solidFill>
              <a:srgbClr val="DA6C0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1" name="Google Shape;3455;p80">
            <a:extLst>
              <a:ext uri="{FF2B5EF4-FFF2-40B4-BE49-F238E27FC236}">
                <a16:creationId xmlns:a16="http://schemas.microsoft.com/office/drawing/2014/main" id="{13D4550F-8010-9F69-4149-59625FE21853}"/>
              </a:ext>
            </a:extLst>
          </p:cNvPr>
          <p:cNvGrpSpPr/>
          <p:nvPr/>
        </p:nvGrpSpPr>
        <p:grpSpPr>
          <a:xfrm>
            <a:off x="7353903" y="686047"/>
            <a:ext cx="1330664" cy="1977803"/>
            <a:chOff x="5253675" y="433100"/>
            <a:chExt cx="2128825" cy="3286400"/>
          </a:xfrm>
        </p:grpSpPr>
        <p:sp>
          <p:nvSpPr>
            <p:cNvPr id="232" name="Google Shape;3456;p80">
              <a:extLst>
                <a:ext uri="{FF2B5EF4-FFF2-40B4-BE49-F238E27FC236}">
                  <a16:creationId xmlns:a16="http://schemas.microsoft.com/office/drawing/2014/main" id="{0BABE258-171D-3C62-B400-8EEBC4EDD9B0}"/>
                </a:ext>
              </a:extLst>
            </p:cNvPr>
            <p:cNvSpPr/>
            <p:nvPr/>
          </p:nvSpPr>
          <p:spPr>
            <a:xfrm>
              <a:off x="5504900" y="1377375"/>
              <a:ext cx="535475" cy="651150"/>
            </a:xfrm>
            <a:custGeom>
              <a:avLst/>
              <a:gdLst/>
              <a:ahLst/>
              <a:cxnLst/>
              <a:rect l="l" t="t" r="r" b="b"/>
              <a:pathLst>
                <a:path w="21419" h="26046" extrusionOk="0">
                  <a:moveTo>
                    <a:pt x="8958" y="0"/>
                  </a:moveTo>
                  <a:lnTo>
                    <a:pt x="0" y="4821"/>
                  </a:lnTo>
                  <a:lnTo>
                    <a:pt x="5573" y="15133"/>
                  </a:lnTo>
                  <a:cubicBezTo>
                    <a:pt x="8704" y="20718"/>
                    <a:pt x="13952" y="24601"/>
                    <a:pt x="19973" y="26046"/>
                  </a:cubicBezTo>
                  <a:cubicBezTo>
                    <a:pt x="20015" y="22353"/>
                    <a:pt x="20369" y="18643"/>
                    <a:pt x="21418" y="14960"/>
                  </a:cubicBezTo>
                  <a:cubicBezTo>
                    <a:pt x="18824" y="14044"/>
                    <a:pt x="16598" y="12224"/>
                    <a:pt x="15204" y="9734"/>
                  </a:cubicBezTo>
                  <a:lnTo>
                    <a:pt x="8958"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3457;p80">
              <a:extLst>
                <a:ext uri="{FF2B5EF4-FFF2-40B4-BE49-F238E27FC236}">
                  <a16:creationId xmlns:a16="http://schemas.microsoft.com/office/drawing/2014/main" id="{FD251433-386F-FBF9-5BF6-02676AD1B398}"/>
                </a:ext>
              </a:extLst>
            </p:cNvPr>
            <p:cNvSpPr/>
            <p:nvPr/>
          </p:nvSpPr>
          <p:spPr>
            <a:xfrm>
              <a:off x="5949050" y="1716525"/>
              <a:ext cx="425400" cy="351200"/>
            </a:xfrm>
            <a:custGeom>
              <a:avLst/>
              <a:gdLst/>
              <a:ahLst/>
              <a:cxnLst/>
              <a:rect l="l" t="t" r="r" b="b"/>
              <a:pathLst>
                <a:path w="17016" h="14048" extrusionOk="0">
                  <a:moveTo>
                    <a:pt x="1729" y="0"/>
                  </a:moveTo>
                  <a:cubicBezTo>
                    <a:pt x="467" y="4425"/>
                    <a:pt x="40" y="8870"/>
                    <a:pt x="1" y="13302"/>
                  </a:cubicBezTo>
                  <a:cubicBezTo>
                    <a:pt x="682" y="13466"/>
                    <a:pt x="1382" y="13607"/>
                    <a:pt x="2095" y="13710"/>
                  </a:cubicBezTo>
                  <a:cubicBezTo>
                    <a:pt x="2451" y="13771"/>
                    <a:pt x="2827" y="13822"/>
                    <a:pt x="3193" y="13864"/>
                  </a:cubicBezTo>
                  <a:cubicBezTo>
                    <a:pt x="4212" y="13984"/>
                    <a:pt x="5251" y="14047"/>
                    <a:pt x="6298" y="14047"/>
                  </a:cubicBezTo>
                  <a:cubicBezTo>
                    <a:pt x="6568" y="14047"/>
                    <a:pt x="6838" y="14043"/>
                    <a:pt x="7109" y="14035"/>
                  </a:cubicBezTo>
                  <a:lnTo>
                    <a:pt x="8798" y="13995"/>
                  </a:lnTo>
                  <a:lnTo>
                    <a:pt x="10465" y="13944"/>
                  </a:lnTo>
                  <a:cubicBezTo>
                    <a:pt x="14126" y="13842"/>
                    <a:pt x="17016" y="10791"/>
                    <a:pt x="16913" y="7130"/>
                  </a:cubicBezTo>
                  <a:cubicBezTo>
                    <a:pt x="16820" y="4040"/>
                    <a:pt x="14624" y="1496"/>
                    <a:pt x="11746" y="854"/>
                  </a:cubicBezTo>
                  <a:cubicBezTo>
                    <a:pt x="11290" y="749"/>
                    <a:pt x="10817" y="689"/>
                    <a:pt x="10328" y="689"/>
                  </a:cubicBezTo>
                  <a:cubicBezTo>
                    <a:pt x="10252" y="689"/>
                    <a:pt x="10175" y="690"/>
                    <a:pt x="10098" y="693"/>
                  </a:cubicBezTo>
                  <a:lnTo>
                    <a:pt x="6733" y="784"/>
                  </a:lnTo>
                  <a:cubicBezTo>
                    <a:pt x="6578" y="789"/>
                    <a:pt x="6423" y="792"/>
                    <a:pt x="6270" y="792"/>
                  </a:cubicBezTo>
                  <a:cubicBezTo>
                    <a:pt x="5525" y="792"/>
                    <a:pt x="4796" y="728"/>
                    <a:pt x="4079" y="600"/>
                  </a:cubicBezTo>
                  <a:cubicBezTo>
                    <a:pt x="3713" y="549"/>
                    <a:pt x="3357" y="469"/>
                    <a:pt x="3001" y="388"/>
                  </a:cubicBezTo>
                  <a:cubicBezTo>
                    <a:pt x="2574" y="276"/>
                    <a:pt x="2146" y="144"/>
                    <a:pt x="1729"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3458;p80">
              <a:extLst>
                <a:ext uri="{FF2B5EF4-FFF2-40B4-BE49-F238E27FC236}">
                  <a16:creationId xmlns:a16="http://schemas.microsoft.com/office/drawing/2014/main" id="{CCD35535-7E14-7557-0532-A545910EC457}"/>
                </a:ext>
              </a:extLst>
            </p:cNvPr>
            <p:cNvSpPr/>
            <p:nvPr/>
          </p:nvSpPr>
          <p:spPr>
            <a:xfrm>
              <a:off x="5253675" y="983325"/>
              <a:ext cx="521750" cy="545875"/>
            </a:xfrm>
            <a:custGeom>
              <a:avLst/>
              <a:gdLst/>
              <a:ahLst/>
              <a:cxnLst/>
              <a:rect l="l" t="t" r="r" b="b"/>
              <a:pathLst>
                <a:path w="20870" h="21835" extrusionOk="0">
                  <a:moveTo>
                    <a:pt x="10618" y="0"/>
                  </a:moveTo>
                  <a:cubicBezTo>
                    <a:pt x="10513" y="0"/>
                    <a:pt x="10408" y="10"/>
                    <a:pt x="10303" y="29"/>
                  </a:cubicBezTo>
                  <a:cubicBezTo>
                    <a:pt x="9388" y="212"/>
                    <a:pt x="8788" y="1108"/>
                    <a:pt x="8961" y="2023"/>
                  </a:cubicBezTo>
                  <a:lnTo>
                    <a:pt x="10477" y="7891"/>
                  </a:lnTo>
                  <a:cubicBezTo>
                    <a:pt x="9591" y="6538"/>
                    <a:pt x="7567" y="3173"/>
                    <a:pt x="6530" y="1576"/>
                  </a:cubicBezTo>
                  <a:cubicBezTo>
                    <a:pt x="6254" y="1169"/>
                    <a:pt x="5827" y="915"/>
                    <a:pt x="5351" y="844"/>
                  </a:cubicBezTo>
                  <a:cubicBezTo>
                    <a:pt x="5279" y="835"/>
                    <a:pt x="5207" y="830"/>
                    <a:pt x="5136" y="830"/>
                  </a:cubicBezTo>
                  <a:cubicBezTo>
                    <a:pt x="4739" y="830"/>
                    <a:pt x="4348" y="971"/>
                    <a:pt x="4038" y="1230"/>
                  </a:cubicBezTo>
                  <a:cubicBezTo>
                    <a:pt x="3376" y="1779"/>
                    <a:pt x="3254" y="2797"/>
                    <a:pt x="3752" y="3529"/>
                  </a:cubicBezTo>
                  <a:lnTo>
                    <a:pt x="7914" y="9528"/>
                  </a:lnTo>
                  <a:lnTo>
                    <a:pt x="3459" y="4971"/>
                  </a:lnTo>
                  <a:cubicBezTo>
                    <a:pt x="3151" y="4684"/>
                    <a:pt x="2745" y="4533"/>
                    <a:pt x="2325" y="4533"/>
                  </a:cubicBezTo>
                  <a:cubicBezTo>
                    <a:pt x="2300" y="4533"/>
                    <a:pt x="2274" y="4533"/>
                    <a:pt x="2249" y="4535"/>
                  </a:cubicBezTo>
                  <a:cubicBezTo>
                    <a:pt x="1790" y="4566"/>
                    <a:pt x="1372" y="4759"/>
                    <a:pt x="1080" y="5093"/>
                  </a:cubicBezTo>
                  <a:cubicBezTo>
                    <a:pt x="447" y="5787"/>
                    <a:pt x="508" y="6863"/>
                    <a:pt x="1202" y="7495"/>
                  </a:cubicBezTo>
                  <a:cubicBezTo>
                    <a:pt x="2564" y="8777"/>
                    <a:pt x="4577" y="10688"/>
                    <a:pt x="5573" y="11654"/>
                  </a:cubicBezTo>
                  <a:lnTo>
                    <a:pt x="1983" y="11247"/>
                  </a:lnTo>
                  <a:cubicBezTo>
                    <a:pt x="1916" y="11239"/>
                    <a:pt x="1850" y="11235"/>
                    <a:pt x="1784" y="11235"/>
                  </a:cubicBezTo>
                  <a:cubicBezTo>
                    <a:pt x="1405" y="11235"/>
                    <a:pt x="1036" y="11360"/>
                    <a:pt x="733" y="11603"/>
                  </a:cubicBezTo>
                  <a:cubicBezTo>
                    <a:pt x="377" y="11876"/>
                    <a:pt x="152" y="12284"/>
                    <a:pt x="103" y="12731"/>
                  </a:cubicBezTo>
                  <a:cubicBezTo>
                    <a:pt x="1" y="13658"/>
                    <a:pt x="662" y="14500"/>
                    <a:pt x="1597" y="14613"/>
                  </a:cubicBezTo>
                  <a:cubicBezTo>
                    <a:pt x="1597" y="14613"/>
                    <a:pt x="2249" y="14683"/>
                    <a:pt x="3103" y="14786"/>
                  </a:cubicBezTo>
                  <a:cubicBezTo>
                    <a:pt x="3957" y="14879"/>
                    <a:pt x="5014" y="15001"/>
                    <a:pt x="5839" y="15091"/>
                  </a:cubicBezTo>
                  <a:cubicBezTo>
                    <a:pt x="6449" y="15162"/>
                    <a:pt x="7008" y="15438"/>
                    <a:pt x="7435" y="15865"/>
                  </a:cubicBezTo>
                  <a:lnTo>
                    <a:pt x="10740" y="21835"/>
                  </a:lnTo>
                  <a:lnTo>
                    <a:pt x="19639" y="16912"/>
                  </a:lnTo>
                  <a:lnTo>
                    <a:pt x="17513" y="13068"/>
                  </a:lnTo>
                  <a:cubicBezTo>
                    <a:pt x="17848" y="11979"/>
                    <a:pt x="18724" y="9641"/>
                    <a:pt x="20118" y="8533"/>
                  </a:cubicBezTo>
                  <a:cubicBezTo>
                    <a:pt x="20513" y="8227"/>
                    <a:pt x="20757" y="7778"/>
                    <a:pt x="20818" y="7280"/>
                  </a:cubicBezTo>
                  <a:cubicBezTo>
                    <a:pt x="20869" y="6782"/>
                    <a:pt x="20728" y="6304"/>
                    <a:pt x="20423" y="5909"/>
                  </a:cubicBezTo>
                  <a:cubicBezTo>
                    <a:pt x="20118" y="5521"/>
                    <a:pt x="19669" y="5267"/>
                    <a:pt x="19171" y="5216"/>
                  </a:cubicBezTo>
                  <a:cubicBezTo>
                    <a:pt x="19097" y="5206"/>
                    <a:pt x="19023" y="5202"/>
                    <a:pt x="18949" y="5202"/>
                  </a:cubicBezTo>
                  <a:cubicBezTo>
                    <a:pt x="18537" y="5202"/>
                    <a:pt x="18135" y="5345"/>
                    <a:pt x="17799" y="5604"/>
                  </a:cubicBezTo>
                  <a:cubicBezTo>
                    <a:pt x="16945" y="6294"/>
                    <a:pt x="16161" y="7239"/>
                    <a:pt x="15480" y="8420"/>
                  </a:cubicBezTo>
                  <a:cubicBezTo>
                    <a:pt x="15407" y="8552"/>
                    <a:pt x="15297" y="8655"/>
                    <a:pt x="15163" y="8725"/>
                  </a:cubicBezTo>
                  <a:cubicBezTo>
                    <a:pt x="15035" y="8795"/>
                    <a:pt x="14893" y="8829"/>
                    <a:pt x="14752" y="8829"/>
                  </a:cubicBezTo>
                  <a:cubicBezTo>
                    <a:pt x="14503" y="8829"/>
                    <a:pt x="14255" y="8723"/>
                    <a:pt x="14087" y="8520"/>
                  </a:cubicBezTo>
                  <a:cubicBezTo>
                    <a:pt x="13772" y="8135"/>
                    <a:pt x="13567" y="7698"/>
                    <a:pt x="13515" y="7595"/>
                  </a:cubicBezTo>
                  <a:lnTo>
                    <a:pt x="12295" y="1371"/>
                  </a:lnTo>
                  <a:cubicBezTo>
                    <a:pt x="12205" y="925"/>
                    <a:pt x="11951" y="539"/>
                    <a:pt x="11575" y="283"/>
                  </a:cubicBezTo>
                  <a:cubicBezTo>
                    <a:pt x="11287" y="97"/>
                    <a:pt x="10954" y="0"/>
                    <a:pt x="1061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3459;p80">
              <a:extLst>
                <a:ext uri="{FF2B5EF4-FFF2-40B4-BE49-F238E27FC236}">
                  <a16:creationId xmlns:a16="http://schemas.microsoft.com/office/drawing/2014/main" id="{DBD882F4-4F7B-5A82-7D46-E06562E18957}"/>
                </a:ext>
              </a:extLst>
            </p:cNvPr>
            <p:cNvSpPr/>
            <p:nvPr/>
          </p:nvSpPr>
          <p:spPr>
            <a:xfrm>
              <a:off x="6687150" y="3059725"/>
              <a:ext cx="281700" cy="405025"/>
            </a:xfrm>
            <a:custGeom>
              <a:avLst/>
              <a:gdLst/>
              <a:ahLst/>
              <a:cxnLst/>
              <a:rect l="l" t="t" r="r" b="b"/>
              <a:pathLst>
                <a:path w="11268" h="16201" extrusionOk="0">
                  <a:moveTo>
                    <a:pt x="4982" y="1"/>
                  </a:moveTo>
                  <a:cubicBezTo>
                    <a:pt x="3274" y="4629"/>
                    <a:pt x="1841" y="9295"/>
                    <a:pt x="1" y="13833"/>
                  </a:cubicBezTo>
                  <a:lnTo>
                    <a:pt x="4982" y="16200"/>
                  </a:lnTo>
                  <a:lnTo>
                    <a:pt x="11267" y="2991"/>
                  </a:lnTo>
                  <a:lnTo>
                    <a:pt x="4982"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3460;p80">
              <a:extLst>
                <a:ext uri="{FF2B5EF4-FFF2-40B4-BE49-F238E27FC236}">
                  <a16:creationId xmlns:a16="http://schemas.microsoft.com/office/drawing/2014/main" id="{B6864C4D-94B2-0AC5-75D4-95C8C4F71DB2}"/>
                </a:ext>
              </a:extLst>
            </p:cNvPr>
            <p:cNvSpPr/>
            <p:nvPr/>
          </p:nvSpPr>
          <p:spPr>
            <a:xfrm>
              <a:off x="6086350" y="2822250"/>
              <a:ext cx="725375" cy="583300"/>
            </a:xfrm>
            <a:custGeom>
              <a:avLst/>
              <a:gdLst/>
              <a:ahLst/>
              <a:cxnLst/>
              <a:rect l="l" t="t" r="r" b="b"/>
              <a:pathLst>
                <a:path w="29015" h="23332" extrusionOk="0">
                  <a:moveTo>
                    <a:pt x="14819" y="0"/>
                  </a:moveTo>
                  <a:lnTo>
                    <a:pt x="14819" y="0"/>
                  </a:lnTo>
                  <a:cubicBezTo>
                    <a:pt x="9966" y="733"/>
                    <a:pt x="4902" y="947"/>
                    <a:pt x="62" y="1985"/>
                  </a:cubicBezTo>
                  <a:cubicBezTo>
                    <a:pt x="1" y="6368"/>
                    <a:pt x="813" y="9031"/>
                    <a:pt x="2625" y="11045"/>
                  </a:cubicBezTo>
                  <a:cubicBezTo>
                    <a:pt x="3742" y="12297"/>
                    <a:pt x="5666" y="14015"/>
                    <a:pt x="14289" y="18511"/>
                  </a:cubicBezTo>
                  <a:cubicBezTo>
                    <a:pt x="18448" y="20667"/>
                    <a:pt x="22251" y="22487"/>
                    <a:pt x="22405" y="22558"/>
                  </a:cubicBezTo>
                  <a:lnTo>
                    <a:pt x="24033" y="23332"/>
                  </a:lnTo>
                  <a:cubicBezTo>
                    <a:pt x="25873" y="18794"/>
                    <a:pt x="27306" y="14128"/>
                    <a:pt x="29014" y="9500"/>
                  </a:cubicBezTo>
                  <a:lnTo>
                    <a:pt x="28699" y="9346"/>
                  </a:lnTo>
                  <a:cubicBezTo>
                    <a:pt x="23635" y="6937"/>
                    <a:pt x="17574" y="3784"/>
                    <a:pt x="14684" y="1995"/>
                  </a:cubicBezTo>
                  <a:cubicBezTo>
                    <a:pt x="14697" y="1426"/>
                    <a:pt x="14745" y="755"/>
                    <a:pt x="1481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3461;p80">
              <a:extLst>
                <a:ext uri="{FF2B5EF4-FFF2-40B4-BE49-F238E27FC236}">
                  <a16:creationId xmlns:a16="http://schemas.microsoft.com/office/drawing/2014/main" id="{D8D44B81-5DEA-E5D4-976A-96E4B866F254}"/>
                </a:ext>
              </a:extLst>
            </p:cNvPr>
            <p:cNvSpPr/>
            <p:nvPr/>
          </p:nvSpPr>
          <p:spPr>
            <a:xfrm>
              <a:off x="6046925" y="2156150"/>
              <a:ext cx="556850" cy="777250"/>
            </a:xfrm>
            <a:custGeom>
              <a:avLst/>
              <a:gdLst/>
              <a:ahLst/>
              <a:cxnLst/>
              <a:rect l="l" t="t" r="r" b="b"/>
              <a:pathLst>
                <a:path w="22274" h="31090" extrusionOk="0">
                  <a:moveTo>
                    <a:pt x="5117" y="1"/>
                  </a:moveTo>
                  <a:lnTo>
                    <a:pt x="4831" y="1282"/>
                  </a:lnTo>
                  <a:lnTo>
                    <a:pt x="4272" y="3823"/>
                  </a:lnTo>
                  <a:lnTo>
                    <a:pt x="3794" y="6010"/>
                  </a:lnTo>
                  <a:lnTo>
                    <a:pt x="3235" y="8583"/>
                  </a:lnTo>
                  <a:cubicBezTo>
                    <a:pt x="3215" y="8685"/>
                    <a:pt x="3001" y="9642"/>
                    <a:pt x="2696" y="11155"/>
                  </a:cubicBezTo>
                  <a:cubicBezTo>
                    <a:pt x="2666" y="11268"/>
                    <a:pt x="2644" y="11399"/>
                    <a:pt x="2625" y="11521"/>
                  </a:cubicBezTo>
                  <a:cubicBezTo>
                    <a:pt x="2532" y="11948"/>
                    <a:pt x="2452" y="12407"/>
                    <a:pt x="2349" y="12896"/>
                  </a:cubicBezTo>
                  <a:cubicBezTo>
                    <a:pt x="2105" y="14167"/>
                    <a:pt x="1832" y="15641"/>
                    <a:pt x="1568" y="17228"/>
                  </a:cubicBezTo>
                  <a:cubicBezTo>
                    <a:pt x="1507" y="17594"/>
                    <a:pt x="1446" y="17960"/>
                    <a:pt x="1385" y="18336"/>
                  </a:cubicBezTo>
                  <a:cubicBezTo>
                    <a:pt x="1263" y="19078"/>
                    <a:pt x="1141" y="19842"/>
                    <a:pt x="1019" y="20625"/>
                  </a:cubicBezTo>
                  <a:cubicBezTo>
                    <a:pt x="1007" y="20696"/>
                    <a:pt x="997" y="20767"/>
                    <a:pt x="987" y="20838"/>
                  </a:cubicBezTo>
                  <a:cubicBezTo>
                    <a:pt x="377" y="24958"/>
                    <a:pt x="52" y="28302"/>
                    <a:pt x="1" y="31089"/>
                  </a:cubicBezTo>
                  <a:cubicBezTo>
                    <a:pt x="5817" y="29839"/>
                    <a:pt x="11890" y="29573"/>
                    <a:pt x="17706" y="28700"/>
                  </a:cubicBezTo>
                  <a:cubicBezTo>
                    <a:pt x="17909" y="26503"/>
                    <a:pt x="18287" y="23716"/>
                    <a:pt x="18785" y="20726"/>
                  </a:cubicBezTo>
                  <a:cubicBezTo>
                    <a:pt x="18836" y="20411"/>
                    <a:pt x="18885" y="20076"/>
                    <a:pt x="18946" y="19749"/>
                  </a:cubicBezTo>
                  <a:cubicBezTo>
                    <a:pt x="19181" y="18346"/>
                    <a:pt x="19456" y="16903"/>
                    <a:pt x="19730" y="15458"/>
                  </a:cubicBezTo>
                  <a:cubicBezTo>
                    <a:pt x="19945" y="14421"/>
                    <a:pt x="20157" y="13384"/>
                    <a:pt x="20382" y="12356"/>
                  </a:cubicBezTo>
                  <a:lnTo>
                    <a:pt x="21155" y="8836"/>
                  </a:lnTo>
                  <a:lnTo>
                    <a:pt x="22273" y="3784"/>
                  </a:lnTo>
                  <a:lnTo>
                    <a:pt x="13027" y="1748"/>
                  </a:lnTo>
                  <a:lnTo>
                    <a:pt x="12073" y="1536"/>
                  </a:lnTo>
                  <a:lnTo>
                    <a:pt x="12002" y="1514"/>
                  </a:lnTo>
                  <a:lnTo>
                    <a:pt x="7597" y="550"/>
                  </a:lnTo>
                  <a:lnTo>
                    <a:pt x="7272" y="477"/>
                  </a:lnTo>
                  <a:lnTo>
                    <a:pt x="6010" y="203"/>
                  </a:lnTo>
                  <a:lnTo>
                    <a:pt x="5117" y="1"/>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3462;p80">
              <a:extLst>
                <a:ext uri="{FF2B5EF4-FFF2-40B4-BE49-F238E27FC236}">
                  <a16:creationId xmlns:a16="http://schemas.microsoft.com/office/drawing/2014/main" id="{5D30EF10-1B6C-D954-26CB-7210262F55F2}"/>
                </a:ext>
              </a:extLst>
            </p:cNvPr>
            <p:cNvSpPr/>
            <p:nvPr/>
          </p:nvSpPr>
          <p:spPr>
            <a:xfrm>
              <a:off x="6742075" y="3128625"/>
              <a:ext cx="454300" cy="590875"/>
            </a:xfrm>
            <a:custGeom>
              <a:avLst/>
              <a:gdLst/>
              <a:ahLst/>
              <a:cxnLst/>
              <a:rect l="l" t="t" r="r" b="b"/>
              <a:pathLst>
                <a:path w="18172" h="23635" extrusionOk="0">
                  <a:moveTo>
                    <a:pt x="8807" y="1"/>
                  </a:moveTo>
                  <a:lnTo>
                    <a:pt x="2490" y="13222"/>
                  </a:lnTo>
                  <a:cubicBezTo>
                    <a:pt x="2490" y="13222"/>
                    <a:pt x="0" y="17931"/>
                    <a:pt x="6151" y="23635"/>
                  </a:cubicBezTo>
                  <a:lnTo>
                    <a:pt x="18172" y="5300"/>
                  </a:lnTo>
                  <a:lnTo>
                    <a:pt x="8807"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3463;p80">
              <a:extLst>
                <a:ext uri="{FF2B5EF4-FFF2-40B4-BE49-F238E27FC236}">
                  <a16:creationId xmlns:a16="http://schemas.microsoft.com/office/drawing/2014/main" id="{F9EDC630-0AEA-EFE8-E40C-26218F263987}"/>
                </a:ext>
              </a:extLst>
            </p:cNvPr>
            <p:cNvSpPr/>
            <p:nvPr/>
          </p:nvSpPr>
          <p:spPr>
            <a:xfrm>
              <a:off x="6874000" y="3216850"/>
              <a:ext cx="322375" cy="502650"/>
            </a:xfrm>
            <a:custGeom>
              <a:avLst/>
              <a:gdLst/>
              <a:ahLst/>
              <a:cxnLst/>
              <a:rect l="l" t="t" r="r" b="b"/>
              <a:pathLst>
                <a:path w="12895" h="20106" extrusionOk="0">
                  <a:moveTo>
                    <a:pt x="9754" y="1"/>
                  </a:moveTo>
                  <a:lnTo>
                    <a:pt x="0" y="19242"/>
                  </a:lnTo>
                  <a:lnTo>
                    <a:pt x="874" y="20106"/>
                  </a:lnTo>
                  <a:lnTo>
                    <a:pt x="12895" y="1771"/>
                  </a:lnTo>
                  <a:lnTo>
                    <a:pt x="975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3464;p80">
              <a:extLst>
                <a:ext uri="{FF2B5EF4-FFF2-40B4-BE49-F238E27FC236}">
                  <a16:creationId xmlns:a16="http://schemas.microsoft.com/office/drawing/2014/main" id="{D228945B-BA44-ED5C-46C7-FB9F1E0EAFAC}"/>
                </a:ext>
              </a:extLst>
            </p:cNvPr>
            <p:cNvSpPr/>
            <p:nvPr/>
          </p:nvSpPr>
          <p:spPr>
            <a:xfrm>
              <a:off x="6801775" y="3565500"/>
              <a:ext cx="145475" cy="31350"/>
            </a:xfrm>
            <a:custGeom>
              <a:avLst/>
              <a:gdLst/>
              <a:ahLst/>
              <a:cxnLst/>
              <a:rect l="l" t="t" r="r" b="b"/>
              <a:pathLst>
                <a:path w="5819" h="1254" extrusionOk="0">
                  <a:moveTo>
                    <a:pt x="2187" y="0"/>
                  </a:moveTo>
                  <a:cubicBezTo>
                    <a:pt x="1519" y="0"/>
                    <a:pt x="850" y="96"/>
                    <a:pt x="205" y="292"/>
                  </a:cubicBezTo>
                  <a:cubicBezTo>
                    <a:pt x="0" y="357"/>
                    <a:pt x="42" y="658"/>
                    <a:pt x="219" y="658"/>
                  </a:cubicBezTo>
                  <a:cubicBezTo>
                    <a:pt x="237" y="658"/>
                    <a:pt x="255" y="655"/>
                    <a:pt x="275" y="648"/>
                  </a:cubicBezTo>
                  <a:cubicBezTo>
                    <a:pt x="897" y="461"/>
                    <a:pt x="1541" y="368"/>
                    <a:pt x="2185" y="368"/>
                  </a:cubicBezTo>
                  <a:cubicBezTo>
                    <a:pt x="3320" y="368"/>
                    <a:pt x="4452" y="658"/>
                    <a:pt x="5452" y="1229"/>
                  </a:cubicBezTo>
                  <a:cubicBezTo>
                    <a:pt x="5483" y="1246"/>
                    <a:pt x="5514" y="1254"/>
                    <a:pt x="5543" y="1254"/>
                  </a:cubicBezTo>
                  <a:cubicBezTo>
                    <a:pt x="5705" y="1254"/>
                    <a:pt x="5819" y="1028"/>
                    <a:pt x="5645" y="924"/>
                  </a:cubicBezTo>
                  <a:cubicBezTo>
                    <a:pt x="4598" y="315"/>
                    <a:pt x="3395" y="0"/>
                    <a:pt x="21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3465;p80">
              <a:extLst>
                <a:ext uri="{FF2B5EF4-FFF2-40B4-BE49-F238E27FC236}">
                  <a16:creationId xmlns:a16="http://schemas.microsoft.com/office/drawing/2014/main" id="{C81693D7-B855-9398-ED98-A32DEFF17F78}"/>
                </a:ext>
              </a:extLst>
            </p:cNvPr>
            <p:cNvSpPr/>
            <p:nvPr/>
          </p:nvSpPr>
          <p:spPr>
            <a:xfrm>
              <a:off x="7016350" y="3166450"/>
              <a:ext cx="78125" cy="175475"/>
            </a:xfrm>
            <a:custGeom>
              <a:avLst/>
              <a:gdLst/>
              <a:ahLst/>
              <a:cxnLst/>
              <a:rect l="l" t="t" r="r" b="b"/>
              <a:pathLst>
                <a:path w="3125" h="7019" extrusionOk="0">
                  <a:moveTo>
                    <a:pt x="169" y="1"/>
                  </a:moveTo>
                  <a:cubicBezTo>
                    <a:pt x="83" y="1"/>
                    <a:pt x="1" y="55"/>
                    <a:pt x="1" y="167"/>
                  </a:cubicBezTo>
                  <a:cubicBezTo>
                    <a:pt x="103" y="2669"/>
                    <a:pt x="1070" y="5088"/>
                    <a:pt x="2737" y="6960"/>
                  </a:cubicBezTo>
                  <a:cubicBezTo>
                    <a:pt x="2774" y="7001"/>
                    <a:pt x="2818" y="7019"/>
                    <a:pt x="2862" y="7019"/>
                  </a:cubicBezTo>
                  <a:cubicBezTo>
                    <a:pt x="2997" y="7019"/>
                    <a:pt x="3125" y="6847"/>
                    <a:pt x="3003" y="6716"/>
                  </a:cubicBezTo>
                  <a:cubicBezTo>
                    <a:pt x="1416" y="4914"/>
                    <a:pt x="460" y="2586"/>
                    <a:pt x="367" y="186"/>
                  </a:cubicBezTo>
                  <a:cubicBezTo>
                    <a:pt x="362" y="64"/>
                    <a:pt x="263" y="1"/>
                    <a:pt x="16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3466;p80">
              <a:extLst>
                <a:ext uri="{FF2B5EF4-FFF2-40B4-BE49-F238E27FC236}">
                  <a16:creationId xmlns:a16="http://schemas.microsoft.com/office/drawing/2014/main" id="{CD1E548E-94F6-71AD-4040-8977C3AFC50B}"/>
                </a:ext>
              </a:extLst>
            </p:cNvPr>
            <p:cNvSpPr/>
            <p:nvPr/>
          </p:nvSpPr>
          <p:spPr>
            <a:xfrm>
              <a:off x="5458100" y="3124300"/>
              <a:ext cx="369925" cy="185650"/>
            </a:xfrm>
            <a:custGeom>
              <a:avLst/>
              <a:gdLst/>
              <a:ahLst/>
              <a:cxnLst/>
              <a:rect l="l" t="t" r="r" b="b"/>
              <a:pathLst>
                <a:path w="14797" h="7426" extrusionOk="0">
                  <a:moveTo>
                    <a:pt x="14584" y="0"/>
                  </a:moveTo>
                  <a:cubicBezTo>
                    <a:pt x="9671" y="601"/>
                    <a:pt x="4872" y="1465"/>
                    <a:pt x="0" y="1914"/>
                  </a:cubicBezTo>
                  <a:lnTo>
                    <a:pt x="174" y="7425"/>
                  </a:lnTo>
                  <a:lnTo>
                    <a:pt x="14796" y="6957"/>
                  </a:lnTo>
                  <a:lnTo>
                    <a:pt x="14584"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3467;p80">
              <a:extLst>
                <a:ext uri="{FF2B5EF4-FFF2-40B4-BE49-F238E27FC236}">
                  <a16:creationId xmlns:a16="http://schemas.microsoft.com/office/drawing/2014/main" id="{A6352651-63F9-A1F0-53D7-749F1B9147F8}"/>
                </a:ext>
              </a:extLst>
            </p:cNvPr>
            <p:cNvSpPr/>
            <p:nvPr/>
          </p:nvSpPr>
          <p:spPr>
            <a:xfrm>
              <a:off x="5453275" y="2394875"/>
              <a:ext cx="417775" cy="777275"/>
            </a:xfrm>
            <a:custGeom>
              <a:avLst/>
              <a:gdLst/>
              <a:ahLst/>
              <a:cxnLst/>
              <a:rect l="l" t="t" r="r" b="b"/>
              <a:pathLst>
                <a:path w="16711" h="31091" extrusionOk="0">
                  <a:moveTo>
                    <a:pt x="8177" y="0"/>
                  </a:moveTo>
                  <a:cubicBezTo>
                    <a:pt x="4250" y="1953"/>
                    <a:pt x="2258" y="3896"/>
                    <a:pt x="1302" y="6417"/>
                  </a:cubicBezTo>
                  <a:cubicBezTo>
                    <a:pt x="701" y="7994"/>
                    <a:pt x="62" y="10496"/>
                    <a:pt x="20" y="20217"/>
                  </a:cubicBezTo>
                  <a:cubicBezTo>
                    <a:pt x="1" y="24896"/>
                    <a:pt x="132" y="29107"/>
                    <a:pt x="132" y="29290"/>
                  </a:cubicBezTo>
                  <a:lnTo>
                    <a:pt x="193" y="31091"/>
                  </a:lnTo>
                  <a:cubicBezTo>
                    <a:pt x="5065" y="30642"/>
                    <a:pt x="9864" y="29778"/>
                    <a:pt x="14777" y="29177"/>
                  </a:cubicBezTo>
                  <a:lnTo>
                    <a:pt x="14767" y="28821"/>
                  </a:lnTo>
                  <a:cubicBezTo>
                    <a:pt x="14584" y="23219"/>
                    <a:pt x="14604" y="16395"/>
                    <a:pt x="14867" y="12997"/>
                  </a:cubicBezTo>
                  <a:cubicBezTo>
                    <a:pt x="15387" y="12753"/>
                    <a:pt x="16007" y="12490"/>
                    <a:pt x="16710" y="12204"/>
                  </a:cubicBezTo>
                  <a:cubicBezTo>
                    <a:pt x="13830" y="8218"/>
                    <a:pt x="11318" y="3825"/>
                    <a:pt x="8177"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3468;p80">
              <a:extLst>
                <a:ext uri="{FF2B5EF4-FFF2-40B4-BE49-F238E27FC236}">
                  <a16:creationId xmlns:a16="http://schemas.microsoft.com/office/drawing/2014/main" id="{4CD5C595-E256-7000-FD66-67ED0DEF3427}"/>
                </a:ext>
              </a:extLst>
            </p:cNvPr>
            <p:cNvSpPr/>
            <p:nvPr/>
          </p:nvSpPr>
          <p:spPr>
            <a:xfrm>
              <a:off x="5584475" y="2144200"/>
              <a:ext cx="861925" cy="608700"/>
            </a:xfrm>
            <a:custGeom>
              <a:avLst/>
              <a:gdLst/>
              <a:ahLst/>
              <a:cxnLst/>
              <a:rect l="l" t="t" r="r" b="b"/>
              <a:pathLst>
                <a:path w="34477" h="24348" extrusionOk="0">
                  <a:moveTo>
                    <a:pt x="29971" y="0"/>
                  </a:moveTo>
                  <a:lnTo>
                    <a:pt x="26197" y="1006"/>
                  </a:lnTo>
                  <a:lnTo>
                    <a:pt x="24032" y="1577"/>
                  </a:lnTo>
                  <a:lnTo>
                    <a:pt x="21479" y="2258"/>
                  </a:lnTo>
                  <a:cubicBezTo>
                    <a:pt x="21386" y="2278"/>
                    <a:pt x="20432" y="2532"/>
                    <a:pt x="18955" y="2949"/>
                  </a:cubicBezTo>
                  <a:cubicBezTo>
                    <a:pt x="18833" y="2990"/>
                    <a:pt x="18711" y="3020"/>
                    <a:pt x="18580" y="3061"/>
                  </a:cubicBezTo>
                  <a:cubicBezTo>
                    <a:pt x="17096" y="3488"/>
                    <a:pt x="15153" y="4057"/>
                    <a:pt x="13027" y="4738"/>
                  </a:cubicBezTo>
                  <a:cubicBezTo>
                    <a:pt x="12683" y="4850"/>
                    <a:pt x="12326" y="4963"/>
                    <a:pt x="11970" y="5075"/>
                  </a:cubicBezTo>
                  <a:cubicBezTo>
                    <a:pt x="11186" y="5329"/>
                    <a:pt x="10374" y="5605"/>
                    <a:pt x="9558" y="5878"/>
                  </a:cubicBezTo>
                  <a:cubicBezTo>
                    <a:pt x="5624" y="7220"/>
                    <a:pt x="2492" y="8460"/>
                    <a:pt x="0" y="9693"/>
                  </a:cubicBezTo>
                  <a:cubicBezTo>
                    <a:pt x="3774" y="14289"/>
                    <a:pt x="6793" y="19566"/>
                    <a:pt x="10242" y="24347"/>
                  </a:cubicBezTo>
                  <a:cubicBezTo>
                    <a:pt x="12285" y="23513"/>
                    <a:pt x="14928" y="22578"/>
                    <a:pt x="17808" y="21640"/>
                  </a:cubicBezTo>
                  <a:cubicBezTo>
                    <a:pt x="19456" y="21103"/>
                    <a:pt x="21194" y="20574"/>
                    <a:pt x="22934" y="20076"/>
                  </a:cubicBezTo>
                  <a:cubicBezTo>
                    <a:pt x="23949" y="19781"/>
                    <a:pt x="24977" y="19495"/>
                    <a:pt x="25995" y="19231"/>
                  </a:cubicBezTo>
                  <a:lnTo>
                    <a:pt x="29473" y="18306"/>
                  </a:lnTo>
                  <a:lnTo>
                    <a:pt x="34476" y="16974"/>
                  </a:lnTo>
                  <a:lnTo>
                    <a:pt x="31801" y="6886"/>
                  </a:lnTo>
                  <a:lnTo>
                    <a:pt x="30530" y="2136"/>
                  </a:lnTo>
                  <a:lnTo>
                    <a:pt x="30205" y="884"/>
                  </a:lnTo>
                  <a:lnTo>
                    <a:pt x="29971"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3469;p80">
              <a:extLst>
                <a:ext uri="{FF2B5EF4-FFF2-40B4-BE49-F238E27FC236}">
                  <a16:creationId xmlns:a16="http://schemas.microsoft.com/office/drawing/2014/main" id="{11FDBB71-020D-F1A6-EF54-857F927D49A8}"/>
                </a:ext>
              </a:extLst>
            </p:cNvPr>
            <p:cNvSpPr/>
            <p:nvPr/>
          </p:nvSpPr>
          <p:spPr>
            <a:xfrm>
              <a:off x="5910125" y="2183625"/>
              <a:ext cx="693650" cy="466275"/>
            </a:xfrm>
            <a:custGeom>
              <a:avLst/>
              <a:gdLst/>
              <a:ahLst/>
              <a:cxnLst/>
              <a:rect l="l" t="t" r="r" b="b"/>
              <a:pathLst>
                <a:path w="27746" h="18651" extrusionOk="0">
                  <a:moveTo>
                    <a:pt x="11006" y="0"/>
                  </a:moveTo>
                  <a:lnTo>
                    <a:pt x="10303" y="183"/>
                  </a:lnTo>
                  <a:lnTo>
                    <a:pt x="8453" y="681"/>
                  </a:lnTo>
                  <a:cubicBezTo>
                    <a:pt x="8360" y="701"/>
                    <a:pt x="7406" y="955"/>
                    <a:pt x="5929" y="1382"/>
                  </a:cubicBezTo>
                  <a:cubicBezTo>
                    <a:pt x="5807" y="1413"/>
                    <a:pt x="5685" y="1443"/>
                    <a:pt x="5554" y="1484"/>
                  </a:cubicBezTo>
                  <a:cubicBezTo>
                    <a:pt x="4070" y="1911"/>
                    <a:pt x="2127" y="2480"/>
                    <a:pt x="1" y="3161"/>
                  </a:cubicBezTo>
                  <a:cubicBezTo>
                    <a:pt x="1648" y="5675"/>
                    <a:pt x="4201" y="8919"/>
                    <a:pt x="7821" y="11797"/>
                  </a:cubicBezTo>
                  <a:cubicBezTo>
                    <a:pt x="8065" y="11989"/>
                    <a:pt x="8309" y="12172"/>
                    <a:pt x="8565" y="12365"/>
                  </a:cubicBezTo>
                  <a:cubicBezTo>
                    <a:pt x="10030" y="13464"/>
                    <a:pt x="11655" y="14501"/>
                    <a:pt x="13457" y="15406"/>
                  </a:cubicBezTo>
                  <a:cubicBezTo>
                    <a:pt x="14401" y="15885"/>
                    <a:pt x="15400" y="16322"/>
                    <a:pt x="16447" y="16729"/>
                  </a:cubicBezTo>
                  <a:cubicBezTo>
                    <a:pt x="18836" y="17635"/>
                    <a:pt x="21489" y="18316"/>
                    <a:pt x="24418" y="18650"/>
                  </a:cubicBezTo>
                  <a:cubicBezTo>
                    <a:pt x="24653" y="17247"/>
                    <a:pt x="24928" y="15804"/>
                    <a:pt x="25202" y="14359"/>
                  </a:cubicBezTo>
                  <a:cubicBezTo>
                    <a:pt x="25417" y="13322"/>
                    <a:pt x="25629" y="12285"/>
                    <a:pt x="25854" y="11257"/>
                  </a:cubicBezTo>
                  <a:lnTo>
                    <a:pt x="26627" y="7737"/>
                  </a:lnTo>
                  <a:lnTo>
                    <a:pt x="27745" y="2685"/>
                  </a:lnTo>
                  <a:lnTo>
                    <a:pt x="18499" y="649"/>
                  </a:lnTo>
                  <a:lnTo>
                    <a:pt x="17504" y="559"/>
                  </a:lnTo>
                  <a:lnTo>
                    <a:pt x="11006"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3470;p80">
              <a:extLst>
                <a:ext uri="{FF2B5EF4-FFF2-40B4-BE49-F238E27FC236}">
                  <a16:creationId xmlns:a16="http://schemas.microsoft.com/office/drawing/2014/main" id="{1C0B5413-0E72-2789-42AF-B3302E19F4BB}"/>
                </a:ext>
              </a:extLst>
            </p:cNvPr>
            <p:cNvSpPr/>
            <p:nvPr/>
          </p:nvSpPr>
          <p:spPr>
            <a:xfrm>
              <a:off x="5274550" y="3289850"/>
              <a:ext cx="555800" cy="268750"/>
            </a:xfrm>
            <a:custGeom>
              <a:avLst/>
              <a:gdLst/>
              <a:ahLst/>
              <a:cxnLst/>
              <a:rect l="l" t="t" r="r" b="b"/>
              <a:pathLst>
                <a:path w="22232" h="10750" extrusionOk="0">
                  <a:moveTo>
                    <a:pt x="22231" y="0"/>
                  </a:moveTo>
                  <a:lnTo>
                    <a:pt x="7577" y="427"/>
                  </a:lnTo>
                  <a:cubicBezTo>
                    <a:pt x="7577" y="427"/>
                    <a:pt x="7576" y="427"/>
                    <a:pt x="7574" y="427"/>
                  </a:cubicBezTo>
                  <a:cubicBezTo>
                    <a:pt x="7444" y="427"/>
                    <a:pt x="2230" y="477"/>
                    <a:pt x="1" y="8460"/>
                  </a:cubicBezTo>
                  <a:lnTo>
                    <a:pt x="21804" y="10749"/>
                  </a:lnTo>
                  <a:lnTo>
                    <a:pt x="22231" y="0"/>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3471;p80">
              <a:extLst>
                <a:ext uri="{FF2B5EF4-FFF2-40B4-BE49-F238E27FC236}">
                  <a16:creationId xmlns:a16="http://schemas.microsoft.com/office/drawing/2014/main" id="{3C7AF5B2-B6D9-1983-9727-AF0EF99EFB94}"/>
                </a:ext>
              </a:extLst>
            </p:cNvPr>
            <p:cNvSpPr/>
            <p:nvPr/>
          </p:nvSpPr>
          <p:spPr>
            <a:xfrm>
              <a:off x="5274550" y="3468325"/>
              <a:ext cx="548650" cy="90275"/>
            </a:xfrm>
            <a:custGeom>
              <a:avLst/>
              <a:gdLst/>
              <a:ahLst/>
              <a:cxnLst/>
              <a:rect l="l" t="t" r="r" b="b"/>
              <a:pathLst>
                <a:path w="21946" h="3611" extrusionOk="0">
                  <a:moveTo>
                    <a:pt x="21946" y="0"/>
                  </a:moveTo>
                  <a:lnTo>
                    <a:pt x="367" y="152"/>
                  </a:lnTo>
                  <a:lnTo>
                    <a:pt x="1" y="1321"/>
                  </a:lnTo>
                  <a:lnTo>
                    <a:pt x="21804" y="3610"/>
                  </a:lnTo>
                  <a:lnTo>
                    <a:pt x="2194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3472;p80">
              <a:extLst>
                <a:ext uri="{FF2B5EF4-FFF2-40B4-BE49-F238E27FC236}">
                  <a16:creationId xmlns:a16="http://schemas.microsoft.com/office/drawing/2014/main" id="{C03C39AE-4363-5EB2-43C9-1EFC34C9128C}"/>
                </a:ext>
              </a:extLst>
            </p:cNvPr>
            <p:cNvSpPr/>
            <p:nvPr/>
          </p:nvSpPr>
          <p:spPr>
            <a:xfrm>
              <a:off x="5354100" y="3353775"/>
              <a:ext cx="60825" cy="133475"/>
            </a:xfrm>
            <a:custGeom>
              <a:avLst/>
              <a:gdLst/>
              <a:ahLst/>
              <a:cxnLst/>
              <a:rect l="l" t="t" r="r" b="b"/>
              <a:pathLst>
                <a:path w="2433" h="5339" extrusionOk="0">
                  <a:moveTo>
                    <a:pt x="274" y="0"/>
                  </a:moveTo>
                  <a:cubicBezTo>
                    <a:pt x="132" y="0"/>
                    <a:pt x="0" y="158"/>
                    <a:pt x="123" y="279"/>
                  </a:cubicBezTo>
                  <a:cubicBezTo>
                    <a:pt x="1373" y="1571"/>
                    <a:pt x="2066" y="3340"/>
                    <a:pt x="1973" y="5141"/>
                  </a:cubicBezTo>
                  <a:cubicBezTo>
                    <a:pt x="1968" y="5269"/>
                    <a:pt x="2074" y="5338"/>
                    <a:pt x="2173" y="5338"/>
                  </a:cubicBezTo>
                  <a:cubicBezTo>
                    <a:pt x="2256" y="5338"/>
                    <a:pt x="2335" y="5289"/>
                    <a:pt x="2340" y="5183"/>
                  </a:cubicBezTo>
                  <a:cubicBezTo>
                    <a:pt x="2432" y="3291"/>
                    <a:pt x="1729" y="1409"/>
                    <a:pt x="406" y="57"/>
                  </a:cubicBezTo>
                  <a:cubicBezTo>
                    <a:pt x="367" y="17"/>
                    <a:pt x="320" y="0"/>
                    <a:pt x="2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3473;p80">
              <a:extLst>
                <a:ext uri="{FF2B5EF4-FFF2-40B4-BE49-F238E27FC236}">
                  <a16:creationId xmlns:a16="http://schemas.microsoft.com/office/drawing/2014/main" id="{29B9F27A-165F-C569-0783-9881B1653914}"/>
                </a:ext>
              </a:extLst>
            </p:cNvPr>
            <p:cNvSpPr/>
            <p:nvPr/>
          </p:nvSpPr>
          <p:spPr>
            <a:xfrm>
              <a:off x="5696800" y="3356400"/>
              <a:ext cx="128975" cy="145150"/>
            </a:xfrm>
            <a:custGeom>
              <a:avLst/>
              <a:gdLst/>
              <a:ahLst/>
              <a:cxnLst/>
              <a:rect l="l" t="t" r="r" b="b"/>
              <a:pathLst>
                <a:path w="5159" h="5806" extrusionOk="0">
                  <a:moveTo>
                    <a:pt x="4924" y="0"/>
                  </a:moveTo>
                  <a:cubicBezTo>
                    <a:pt x="4899" y="0"/>
                    <a:pt x="4872" y="7"/>
                    <a:pt x="4843" y="23"/>
                  </a:cubicBezTo>
                  <a:cubicBezTo>
                    <a:pt x="2666" y="1263"/>
                    <a:pt x="958" y="3225"/>
                    <a:pt x="52" y="5566"/>
                  </a:cubicBezTo>
                  <a:cubicBezTo>
                    <a:pt x="0" y="5703"/>
                    <a:pt x="120" y="5806"/>
                    <a:pt x="234" y="5806"/>
                  </a:cubicBezTo>
                  <a:cubicBezTo>
                    <a:pt x="297" y="5806"/>
                    <a:pt x="359" y="5774"/>
                    <a:pt x="389" y="5698"/>
                  </a:cubicBezTo>
                  <a:cubicBezTo>
                    <a:pt x="1263" y="3450"/>
                    <a:pt x="2900" y="1549"/>
                    <a:pt x="4985" y="357"/>
                  </a:cubicBezTo>
                  <a:cubicBezTo>
                    <a:pt x="5159" y="261"/>
                    <a:pt x="5079" y="0"/>
                    <a:pt x="49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3474;p80">
              <a:extLst>
                <a:ext uri="{FF2B5EF4-FFF2-40B4-BE49-F238E27FC236}">
                  <a16:creationId xmlns:a16="http://schemas.microsoft.com/office/drawing/2014/main" id="{FF33B978-0F11-E3E1-9F03-5FB149DDE0A2}"/>
                </a:ext>
              </a:extLst>
            </p:cNvPr>
            <p:cNvSpPr/>
            <p:nvPr/>
          </p:nvSpPr>
          <p:spPr>
            <a:xfrm>
              <a:off x="5926425" y="1731475"/>
              <a:ext cx="700225" cy="786500"/>
            </a:xfrm>
            <a:custGeom>
              <a:avLst/>
              <a:gdLst/>
              <a:ahLst/>
              <a:cxnLst/>
              <a:rect l="l" t="t" r="r" b="b"/>
              <a:pathLst>
                <a:path w="28009" h="31460" extrusionOk="0">
                  <a:moveTo>
                    <a:pt x="14584" y="1"/>
                  </a:moveTo>
                  <a:cubicBezTo>
                    <a:pt x="14179" y="1"/>
                    <a:pt x="13778" y="12"/>
                    <a:pt x="13383" y="34"/>
                  </a:cubicBezTo>
                  <a:cubicBezTo>
                    <a:pt x="13161" y="44"/>
                    <a:pt x="12956" y="63"/>
                    <a:pt x="12744" y="85"/>
                  </a:cubicBezTo>
                  <a:cubicBezTo>
                    <a:pt x="10811" y="247"/>
                    <a:pt x="7403" y="837"/>
                    <a:pt x="6388" y="2902"/>
                  </a:cubicBezTo>
                  <a:cubicBezTo>
                    <a:pt x="5216" y="5250"/>
                    <a:pt x="5197" y="9116"/>
                    <a:pt x="5268" y="11008"/>
                  </a:cubicBezTo>
                  <a:cubicBezTo>
                    <a:pt x="5277" y="11262"/>
                    <a:pt x="5290" y="11474"/>
                    <a:pt x="5299" y="11657"/>
                  </a:cubicBezTo>
                  <a:lnTo>
                    <a:pt x="1506" y="17964"/>
                  </a:lnTo>
                  <a:lnTo>
                    <a:pt x="945" y="18909"/>
                  </a:lnTo>
                  <a:lnTo>
                    <a:pt x="0" y="20476"/>
                  </a:lnTo>
                  <a:lnTo>
                    <a:pt x="652" y="21176"/>
                  </a:lnTo>
                  <a:cubicBezTo>
                    <a:pt x="9346" y="30554"/>
                    <a:pt x="23788" y="31376"/>
                    <a:pt x="24398" y="31408"/>
                  </a:cubicBezTo>
                  <a:lnTo>
                    <a:pt x="25375" y="31459"/>
                  </a:lnTo>
                  <a:lnTo>
                    <a:pt x="25680" y="30534"/>
                  </a:lnTo>
                  <a:cubicBezTo>
                    <a:pt x="25841" y="30024"/>
                    <a:pt x="26005" y="29475"/>
                    <a:pt x="26158" y="28874"/>
                  </a:cubicBezTo>
                  <a:cubicBezTo>
                    <a:pt x="26249" y="28530"/>
                    <a:pt x="26329" y="28164"/>
                    <a:pt x="26412" y="27788"/>
                  </a:cubicBezTo>
                  <a:cubicBezTo>
                    <a:pt x="27357" y="23639"/>
                    <a:pt x="28008" y="17891"/>
                    <a:pt x="27755" y="12909"/>
                  </a:cubicBezTo>
                  <a:cubicBezTo>
                    <a:pt x="27562" y="9248"/>
                    <a:pt x="26891" y="6004"/>
                    <a:pt x="25487" y="4101"/>
                  </a:cubicBezTo>
                  <a:cubicBezTo>
                    <a:pt x="24511" y="2758"/>
                    <a:pt x="22995" y="1782"/>
                    <a:pt x="21245" y="1123"/>
                  </a:cubicBezTo>
                  <a:cubicBezTo>
                    <a:pt x="19204" y="347"/>
                    <a:pt x="16833" y="1"/>
                    <a:pt x="14584" y="1"/>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1" name="Google Shape;3475;p80">
              <a:extLst>
                <a:ext uri="{FF2B5EF4-FFF2-40B4-BE49-F238E27FC236}">
                  <a16:creationId xmlns:a16="http://schemas.microsoft.com/office/drawing/2014/main" id="{340DF80B-1301-36B4-6FB9-4E73FE3AC955}"/>
                </a:ext>
              </a:extLst>
            </p:cNvPr>
            <p:cNvSpPr/>
            <p:nvPr/>
          </p:nvSpPr>
          <p:spPr>
            <a:xfrm>
              <a:off x="5909650" y="792075"/>
              <a:ext cx="943025" cy="919875"/>
            </a:xfrm>
            <a:custGeom>
              <a:avLst/>
              <a:gdLst/>
              <a:ahLst/>
              <a:cxnLst/>
              <a:rect l="l" t="t" r="r" b="b"/>
              <a:pathLst>
                <a:path w="37721" h="36795" extrusionOk="0">
                  <a:moveTo>
                    <a:pt x="19634" y="0"/>
                  </a:moveTo>
                  <a:cubicBezTo>
                    <a:pt x="14372" y="0"/>
                    <a:pt x="9495" y="2344"/>
                    <a:pt x="6102" y="6185"/>
                  </a:cubicBezTo>
                  <a:cubicBezTo>
                    <a:pt x="5878" y="6439"/>
                    <a:pt x="5655" y="6703"/>
                    <a:pt x="5441" y="6978"/>
                  </a:cubicBezTo>
                  <a:cubicBezTo>
                    <a:pt x="5411" y="7008"/>
                    <a:pt x="5389" y="7039"/>
                    <a:pt x="5360" y="7078"/>
                  </a:cubicBezTo>
                  <a:cubicBezTo>
                    <a:pt x="4628" y="8016"/>
                    <a:pt x="3976" y="9043"/>
                    <a:pt x="3427" y="10120"/>
                  </a:cubicBezTo>
                  <a:cubicBezTo>
                    <a:pt x="2522" y="11911"/>
                    <a:pt x="1892" y="13883"/>
                    <a:pt x="1587" y="15987"/>
                  </a:cubicBezTo>
                  <a:cubicBezTo>
                    <a:pt x="0" y="26932"/>
                    <a:pt x="3752" y="31823"/>
                    <a:pt x="9763" y="34466"/>
                  </a:cubicBezTo>
                  <a:cubicBezTo>
                    <a:pt x="10171" y="34650"/>
                    <a:pt x="10586" y="34823"/>
                    <a:pt x="11013" y="34986"/>
                  </a:cubicBezTo>
                  <a:cubicBezTo>
                    <a:pt x="11706" y="35240"/>
                    <a:pt x="12407" y="35474"/>
                    <a:pt x="13139" y="35687"/>
                  </a:cubicBezTo>
                  <a:lnTo>
                    <a:pt x="13149" y="35687"/>
                  </a:lnTo>
                  <a:cubicBezTo>
                    <a:pt x="13251" y="35728"/>
                    <a:pt x="13363" y="35748"/>
                    <a:pt x="13476" y="35780"/>
                  </a:cubicBezTo>
                  <a:cubicBezTo>
                    <a:pt x="13556" y="35799"/>
                    <a:pt x="13637" y="35831"/>
                    <a:pt x="13720" y="35850"/>
                  </a:cubicBezTo>
                  <a:cubicBezTo>
                    <a:pt x="13954" y="35911"/>
                    <a:pt x="14176" y="35972"/>
                    <a:pt x="14411" y="36024"/>
                  </a:cubicBezTo>
                  <a:cubicBezTo>
                    <a:pt x="15236" y="36226"/>
                    <a:pt x="16068" y="36380"/>
                    <a:pt x="16932" y="36512"/>
                  </a:cubicBezTo>
                  <a:cubicBezTo>
                    <a:pt x="18255" y="36695"/>
                    <a:pt x="19546" y="36795"/>
                    <a:pt x="20808" y="36795"/>
                  </a:cubicBezTo>
                  <a:cubicBezTo>
                    <a:pt x="25445" y="36795"/>
                    <a:pt x="29553" y="35870"/>
                    <a:pt x="32594" y="32790"/>
                  </a:cubicBezTo>
                  <a:cubicBezTo>
                    <a:pt x="33419" y="31955"/>
                    <a:pt x="34161" y="30969"/>
                    <a:pt x="34811" y="29790"/>
                  </a:cubicBezTo>
                  <a:cubicBezTo>
                    <a:pt x="36043" y="27603"/>
                    <a:pt x="36946" y="24774"/>
                    <a:pt x="37466" y="21164"/>
                  </a:cubicBezTo>
                  <a:cubicBezTo>
                    <a:pt x="37679" y="19680"/>
                    <a:pt x="37720" y="18216"/>
                    <a:pt x="37598" y="16793"/>
                  </a:cubicBezTo>
                  <a:lnTo>
                    <a:pt x="37588" y="16793"/>
                  </a:lnTo>
                  <a:cubicBezTo>
                    <a:pt x="37588" y="16720"/>
                    <a:pt x="37579" y="16649"/>
                    <a:pt x="37579" y="16588"/>
                  </a:cubicBezTo>
                  <a:cubicBezTo>
                    <a:pt x="37405" y="14840"/>
                    <a:pt x="36988" y="13141"/>
                    <a:pt x="36368" y="11555"/>
                  </a:cubicBezTo>
                  <a:cubicBezTo>
                    <a:pt x="36043" y="10720"/>
                    <a:pt x="35655" y="9917"/>
                    <a:pt x="35218" y="9143"/>
                  </a:cubicBezTo>
                  <a:cubicBezTo>
                    <a:pt x="34781" y="8382"/>
                    <a:pt x="34283" y="7640"/>
                    <a:pt x="33744" y="6947"/>
                  </a:cubicBezTo>
                  <a:cubicBezTo>
                    <a:pt x="33317" y="6388"/>
                    <a:pt x="32848" y="5858"/>
                    <a:pt x="32360" y="5350"/>
                  </a:cubicBezTo>
                  <a:cubicBezTo>
                    <a:pt x="29697" y="2646"/>
                    <a:pt x="26187" y="764"/>
                    <a:pt x="22180" y="183"/>
                  </a:cubicBezTo>
                  <a:cubicBezTo>
                    <a:pt x="21324" y="60"/>
                    <a:pt x="20474" y="0"/>
                    <a:pt x="1963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2" name="Google Shape;3476;p80">
              <a:extLst>
                <a:ext uri="{FF2B5EF4-FFF2-40B4-BE49-F238E27FC236}">
                  <a16:creationId xmlns:a16="http://schemas.microsoft.com/office/drawing/2014/main" id="{C2A702BF-1570-B56D-467F-FF055FCA1FEB}"/>
                </a:ext>
              </a:extLst>
            </p:cNvPr>
            <p:cNvSpPr/>
            <p:nvPr/>
          </p:nvSpPr>
          <p:spPr>
            <a:xfrm>
              <a:off x="5926175" y="625525"/>
              <a:ext cx="1045975" cy="630875"/>
            </a:xfrm>
            <a:custGeom>
              <a:avLst/>
              <a:gdLst/>
              <a:ahLst/>
              <a:cxnLst/>
              <a:rect l="l" t="t" r="r" b="b"/>
              <a:pathLst>
                <a:path w="41839" h="25235" extrusionOk="0">
                  <a:moveTo>
                    <a:pt x="14684" y="0"/>
                  </a:moveTo>
                  <a:cubicBezTo>
                    <a:pt x="13785" y="0"/>
                    <a:pt x="12899" y="205"/>
                    <a:pt x="12122" y="663"/>
                  </a:cubicBezTo>
                  <a:cubicBezTo>
                    <a:pt x="10464" y="1639"/>
                    <a:pt x="9590" y="3938"/>
                    <a:pt x="10516" y="5625"/>
                  </a:cubicBezTo>
                  <a:cubicBezTo>
                    <a:pt x="9418" y="4923"/>
                    <a:pt x="8121" y="4568"/>
                    <a:pt x="6824" y="4568"/>
                  </a:cubicBezTo>
                  <a:cubicBezTo>
                    <a:pt x="5679" y="4568"/>
                    <a:pt x="4536" y="4844"/>
                    <a:pt x="3530" y="5403"/>
                  </a:cubicBezTo>
                  <a:cubicBezTo>
                    <a:pt x="1394" y="6591"/>
                    <a:pt x="1" y="9003"/>
                    <a:pt x="40" y="11444"/>
                  </a:cubicBezTo>
                  <a:cubicBezTo>
                    <a:pt x="71" y="13518"/>
                    <a:pt x="1128" y="15532"/>
                    <a:pt x="2766" y="16782"/>
                  </a:cubicBezTo>
                  <a:cubicBezTo>
                    <a:pt x="3315" y="15705"/>
                    <a:pt x="3967" y="14678"/>
                    <a:pt x="4699" y="13740"/>
                  </a:cubicBezTo>
                  <a:cubicBezTo>
                    <a:pt x="5963" y="14351"/>
                    <a:pt x="7361" y="14647"/>
                    <a:pt x="8762" y="14647"/>
                  </a:cubicBezTo>
                  <a:cubicBezTo>
                    <a:pt x="11071" y="14647"/>
                    <a:pt x="13389" y="13843"/>
                    <a:pt x="15124" y="12317"/>
                  </a:cubicBezTo>
                  <a:lnTo>
                    <a:pt x="15124" y="12317"/>
                  </a:lnTo>
                  <a:cubicBezTo>
                    <a:pt x="14106" y="14199"/>
                    <a:pt x="14848" y="16833"/>
                    <a:pt x="16698" y="17921"/>
                  </a:cubicBezTo>
                  <a:cubicBezTo>
                    <a:pt x="17395" y="18329"/>
                    <a:pt x="18189" y="18513"/>
                    <a:pt x="18995" y="18513"/>
                  </a:cubicBezTo>
                  <a:cubicBezTo>
                    <a:pt x="20082" y="18513"/>
                    <a:pt x="21191" y="18178"/>
                    <a:pt x="22119" y="17607"/>
                  </a:cubicBezTo>
                  <a:cubicBezTo>
                    <a:pt x="23737" y="16608"/>
                    <a:pt x="24897" y="14993"/>
                    <a:pt x="25790" y="13313"/>
                  </a:cubicBezTo>
                  <a:lnTo>
                    <a:pt x="25790" y="13313"/>
                  </a:lnTo>
                  <a:cubicBezTo>
                    <a:pt x="25578" y="19640"/>
                    <a:pt x="34069" y="25234"/>
                    <a:pt x="34069" y="25234"/>
                  </a:cubicBezTo>
                  <a:cubicBezTo>
                    <a:pt x="35162" y="23467"/>
                    <a:pt x="36880" y="23455"/>
                    <a:pt x="36926" y="23455"/>
                  </a:cubicBezTo>
                  <a:cubicBezTo>
                    <a:pt x="36927" y="23455"/>
                    <a:pt x="36927" y="23455"/>
                    <a:pt x="36927" y="23455"/>
                  </a:cubicBezTo>
                  <a:lnTo>
                    <a:pt x="36937" y="23455"/>
                  </a:lnTo>
                  <a:cubicBezTo>
                    <a:pt x="37049" y="23444"/>
                    <a:pt x="37162" y="23438"/>
                    <a:pt x="37275" y="23438"/>
                  </a:cubicBezTo>
                  <a:cubicBezTo>
                    <a:pt x="37694" y="23438"/>
                    <a:pt x="38114" y="23513"/>
                    <a:pt x="38514" y="23657"/>
                  </a:cubicBezTo>
                  <a:cubicBezTo>
                    <a:pt x="39673" y="22925"/>
                    <a:pt x="40691" y="21929"/>
                    <a:pt x="41240" y="20677"/>
                  </a:cubicBezTo>
                  <a:cubicBezTo>
                    <a:pt x="41809" y="19415"/>
                    <a:pt x="41838" y="17870"/>
                    <a:pt x="41128" y="16691"/>
                  </a:cubicBezTo>
                  <a:cubicBezTo>
                    <a:pt x="40547" y="15720"/>
                    <a:pt x="39438" y="15060"/>
                    <a:pt x="38333" y="15060"/>
                  </a:cubicBezTo>
                  <a:cubicBezTo>
                    <a:pt x="38082" y="15060"/>
                    <a:pt x="37832" y="15094"/>
                    <a:pt x="37589" y="15166"/>
                  </a:cubicBezTo>
                  <a:cubicBezTo>
                    <a:pt x="38350" y="14707"/>
                    <a:pt x="39144" y="14241"/>
                    <a:pt x="39702" y="13548"/>
                  </a:cubicBezTo>
                  <a:cubicBezTo>
                    <a:pt x="40264" y="12857"/>
                    <a:pt x="40547" y="11871"/>
                    <a:pt x="40191" y="11046"/>
                  </a:cubicBezTo>
                  <a:cubicBezTo>
                    <a:pt x="39927" y="10426"/>
                    <a:pt x="39288" y="9989"/>
                    <a:pt x="38616" y="9947"/>
                  </a:cubicBezTo>
                  <a:cubicBezTo>
                    <a:pt x="38583" y="9946"/>
                    <a:pt x="38550" y="9945"/>
                    <a:pt x="38516" y="9945"/>
                  </a:cubicBezTo>
                  <a:cubicBezTo>
                    <a:pt x="37867" y="9945"/>
                    <a:pt x="37235" y="10303"/>
                    <a:pt x="36908" y="10853"/>
                  </a:cubicBezTo>
                  <a:cubicBezTo>
                    <a:pt x="37284" y="10140"/>
                    <a:pt x="37650" y="9379"/>
                    <a:pt x="37628" y="8566"/>
                  </a:cubicBezTo>
                  <a:cubicBezTo>
                    <a:pt x="37608" y="7760"/>
                    <a:pt x="37030" y="6906"/>
                    <a:pt x="36224" y="6867"/>
                  </a:cubicBezTo>
                  <a:cubicBezTo>
                    <a:pt x="36210" y="6867"/>
                    <a:pt x="36196" y="6866"/>
                    <a:pt x="36181" y="6866"/>
                  </a:cubicBezTo>
                  <a:cubicBezTo>
                    <a:pt x="35600" y="6866"/>
                    <a:pt x="35070" y="7297"/>
                    <a:pt x="34792" y="7802"/>
                  </a:cubicBezTo>
                  <a:cubicBezTo>
                    <a:pt x="34496" y="8332"/>
                    <a:pt x="34425" y="8952"/>
                    <a:pt x="34345" y="9552"/>
                  </a:cubicBezTo>
                  <a:cubicBezTo>
                    <a:pt x="33430" y="7975"/>
                    <a:pt x="32514" y="6389"/>
                    <a:pt x="31262" y="5066"/>
                  </a:cubicBezTo>
                  <a:cubicBezTo>
                    <a:pt x="30013" y="3745"/>
                    <a:pt x="28385" y="2696"/>
                    <a:pt x="26583" y="2474"/>
                  </a:cubicBezTo>
                  <a:cubicBezTo>
                    <a:pt x="26381" y="2450"/>
                    <a:pt x="26177" y="2438"/>
                    <a:pt x="25972" y="2438"/>
                  </a:cubicBezTo>
                  <a:cubicBezTo>
                    <a:pt x="24346" y="2438"/>
                    <a:pt x="22697" y="3188"/>
                    <a:pt x="21875" y="4578"/>
                  </a:cubicBezTo>
                  <a:cubicBezTo>
                    <a:pt x="20716" y="3042"/>
                    <a:pt x="19373" y="1588"/>
                    <a:pt x="17655" y="724"/>
                  </a:cubicBezTo>
                  <a:cubicBezTo>
                    <a:pt x="16741" y="264"/>
                    <a:pt x="15705" y="0"/>
                    <a:pt x="14684"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3" name="Google Shape;3477;p80">
              <a:extLst>
                <a:ext uri="{FF2B5EF4-FFF2-40B4-BE49-F238E27FC236}">
                  <a16:creationId xmlns:a16="http://schemas.microsoft.com/office/drawing/2014/main" id="{376A1A47-BE02-3E3E-EF22-47B84A1DFEFE}"/>
                </a:ext>
              </a:extLst>
            </p:cNvPr>
            <p:cNvSpPr/>
            <p:nvPr/>
          </p:nvSpPr>
          <p:spPr>
            <a:xfrm>
              <a:off x="6485250" y="1347600"/>
              <a:ext cx="185625" cy="168825"/>
            </a:xfrm>
            <a:custGeom>
              <a:avLst/>
              <a:gdLst/>
              <a:ahLst/>
              <a:cxnLst/>
              <a:rect l="l" t="t" r="r" b="b"/>
              <a:pathLst>
                <a:path w="7425" h="6753" extrusionOk="0">
                  <a:moveTo>
                    <a:pt x="3633" y="1"/>
                  </a:moveTo>
                  <a:cubicBezTo>
                    <a:pt x="2021" y="1"/>
                    <a:pt x="613" y="1123"/>
                    <a:pt x="327" y="2736"/>
                  </a:cubicBezTo>
                  <a:cubicBezTo>
                    <a:pt x="0" y="4567"/>
                    <a:pt x="1262" y="6336"/>
                    <a:pt x="3122" y="6693"/>
                  </a:cubicBezTo>
                  <a:cubicBezTo>
                    <a:pt x="3340" y="6733"/>
                    <a:pt x="3557" y="6753"/>
                    <a:pt x="3771" y="6753"/>
                  </a:cubicBezTo>
                  <a:cubicBezTo>
                    <a:pt x="5389" y="6753"/>
                    <a:pt x="6811" y="5635"/>
                    <a:pt x="7100" y="4018"/>
                  </a:cubicBezTo>
                  <a:cubicBezTo>
                    <a:pt x="7425" y="2187"/>
                    <a:pt x="6163" y="417"/>
                    <a:pt x="4293" y="63"/>
                  </a:cubicBezTo>
                  <a:cubicBezTo>
                    <a:pt x="4071" y="21"/>
                    <a:pt x="3850" y="1"/>
                    <a:pt x="3633"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4" name="Google Shape;3478;p80">
              <a:extLst>
                <a:ext uri="{FF2B5EF4-FFF2-40B4-BE49-F238E27FC236}">
                  <a16:creationId xmlns:a16="http://schemas.microsoft.com/office/drawing/2014/main" id="{D6BA9A65-0BF6-8BB4-C9F1-EFF60DF4748A}"/>
                </a:ext>
              </a:extLst>
            </p:cNvPr>
            <p:cNvSpPr/>
            <p:nvPr/>
          </p:nvSpPr>
          <p:spPr>
            <a:xfrm>
              <a:off x="5968350" y="1289650"/>
              <a:ext cx="185400" cy="168800"/>
            </a:xfrm>
            <a:custGeom>
              <a:avLst/>
              <a:gdLst/>
              <a:ahLst/>
              <a:cxnLst/>
              <a:rect l="l" t="t" r="r" b="b"/>
              <a:pathLst>
                <a:path w="7416" h="6752" extrusionOk="0">
                  <a:moveTo>
                    <a:pt x="3633" y="0"/>
                  </a:moveTo>
                  <a:cubicBezTo>
                    <a:pt x="2019" y="0"/>
                    <a:pt x="605" y="1122"/>
                    <a:pt x="327" y="2735"/>
                  </a:cubicBezTo>
                  <a:cubicBezTo>
                    <a:pt x="0" y="4566"/>
                    <a:pt x="1252" y="6336"/>
                    <a:pt x="3124" y="6692"/>
                  </a:cubicBezTo>
                  <a:cubicBezTo>
                    <a:pt x="3343" y="6732"/>
                    <a:pt x="3559" y="6752"/>
                    <a:pt x="3773" y="6752"/>
                  </a:cubicBezTo>
                  <a:cubicBezTo>
                    <a:pt x="5389" y="6752"/>
                    <a:pt x="6810" y="5634"/>
                    <a:pt x="7091" y="4017"/>
                  </a:cubicBezTo>
                  <a:cubicBezTo>
                    <a:pt x="7415" y="2186"/>
                    <a:pt x="6163" y="417"/>
                    <a:pt x="4294" y="63"/>
                  </a:cubicBezTo>
                  <a:cubicBezTo>
                    <a:pt x="4071" y="20"/>
                    <a:pt x="3850" y="0"/>
                    <a:pt x="363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5" name="Google Shape;3479;p80">
              <a:extLst>
                <a:ext uri="{FF2B5EF4-FFF2-40B4-BE49-F238E27FC236}">
                  <a16:creationId xmlns:a16="http://schemas.microsoft.com/office/drawing/2014/main" id="{58AB3C9E-E622-B040-B36C-28CEEB2C5743}"/>
                </a:ext>
              </a:extLst>
            </p:cNvPr>
            <p:cNvSpPr/>
            <p:nvPr/>
          </p:nvSpPr>
          <p:spPr>
            <a:xfrm>
              <a:off x="6208400" y="1684225"/>
              <a:ext cx="230125" cy="122100"/>
            </a:xfrm>
            <a:custGeom>
              <a:avLst/>
              <a:gdLst/>
              <a:ahLst/>
              <a:cxnLst/>
              <a:rect l="l" t="t" r="r" b="b"/>
              <a:pathLst>
                <a:path w="9205" h="4884" extrusionOk="0">
                  <a:moveTo>
                    <a:pt x="1189" y="1"/>
                  </a:moveTo>
                  <a:lnTo>
                    <a:pt x="418" y="1822"/>
                  </a:lnTo>
                  <a:lnTo>
                    <a:pt x="0" y="2788"/>
                  </a:lnTo>
                  <a:cubicBezTo>
                    <a:pt x="0" y="2788"/>
                    <a:pt x="823" y="4233"/>
                    <a:pt x="4413" y="4751"/>
                  </a:cubicBezTo>
                  <a:cubicBezTo>
                    <a:pt x="4628" y="4782"/>
                    <a:pt x="4821" y="4802"/>
                    <a:pt x="5014" y="4821"/>
                  </a:cubicBezTo>
                  <a:lnTo>
                    <a:pt x="5023" y="4821"/>
                  </a:lnTo>
                  <a:cubicBezTo>
                    <a:pt x="5449" y="4865"/>
                    <a:pt x="5836" y="4883"/>
                    <a:pt x="6187" y="4883"/>
                  </a:cubicBezTo>
                  <a:cubicBezTo>
                    <a:pt x="7742" y="4883"/>
                    <a:pt x="8596" y="4517"/>
                    <a:pt x="8970" y="4294"/>
                  </a:cubicBezTo>
                  <a:cubicBezTo>
                    <a:pt x="9131" y="4192"/>
                    <a:pt x="9204" y="4121"/>
                    <a:pt x="9204" y="4121"/>
                  </a:cubicBezTo>
                  <a:lnTo>
                    <a:pt x="8980" y="2137"/>
                  </a:lnTo>
                  <a:lnTo>
                    <a:pt x="8848" y="1109"/>
                  </a:lnTo>
                  <a:cubicBezTo>
                    <a:pt x="7586" y="1109"/>
                    <a:pt x="6295" y="1009"/>
                    <a:pt x="4982" y="816"/>
                  </a:cubicBezTo>
                  <a:cubicBezTo>
                    <a:pt x="4118" y="694"/>
                    <a:pt x="3286" y="530"/>
                    <a:pt x="2461" y="338"/>
                  </a:cubicBezTo>
                  <a:cubicBezTo>
                    <a:pt x="2226" y="286"/>
                    <a:pt x="2004" y="225"/>
                    <a:pt x="1770" y="164"/>
                  </a:cubicBezTo>
                  <a:cubicBezTo>
                    <a:pt x="1687" y="145"/>
                    <a:pt x="1606" y="113"/>
                    <a:pt x="1516" y="94"/>
                  </a:cubicBezTo>
                  <a:cubicBezTo>
                    <a:pt x="1413" y="62"/>
                    <a:pt x="1301" y="33"/>
                    <a:pt x="1189" y="1"/>
                  </a:cubicBezTo>
                  <a:close/>
                </a:path>
              </a:pathLst>
            </a:custGeom>
            <a:solidFill>
              <a:srgbClr val="FD9B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6" name="Google Shape;3480;p80">
              <a:extLst>
                <a:ext uri="{FF2B5EF4-FFF2-40B4-BE49-F238E27FC236}">
                  <a16:creationId xmlns:a16="http://schemas.microsoft.com/office/drawing/2014/main" id="{847CB3B7-C9C1-3D8C-D1C5-E077691E4EAF}"/>
                </a:ext>
              </a:extLst>
            </p:cNvPr>
            <p:cNvSpPr/>
            <p:nvPr/>
          </p:nvSpPr>
          <p:spPr>
            <a:xfrm>
              <a:off x="6208400" y="1684225"/>
              <a:ext cx="221225" cy="82625"/>
            </a:xfrm>
            <a:custGeom>
              <a:avLst/>
              <a:gdLst/>
              <a:ahLst/>
              <a:cxnLst/>
              <a:rect l="l" t="t" r="r" b="b"/>
              <a:pathLst>
                <a:path w="8849" h="3305" extrusionOk="0">
                  <a:moveTo>
                    <a:pt x="1189" y="1"/>
                  </a:moveTo>
                  <a:lnTo>
                    <a:pt x="0" y="2788"/>
                  </a:lnTo>
                  <a:cubicBezTo>
                    <a:pt x="995" y="3158"/>
                    <a:pt x="1954" y="3305"/>
                    <a:pt x="2851" y="3305"/>
                  </a:cubicBezTo>
                  <a:cubicBezTo>
                    <a:pt x="6318" y="3305"/>
                    <a:pt x="8848" y="1109"/>
                    <a:pt x="8848" y="1109"/>
                  </a:cubicBezTo>
                  <a:cubicBezTo>
                    <a:pt x="7586" y="1109"/>
                    <a:pt x="6295" y="1009"/>
                    <a:pt x="4982" y="816"/>
                  </a:cubicBezTo>
                  <a:cubicBezTo>
                    <a:pt x="3671" y="633"/>
                    <a:pt x="2400" y="357"/>
                    <a:pt x="119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7" name="Google Shape;3481;p80">
              <a:extLst>
                <a:ext uri="{FF2B5EF4-FFF2-40B4-BE49-F238E27FC236}">
                  <a16:creationId xmlns:a16="http://schemas.microsoft.com/office/drawing/2014/main" id="{BB5206F9-CBC2-A7EC-3CC5-D37FC03A9621}"/>
                </a:ext>
              </a:extLst>
            </p:cNvPr>
            <p:cNvSpPr/>
            <p:nvPr/>
          </p:nvSpPr>
          <p:spPr>
            <a:xfrm>
              <a:off x="6744075" y="1211475"/>
              <a:ext cx="220200" cy="327050"/>
            </a:xfrm>
            <a:custGeom>
              <a:avLst/>
              <a:gdLst/>
              <a:ahLst/>
              <a:cxnLst/>
              <a:rect l="l" t="t" r="r" b="b"/>
              <a:pathLst>
                <a:path w="8808" h="13082" extrusionOk="0">
                  <a:moveTo>
                    <a:pt x="4559" y="0"/>
                  </a:moveTo>
                  <a:cubicBezTo>
                    <a:pt x="4446" y="0"/>
                    <a:pt x="4333" y="6"/>
                    <a:pt x="4221" y="17"/>
                  </a:cubicBezTo>
                  <a:lnTo>
                    <a:pt x="4150" y="17"/>
                  </a:lnTo>
                  <a:cubicBezTo>
                    <a:pt x="4009" y="26"/>
                    <a:pt x="3865" y="56"/>
                    <a:pt x="3723" y="88"/>
                  </a:cubicBezTo>
                  <a:cubicBezTo>
                    <a:pt x="2747" y="310"/>
                    <a:pt x="1873" y="942"/>
                    <a:pt x="1353" y="1796"/>
                  </a:cubicBezTo>
                  <a:lnTo>
                    <a:pt x="1" y="12545"/>
                  </a:lnTo>
                  <a:cubicBezTo>
                    <a:pt x="357" y="12728"/>
                    <a:pt x="733" y="12860"/>
                    <a:pt x="1119" y="12953"/>
                  </a:cubicBezTo>
                  <a:cubicBezTo>
                    <a:pt x="1231" y="12972"/>
                    <a:pt x="1334" y="12992"/>
                    <a:pt x="1434" y="13014"/>
                  </a:cubicBezTo>
                  <a:cubicBezTo>
                    <a:pt x="1711" y="13059"/>
                    <a:pt x="1993" y="13081"/>
                    <a:pt x="2277" y="13081"/>
                  </a:cubicBezTo>
                  <a:cubicBezTo>
                    <a:pt x="3768" y="13081"/>
                    <a:pt x="5293" y="12473"/>
                    <a:pt x="6388" y="11447"/>
                  </a:cubicBezTo>
                  <a:cubicBezTo>
                    <a:pt x="8056" y="9860"/>
                    <a:pt x="8807" y="7461"/>
                    <a:pt x="8717" y="5162"/>
                  </a:cubicBezTo>
                  <a:cubicBezTo>
                    <a:pt x="8656" y="3636"/>
                    <a:pt x="8178" y="2008"/>
                    <a:pt x="7069" y="993"/>
                  </a:cubicBezTo>
                  <a:cubicBezTo>
                    <a:pt x="7018" y="932"/>
                    <a:pt x="6957" y="891"/>
                    <a:pt x="6906" y="839"/>
                  </a:cubicBezTo>
                  <a:cubicBezTo>
                    <a:pt x="6803" y="759"/>
                    <a:pt x="6703" y="688"/>
                    <a:pt x="6601" y="615"/>
                  </a:cubicBezTo>
                  <a:cubicBezTo>
                    <a:pt x="6347" y="454"/>
                    <a:pt x="6083" y="322"/>
                    <a:pt x="5798" y="219"/>
                  </a:cubicBezTo>
                  <a:cubicBezTo>
                    <a:pt x="5398" y="75"/>
                    <a:pt x="4978" y="0"/>
                    <a:pt x="455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8" name="Google Shape;3482;p80">
              <a:extLst>
                <a:ext uri="{FF2B5EF4-FFF2-40B4-BE49-F238E27FC236}">
                  <a16:creationId xmlns:a16="http://schemas.microsoft.com/office/drawing/2014/main" id="{61E3F235-9FDB-07BD-3B7E-AECC5E60D50B}"/>
                </a:ext>
              </a:extLst>
            </p:cNvPr>
            <p:cNvSpPr/>
            <p:nvPr/>
          </p:nvSpPr>
          <p:spPr>
            <a:xfrm>
              <a:off x="6212175" y="1408925"/>
              <a:ext cx="214875" cy="117325"/>
            </a:xfrm>
            <a:custGeom>
              <a:avLst/>
              <a:gdLst/>
              <a:ahLst/>
              <a:cxnLst/>
              <a:rect l="l" t="t" r="r" b="b"/>
              <a:pathLst>
                <a:path w="8595" h="4693" extrusionOk="0">
                  <a:moveTo>
                    <a:pt x="8382" y="0"/>
                  </a:moveTo>
                  <a:cubicBezTo>
                    <a:pt x="8054" y="48"/>
                    <a:pt x="5523" y="393"/>
                    <a:pt x="2510" y="393"/>
                  </a:cubicBezTo>
                  <a:cubicBezTo>
                    <a:pt x="1697" y="393"/>
                    <a:pt x="850" y="368"/>
                    <a:pt x="1" y="305"/>
                  </a:cubicBezTo>
                  <a:lnTo>
                    <a:pt x="1" y="417"/>
                  </a:lnTo>
                  <a:cubicBezTo>
                    <a:pt x="23" y="893"/>
                    <a:pt x="184" y="2868"/>
                    <a:pt x="1670" y="3957"/>
                  </a:cubicBezTo>
                  <a:cubicBezTo>
                    <a:pt x="2273" y="4396"/>
                    <a:pt x="3103" y="4692"/>
                    <a:pt x="4218" y="4692"/>
                  </a:cubicBezTo>
                  <a:cubicBezTo>
                    <a:pt x="4286" y="4692"/>
                    <a:pt x="4355" y="4691"/>
                    <a:pt x="4426" y="4689"/>
                  </a:cubicBezTo>
                  <a:cubicBezTo>
                    <a:pt x="6276" y="4616"/>
                    <a:pt x="7284" y="3813"/>
                    <a:pt x="7811" y="2887"/>
                  </a:cubicBezTo>
                  <a:cubicBezTo>
                    <a:pt x="8595" y="1565"/>
                    <a:pt x="8421" y="0"/>
                    <a:pt x="842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9" name="Google Shape;3483;p80">
              <a:extLst>
                <a:ext uri="{FF2B5EF4-FFF2-40B4-BE49-F238E27FC236}">
                  <a16:creationId xmlns:a16="http://schemas.microsoft.com/office/drawing/2014/main" id="{FF77DFE9-E454-11CF-C194-AC8D5751A2C1}"/>
                </a:ext>
              </a:extLst>
            </p:cNvPr>
            <p:cNvSpPr/>
            <p:nvPr/>
          </p:nvSpPr>
          <p:spPr>
            <a:xfrm>
              <a:off x="6060950" y="1023200"/>
              <a:ext cx="141850" cy="47025"/>
            </a:xfrm>
            <a:custGeom>
              <a:avLst/>
              <a:gdLst/>
              <a:ahLst/>
              <a:cxnLst/>
              <a:rect l="l" t="t" r="r" b="b"/>
              <a:pathLst>
                <a:path w="5674" h="1881" extrusionOk="0">
                  <a:moveTo>
                    <a:pt x="3896" y="0"/>
                  </a:moveTo>
                  <a:cubicBezTo>
                    <a:pt x="2648" y="0"/>
                    <a:pt x="0" y="949"/>
                    <a:pt x="79" y="1761"/>
                  </a:cubicBezTo>
                  <a:cubicBezTo>
                    <a:pt x="89" y="1849"/>
                    <a:pt x="351" y="1880"/>
                    <a:pt x="739" y="1880"/>
                  </a:cubicBezTo>
                  <a:cubicBezTo>
                    <a:pt x="1590" y="1880"/>
                    <a:pt x="3051" y="1733"/>
                    <a:pt x="3833" y="1719"/>
                  </a:cubicBezTo>
                  <a:cubicBezTo>
                    <a:pt x="3926" y="1717"/>
                    <a:pt x="4019" y="1716"/>
                    <a:pt x="4111" y="1716"/>
                  </a:cubicBezTo>
                  <a:cubicBezTo>
                    <a:pt x="4222" y="1716"/>
                    <a:pt x="4332" y="1717"/>
                    <a:pt x="4438" y="1717"/>
                  </a:cubicBezTo>
                  <a:cubicBezTo>
                    <a:pt x="5062" y="1717"/>
                    <a:pt x="5576" y="1688"/>
                    <a:pt x="5622" y="1292"/>
                  </a:cubicBezTo>
                  <a:cubicBezTo>
                    <a:pt x="5674" y="762"/>
                    <a:pt x="4973" y="20"/>
                    <a:pt x="3955" y="1"/>
                  </a:cubicBezTo>
                  <a:cubicBezTo>
                    <a:pt x="3936" y="0"/>
                    <a:pt x="3916" y="0"/>
                    <a:pt x="3896"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0" name="Google Shape;3484;p80">
              <a:extLst>
                <a:ext uri="{FF2B5EF4-FFF2-40B4-BE49-F238E27FC236}">
                  <a16:creationId xmlns:a16="http://schemas.microsoft.com/office/drawing/2014/main" id="{5EEA346D-103F-6213-BB24-DD2CDF7EE954}"/>
                </a:ext>
              </a:extLst>
            </p:cNvPr>
            <p:cNvSpPr/>
            <p:nvPr/>
          </p:nvSpPr>
          <p:spPr>
            <a:xfrm>
              <a:off x="6487000" y="1089700"/>
              <a:ext cx="137875" cy="79100"/>
            </a:xfrm>
            <a:custGeom>
              <a:avLst/>
              <a:gdLst/>
              <a:ahLst/>
              <a:cxnLst/>
              <a:rect l="l" t="t" r="r" b="b"/>
              <a:pathLst>
                <a:path w="5515" h="3164" extrusionOk="0">
                  <a:moveTo>
                    <a:pt x="1463" y="0"/>
                  </a:moveTo>
                  <a:cubicBezTo>
                    <a:pt x="783" y="0"/>
                    <a:pt x="225" y="351"/>
                    <a:pt x="123" y="738"/>
                  </a:cubicBezTo>
                  <a:cubicBezTo>
                    <a:pt x="1" y="1246"/>
                    <a:pt x="845" y="1439"/>
                    <a:pt x="1648" y="1764"/>
                  </a:cubicBezTo>
                  <a:cubicBezTo>
                    <a:pt x="2607" y="2150"/>
                    <a:pt x="4591" y="3163"/>
                    <a:pt x="5055" y="3163"/>
                  </a:cubicBezTo>
                  <a:cubicBezTo>
                    <a:pt x="5104" y="3163"/>
                    <a:pt x="5136" y="3152"/>
                    <a:pt x="5149" y="3128"/>
                  </a:cubicBezTo>
                  <a:cubicBezTo>
                    <a:pt x="5515" y="2386"/>
                    <a:pt x="3296" y="514"/>
                    <a:pt x="2137" y="116"/>
                  </a:cubicBezTo>
                  <a:cubicBezTo>
                    <a:pt x="1907" y="36"/>
                    <a:pt x="1679" y="0"/>
                    <a:pt x="1463"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1" name="Google Shape;3485;p80">
              <a:extLst>
                <a:ext uri="{FF2B5EF4-FFF2-40B4-BE49-F238E27FC236}">
                  <a16:creationId xmlns:a16="http://schemas.microsoft.com/office/drawing/2014/main" id="{3E911CFE-F2AB-2C5A-24E3-CAE4F796EFA9}"/>
                </a:ext>
              </a:extLst>
            </p:cNvPr>
            <p:cNvSpPr/>
            <p:nvPr/>
          </p:nvSpPr>
          <p:spPr>
            <a:xfrm>
              <a:off x="6311100" y="1093025"/>
              <a:ext cx="375775" cy="349050"/>
            </a:xfrm>
            <a:custGeom>
              <a:avLst/>
              <a:gdLst/>
              <a:ahLst/>
              <a:cxnLst/>
              <a:rect l="l" t="t" r="r" b="b"/>
              <a:pathLst>
                <a:path w="15031" h="13962" extrusionOk="0">
                  <a:moveTo>
                    <a:pt x="7522" y="734"/>
                  </a:moveTo>
                  <a:cubicBezTo>
                    <a:pt x="7859" y="734"/>
                    <a:pt x="8200" y="761"/>
                    <a:pt x="8543" y="818"/>
                  </a:cubicBezTo>
                  <a:cubicBezTo>
                    <a:pt x="11940" y="1386"/>
                    <a:pt x="14237" y="4611"/>
                    <a:pt x="13678" y="8008"/>
                  </a:cubicBezTo>
                  <a:cubicBezTo>
                    <a:pt x="13167" y="11063"/>
                    <a:pt x="10510" y="13227"/>
                    <a:pt x="7509" y="13227"/>
                  </a:cubicBezTo>
                  <a:cubicBezTo>
                    <a:pt x="7172" y="13227"/>
                    <a:pt x="6831" y="13200"/>
                    <a:pt x="6488" y="13144"/>
                  </a:cubicBezTo>
                  <a:cubicBezTo>
                    <a:pt x="3102" y="12575"/>
                    <a:pt x="793" y="9351"/>
                    <a:pt x="1352" y="5953"/>
                  </a:cubicBezTo>
                  <a:cubicBezTo>
                    <a:pt x="1866" y="2901"/>
                    <a:pt x="4522" y="734"/>
                    <a:pt x="7522" y="734"/>
                  </a:cubicBezTo>
                  <a:close/>
                  <a:moveTo>
                    <a:pt x="7516" y="0"/>
                  </a:moveTo>
                  <a:cubicBezTo>
                    <a:pt x="4162" y="0"/>
                    <a:pt x="1198" y="2424"/>
                    <a:pt x="630" y="5841"/>
                  </a:cubicBezTo>
                  <a:cubicBezTo>
                    <a:pt x="0" y="9636"/>
                    <a:pt x="2573" y="13236"/>
                    <a:pt x="6378" y="13866"/>
                  </a:cubicBezTo>
                  <a:cubicBezTo>
                    <a:pt x="6763" y="13930"/>
                    <a:pt x="7146" y="13961"/>
                    <a:pt x="7524" y="13961"/>
                  </a:cubicBezTo>
                  <a:cubicBezTo>
                    <a:pt x="10871" y="13961"/>
                    <a:pt x="13835" y="11538"/>
                    <a:pt x="14401" y="8130"/>
                  </a:cubicBezTo>
                  <a:cubicBezTo>
                    <a:pt x="15030" y="4328"/>
                    <a:pt x="12458" y="727"/>
                    <a:pt x="8665" y="95"/>
                  </a:cubicBezTo>
                  <a:cubicBezTo>
                    <a:pt x="8279" y="31"/>
                    <a:pt x="7895" y="0"/>
                    <a:pt x="75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2" name="Google Shape;3486;p80">
              <a:extLst>
                <a:ext uri="{FF2B5EF4-FFF2-40B4-BE49-F238E27FC236}">
                  <a16:creationId xmlns:a16="http://schemas.microsoft.com/office/drawing/2014/main" id="{74B74D04-6A92-E30F-B0C5-BB9F7F7FEDF4}"/>
                </a:ext>
              </a:extLst>
            </p:cNvPr>
            <p:cNvSpPr/>
            <p:nvPr/>
          </p:nvSpPr>
          <p:spPr>
            <a:xfrm>
              <a:off x="5952850" y="1033525"/>
              <a:ext cx="375850" cy="349050"/>
            </a:xfrm>
            <a:custGeom>
              <a:avLst/>
              <a:gdLst/>
              <a:ahLst/>
              <a:cxnLst/>
              <a:rect l="l" t="t" r="r" b="b"/>
              <a:pathLst>
                <a:path w="15034" h="13962" extrusionOk="0">
                  <a:moveTo>
                    <a:pt x="7523" y="734"/>
                  </a:moveTo>
                  <a:cubicBezTo>
                    <a:pt x="7859" y="734"/>
                    <a:pt x="8200" y="762"/>
                    <a:pt x="8543" y="818"/>
                  </a:cubicBezTo>
                  <a:cubicBezTo>
                    <a:pt x="11941" y="1387"/>
                    <a:pt x="14240" y="4611"/>
                    <a:pt x="13678" y="8009"/>
                  </a:cubicBezTo>
                  <a:cubicBezTo>
                    <a:pt x="13168" y="11048"/>
                    <a:pt x="10524" y="13220"/>
                    <a:pt x="7531" y="13220"/>
                  </a:cubicBezTo>
                  <a:cubicBezTo>
                    <a:pt x="7191" y="13220"/>
                    <a:pt x="6847" y="13192"/>
                    <a:pt x="6500" y="13134"/>
                  </a:cubicBezTo>
                  <a:cubicBezTo>
                    <a:pt x="3103" y="12575"/>
                    <a:pt x="794" y="9351"/>
                    <a:pt x="1365" y="5953"/>
                  </a:cubicBezTo>
                  <a:cubicBezTo>
                    <a:pt x="1867" y="2901"/>
                    <a:pt x="4524" y="734"/>
                    <a:pt x="7523" y="734"/>
                  </a:cubicBezTo>
                  <a:close/>
                  <a:moveTo>
                    <a:pt x="7516" y="1"/>
                  </a:moveTo>
                  <a:cubicBezTo>
                    <a:pt x="4162" y="1"/>
                    <a:pt x="1198" y="2423"/>
                    <a:pt x="632" y="5831"/>
                  </a:cubicBezTo>
                  <a:cubicBezTo>
                    <a:pt x="0" y="9637"/>
                    <a:pt x="2573" y="13237"/>
                    <a:pt x="6378" y="13866"/>
                  </a:cubicBezTo>
                  <a:cubicBezTo>
                    <a:pt x="6763" y="13930"/>
                    <a:pt x="7146" y="13961"/>
                    <a:pt x="7524" y="13961"/>
                  </a:cubicBezTo>
                  <a:cubicBezTo>
                    <a:pt x="10871" y="13961"/>
                    <a:pt x="13835" y="11538"/>
                    <a:pt x="14401" y="8121"/>
                  </a:cubicBezTo>
                  <a:cubicBezTo>
                    <a:pt x="15033" y="4328"/>
                    <a:pt x="12458" y="728"/>
                    <a:pt x="8665" y="96"/>
                  </a:cubicBezTo>
                  <a:cubicBezTo>
                    <a:pt x="8279" y="32"/>
                    <a:pt x="7895" y="1"/>
                    <a:pt x="751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3" name="Google Shape;3487;p80">
              <a:extLst>
                <a:ext uri="{FF2B5EF4-FFF2-40B4-BE49-F238E27FC236}">
                  <a16:creationId xmlns:a16="http://schemas.microsoft.com/office/drawing/2014/main" id="{738D9D5A-5E36-0282-4C81-9569D405932E}"/>
                </a:ext>
              </a:extLst>
            </p:cNvPr>
            <p:cNvSpPr/>
            <p:nvPr/>
          </p:nvSpPr>
          <p:spPr>
            <a:xfrm>
              <a:off x="6302425" y="1226100"/>
              <a:ext cx="35100" cy="23400"/>
            </a:xfrm>
            <a:custGeom>
              <a:avLst/>
              <a:gdLst/>
              <a:ahLst/>
              <a:cxnLst/>
              <a:rect l="l" t="t" r="r" b="b"/>
              <a:pathLst>
                <a:path w="1404" h="936" extrusionOk="0">
                  <a:moveTo>
                    <a:pt x="123" y="0"/>
                  </a:moveTo>
                  <a:lnTo>
                    <a:pt x="1" y="723"/>
                  </a:lnTo>
                  <a:lnTo>
                    <a:pt x="1282" y="935"/>
                  </a:lnTo>
                  <a:lnTo>
                    <a:pt x="1404" y="213"/>
                  </a:lnTo>
                  <a:lnTo>
                    <a:pt x="123" y="0"/>
                  </a:ln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3488;p80">
              <a:extLst>
                <a:ext uri="{FF2B5EF4-FFF2-40B4-BE49-F238E27FC236}">
                  <a16:creationId xmlns:a16="http://schemas.microsoft.com/office/drawing/2014/main" id="{16DF5496-6617-DFEB-59C7-907B1CE1BBBB}"/>
                </a:ext>
              </a:extLst>
            </p:cNvPr>
            <p:cNvSpPr/>
            <p:nvPr/>
          </p:nvSpPr>
          <p:spPr>
            <a:xfrm>
              <a:off x="6651525" y="1240625"/>
              <a:ext cx="135775" cy="63225"/>
            </a:xfrm>
            <a:custGeom>
              <a:avLst/>
              <a:gdLst/>
              <a:ahLst/>
              <a:cxnLst/>
              <a:rect l="l" t="t" r="r" b="b"/>
              <a:pathLst>
                <a:path w="5431" h="2529" extrusionOk="0">
                  <a:moveTo>
                    <a:pt x="5026" y="1"/>
                  </a:moveTo>
                  <a:cubicBezTo>
                    <a:pt x="4896" y="1"/>
                    <a:pt x="4768" y="66"/>
                    <a:pt x="4699" y="181"/>
                  </a:cubicBezTo>
                  <a:lnTo>
                    <a:pt x="113" y="1972"/>
                  </a:lnTo>
                  <a:cubicBezTo>
                    <a:pt x="0" y="2146"/>
                    <a:pt x="61" y="2378"/>
                    <a:pt x="235" y="2480"/>
                  </a:cubicBezTo>
                  <a:cubicBezTo>
                    <a:pt x="276" y="2500"/>
                    <a:pt x="315" y="2522"/>
                    <a:pt x="366" y="2522"/>
                  </a:cubicBezTo>
                  <a:cubicBezTo>
                    <a:pt x="388" y="2526"/>
                    <a:pt x="410" y="2528"/>
                    <a:pt x="432" y="2528"/>
                  </a:cubicBezTo>
                  <a:cubicBezTo>
                    <a:pt x="554" y="2528"/>
                    <a:pt x="674" y="2460"/>
                    <a:pt x="742" y="2348"/>
                  </a:cubicBezTo>
                  <a:lnTo>
                    <a:pt x="5331" y="559"/>
                  </a:lnTo>
                  <a:cubicBezTo>
                    <a:pt x="5431" y="386"/>
                    <a:pt x="5380" y="161"/>
                    <a:pt x="5209" y="49"/>
                  </a:cubicBezTo>
                  <a:cubicBezTo>
                    <a:pt x="5152" y="16"/>
                    <a:pt x="5089" y="1"/>
                    <a:pt x="502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3489;p80">
              <a:extLst>
                <a:ext uri="{FF2B5EF4-FFF2-40B4-BE49-F238E27FC236}">
                  <a16:creationId xmlns:a16="http://schemas.microsoft.com/office/drawing/2014/main" id="{87E20023-2A7C-49D9-1ADC-A6F6185499B9}"/>
                </a:ext>
              </a:extLst>
            </p:cNvPr>
            <p:cNvSpPr/>
            <p:nvPr/>
          </p:nvSpPr>
          <p:spPr>
            <a:xfrm>
              <a:off x="6043400" y="968775"/>
              <a:ext cx="275" cy="275"/>
            </a:xfrm>
            <a:custGeom>
              <a:avLst/>
              <a:gdLst/>
              <a:ahLst/>
              <a:cxnLst/>
              <a:rect l="l" t="t" r="r" b="b"/>
              <a:pathLst>
                <a:path w="11" h="11" extrusionOk="0">
                  <a:moveTo>
                    <a:pt x="0" y="1"/>
                  </a:moveTo>
                  <a:lnTo>
                    <a:pt x="10" y="10"/>
                  </a:lnTo>
                  <a:cubicBezTo>
                    <a:pt x="10" y="10"/>
                    <a:pt x="10" y="1"/>
                    <a:pt x="0" y="1"/>
                  </a:cubicBez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3490;p80">
              <a:extLst>
                <a:ext uri="{FF2B5EF4-FFF2-40B4-BE49-F238E27FC236}">
                  <a16:creationId xmlns:a16="http://schemas.microsoft.com/office/drawing/2014/main" id="{D275BD46-9F6D-6AC3-87FE-EE1D39F5CC69}"/>
                </a:ext>
              </a:extLst>
            </p:cNvPr>
            <p:cNvSpPr/>
            <p:nvPr/>
          </p:nvSpPr>
          <p:spPr>
            <a:xfrm>
              <a:off x="6849100" y="1206750"/>
              <a:ext cx="5100" cy="1075"/>
            </a:xfrm>
            <a:custGeom>
              <a:avLst/>
              <a:gdLst/>
              <a:ahLst/>
              <a:cxnLst/>
              <a:rect l="l" t="t" r="r" b="b"/>
              <a:pathLst>
                <a:path w="204" h="43" extrusionOk="0">
                  <a:moveTo>
                    <a:pt x="1" y="1"/>
                  </a:moveTo>
                  <a:lnTo>
                    <a:pt x="133" y="28"/>
                  </a:lnTo>
                  <a:lnTo>
                    <a:pt x="133" y="28"/>
                  </a:lnTo>
                  <a:cubicBezTo>
                    <a:pt x="90" y="18"/>
                    <a:pt x="45" y="7"/>
                    <a:pt x="1" y="1"/>
                  </a:cubicBezTo>
                  <a:close/>
                  <a:moveTo>
                    <a:pt x="133" y="28"/>
                  </a:moveTo>
                  <a:cubicBezTo>
                    <a:pt x="157" y="33"/>
                    <a:pt x="181" y="39"/>
                    <a:pt x="203" y="42"/>
                  </a:cubicBezTo>
                  <a:lnTo>
                    <a:pt x="133" y="28"/>
                  </a:ln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3491;p80">
              <a:extLst>
                <a:ext uri="{FF2B5EF4-FFF2-40B4-BE49-F238E27FC236}">
                  <a16:creationId xmlns:a16="http://schemas.microsoft.com/office/drawing/2014/main" id="{69C8F134-FCC8-9F10-A02E-8BEA7FD7DB94}"/>
                </a:ext>
              </a:extLst>
            </p:cNvPr>
            <p:cNvSpPr/>
            <p:nvPr/>
          </p:nvSpPr>
          <p:spPr>
            <a:xfrm>
              <a:off x="6117600" y="785825"/>
              <a:ext cx="450825" cy="217325"/>
            </a:xfrm>
            <a:custGeom>
              <a:avLst/>
              <a:gdLst/>
              <a:ahLst/>
              <a:cxnLst/>
              <a:rect l="l" t="t" r="r" b="b"/>
              <a:pathLst>
                <a:path w="18033" h="8693" extrusionOk="0">
                  <a:moveTo>
                    <a:pt x="2280" y="0"/>
                  </a:moveTo>
                  <a:cubicBezTo>
                    <a:pt x="1585" y="0"/>
                    <a:pt x="878" y="369"/>
                    <a:pt x="479" y="995"/>
                  </a:cubicBezTo>
                  <a:cubicBezTo>
                    <a:pt x="0" y="1746"/>
                    <a:pt x="0" y="2784"/>
                    <a:pt x="469" y="3628"/>
                  </a:cubicBezTo>
                  <a:cubicBezTo>
                    <a:pt x="886" y="4360"/>
                    <a:pt x="1597" y="4919"/>
                    <a:pt x="2502" y="5215"/>
                  </a:cubicBezTo>
                  <a:cubicBezTo>
                    <a:pt x="3013" y="5383"/>
                    <a:pt x="3580" y="5466"/>
                    <a:pt x="4212" y="5466"/>
                  </a:cubicBezTo>
                  <a:cubicBezTo>
                    <a:pt x="4462" y="5466"/>
                    <a:pt x="4723" y="5453"/>
                    <a:pt x="4994" y="5427"/>
                  </a:cubicBezTo>
                  <a:cubicBezTo>
                    <a:pt x="6966" y="5234"/>
                    <a:pt x="8858" y="4441"/>
                    <a:pt x="10383" y="3179"/>
                  </a:cubicBezTo>
                  <a:lnTo>
                    <a:pt x="10383" y="3179"/>
                  </a:lnTo>
                  <a:cubicBezTo>
                    <a:pt x="10181" y="4024"/>
                    <a:pt x="10100" y="4990"/>
                    <a:pt x="10374" y="5937"/>
                  </a:cubicBezTo>
                  <a:cubicBezTo>
                    <a:pt x="10811" y="7533"/>
                    <a:pt x="12195" y="8693"/>
                    <a:pt x="13659" y="8693"/>
                  </a:cubicBezTo>
                  <a:lnTo>
                    <a:pt x="13669" y="8693"/>
                  </a:lnTo>
                  <a:cubicBezTo>
                    <a:pt x="14574" y="8693"/>
                    <a:pt x="15509" y="8275"/>
                    <a:pt x="16293" y="7502"/>
                  </a:cubicBezTo>
                  <a:cubicBezTo>
                    <a:pt x="16974" y="6840"/>
                    <a:pt x="17462" y="6037"/>
                    <a:pt x="17930" y="5266"/>
                  </a:cubicBezTo>
                  <a:cubicBezTo>
                    <a:pt x="18033" y="5093"/>
                    <a:pt x="17972" y="4868"/>
                    <a:pt x="17808" y="4766"/>
                  </a:cubicBezTo>
                  <a:cubicBezTo>
                    <a:pt x="17749" y="4728"/>
                    <a:pt x="17684" y="4710"/>
                    <a:pt x="17620" y="4710"/>
                  </a:cubicBezTo>
                  <a:cubicBezTo>
                    <a:pt x="17496" y="4710"/>
                    <a:pt x="17375" y="4775"/>
                    <a:pt x="17301" y="4888"/>
                  </a:cubicBezTo>
                  <a:cubicBezTo>
                    <a:pt x="16864" y="5620"/>
                    <a:pt x="16405" y="6394"/>
                    <a:pt x="15795" y="6984"/>
                  </a:cubicBezTo>
                  <a:cubicBezTo>
                    <a:pt x="15409" y="7350"/>
                    <a:pt x="14645" y="7970"/>
                    <a:pt x="13659" y="7970"/>
                  </a:cubicBezTo>
                  <a:cubicBezTo>
                    <a:pt x="12531" y="7961"/>
                    <a:pt x="11421" y="7004"/>
                    <a:pt x="11077" y="5742"/>
                  </a:cubicBezTo>
                  <a:cubicBezTo>
                    <a:pt x="10689" y="4370"/>
                    <a:pt x="11138" y="2935"/>
                    <a:pt x="11584" y="1981"/>
                  </a:cubicBezTo>
                  <a:cubicBezTo>
                    <a:pt x="11655" y="1817"/>
                    <a:pt x="11604" y="1624"/>
                    <a:pt x="11453" y="1522"/>
                  </a:cubicBezTo>
                  <a:cubicBezTo>
                    <a:pt x="11391" y="1482"/>
                    <a:pt x="11323" y="1463"/>
                    <a:pt x="11254" y="1463"/>
                  </a:cubicBezTo>
                  <a:cubicBezTo>
                    <a:pt x="11151" y="1463"/>
                    <a:pt x="11048" y="1507"/>
                    <a:pt x="10974" y="1593"/>
                  </a:cubicBezTo>
                  <a:cubicBezTo>
                    <a:pt x="9449" y="3343"/>
                    <a:pt x="7242" y="4482"/>
                    <a:pt x="4923" y="4705"/>
                  </a:cubicBezTo>
                  <a:cubicBezTo>
                    <a:pt x="4677" y="4728"/>
                    <a:pt x="4442" y="4740"/>
                    <a:pt x="4217" y="4740"/>
                  </a:cubicBezTo>
                  <a:cubicBezTo>
                    <a:pt x="3661" y="4740"/>
                    <a:pt x="3168" y="4667"/>
                    <a:pt x="2727" y="4522"/>
                  </a:cubicBezTo>
                  <a:cubicBezTo>
                    <a:pt x="2014" y="4290"/>
                    <a:pt x="1426" y="3831"/>
                    <a:pt x="1109" y="3272"/>
                  </a:cubicBezTo>
                  <a:cubicBezTo>
                    <a:pt x="774" y="2662"/>
                    <a:pt x="764" y="1910"/>
                    <a:pt x="1099" y="1390"/>
                  </a:cubicBezTo>
                  <a:cubicBezTo>
                    <a:pt x="1353" y="976"/>
                    <a:pt x="1831" y="730"/>
                    <a:pt x="2282" y="730"/>
                  </a:cubicBezTo>
                  <a:cubicBezTo>
                    <a:pt x="2430" y="730"/>
                    <a:pt x="2574" y="756"/>
                    <a:pt x="2707" y="812"/>
                  </a:cubicBezTo>
                  <a:cubicBezTo>
                    <a:pt x="2752" y="831"/>
                    <a:pt x="2799" y="841"/>
                    <a:pt x="2846" y="841"/>
                  </a:cubicBezTo>
                  <a:cubicBezTo>
                    <a:pt x="2987" y="841"/>
                    <a:pt x="3123" y="754"/>
                    <a:pt x="3183" y="616"/>
                  </a:cubicBezTo>
                  <a:cubicBezTo>
                    <a:pt x="3256" y="433"/>
                    <a:pt x="3173" y="221"/>
                    <a:pt x="2990" y="140"/>
                  </a:cubicBezTo>
                  <a:cubicBezTo>
                    <a:pt x="2764" y="45"/>
                    <a:pt x="2523" y="0"/>
                    <a:pt x="2280"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3492;p80">
              <a:extLst>
                <a:ext uri="{FF2B5EF4-FFF2-40B4-BE49-F238E27FC236}">
                  <a16:creationId xmlns:a16="http://schemas.microsoft.com/office/drawing/2014/main" id="{C4F3038C-948C-19F5-F271-522957549F9F}"/>
                </a:ext>
              </a:extLst>
            </p:cNvPr>
            <p:cNvSpPr/>
            <p:nvPr/>
          </p:nvSpPr>
          <p:spPr>
            <a:xfrm>
              <a:off x="6690450" y="869050"/>
              <a:ext cx="204450" cy="316375"/>
            </a:xfrm>
            <a:custGeom>
              <a:avLst/>
              <a:gdLst/>
              <a:ahLst/>
              <a:cxnLst/>
              <a:rect l="l" t="t" r="r" b="b"/>
              <a:pathLst>
                <a:path w="8178" h="12655" extrusionOk="0">
                  <a:moveTo>
                    <a:pt x="1891" y="0"/>
                  </a:moveTo>
                  <a:cubicBezTo>
                    <a:pt x="1234" y="0"/>
                    <a:pt x="585" y="467"/>
                    <a:pt x="274" y="1163"/>
                  </a:cubicBezTo>
                  <a:cubicBezTo>
                    <a:pt x="0" y="1783"/>
                    <a:pt x="0" y="2454"/>
                    <a:pt x="0" y="3055"/>
                  </a:cubicBezTo>
                  <a:cubicBezTo>
                    <a:pt x="0" y="3257"/>
                    <a:pt x="162" y="3421"/>
                    <a:pt x="367" y="3421"/>
                  </a:cubicBezTo>
                  <a:cubicBezTo>
                    <a:pt x="569" y="3421"/>
                    <a:pt x="733" y="3257"/>
                    <a:pt x="733" y="3055"/>
                  </a:cubicBezTo>
                  <a:cubicBezTo>
                    <a:pt x="733" y="2506"/>
                    <a:pt x="733" y="1937"/>
                    <a:pt x="945" y="1459"/>
                  </a:cubicBezTo>
                  <a:cubicBezTo>
                    <a:pt x="1102" y="1086"/>
                    <a:pt x="1473" y="724"/>
                    <a:pt x="1880" y="724"/>
                  </a:cubicBezTo>
                  <a:cubicBezTo>
                    <a:pt x="1897" y="724"/>
                    <a:pt x="1914" y="725"/>
                    <a:pt x="1931" y="726"/>
                  </a:cubicBezTo>
                  <a:cubicBezTo>
                    <a:pt x="2400" y="765"/>
                    <a:pt x="2737" y="1254"/>
                    <a:pt x="2807" y="1693"/>
                  </a:cubicBezTo>
                  <a:cubicBezTo>
                    <a:pt x="2907" y="2252"/>
                    <a:pt x="2746" y="2852"/>
                    <a:pt x="2593" y="3389"/>
                  </a:cubicBezTo>
                  <a:cubicBezTo>
                    <a:pt x="2554" y="3543"/>
                    <a:pt x="2615" y="3707"/>
                    <a:pt x="2737" y="3787"/>
                  </a:cubicBezTo>
                  <a:cubicBezTo>
                    <a:pt x="2803" y="3832"/>
                    <a:pt x="2876" y="3855"/>
                    <a:pt x="2949" y="3855"/>
                  </a:cubicBezTo>
                  <a:cubicBezTo>
                    <a:pt x="3023" y="3855"/>
                    <a:pt x="3097" y="3832"/>
                    <a:pt x="3164" y="3787"/>
                  </a:cubicBezTo>
                  <a:cubicBezTo>
                    <a:pt x="3569" y="3492"/>
                    <a:pt x="3916" y="3318"/>
                    <a:pt x="4230" y="3267"/>
                  </a:cubicBezTo>
                  <a:cubicBezTo>
                    <a:pt x="4306" y="3255"/>
                    <a:pt x="4381" y="3249"/>
                    <a:pt x="4455" y="3249"/>
                  </a:cubicBezTo>
                  <a:cubicBezTo>
                    <a:pt x="4747" y="3249"/>
                    <a:pt x="5014" y="3344"/>
                    <a:pt x="5177" y="3523"/>
                  </a:cubicBezTo>
                  <a:cubicBezTo>
                    <a:pt x="5544" y="3909"/>
                    <a:pt x="5380" y="4651"/>
                    <a:pt x="4972" y="5049"/>
                  </a:cubicBezTo>
                  <a:cubicBezTo>
                    <a:pt x="4494" y="5537"/>
                    <a:pt x="3762" y="5749"/>
                    <a:pt x="3122" y="5933"/>
                  </a:cubicBezTo>
                  <a:cubicBezTo>
                    <a:pt x="2939" y="5984"/>
                    <a:pt x="2827" y="6167"/>
                    <a:pt x="2859" y="6350"/>
                  </a:cubicBezTo>
                  <a:cubicBezTo>
                    <a:pt x="2895" y="6529"/>
                    <a:pt x="3047" y="6647"/>
                    <a:pt x="3224" y="6647"/>
                  </a:cubicBezTo>
                  <a:cubicBezTo>
                    <a:pt x="3237" y="6647"/>
                    <a:pt x="3250" y="6647"/>
                    <a:pt x="3264" y="6645"/>
                  </a:cubicBezTo>
                  <a:cubicBezTo>
                    <a:pt x="3403" y="6627"/>
                    <a:pt x="3543" y="6618"/>
                    <a:pt x="3683" y="6618"/>
                  </a:cubicBezTo>
                  <a:cubicBezTo>
                    <a:pt x="4876" y="6618"/>
                    <a:pt x="6074" y="7263"/>
                    <a:pt x="6703" y="8283"/>
                  </a:cubicBezTo>
                  <a:cubicBezTo>
                    <a:pt x="7403" y="9411"/>
                    <a:pt x="7374" y="10978"/>
                    <a:pt x="6630" y="12086"/>
                  </a:cubicBezTo>
                  <a:cubicBezTo>
                    <a:pt x="6520" y="12249"/>
                    <a:pt x="6569" y="12481"/>
                    <a:pt x="6732" y="12593"/>
                  </a:cubicBezTo>
                  <a:cubicBezTo>
                    <a:pt x="6793" y="12635"/>
                    <a:pt x="6864" y="12654"/>
                    <a:pt x="6935" y="12654"/>
                  </a:cubicBezTo>
                  <a:cubicBezTo>
                    <a:pt x="7057" y="12654"/>
                    <a:pt x="7169" y="12593"/>
                    <a:pt x="7240" y="12493"/>
                  </a:cubicBezTo>
                  <a:cubicBezTo>
                    <a:pt x="8145" y="11129"/>
                    <a:pt x="8177" y="9289"/>
                    <a:pt x="7323" y="7895"/>
                  </a:cubicBezTo>
                  <a:cubicBezTo>
                    <a:pt x="6764" y="6989"/>
                    <a:pt x="5858" y="6340"/>
                    <a:pt x="4850" y="6055"/>
                  </a:cubicBezTo>
                  <a:cubicBezTo>
                    <a:pt x="5085" y="5923"/>
                    <a:pt x="5299" y="5759"/>
                    <a:pt x="5492" y="5566"/>
                  </a:cubicBezTo>
                  <a:cubicBezTo>
                    <a:pt x="6141" y="4915"/>
                    <a:pt x="6376" y="3736"/>
                    <a:pt x="5705" y="3023"/>
                  </a:cubicBezTo>
                  <a:cubicBezTo>
                    <a:pt x="5398" y="2700"/>
                    <a:pt x="4935" y="2519"/>
                    <a:pt x="4443" y="2519"/>
                  </a:cubicBezTo>
                  <a:cubicBezTo>
                    <a:pt x="4333" y="2519"/>
                    <a:pt x="4220" y="2528"/>
                    <a:pt x="4108" y="2547"/>
                  </a:cubicBezTo>
                  <a:cubicBezTo>
                    <a:pt x="3896" y="2586"/>
                    <a:pt x="3691" y="2657"/>
                    <a:pt x="3498" y="2740"/>
                  </a:cubicBezTo>
                  <a:cubicBezTo>
                    <a:pt x="3569" y="2364"/>
                    <a:pt x="3601" y="1966"/>
                    <a:pt x="3530" y="1571"/>
                  </a:cubicBezTo>
                  <a:cubicBezTo>
                    <a:pt x="3396" y="839"/>
                    <a:pt x="2827" y="65"/>
                    <a:pt x="1992" y="4"/>
                  </a:cubicBezTo>
                  <a:cubicBezTo>
                    <a:pt x="1958" y="1"/>
                    <a:pt x="1924" y="0"/>
                    <a:pt x="1891"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3493;p80">
              <a:extLst>
                <a:ext uri="{FF2B5EF4-FFF2-40B4-BE49-F238E27FC236}">
                  <a16:creationId xmlns:a16="http://schemas.microsoft.com/office/drawing/2014/main" id="{D7D1A1F6-D4EF-0EE2-BFC5-E96FB011A514}"/>
                </a:ext>
              </a:extLst>
            </p:cNvPr>
            <p:cNvSpPr/>
            <p:nvPr/>
          </p:nvSpPr>
          <p:spPr>
            <a:xfrm>
              <a:off x="6565125" y="1825625"/>
              <a:ext cx="551925" cy="629800"/>
            </a:xfrm>
            <a:custGeom>
              <a:avLst/>
              <a:gdLst/>
              <a:ahLst/>
              <a:cxnLst/>
              <a:rect l="l" t="t" r="r" b="b"/>
              <a:pathLst>
                <a:path w="22077" h="25192" extrusionOk="0">
                  <a:moveTo>
                    <a:pt x="649" y="0"/>
                  </a:moveTo>
                  <a:lnTo>
                    <a:pt x="649" y="0"/>
                  </a:lnTo>
                  <a:cubicBezTo>
                    <a:pt x="874" y="3681"/>
                    <a:pt x="781" y="7403"/>
                    <a:pt x="0" y="11157"/>
                  </a:cubicBezTo>
                  <a:cubicBezTo>
                    <a:pt x="2643" y="11889"/>
                    <a:pt x="4992" y="13546"/>
                    <a:pt x="6568" y="15936"/>
                  </a:cubicBezTo>
                  <a:lnTo>
                    <a:pt x="13485" y="25191"/>
                  </a:lnTo>
                  <a:lnTo>
                    <a:pt x="22077" y="19761"/>
                  </a:lnTo>
                  <a:lnTo>
                    <a:pt x="15792" y="9866"/>
                  </a:lnTo>
                  <a:cubicBezTo>
                    <a:pt x="12275" y="4516"/>
                    <a:pt x="6761" y="1018"/>
                    <a:pt x="64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3494;p80">
              <a:extLst>
                <a:ext uri="{FF2B5EF4-FFF2-40B4-BE49-F238E27FC236}">
                  <a16:creationId xmlns:a16="http://schemas.microsoft.com/office/drawing/2014/main" id="{B58D1B2D-D511-4FBC-30D2-C18D334A861C}"/>
                </a:ext>
              </a:extLst>
            </p:cNvPr>
            <p:cNvSpPr/>
            <p:nvPr/>
          </p:nvSpPr>
          <p:spPr>
            <a:xfrm>
              <a:off x="6315175" y="1768325"/>
              <a:ext cx="468850" cy="401275"/>
            </a:xfrm>
            <a:custGeom>
              <a:avLst/>
              <a:gdLst/>
              <a:ahLst/>
              <a:cxnLst/>
              <a:rect l="l" t="t" r="r" b="b"/>
              <a:pathLst>
                <a:path w="18754" h="16051" extrusionOk="0">
                  <a:moveTo>
                    <a:pt x="7192" y="0"/>
                  </a:moveTo>
                  <a:cubicBezTo>
                    <a:pt x="4247" y="0"/>
                    <a:pt x="1562" y="1969"/>
                    <a:pt x="784" y="4945"/>
                  </a:cubicBezTo>
                  <a:cubicBezTo>
                    <a:pt x="1" y="7947"/>
                    <a:pt x="1394" y="10998"/>
                    <a:pt x="3986" y="12421"/>
                  </a:cubicBezTo>
                  <a:cubicBezTo>
                    <a:pt x="4465" y="12685"/>
                    <a:pt x="4973" y="12900"/>
                    <a:pt x="5522" y="13041"/>
                  </a:cubicBezTo>
                  <a:lnTo>
                    <a:pt x="8778" y="13886"/>
                  </a:lnTo>
                  <a:cubicBezTo>
                    <a:pt x="9652" y="14120"/>
                    <a:pt x="10486" y="14425"/>
                    <a:pt x="11280" y="14811"/>
                  </a:cubicBezTo>
                  <a:cubicBezTo>
                    <a:pt x="11614" y="14965"/>
                    <a:pt x="11929" y="15136"/>
                    <a:pt x="12244" y="15319"/>
                  </a:cubicBezTo>
                  <a:cubicBezTo>
                    <a:pt x="12632" y="15543"/>
                    <a:pt x="13008" y="15787"/>
                    <a:pt x="13364" y="16051"/>
                  </a:cubicBezTo>
                  <a:cubicBezTo>
                    <a:pt x="15805" y="12158"/>
                    <a:pt x="17462" y="8008"/>
                    <a:pt x="18753" y="3766"/>
                  </a:cubicBezTo>
                  <a:cubicBezTo>
                    <a:pt x="18133" y="3410"/>
                    <a:pt x="17504" y="3085"/>
                    <a:pt x="16852" y="2780"/>
                  </a:cubicBezTo>
                  <a:cubicBezTo>
                    <a:pt x="16515" y="2617"/>
                    <a:pt x="16181" y="2465"/>
                    <a:pt x="15844" y="2334"/>
                  </a:cubicBezTo>
                  <a:cubicBezTo>
                    <a:pt x="14645" y="1823"/>
                    <a:pt x="13403" y="1396"/>
                    <a:pt x="12134" y="1062"/>
                  </a:cubicBezTo>
                  <a:lnTo>
                    <a:pt x="10496" y="635"/>
                  </a:lnTo>
                  <a:lnTo>
                    <a:pt x="8878" y="217"/>
                  </a:lnTo>
                  <a:cubicBezTo>
                    <a:pt x="8314" y="70"/>
                    <a:pt x="7748" y="0"/>
                    <a:pt x="719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3495;p80">
              <a:extLst>
                <a:ext uri="{FF2B5EF4-FFF2-40B4-BE49-F238E27FC236}">
                  <a16:creationId xmlns:a16="http://schemas.microsoft.com/office/drawing/2014/main" id="{EDC00BD6-EFA9-DE83-5DB2-054FF58AC2FE}"/>
                </a:ext>
              </a:extLst>
            </p:cNvPr>
            <p:cNvSpPr/>
            <p:nvPr/>
          </p:nvSpPr>
          <p:spPr>
            <a:xfrm>
              <a:off x="6871425" y="2289375"/>
              <a:ext cx="511075" cy="544625"/>
            </a:xfrm>
            <a:custGeom>
              <a:avLst/>
              <a:gdLst/>
              <a:ahLst/>
              <a:cxnLst/>
              <a:rect l="l" t="t" r="r" b="b"/>
              <a:pathLst>
                <a:path w="20443" h="21785" extrusionOk="0">
                  <a:moveTo>
                    <a:pt x="9044" y="0"/>
                  </a:moveTo>
                  <a:lnTo>
                    <a:pt x="521" y="5553"/>
                  </a:lnTo>
                  <a:lnTo>
                    <a:pt x="2920" y="9234"/>
                  </a:lnTo>
                  <a:cubicBezTo>
                    <a:pt x="2647" y="10342"/>
                    <a:pt x="1944" y="12734"/>
                    <a:pt x="633" y="13932"/>
                  </a:cubicBezTo>
                  <a:cubicBezTo>
                    <a:pt x="267" y="14279"/>
                    <a:pt x="52" y="14735"/>
                    <a:pt x="23" y="15235"/>
                  </a:cubicBezTo>
                  <a:cubicBezTo>
                    <a:pt x="1" y="15733"/>
                    <a:pt x="184" y="16212"/>
                    <a:pt x="511" y="16578"/>
                  </a:cubicBezTo>
                  <a:cubicBezTo>
                    <a:pt x="855" y="16944"/>
                    <a:pt x="1314" y="17156"/>
                    <a:pt x="1812" y="17188"/>
                  </a:cubicBezTo>
                  <a:cubicBezTo>
                    <a:pt x="1837" y="17189"/>
                    <a:pt x="1862" y="17190"/>
                    <a:pt x="1888" y="17190"/>
                  </a:cubicBezTo>
                  <a:cubicBezTo>
                    <a:pt x="2358" y="17190"/>
                    <a:pt x="2807" y="17017"/>
                    <a:pt x="3154" y="16700"/>
                  </a:cubicBezTo>
                  <a:cubicBezTo>
                    <a:pt x="3957" y="15946"/>
                    <a:pt x="4670" y="14950"/>
                    <a:pt x="5271" y="13729"/>
                  </a:cubicBezTo>
                  <a:cubicBezTo>
                    <a:pt x="5341" y="13588"/>
                    <a:pt x="5432" y="13476"/>
                    <a:pt x="5566" y="13393"/>
                  </a:cubicBezTo>
                  <a:cubicBezTo>
                    <a:pt x="5706" y="13302"/>
                    <a:pt x="5863" y="13259"/>
                    <a:pt x="6020" y="13259"/>
                  </a:cubicBezTo>
                  <a:cubicBezTo>
                    <a:pt x="6249" y="13259"/>
                    <a:pt x="6478" y="13352"/>
                    <a:pt x="6652" y="13527"/>
                  </a:cubicBezTo>
                  <a:cubicBezTo>
                    <a:pt x="6999" y="13881"/>
                    <a:pt x="7233" y="14308"/>
                    <a:pt x="7284" y="14410"/>
                  </a:cubicBezTo>
                  <a:lnTo>
                    <a:pt x="8951" y="20532"/>
                  </a:lnTo>
                  <a:cubicBezTo>
                    <a:pt x="9063" y="20971"/>
                    <a:pt x="9349" y="21337"/>
                    <a:pt x="9744" y="21560"/>
                  </a:cubicBezTo>
                  <a:cubicBezTo>
                    <a:pt x="9999" y="21708"/>
                    <a:pt x="10286" y="21785"/>
                    <a:pt x="10577" y="21785"/>
                  </a:cubicBezTo>
                  <a:cubicBezTo>
                    <a:pt x="10727" y="21785"/>
                    <a:pt x="10878" y="21764"/>
                    <a:pt x="11026" y="21723"/>
                  </a:cubicBezTo>
                  <a:cubicBezTo>
                    <a:pt x="11931" y="21479"/>
                    <a:pt x="12461" y="20544"/>
                    <a:pt x="12227" y="19648"/>
                  </a:cubicBezTo>
                  <a:lnTo>
                    <a:pt x="10303" y="13903"/>
                  </a:lnTo>
                  <a:lnTo>
                    <a:pt x="10303" y="13903"/>
                  </a:lnTo>
                  <a:cubicBezTo>
                    <a:pt x="11280" y="15184"/>
                    <a:pt x="13537" y="18396"/>
                    <a:pt x="14687" y="19922"/>
                  </a:cubicBezTo>
                  <a:cubicBezTo>
                    <a:pt x="14992" y="20300"/>
                    <a:pt x="15429" y="20532"/>
                    <a:pt x="15907" y="20564"/>
                  </a:cubicBezTo>
                  <a:cubicBezTo>
                    <a:pt x="15943" y="20566"/>
                    <a:pt x="15978" y="20567"/>
                    <a:pt x="16013" y="20567"/>
                  </a:cubicBezTo>
                  <a:cubicBezTo>
                    <a:pt x="16454" y="20567"/>
                    <a:pt x="16880" y="20397"/>
                    <a:pt x="17199" y="20085"/>
                  </a:cubicBezTo>
                  <a:cubicBezTo>
                    <a:pt x="17819" y="19485"/>
                    <a:pt x="17860" y="18469"/>
                    <a:pt x="17311" y="17767"/>
                  </a:cubicBezTo>
                  <a:lnTo>
                    <a:pt x="12734" y="12082"/>
                  </a:lnTo>
                  <a:lnTo>
                    <a:pt x="17504" y="16312"/>
                  </a:lnTo>
                  <a:cubicBezTo>
                    <a:pt x="17794" y="16543"/>
                    <a:pt x="18155" y="16673"/>
                    <a:pt x="18529" y="16673"/>
                  </a:cubicBezTo>
                  <a:cubicBezTo>
                    <a:pt x="18601" y="16673"/>
                    <a:pt x="18674" y="16668"/>
                    <a:pt x="18746" y="16658"/>
                  </a:cubicBezTo>
                  <a:cubicBezTo>
                    <a:pt x="19193" y="16607"/>
                    <a:pt x="19600" y="16373"/>
                    <a:pt x="19874" y="16017"/>
                  </a:cubicBezTo>
                  <a:cubicBezTo>
                    <a:pt x="20442" y="15284"/>
                    <a:pt x="20311" y="14218"/>
                    <a:pt x="19578" y="13637"/>
                  </a:cubicBezTo>
                  <a:cubicBezTo>
                    <a:pt x="18124" y="12458"/>
                    <a:pt x="15978" y="10688"/>
                    <a:pt x="14921" y="9793"/>
                  </a:cubicBezTo>
                  <a:lnTo>
                    <a:pt x="14921" y="9793"/>
                  </a:lnTo>
                  <a:lnTo>
                    <a:pt x="18531" y="9946"/>
                  </a:lnTo>
                  <a:cubicBezTo>
                    <a:pt x="18558" y="9947"/>
                    <a:pt x="18584" y="9948"/>
                    <a:pt x="18610" y="9948"/>
                  </a:cubicBezTo>
                  <a:cubicBezTo>
                    <a:pt x="19039" y="9948"/>
                    <a:pt x="19436" y="9797"/>
                    <a:pt x="19752" y="9509"/>
                  </a:cubicBezTo>
                  <a:cubicBezTo>
                    <a:pt x="20089" y="9204"/>
                    <a:pt x="20281" y="8787"/>
                    <a:pt x="20301" y="8328"/>
                  </a:cubicBezTo>
                  <a:cubicBezTo>
                    <a:pt x="20342" y="7403"/>
                    <a:pt x="19620" y="6610"/>
                    <a:pt x="18685" y="6558"/>
                  </a:cubicBezTo>
                  <a:cubicBezTo>
                    <a:pt x="18685" y="6558"/>
                    <a:pt x="18024" y="6539"/>
                    <a:pt x="17169" y="6497"/>
                  </a:cubicBezTo>
                  <a:cubicBezTo>
                    <a:pt x="16305" y="6458"/>
                    <a:pt x="15246" y="6417"/>
                    <a:pt x="14414" y="6388"/>
                  </a:cubicBezTo>
                  <a:cubicBezTo>
                    <a:pt x="13803" y="6356"/>
                    <a:pt x="13223" y="6122"/>
                    <a:pt x="12766" y="5726"/>
                  </a:cubicBezTo>
                  <a:lnTo>
                    <a:pt x="9044"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3496;p80">
              <a:extLst>
                <a:ext uri="{FF2B5EF4-FFF2-40B4-BE49-F238E27FC236}">
                  <a16:creationId xmlns:a16="http://schemas.microsoft.com/office/drawing/2014/main" id="{C0C998DA-6116-3A67-0BAD-1B0CA28CFFA0}"/>
                </a:ext>
              </a:extLst>
            </p:cNvPr>
            <p:cNvSpPr/>
            <p:nvPr/>
          </p:nvSpPr>
          <p:spPr>
            <a:xfrm>
              <a:off x="6067500" y="579775"/>
              <a:ext cx="1021125" cy="486175"/>
            </a:xfrm>
            <a:custGeom>
              <a:avLst/>
              <a:gdLst/>
              <a:ahLst/>
              <a:cxnLst/>
              <a:rect l="l" t="t" r="r" b="b"/>
              <a:pathLst>
                <a:path w="40845" h="19447" extrusionOk="0">
                  <a:moveTo>
                    <a:pt x="1821" y="1"/>
                  </a:moveTo>
                  <a:lnTo>
                    <a:pt x="1" y="4863"/>
                  </a:lnTo>
                  <a:lnTo>
                    <a:pt x="18062" y="19446"/>
                  </a:lnTo>
                  <a:lnTo>
                    <a:pt x="39746" y="18897"/>
                  </a:lnTo>
                  <a:lnTo>
                    <a:pt x="40845" y="15104"/>
                  </a:lnTo>
                  <a:lnTo>
                    <a:pt x="19620" y="14950"/>
                  </a:lnTo>
                  <a:lnTo>
                    <a:pt x="182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3497;p80">
              <a:extLst>
                <a:ext uri="{FF2B5EF4-FFF2-40B4-BE49-F238E27FC236}">
                  <a16:creationId xmlns:a16="http://schemas.microsoft.com/office/drawing/2014/main" id="{04AE6B6F-538C-F101-1600-606F234ABBF9}"/>
                </a:ext>
              </a:extLst>
            </p:cNvPr>
            <p:cNvSpPr/>
            <p:nvPr/>
          </p:nvSpPr>
          <p:spPr>
            <a:xfrm>
              <a:off x="6195400" y="433100"/>
              <a:ext cx="758750" cy="523250"/>
            </a:xfrm>
            <a:custGeom>
              <a:avLst/>
              <a:gdLst/>
              <a:ahLst/>
              <a:cxnLst/>
              <a:rect l="l" t="t" r="r" b="b"/>
              <a:pathLst>
                <a:path w="30350" h="20930" extrusionOk="0">
                  <a:moveTo>
                    <a:pt x="22265" y="0"/>
                  </a:moveTo>
                  <a:cubicBezTo>
                    <a:pt x="21967" y="0"/>
                    <a:pt x="21663" y="56"/>
                    <a:pt x="21367" y="173"/>
                  </a:cubicBezTo>
                  <a:lnTo>
                    <a:pt x="0" y="8623"/>
                  </a:lnTo>
                  <a:lnTo>
                    <a:pt x="14504" y="20808"/>
                  </a:lnTo>
                  <a:lnTo>
                    <a:pt x="30349" y="20930"/>
                  </a:lnTo>
                  <a:lnTo>
                    <a:pt x="24623" y="1760"/>
                  </a:lnTo>
                  <a:cubicBezTo>
                    <a:pt x="24298" y="683"/>
                    <a:pt x="23314" y="0"/>
                    <a:pt x="222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3498;p80">
              <a:extLst>
                <a:ext uri="{FF2B5EF4-FFF2-40B4-BE49-F238E27FC236}">
                  <a16:creationId xmlns:a16="http://schemas.microsoft.com/office/drawing/2014/main" id="{71E8B42B-0887-F16D-A623-3365C9949217}"/>
                </a:ext>
              </a:extLst>
            </p:cNvPr>
            <p:cNvSpPr/>
            <p:nvPr/>
          </p:nvSpPr>
          <p:spPr>
            <a:xfrm>
              <a:off x="6514775" y="947175"/>
              <a:ext cx="448525" cy="128950"/>
            </a:xfrm>
            <a:custGeom>
              <a:avLst/>
              <a:gdLst/>
              <a:ahLst/>
              <a:cxnLst/>
              <a:rect l="l" t="t" r="r" b="b"/>
              <a:pathLst>
                <a:path w="17941" h="5158" extrusionOk="0">
                  <a:moveTo>
                    <a:pt x="17562" y="1"/>
                  </a:moveTo>
                  <a:lnTo>
                    <a:pt x="1526" y="184"/>
                  </a:lnTo>
                  <a:cubicBezTo>
                    <a:pt x="1362" y="184"/>
                    <a:pt x="1221" y="296"/>
                    <a:pt x="1179" y="447"/>
                  </a:cubicBezTo>
                  <a:lnTo>
                    <a:pt x="49" y="4699"/>
                  </a:lnTo>
                  <a:cubicBezTo>
                    <a:pt x="0" y="4892"/>
                    <a:pt x="122" y="5097"/>
                    <a:pt x="315" y="5146"/>
                  </a:cubicBezTo>
                  <a:cubicBezTo>
                    <a:pt x="345" y="5146"/>
                    <a:pt x="376" y="5158"/>
                    <a:pt x="406" y="5158"/>
                  </a:cubicBezTo>
                  <a:cubicBezTo>
                    <a:pt x="569" y="5158"/>
                    <a:pt x="711" y="5046"/>
                    <a:pt x="752" y="4882"/>
                  </a:cubicBezTo>
                  <a:lnTo>
                    <a:pt x="1809" y="906"/>
                  </a:lnTo>
                  <a:lnTo>
                    <a:pt x="17574" y="733"/>
                  </a:lnTo>
                  <a:cubicBezTo>
                    <a:pt x="17777" y="723"/>
                    <a:pt x="17940" y="560"/>
                    <a:pt x="17940" y="357"/>
                  </a:cubicBezTo>
                  <a:cubicBezTo>
                    <a:pt x="17928" y="164"/>
                    <a:pt x="17767" y="1"/>
                    <a:pt x="17574" y="1"/>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3499;p80">
              <a:extLst>
                <a:ext uri="{FF2B5EF4-FFF2-40B4-BE49-F238E27FC236}">
                  <a16:creationId xmlns:a16="http://schemas.microsoft.com/office/drawing/2014/main" id="{84F5E060-BF8C-740B-AF7A-79B024C65C18}"/>
                </a:ext>
              </a:extLst>
            </p:cNvPr>
            <p:cNvSpPr/>
            <p:nvPr/>
          </p:nvSpPr>
          <p:spPr>
            <a:xfrm>
              <a:off x="6185275" y="639650"/>
              <a:ext cx="378025" cy="330200"/>
            </a:xfrm>
            <a:custGeom>
              <a:avLst/>
              <a:gdLst/>
              <a:ahLst/>
              <a:cxnLst/>
              <a:rect l="l" t="t" r="r" b="b"/>
              <a:pathLst>
                <a:path w="15121" h="13208" extrusionOk="0">
                  <a:moveTo>
                    <a:pt x="408" y="0"/>
                  </a:moveTo>
                  <a:cubicBezTo>
                    <a:pt x="306" y="0"/>
                    <a:pt x="205" y="44"/>
                    <a:pt x="132" y="129"/>
                  </a:cubicBezTo>
                  <a:cubicBezTo>
                    <a:pt x="0" y="281"/>
                    <a:pt x="10" y="505"/>
                    <a:pt x="161" y="637"/>
                  </a:cubicBezTo>
                  <a:lnTo>
                    <a:pt x="14472" y="13114"/>
                  </a:lnTo>
                  <a:cubicBezTo>
                    <a:pt x="14542" y="13175"/>
                    <a:pt x="14623" y="13207"/>
                    <a:pt x="14716" y="13207"/>
                  </a:cubicBezTo>
                  <a:cubicBezTo>
                    <a:pt x="14816" y="13207"/>
                    <a:pt x="14918" y="13166"/>
                    <a:pt x="14989" y="13085"/>
                  </a:cubicBezTo>
                  <a:cubicBezTo>
                    <a:pt x="15121" y="12931"/>
                    <a:pt x="15101" y="12699"/>
                    <a:pt x="14950" y="12565"/>
                  </a:cubicBezTo>
                  <a:lnTo>
                    <a:pt x="640" y="88"/>
                  </a:lnTo>
                  <a:cubicBezTo>
                    <a:pt x="572" y="29"/>
                    <a:pt x="490" y="0"/>
                    <a:pt x="408"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3500;p80">
              <a:extLst>
                <a:ext uri="{FF2B5EF4-FFF2-40B4-BE49-F238E27FC236}">
                  <a16:creationId xmlns:a16="http://schemas.microsoft.com/office/drawing/2014/main" id="{BC7D0BF1-FAD7-E601-9F44-87B569606200}"/>
                </a:ext>
              </a:extLst>
            </p:cNvPr>
            <p:cNvSpPr/>
            <p:nvPr/>
          </p:nvSpPr>
          <p:spPr>
            <a:xfrm>
              <a:off x="6514475" y="459625"/>
              <a:ext cx="261675" cy="503325"/>
            </a:xfrm>
            <a:custGeom>
              <a:avLst/>
              <a:gdLst/>
              <a:ahLst/>
              <a:cxnLst/>
              <a:rect l="l" t="t" r="r" b="b"/>
              <a:pathLst>
                <a:path w="10467" h="20133" extrusionOk="0">
                  <a:moveTo>
                    <a:pt x="10063" y="0"/>
                  </a:moveTo>
                  <a:cubicBezTo>
                    <a:pt x="9930" y="0"/>
                    <a:pt x="9801" y="70"/>
                    <a:pt x="9734" y="191"/>
                  </a:cubicBezTo>
                  <a:lnTo>
                    <a:pt x="93" y="18465"/>
                  </a:lnTo>
                  <a:cubicBezTo>
                    <a:pt x="0" y="18648"/>
                    <a:pt x="73" y="18863"/>
                    <a:pt x="244" y="18963"/>
                  </a:cubicBezTo>
                  <a:cubicBezTo>
                    <a:pt x="299" y="18991"/>
                    <a:pt x="357" y="19004"/>
                    <a:pt x="414" y="19004"/>
                  </a:cubicBezTo>
                  <a:cubicBezTo>
                    <a:pt x="546" y="19004"/>
                    <a:pt x="673" y="18933"/>
                    <a:pt x="745" y="18812"/>
                  </a:cubicBezTo>
                  <a:lnTo>
                    <a:pt x="8311" y="4462"/>
                  </a:lnTo>
                  <a:lnTo>
                    <a:pt x="3247" y="19644"/>
                  </a:lnTo>
                  <a:cubicBezTo>
                    <a:pt x="3185" y="19839"/>
                    <a:pt x="3286" y="20042"/>
                    <a:pt x="3478" y="20113"/>
                  </a:cubicBezTo>
                  <a:cubicBezTo>
                    <a:pt x="3510" y="20123"/>
                    <a:pt x="3552" y="20132"/>
                    <a:pt x="3591" y="20132"/>
                  </a:cubicBezTo>
                  <a:cubicBezTo>
                    <a:pt x="3744" y="20132"/>
                    <a:pt x="3886" y="20032"/>
                    <a:pt x="3937" y="19878"/>
                  </a:cubicBezTo>
                  <a:lnTo>
                    <a:pt x="10405" y="474"/>
                  </a:lnTo>
                  <a:cubicBezTo>
                    <a:pt x="10466" y="301"/>
                    <a:pt x="10374" y="108"/>
                    <a:pt x="10203" y="28"/>
                  </a:cubicBezTo>
                  <a:cubicBezTo>
                    <a:pt x="10157" y="9"/>
                    <a:pt x="10110" y="0"/>
                    <a:pt x="10063"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3501;p80">
              <a:extLst>
                <a:ext uri="{FF2B5EF4-FFF2-40B4-BE49-F238E27FC236}">
                  <a16:creationId xmlns:a16="http://schemas.microsoft.com/office/drawing/2014/main" id="{E42E9EE9-8437-BB3B-57F8-F31C75031870}"/>
                </a:ext>
              </a:extLst>
            </p:cNvPr>
            <p:cNvSpPr/>
            <p:nvPr/>
          </p:nvSpPr>
          <p:spPr>
            <a:xfrm>
              <a:off x="6183975" y="1281875"/>
              <a:ext cx="133175" cy="106350"/>
            </a:xfrm>
            <a:custGeom>
              <a:avLst/>
              <a:gdLst/>
              <a:ahLst/>
              <a:cxnLst/>
              <a:rect l="l" t="t" r="r" b="b"/>
              <a:pathLst>
                <a:path w="5327" h="4254" extrusionOk="0">
                  <a:moveTo>
                    <a:pt x="4001" y="1"/>
                  </a:moveTo>
                  <a:cubicBezTo>
                    <a:pt x="3875" y="1"/>
                    <a:pt x="3747" y="38"/>
                    <a:pt x="3630" y="117"/>
                  </a:cubicBezTo>
                  <a:cubicBezTo>
                    <a:pt x="2298" y="1074"/>
                    <a:pt x="1" y="3290"/>
                    <a:pt x="2583" y="4084"/>
                  </a:cubicBezTo>
                  <a:cubicBezTo>
                    <a:pt x="2964" y="4200"/>
                    <a:pt x="3284" y="4253"/>
                    <a:pt x="3553" y="4253"/>
                  </a:cubicBezTo>
                  <a:cubicBezTo>
                    <a:pt x="5326" y="4253"/>
                    <a:pt x="4867" y="1958"/>
                    <a:pt x="4638" y="545"/>
                  </a:cubicBezTo>
                  <a:cubicBezTo>
                    <a:pt x="4588" y="215"/>
                    <a:pt x="4304" y="1"/>
                    <a:pt x="4001"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3502;p80">
              <a:extLst>
                <a:ext uri="{FF2B5EF4-FFF2-40B4-BE49-F238E27FC236}">
                  <a16:creationId xmlns:a16="http://schemas.microsoft.com/office/drawing/2014/main" id="{2F55E3B1-6753-2BFB-6CD1-325C4DACD0F2}"/>
                </a:ext>
              </a:extLst>
            </p:cNvPr>
            <p:cNvSpPr/>
            <p:nvPr/>
          </p:nvSpPr>
          <p:spPr>
            <a:xfrm>
              <a:off x="6098325" y="1169725"/>
              <a:ext cx="83925" cy="75725"/>
            </a:xfrm>
            <a:custGeom>
              <a:avLst/>
              <a:gdLst/>
              <a:ahLst/>
              <a:cxnLst/>
              <a:rect l="l" t="t" r="r" b="b"/>
              <a:pathLst>
                <a:path w="3357" h="3029" extrusionOk="0">
                  <a:moveTo>
                    <a:pt x="1667" y="1"/>
                  </a:moveTo>
                  <a:cubicBezTo>
                    <a:pt x="1305" y="1"/>
                    <a:pt x="941" y="132"/>
                    <a:pt x="659" y="405"/>
                  </a:cubicBezTo>
                  <a:cubicBezTo>
                    <a:pt x="49" y="984"/>
                    <a:pt x="0" y="1919"/>
                    <a:pt x="569" y="2561"/>
                  </a:cubicBezTo>
                  <a:cubicBezTo>
                    <a:pt x="868" y="2871"/>
                    <a:pt x="1263" y="3029"/>
                    <a:pt x="1659" y="3029"/>
                  </a:cubicBezTo>
                  <a:cubicBezTo>
                    <a:pt x="2029" y="3029"/>
                    <a:pt x="2400" y="2891"/>
                    <a:pt x="2695" y="2612"/>
                  </a:cubicBezTo>
                  <a:cubicBezTo>
                    <a:pt x="3324" y="2063"/>
                    <a:pt x="3356" y="1096"/>
                    <a:pt x="2775" y="486"/>
                  </a:cubicBezTo>
                  <a:cubicBezTo>
                    <a:pt x="2484" y="168"/>
                    <a:pt x="2076" y="1"/>
                    <a:pt x="1667"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3503;p80">
              <a:extLst>
                <a:ext uri="{FF2B5EF4-FFF2-40B4-BE49-F238E27FC236}">
                  <a16:creationId xmlns:a16="http://schemas.microsoft.com/office/drawing/2014/main" id="{D8DA48C9-1F64-4499-F0EC-C4F90657EEAA}"/>
                </a:ext>
              </a:extLst>
            </p:cNvPr>
            <p:cNvSpPr/>
            <p:nvPr/>
          </p:nvSpPr>
          <p:spPr>
            <a:xfrm>
              <a:off x="6433925" y="1229725"/>
              <a:ext cx="83925" cy="75725"/>
            </a:xfrm>
            <a:custGeom>
              <a:avLst/>
              <a:gdLst/>
              <a:ahLst/>
              <a:cxnLst/>
              <a:rect l="l" t="t" r="r" b="b"/>
              <a:pathLst>
                <a:path w="3357" h="3029" extrusionOk="0">
                  <a:moveTo>
                    <a:pt x="1668" y="0"/>
                  </a:moveTo>
                  <a:cubicBezTo>
                    <a:pt x="1305" y="0"/>
                    <a:pt x="942" y="132"/>
                    <a:pt x="659" y="405"/>
                  </a:cubicBezTo>
                  <a:cubicBezTo>
                    <a:pt x="49" y="983"/>
                    <a:pt x="0" y="1920"/>
                    <a:pt x="569" y="2560"/>
                  </a:cubicBezTo>
                  <a:cubicBezTo>
                    <a:pt x="869" y="2871"/>
                    <a:pt x="1264" y="3029"/>
                    <a:pt x="1661" y="3029"/>
                  </a:cubicBezTo>
                  <a:cubicBezTo>
                    <a:pt x="2030" y="3029"/>
                    <a:pt x="2401" y="2891"/>
                    <a:pt x="2695" y="2611"/>
                  </a:cubicBezTo>
                  <a:cubicBezTo>
                    <a:pt x="3325" y="2062"/>
                    <a:pt x="3356" y="1095"/>
                    <a:pt x="2776" y="485"/>
                  </a:cubicBezTo>
                  <a:cubicBezTo>
                    <a:pt x="2485" y="167"/>
                    <a:pt x="2076" y="0"/>
                    <a:pt x="166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360906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barn(inVertical)">
                                      <p:cBhvr>
                                        <p:cTn id="7" dur="500"/>
                                        <p:tgtEl>
                                          <p:spTgt spid="99"/>
                                        </p:tgtEl>
                                      </p:cBhvr>
                                    </p:animEffect>
                                  </p:childTnLst>
                                </p:cTn>
                              </p:par>
                              <p:par>
                                <p:cTn id="8" presetID="2" presetClass="entr" presetSubtype="4" fill="hold" nodeType="withEffect">
                                  <p:stCondLst>
                                    <p:cond delay="0"/>
                                  </p:stCondLst>
                                  <p:childTnLst>
                                    <p:set>
                                      <p:cBhvr>
                                        <p:cTn id="9" dur="1" fill="hold">
                                          <p:stCondLst>
                                            <p:cond delay="0"/>
                                          </p:stCondLst>
                                        </p:cTn>
                                        <p:tgtEl>
                                          <p:spTgt spid="231"/>
                                        </p:tgtEl>
                                        <p:attrNameLst>
                                          <p:attrName>style.visibility</p:attrName>
                                        </p:attrNameLst>
                                      </p:cBhvr>
                                      <p:to>
                                        <p:strVal val="visible"/>
                                      </p:to>
                                    </p:set>
                                    <p:anim calcmode="lin" valueType="num">
                                      <p:cBhvr additive="base">
                                        <p:cTn id="10" dur="500" fill="hold"/>
                                        <p:tgtEl>
                                          <p:spTgt spid="231"/>
                                        </p:tgtEl>
                                        <p:attrNameLst>
                                          <p:attrName>ppt_x</p:attrName>
                                        </p:attrNameLst>
                                      </p:cBhvr>
                                      <p:tavLst>
                                        <p:tav tm="0">
                                          <p:val>
                                            <p:strVal val="#ppt_x"/>
                                          </p:val>
                                        </p:tav>
                                        <p:tav tm="100000">
                                          <p:val>
                                            <p:strVal val="#ppt_x"/>
                                          </p:val>
                                        </p:tav>
                                      </p:tavLst>
                                    </p:anim>
                                    <p:anim calcmode="lin" valueType="num">
                                      <p:cBhvr additive="base">
                                        <p:cTn id="11" dur="500" fill="hold"/>
                                        <p:tgtEl>
                                          <p:spTgt spid="231"/>
                                        </p:tgtEl>
                                        <p:attrNameLst>
                                          <p:attrName>ppt_y</p:attrName>
                                        </p:attrNameLst>
                                      </p:cBhvr>
                                      <p:tavLst>
                                        <p:tav tm="0">
                                          <p:val>
                                            <p:strVal val="1+#ppt_h/2"/>
                                          </p:val>
                                        </p:tav>
                                        <p:tav tm="100000">
                                          <p:val>
                                            <p:strVal val="#ppt_y"/>
                                          </p:val>
                                        </p:tav>
                                      </p:tavLst>
                                    </p:anim>
                                  </p:childTnLst>
                                </p:cTn>
                              </p:par>
                              <p:par>
                                <p:cTn id="12" presetID="16" presetClass="entr" presetSubtype="21" fill="hold" grpId="0" nodeType="withEffect">
                                  <p:stCondLst>
                                    <p:cond delay="0"/>
                                  </p:stCondLst>
                                  <p:childTnLst>
                                    <p:set>
                                      <p:cBhvr>
                                        <p:cTn id="13" dur="1" fill="hold">
                                          <p:stCondLst>
                                            <p:cond delay="0"/>
                                          </p:stCondLst>
                                        </p:cTn>
                                        <p:tgtEl>
                                          <p:spTgt spid="101"/>
                                        </p:tgtEl>
                                        <p:attrNameLst>
                                          <p:attrName>style.visibility</p:attrName>
                                        </p:attrNameLst>
                                      </p:cBhvr>
                                      <p:to>
                                        <p:strVal val="visible"/>
                                      </p:to>
                                    </p:set>
                                    <p:animEffect transition="in" filter="barn(inVertical)">
                                      <p:cBhvr>
                                        <p:cTn id="14" dur="500"/>
                                        <p:tgtEl>
                                          <p:spTgt spid="101"/>
                                        </p:tgtEl>
                                      </p:cBhvr>
                                    </p:animEffect>
                                  </p:childTnLst>
                                </p:cTn>
                              </p:par>
                              <p:par>
                                <p:cTn id="15" presetID="22" presetClass="entr" presetSubtype="4" fill="hold" nodeType="withEffect">
                                  <p:stCondLst>
                                    <p:cond delay="0"/>
                                  </p:stCondLst>
                                  <p:childTnLst>
                                    <p:set>
                                      <p:cBhvr>
                                        <p:cTn id="16" dur="1" fill="hold">
                                          <p:stCondLst>
                                            <p:cond delay="0"/>
                                          </p:stCondLst>
                                        </p:cTn>
                                        <p:tgtEl>
                                          <p:spTgt spid="197"/>
                                        </p:tgtEl>
                                        <p:attrNameLst>
                                          <p:attrName>style.visibility</p:attrName>
                                        </p:attrNameLst>
                                      </p:cBhvr>
                                      <p:to>
                                        <p:strVal val="visible"/>
                                      </p:to>
                                    </p:set>
                                    <p:animEffect transition="in" filter="wipe(down)">
                                      <p:cBhvr>
                                        <p:cTn id="17" dur="500"/>
                                        <p:tgtEl>
                                          <p:spTgt spid="19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00"/>
                                        </p:tgtEl>
                                        <p:attrNameLst>
                                          <p:attrName>style.visibility</p:attrName>
                                        </p:attrNameLst>
                                      </p:cBhvr>
                                      <p:to>
                                        <p:strVal val="visible"/>
                                      </p:to>
                                    </p:set>
                                    <p:animEffect transition="in" filter="barn(inVertical)">
                                      <p:cBhvr>
                                        <p:cTn id="22" dur="500"/>
                                        <p:tgtEl>
                                          <p:spTgt spid="100"/>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102"/>
                                        </p:tgtEl>
                                        <p:attrNameLst>
                                          <p:attrName>style.visibility</p:attrName>
                                        </p:attrNameLst>
                                      </p:cBhvr>
                                      <p:to>
                                        <p:strVal val="visible"/>
                                      </p:to>
                                    </p:set>
                                    <p:animEffect transition="in" filter="barn(inVertical)">
                                      <p:cBhvr>
                                        <p:cTn id="25"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p:bldP spid="101" grpId="0"/>
      <p:bldP spid="10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103120" y="284278"/>
            <a:ext cx="4682666" cy="488629"/>
          </a:xfrm>
          <a:custGeom>
            <a:avLst/>
            <a:gdLst>
              <a:gd name="connsiteX0" fmla="*/ 0 w 4682666"/>
              <a:gd name="connsiteY0" fmla="*/ 244315 h 488629"/>
              <a:gd name="connsiteX1" fmla="*/ 244315 w 4682666"/>
              <a:gd name="connsiteY1" fmla="*/ 0 h 488629"/>
              <a:gd name="connsiteX2" fmla="*/ 817500 w 4682666"/>
              <a:gd name="connsiteY2" fmla="*/ 0 h 488629"/>
              <a:gd name="connsiteX3" fmla="*/ 1432625 w 4682666"/>
              <a:gd name="connsiteY3" fmla="*/ 0 h 488629"/>
              <a:gd name="connsiteX4" fmla="*/ 2089691 w 4682666"/>
              <a:gd name="connsiteY4" fmla="*/ 0 h 488629"/>
              <a:gd name="connsiteX5" fmla="*/ 2872578 w 4682666"/>
              <a:gd name="connsiteY5" fmla="*/ 0 h 488629"/>
              <a:gd name="connsiteX6" fmla="*/ 3571584 w 4682666"/>
              <a:gd name="connsiteY6" fmla="*/ 0 h 488629"/>
              <a:gd name="connsiteX7" fmla="*/ 4438352 w 4682666"/>
              <a:gd name="connsiteY7" fmla="*/ 0 h 488629"/>
              <a:gd name="connsiteX8" fmla="*/ 4682667 w 4682666"/>
              <a:gd name="connsiteY8" fmla="*/ 244315 h 488629"/>
              <a:gd name="connsiteX9" fmla="*/ 4682666 w 4682666"/>
              <a:gd name="connsiteY9" fmla="*/ 244315 h 488629"/>
              <a:gd name="connsiteX10" fmla="*/ 4438351 w 4682666"/>
              <a:gd name="connsiteY10" fmla="*/ 488630 h 488629"/>
              <a:gd name="connsiteX11" fmla="*/ 3697405 w 4682666"/>
              <a:gd name="connsiteY11" fmla="*/ 488630 h 488629"/>
              <a:gd name="connsiteX12" fmla="*/ 3082279 w 4682666"/>
              <a:gd name="connsiteY12" fmla="*/ 488630 h 488629"/>
              <a:gd name="connsiteX13" fmla="*/ 2341333 w 4682666"/>
              <a:gd name="connsiteY13" fmla="*/ 488630 h 488629"/>
              <a:gd name="connsiteX14" fmla="*/ 1768148 w 4682666"/>
              <a:gd name="connsiteY14" fmla="*/ 488629 h 488629"/>
              <a:gd name="connsiteX15" fmla="*/ 1027202 w 4682666"/>
              <a:gd name="connsiteY15" fmla="*/ 488629 h 488629"/>
              <a:gd name="connsiteX16" fmla="*/ 244315 w 4682666"/>
              <a:gd name="connsiteY16" fmla="*/ 488629 h 488629"/>
              <a:gd name="connsiteX17" fmla="*/ 0 w 4682666"/>
              <a:gd name="connsiteY17" fmla="*/ 244314 h 488629"/>
              <a:gd name="connsiteX18" fmla="*/ 0 w 4682666"/>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2666" h="488629" fill="none" extrusionOk="0">
                <a:moveTo>
                  <a:pt x="0" y="244315"/>
                </a:moveTo>
                <a:cubicBezTo>
                  <a:pt x="1643" y="87157"/>
                  <a:pt x="103478" y="3449"/>
                  <a:pt x="244315" y="0"/>
                </a:cubicBezTo>
                <a:cubicBezTo>
                  <a:pt x="510709" y="-20835"/>
                  <a:pt x="589654" y="-15932"/>
                  <a:pt x="817500" y="0"/>
                </a:cubicBezTo>
                <a:cubicBezTo>
                  <a:pt x="1045347" y="15932"/>
                  <a:pt x="1196268" y="15480"/>
                  <a:pt x="1432625" y="0"/>
                </a:cubicBezTo>
                <a:cubicBezTo>
                  <a:pt x="1668982" y="-15480"/>
                  <a:pt x="1798623" y="-12142"/>
                  <a:pt x="2089691" y="0"/>
                </a:cubicBezTo>
                <a:cubicBezTo>
                  <a:pt x="2380759" y="12142"/>
                  <a:pt x="2691199" y="21147"/>
                  <a:pt x="2872578" y="0"/>
                </a:cubicBezTo>
                <a:cubicBezTo>
                  <a:pt x="3053957" y="-21147"/>
                  <a:pt x="3275436" y="2319"/>
                  <a:pt x="3571584" y="0"/>
                </a:cubicBezTo>
                <a:cubicBezTo>
                  <a:pt x="3867732" y="-2319"/>
                  <a:pt x="4192434" y="-11310"/>
                  <a:pt x="4438352" y="0"/>
                </a:cubicBezTo>
                <a:cubicBezTo>
                  <a:pt x="4592426" y="16481"/>
                  <a:pt x="4679600" y="118644"/>
                  <a:pt x="4682667" y="244315"/>
                </a:cubicBezTo>
                <a:lnTo>
                  <a:pt x="4682666" y="244315"/>
                </a:lnTo>
                <a:cubicBezTo>
                  <a:pt x="4673623" y="397399"/>
                  <a:pt x="4564261" y="476661"/>
                  <a:pt x="4438351" y="488630"/>
                </a:cubicBezTo>
                <a:cubicBezTo>
                  <a:pt x="4240955" y="492030"/>
                  <a:pt x="3991226" y="518703"/>
                  <a:pt x="3697405" y="488630"/>
                </a:cubicBezTo>
                <a:cubicBezTo>
                  <a:pt x="3403584" y="458557"/>
                  <a:pt x="3264128" y="466685"/>
                  <a:pt x="3082279" y="488630"/>
                </a:cubicBezTo>
                <a:cubicBezTo>
                  <a:pt x="2900430" y="510575"/>
                  <a:pt x="2490308" y="466871"/>
                  <a:pt x="2341333" y="488630"/>
                </a:cubicBezTo>
                <a:cubicBezTo>
                  <a:pt x="2192358" y="510389"/>
                  <a:pt x="1889156" y="513074"/>
                  <a:pt x="1768148" y="488629"/>
                </a:cubicBezTo>
                <a:cubicBezTo>
                  <a:pt x="1647139" y="464184"/>
                  <a:pt x="1260697" y="518304"/>
                  <a:pt x="1027202" y="488629"/>
                </a:cubicBezTo>
                <a:cubicBezTo>
                  <a:pt x="793707" y="458954"/>
                  <a:pt x="551903" y="466933"/>
                  <a:pt x="244315" y="488629"/>
                </a:cubicBezTo>
                <a:cubicBezTo>
                  <a:pt x="82683" y="503601"/>
                  <a:pt x="10925" y="408846"/>
                  <a:pt x="0" y="244314"/>
                </a:cubicBezTo>
                <a:lnTo>
                  <a:pt x="0" y="244315"/>
                </a:lnTo>
                <a:close/>
              </a:path>
              <a:path w="4682666" h="488629" stroke="0" extrusionOk="0">
                <a:moveTo>
                  <a:pt x="0" y="244315"/>
                </a:moveTo>
                <a:cubicBezTo>
                  <a:pt x="-25323" y="93764"/>
                  <a:pt x="100093" y="3487"/>
                  <a:pt x="244315" y="0"/>
                </a:cubicBezTo>
                <a:cubicBezTo>
                  <a:pt x="534877" y="-9101"/>
                  <a:pt x="690179" y="-19689"/>
                  <a:pt x="1027202" y="0"/>
                </a:cubicBezTo>
                <a:cubicBezTo>
                  <a:pt x="1364225" y="19689"/>
                  <a:pt x="1501738" y="1695"/>
                  <a:pt x="1684268" y="0"/>
                </a:cubicBezTo>
                <a:cubicBezTo>
                  <a:pt x="1866798" y="-1695"/>
                  <a:pt x="2162949" y="-30516"/>
                  <a:pt x="2299393" y="0"/>
                </a:cubicBezTo>
                <a:cubicBezTo>
                  <a:pt x="2435837" y="30516"/>
                  <a:pt x="2803897" y="-18140"/>
                  <a:pt x="3040340" y="0"/>
                </a:cubicBezTo>
                <a:cubicBezTo>
                  <a:pt x="3276783" y="18140"/>
                  <a:pt x="3487518" y="32230"/>
                  <a:pt x="3697405" y="0"/>
                </a:cubicBezTo>
                <a:cubicBezTo>
                  <a:pt x="3907292" y="-32230"/>
                  <a:pt x="4143135" y="416"/>
                  <a:pt x="4438352" y="0"/>
                </a:cubicBezTo>
                <a:cubicBezTo>
                  <a:pt x="4570351" y="-27959"/>
                  <a:pt x="4678988" y="114497"/>
                  <a:pt x="4682667" y="244315"/>
                </a:cubicBezTo>
                <a:lnTo>
                  <a:pt x="4682666" y="244315"/>
                </a:lnTo>
                <a:cubicBezTo>
                  <a:pt x="4690170" y="383447"/>
                  <a:pt x="4591682" y="493054"/>
                  <a:pt x="4438351" y="488630"/>
                </a:cubicBezTo>
                <a:cubicBezTo>
                  <a:pt x="4185709" y="499354"/>
                  <a:pt x="4019662" y="493881"/>
                  <a:pt x="3655464" y="488630"/>
                </a:cubicBezTo>
                <a:cubicBezTo>
                  <a:pt x="3291266" y="483379"/>
                  <a:pt x="3129562" y="472230"/>
                  <a:pt x="2914518" y="488630"/>
                </a:cubicBezTo>
                <a:cubicBezTo>
                  <a:pt x="2699474" y="505030"/>
                  <a:pt x="2457041" y="494867"/>
                  <a:pt x="2341333" y="488630"/>
                </a:cubicBezTo>
                <a:cubicBezTo>
                  <a:pt x="2225625" y="482393"/>
                  <a:pt x="1917334" y="522751"/>
                  <a:pt x="1642327" y="488629"/>
                </a:cubicBezTo>
                <a:cubicBezTo>
                  <a:pt x="1367320" y="454507"/>
                  <a:pt x="1127242" y="506398"/>
                  <a:pt x="943321" y="488629"/>
                </a:cubicBezTo>
                <a:cubicBezTo>
                  <a:pt x="759400" y="470860"/>
                  <a:pt x="463784" y="521377"/>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634365" y="240819"/>
            <a:ext cx="400782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4. Nghệ thuật viết truyện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766778" y="58617"/>
            <a:ext cx="908322" cy="815451"/>
          </a:xfrm>
          <a:prstGeom prst="rect">
            <a:avLst/>
          </a:prstGeom>
        </p:spPr>
      </p:pic>
      <p:pic>
        <p:nvPicPr>
          <p:cNvPr id="4" name="Picture 3" descr="A group of yellow flowers&#10;&#10;Description automatically generated">
            <a:extLst>
              <a:ext uri="{FF2B5EF4-FFF2-40B4-BE49-F238E27FC236}">
                <a16:creationId xmlns:a16="http://schemas.microsoft.com/office/drawing/2014/main" id="{4C02200E-7A0C-189D-9434-57D5E0FF1F03}"/>
              </a:ext>
            </a:extLst>
          </p:cNvPr>
          <p:cNvPicPr>
            <a:picLocks noChangeAspect="1"/>
          </p:cNvPicPr>
          <p:nvPr/>
        </p:nvPicPr>
        <p:blipFill>
          <a:blip r:embed="rId6"/>
          <a:stretch>
            <a:fillRect/>
          </a:stretch>
        </p:blipFill>
        <p:spPr>
          <a:xfrm rot="11255456">
            <a:off x="7251564" y="-107903"/>
            <a:ext cx="2266592" cy="2425065"/>
          </a:xfrm>
          <a:prstGeom prst="rect">
            <a:avLst/>
          </a:prstGeom>
        </p:spPr>
      </p:pic>
      <p:sp>
        <p:nvSpPr>
          <p:cNvPr id="12" name="Google Shape;1056;p32">
            <a:extLst>
              <a:ext uri="{FF2B5EF4-FFF2-40B4-BE49-F238E27FC236}">
                <a16:creationId xmlns:a16="http://schemas.microsoft.com/office/drawing/2014/main" id="{C92C0902-CA8D-142B-3A5D-A3E3D6A33B2E}"/>
              </a:ext>
            </a:extLst>
          </p:cNvPr>
          <p:cNvSpPr/>
          <p:nvPr/>
        </p:nvSpPr>
        <p:spPr>
          <a:xfrm>
            <a:off x="5567221" y="1480905"/>
            <a:ext cx="2627961" cy="1647900"/>
          </a:xfrm>
          <a:prstGeom prst="rect">
            <a:avLst/>
          </a:pr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 name="Google Shape;1058;p32">
            <a:extLst>
              <a:ext uri="{FF2B5EF4-FFF2-40B4-BE49-F238E27FC236}">
                <a16:creationId xmlns:a16="http://schemas.microsoft.com/office/drawing/2014/main" id="{BA3C5710-F5F2-9BC0-F2D9-64AE757C5D27}"/>
              </a:ext>
            </a:extLst>
          </p:cNvPr>
          <p:cNvSpPr txBox="1"/>
          <p:nvPr/>
        </p:nvSpPr>
        <p:spPr>
          <a:xfrm>
            <a:off x="5540421" y="1984268"/>
            <a:ext cx="2627961"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solidFill>
                  <a:schemeClr val="bg1"/>
                </a:solidFill>
                <a:latin typeface="Times New Roman" panose="02020603050405020304" pitchFamily="18" charset="0"/>
                <a:cs typeface="Times New Roman" panose="02020603050405020304" pitchFamily="18" charset="0"/>
              </a:rPr>
              <a:t>Lời nói của nhân vật không nhằm thể hiện cá tính, mà chủ yếu bộc lộ đời sống tình cảm trong các mối quan hệ.</a:t>
            </a:r>
          </a:p>
        </p:txBody>
      </p:sp>
      <p:sp>
        <p:nvSpPr>
          <p:cNvPr id="14" name="Google Shape;1060;p32">
            <a:extLst>
              <a:ext uri="{FF2B5EF4-FFF2-40B4-BE49-F238E27FC236}">
                <a16:creationId xmlns:a16="http://schemas.microsoft.com/office/drawing/2014/main" id="{B81E9B6F-D6FF-5750-7B7D-6C945A8E17C1}"/>
              </a:ext>
            </a:extLst>
          </p:cNvPr>
          <p:cNvSpPr/>
          <p:nvPr/>
        </p:nvSpPr>
        <p:spPr>
          <a:xfrm>
            <a:off x="1115335" y="1480905"/>
            <a:ext cx="1559765" cy="1647900"/>
          </a:xfrm>
          <a:prstGeom prst="rect">
            <a:avLst/>
          </a:prstGeom>
          <a:solidFill>
            <a:srgbClr val="C07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5" name="Google Shape;1062;p32">
            <a:extLst>
              <a:ext uri="{FF2B5EF4-FFF2-40B4-BE49-F238E27FC236}">
                <a16:creationId xmlns:a16="http://schemas.microsoft.com/office/drawing/2014/main" id="{CE0ED54A-DA78-6247-D842-6EB31BE04052}"/>
              </a:ext>
            </a:extLst>
          </p:cNvPr>
          <p:cNvSpPr txBox="1"/>
          <p:nvPr/>
        </p:nvSpPr>
        <p:spPr>
          <a:xfrm flipH="1">
            <a:off x="1111327" y="1937558"/>
            <a:ext cx="1567248"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solidFill>
                  <a:schemeClr val="bg1"/>
                </a:solidFill>
                <a:latin typeface="Times New Roman" panose="02020603050405020304" pitchFamily="18" charset="0"/>
                <a:cs typeface="Times New Roman" panose="02020603050405020304" pitchFamily="18" charset="0"/>
              </a:rPr>
              <a:t>Truyện ngắn này chỉ có một vài nhân vật.</a:t>
            </a:r>
            <a:endParaRPr lang="en-US" sz="4000">
              <a:solidFill>
                <a:schemeClr val="bg1"/>
              </a:solidFill>
              <a:latin typeface="Times New Roman" panose="02020603050405020304" pitchFamily="18" charset="0"/>
              <a:cs typeface="Times New Roman" panose="02020603050405020304" pitchFamily="18" charset="0"/>
            </a:endParaRPr>
          </a:p>
        </p:txBody>
      </p:sp>
      <p:sp>
        <p:nvSpPr>
          <p:cNvPr id="16" name="Google Shape;1064;p32">
            <a:extLst>
              <a:ext uri="{FF2B5EF4-FFF2-40B4-BE49-F238E27FC236}">
                <a16:creationId xmlns:a16="http://schemas.microsoft.com/office/drawing/2014/main" id="{89ED7929-8FCB-412C-6388-AE42E4CD8B15}"/>
              </a:ext>
            </a:extLst>
          </p:cNvPr>
          <p:cNvSpPr/>
          <p:nvPr/>
        </p:nvSpPr>
        <p:spPr>
          <a:xfrm>
            <a:off x="2882344" y="1480905"/>
            <a:ext cx="2470029" cy="1647900"/>
          </a:xfrm>
          <a:prstGeom prst="rect">
            <a:avLst/>
          </a:pr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7" name="Google Shape;1066;p32">
            <a:extLst>
              <a:ext uri="{FF2B5EF4-FFF2-40B4-BE49-F238E27FC236}">
                <a16:creationId xmlns:a16="http://schemas.microsoft.com/office/drawing/2014/main" id="{89B4E842-A630-6EBD-9D1C-FC63D528C581}"/>
              </a:ext>
            </a:extLst>
          </p:cNvPr>
          <p:cNvSpPr txBox="1"/>
          <p:nvPr/>
        </p:nvSpPr>
        <p:spPr>
          <a:xfrm>
            <a:off x="2878869" y="1996815"/>
            <a:ext cx="2346018" cy="432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a:solidFill>
                  <a:schemeClr val="bg1"/>
                </a:solidFill>
                <a:latin typeface="Times New Roman" panose="02020603050405020304" pitchFamily="18" charset="0"/>
                <a:cs typeface="Times New Roman" panose="02020603050405020304" pitchFamily="18" charset="0"/>
              </a:rPr>
              <a:t>Các yếu tố như: lai lịch, ngoại hình, hành động của nhân vật hầu như không có nét gì đặc biệt</a:t>
            </a:r>
            <a:endParaRPr lang="en-US" sz="4000">
              <a:solidFill>
                <a:schemeClr val="bg1"/>
              </a:solidFill>
              <a:latin typeface="Times New Roman" panose="02020603050405020304" pitchFamily="18" charset="0"/>
              <a:cs typeface="Times New Roman" panose="02020603050405020304" pitchFamily="18" charset="0"/>
            </a:endParaRPr>
          </a:p>
        </p:txBody>
      </p:sp>
      <p:sp>
        <p:nvSpPr>
          <p:cNvPr id="19" name="Google Shape;1084;p32">
            <a:extLst>
              <a:ext uri="{FF2B5EF4-FFF2-40B4-BE49-F238E27FC236}">
                <a16:creationId xmlns:a16="http://schemas.microsoft.com/office/drawing/2014/main" id="{728BC430-6A19-3673-5C0C-8B839D5EECAF}"/>
              </a:ext>
            </a:extLst>
          </p:cNvPr>
          <p:cNvSpPr/>
          <p:nvPr/>
        </p:nvSpPr>
        <p:spPr>
          <a:xfrm>
            <a:off x="1607520" y="2870574"/>
            <a:ext cx="495600" cy="495600"/>
          </a:xfrm>
          <a:prstGeom prst="ellipse">
            <a:avLst/>
          </a:prstGeom>
          <a:solidFill>
            <a:srgbClr val="FFFFFF"/>
          </a:solidFill>
          <a:ln w="38100" cap="flat" cmpd="sng">
            <a:solidFill>
              <a:srgbClr val="C0754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en" sz="1800" b="1">
                <a:solidFill>
                  <a:srgbClr val="E4AA6E"/>
                </a:solidFill>
                <a:latin typeface="Times New Roman" panose="02020603050405020304" pitchFamily="18" charset="0"/>
                <a:ea typeface="Fira Sans Extra Condensed"/>
                <a:cs typeface="Times New Roman" panose="02020603050405020304" pitchFamily="18" charset="0"/>
                <a:sym typeface="Fira Sans Extra Condensed"/>
              </a:rPr>
              <a:t>1</a:t>
            </a:r>
            <a:endParaRPr sz="1800" b="1">
              <a:solidFill>
                <a:srgbClr val="E4AA6E"/>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20" name="Google Shape;1085;p32">
            <a:extLst>
              <a:ext uri="{FF2B5EF4-FFF2-40B4-BE49-F238E27FC236}">
                <a16:creationId xmlns:a16="http://schemas.microsoft.com/office/drawing/2014/main" id="{19A0CE1A-B680-E897-9A1C-796D4BDE3A9E}"/>
              </a:ext>
            </a:extLst>
          </p:cNvPr>
          <p:cNvSpPr/>
          <p:nvPr/>
        </p:nvSpPr>
        <p:spPr>
          <a:xfrm>
            <a:off x="3875043" y="2885899"/>
            <a:ext cx="495600" cy="495600"/>
          </a:xfrm>
          <a:prstGeom prst="ellipse">
            <a:avLst/>
          </a:prstGeom>
          <a:solidFill>
            <a:srgbClr val="FFFFFF"/>
          </a:solidFill>
          <a:ln w="38100" cap="flat" cmpd="sng">
            <a:solidFill>
              <a:srgbClr val="C2540E"/>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en" sz="1800" b="1">
                <a:solidFill>
                  <a:srgbClr val="C07546"/>
                </a:solidFill>
                <a:latin typeface="Times New Roman" panose="02020603050405020304" pitchFamily="18" charset="0"/>
                <a:ea typeface="Fira Sans Extra Condensed"/>
                <a:cs typeface="Times New Roman" panose="02020603050405020304" pitchFamily="18" charset="0"/>
                <a:sym typeface="Fira Sans Extra Condensed"/>
              </a:rPr>
              <a:t>2</a:t>
            </a:r>
            <a:endParaRPr sz="1800" b="1">
              <a:solidFill>
                <a:srgbClr val="C07546"/>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21" name="Google Shape;1086;p32">
            <a:extLst>
              <a:ext uri="{FF2B5EF4-FFF2-40B4-BE49-F238E27FC236}">
                <a16:creationId xmlns:a16="http://schemas.microsoft.com/office/drawing/2014/main" id="{E6558710-48C1-6B60-9184-A0059B89D04C}"/>
              </a:ext>
            </a:extLst>
          </p:cNvPr>
          <p:cNvSpPr/>
          <p:nvPr/>
        </p:nvSpPr>
        <p:spPr>
          <a:xfrm>
            <a:off x="6785786" y="2885899"/>
            <a:ext cx="495600" cy="495600"/>
          </a:xfrm>
          <a:prstGeom prst="ellipse">
            <a:avLst/>
          </a:prstGeom>
          <a:solidFill>
            <a:srgbClr val="FFFFFF"/>
          </a:solidFill>
          <a:ln w="38100" cap="flat" cmpd="sng">
            <a:solidFill>
              <a:srgbClr val="833605"/>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en" sz="1800" b="1">
                <a:solidFill>
                  <a:srgbClr val="C2540E"/>
                </a:solidFill>
                <a:latin typeface="Times New Roman" panose="02020603050405020304" pitchFamily="18" charset="0"/>
                <a:ea typeface="Fira Sans Extra Condensed"/>
                <a:cs typeface="Times New Roman" panose="02020603050405020304" pitchFamily="18" charset="0"/>
                <a:sym typeface="Fira Sans Extra Condensed"/>
              </a:rPr>
              <a:t>3</a:t>
            </a:r>
            <a:endParaRPr sz="1800" b="1">
              <a:solidFill>
                <a:srgbClr val="C2540E"/>
              </a:solidFill>
              <a:latin typeface="Times New Roman" panose="02020603050405020304" pitchFamily="18" charset="0"/>
              <a:ea typeface="Fira Sans Extra Condensed"/>
              <a:cs typeface="Times New Roman" panose="02020603050405020304" pitchFamily="18" charset="0"/>
              <a:sym typeface="Fira Sans Extra Condensed"/>
            </a:endParaRPr>
          </a:p>
        </p:txBody>
      </p:sp>
    </p:spTree>
    <p:extLst>
      <p:ext uri="{BB962C8B-B14F-4D97-AF65-F5344CB8AC3E}">
        <p14:creationId xmlns:p14="http://schemas.microsoft.com/office/powerpoint/2010/main" val="7391774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arn(inVertical)">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inVertical)">
                                      <p:cBhvr>
                                        <p:cTn id="18" dur="500"/>
                                        <p:tgtEl>
                                          <p:spTgt spid="16"/>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arn(inVertical)">
                                      <p:cBhvr>
                                        <p:cTn id="21" dur="500"/>
                                        <p:tgtEl>
                                          <p:spTgt spid="17"/>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barn(inVertical)">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500"/>
                                        <p:tgtEl>
                                          <p:spTgt spid="12"/>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down)">
                                      <p:cBhvr>
                                        <p:cTn id="32" dur="500"/>
                                        <p:tgtEl>
                                          <p:spTgt spid="13"/>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wipe(down)">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6" grpId="0" animBg="1"/>
      <p:bldP spid="17" grpId="0"/>
      <p:bldP spid="19" grpId="0" animBg="1"/>
      <p:bldP spid="20" grpId="0" animBg="1"/>
      <p:bldP spid="2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68086" y="249687"/>
            <a:ext cx="4007828"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4. Nghệ thuật viết truyện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29" name="Picture 28" descr="A close up of a flower&#10;&#10;Description automatically generated with medium confidence">
            <a:extLst>
              <a:ext uri="{FF2B5EF4-FFF2-40B4-BE49-F238E27FC236}">
                <a16:creationId xmlns:a16="http://schemas.microsoft.com/office/drawing/2014/main" id="{449876E9-A45B-1431-CA4A-8ED50F4548C7}"/>
              </a:ext>
            </a:extLst>
          </p:cNvPr>
          <p:cNvPicPr>
            <a:picLocks noChangeAspect="1"/>
          </p:cNvPicPr>
          <p:nvPr/>
        </p:nvPicPr>
        <p:blipFill>
          <a:blip r:embed="rId4"/>
          <a:stretch>
            <a:fillRect/>
          </a:stretch>
        </p:blipFill>
        <p:spPr>
          <a:xfrm>
            <a:off x="114770" y="483834"/>
            <a:ext cx="4423245" cy="3762010"/>
          </a:xfrm>
          <a:prstGeom prst="rect">
            <a:avLst/>
          </a:prstGeom>
        </p:spPr>
      </p:pic>
      <p:sp>
        <p:nvSpPr>
          <p:cNvPr id="30" name="Google Shape;495;p38">
            <a:extLst>
              <a:ext uri="{FF2B5EF4-FFF2-40B4-BE49-F238E27FC236}">
                <a16:creationId xmlns:a16="http://schemas.microsoft.com/office/drawing/2014/main" id="{9BB1B450-1A27-1D66-0910-92A1460D43EB}"/>
              </a:ext>
            </a:extLst>
          </p:cNvPr>
          <p:cNvSpPr/>
          <p:nvPr/>
        </p:nvSpPr>
        <p:spPr>
          <a:xfrm rot="220">
            <a:off x="4131159" y="1302197"/>
            <a:ext cx="4224479" cy="2452100"/>
          </a:xfrm>
          <a:prstGeom prst="roundRect">
            <a:avLst>
              <a:gd name="adj" fmla="val 29725"/>
            </a:avLst>
          </a:prstGeom>
          <a:solidFill>
            <a:schemeClr val="accent6">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496;p38">
            <a:extLst>
              <a:ext uri="{FF2B5EF4-FFF2-40B4-BE49-F238E27FC236}">
                <a16:creationId xmlns:a16="http://schemas.microsoft.com/office/drawing/2014/main" id="{F6289EEF-287A-0CD0-7006-F6268C14DCA2}"/>
              </a:ext>
            </a:extLst>
          </p:cNvPr>
          <p:cNvSpPr txBox="1">
            <a:spLocks/>
          </p:cNvSpPr>
          <p:nvPr/>
        </p:nvSpPr>
        <p:spPr>
          <a:xfrm>
            <a:off x="4384555" y="2526318"/>
            <a:ext cx="3770370" cy="1304193"/>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80000"/>
              </a:lnSpc>
              <a:spcBef>
                <a:spcPts val="0"/>
              </a:spcBef>
              <a:spcAft>
                <a:spcPts val="0"/>
              </a:spcAft>
              <a:buClr>
                <a:srgbClr val="191919"/>
              </a:buClr>
              <a:buSzPts val="5200"/>
              <a:buFont typeface="Nunito ExtraBold"/>
              <a:buNone/>
              <a:defRPr sz="4000" b="0" i="0" u="none" strike="noStrike" cap="none">
                <a:solidFill>
                  <a:schemeClr val="dk1"/>
                </a:solidFill>
                <a:latin typeface="Nunito ExtraBold"/>
                <a:ea typeface="Nunito ExtraBold"/>
                <a:cs typeface="Nunito ExtraBold"/>
                <a:sym typeface="Nunito ExtraBold"/>
              </a:defRPr>
            </a:lvl1pPr>
            <a:lvl2pPr marR="0" lvl="1"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2pPr>
            <a:lvl3pPr marR="0" lvl="2"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3pPr>
            <a:lvl4pPr marR="0" lvl="3"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4pPr>
            <a:lvl5pPr marR="0" lvl="4"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5pPr>
            <a:lvl6pPr marR="0" lvl="5"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6pPr>
            <a:lvl7pPr marR="0" lvl="6"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7pPr>
            <a:lvl8pPr marR="0" lvl="7"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8pPr>
            <a:lvl9pPr marR="0" lvl="8" algn="ctr" rtl="0">
              <a:lnSpc>
                <a:spcPct val="100000"/>
              </a:lnSpc>
              <a:spcBef>
                <a:spcPts val="0"/>
              </a:spcBef>
              <a:spcAft>
                <a:spcPts val="0"/>
              </a:spcAft>
              <a:buClr>
                <a:srgbClr val="191919"/>
              </a:buClr>
              <a:buSzPts val="5200"/>
              <a:buFont typeface="Nunito ExtraBold"/>
              <a:buNone/>
              <a:defRPr sz="5200" b="0" i="0" u="none" strike="noStrike" cap="none">
                <a:solidFill>
                  <a:srgbClr val="191919"/>
                </a:solidFill>
                <a:latin typeface="Nunito ExtraBold"/>
                <a:ea typeface="Nunito ExtraBold"/>
                <a:cs typeface="Nunito ExtraBold"/>
                <a:sym typeface="Nunito ExtraBold"/>
              </a:defRPr>
            </a:lvl9pPr>
          </a:lstStyle>
          <a:p>
            <a:pPr algn="ctr"/>
            <a:r>
              <a:rPr lang="en-US" sz="2400" i="1">
                <a:latin typeface="Times New Roman" panose="02020603050405020304" pitchFamily="18" charset="0"/>
                <a:cs typeface="Times New Roman" panose="02020603050405020304" pitchFamily="18" charset="0"/>
              </a:rPr>
              <a:t>Theo bạn, tác giả có dày công xây dựng một cốt truyện hấp dẫn không? Lời kể chiếm vị trị như thế nào trong truyện và đảm trách những nhiệm vụ nghệ thuật công phu, để lại cho bạn nhiều ấn tượng không?</a:t>
            </a:r>
            <a:endParaRPr lang="en-US" sz="2400">
              <a:latin typeface="Times New Roman" panose="02020603050405020304" pitchFamily="18" charset="0"/>
              <a:cs typeface="Times New Roman" panose="02020603050405020304" pitchFamily="18" charset="0"/>
            </a:endParaRPr>
          </a:p>
        </p:txBody>
      </p:sp>
      <p:grpSp>
        <p:nvGrpSpPr>
          <p:cNvPr id="32" name="Group 31">
            <a:extLst>
              <a:ext uri="{FF2B5EF4-FFF2-40B4-BE49-F238E27FC236}">
                <a16:creationId xmlns:a16="http://schemas.microsoft.com/office/drawing/2014/main" id="{A7E462E4-C8CE-B885-9EA4-D11F92BAC53A}"/>
              </a:ext>
            </a:extLst>
          </p:cNvPr>
          <p:cNvGrpSpPr/>
          <p:nvPr/>
        </p:nvGrpSpPr>
        <p:grpSpPr>
          <a:xfrm>
            <a:off x="1078660" y="1516487"/>
            <a:ext cx="2737111" cy="3482639"/>
            <a:chOff x="1643951" y="388911"/>
            <a:chExt cx="3409701" cy="4215163"/>
          </a:xfrm>
        </p:grpSpPr>
        <p:sp>
          <p:nvSpPr>
            <p:cNvPr id="33" name="Google Shape;2254;p65">
              <a:extLst>
                <a:ext uri="{FF2B5EF4-FFF2-40B4-BE49-F238E27FC236}">
                  <a16:creationId xmlns:a16="http://schemas.microsoft.com/office/drawing/2014/main" id="{CC506974-CD2D-B782-5170-379A9D9C3F2A}"/>
                </a:ext>
              </a:extLst>
            </p:cNvPr>
            <p:cNvSpPr/>
            <p:nvPr/>
          </p:nvSpPr>
          <p:spPr>
            <a:xfrm>
              <a:off x="3335526" y="2575335"/>
              <a:ext cx="366953" cy="299931"/>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255;p65">
              <a:extLst>
                <a:ext uri="{FF2B5EF4-FFF2-40B4-BE49-F238E27FC236}">
                  <a16:creationId xmlns:a16="http://schemas.microsoft.com/office/drawing/2014/main" id="{8E675FF3-AF80-8D10-4F4E-8A9E10173B3A}"/>
                </a:ext>
              </a:extLst>
            </p:cNvPr>
            <p:cNvSpPr/>
            <p:nvPr/>
          </p:nvSpPr>
          <p:spPr>
            <a:xfrm>
              <a:off x="3472142" y="2646528"/>
              <a:ext cx="52213" cy="170614"/>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268;p65">
              <a:extLst>
                <a:ext uri="{FF2B5EF4-FFF2-40B4-BE49-F238E27FC236}">
                  <a16:creationId xmlns:a16="http://schemas.microsoft.com/office/drawing/2014/main" id="{D9D5E620-27DE-9A1B-DE89-2A7F7FA5F168}"/>
                </a:ext>
              </a:extLst>
            </p:cNvPr>
            <p:cNvSpPr/>
            <p:nvPr/>
          </p:nvSpPr>
          <p:spPr>
            <a:xfrm>
              <a:off x="2612048" y="3044698"/>
              <a:ext cx="117636" cy="181669"/>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310;p65">
              <a:extLst>
                <a:ext uri="{FF2B5EF4-FFF2-40B4-BE49-F238E27FC236}">
                  <a16:creationId xmlns:a16="http://schemas.microsoft.com/office/drawing/2014/main" id="{09B5C9D4-D296-3495-80B9-808B1A333787}"/>
                </a:ext>
              </a:extLst>
            </p:cNvPr>
            <p:cNvSpPr/>
            <p:nvPr/>
          </p:nvSpPr>
          <p:spPr>
            <a:xfrm>
              <a:off x="2464725" y="3106784"/>
              <a:ext cx="39004" cy="38934"/>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311;p65">
              <a:extLst>
                <a:ext uri="{FF2B5EF4-FFF2-40B4-BE49-F238E27FC236}">
                  <a16:creationId xmlns:a16="http://schemas.microsoft.com/office/drawing/2014/main" id="{5F5A6189-DD82-03C2-9CDD-30E53BD59530}"/>
                </a:ext>
              </a:extLst>
            </p:cNvPr>
            <p:cNvSpPr/>
            <p:nvPr/>
          </p:nvSpPr>
          <p:spPr>
            <a:xfrm>
              <a:off x="2473833" y="2908081"/>
              <a:ext cx="38169" cy="38169"/>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2312;p65">
              <a:extLst>
                <a:ext uri="{FF2B5EF4-FFF2-40B4-BE49-F238E27FC236}">
                  <a16:creationId xmlns:a16="http://schemas.microsoft.com/office/drawing/2014/main" id="{463CC440-373E-C962-B08C-F8E433613FEA}"/>
                </a:ext>
              </a:extLst>
            </p:cNvPr>
            <p:cNvSpPr/>
            <p:nvPr/>
          </p:nvSpPr>
          <p:spPr>
            <a:xfrm>
              <a:off x="2476336" y="2702844"/>
              <a:ext cx="38934" cy="38934"/>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2316;p65">
              <a:extLst>
                <a:ext uri="{FF2B5EF4-FFF2-40B4-BE49-F238E27FC236}">
                  <a16:creationId xmlns:a16="http://schemas.microsoft.com/office/drawing/2014/main" id="{ACE476D1-E2E0-0F13-ADFB-B0121FE18849}"/>
                </a:ext>
              </a:extLst>
            </p:cNvPr>
            <p:cNvSpPr/>
            <p:nvPr/>
          </p:nvSpPr>
          <p:spPr>
            <a:xfrm>
              <a:off x="2287575" y="3034756"/>
              <a:ext cx="401576" cy="371611"/>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317;p65">
              <a:extLst>
                <a:ext uri="{FF2B5EF4-FFF2-40B4-BE49-F238E27FC236}">
                  <a16:creationId xmlns:a16="http://schemas.microsoft.com/office/drawing/2014/main" id="{3086B9E8-4FA5-8D90-69DC-3530E1CC0790}"/>
                </a:ext>
              </a:extLst>
            </p:cNvPr>
            <p:cNvSpPr/>
            <p:nvPr/>
          </p:nvSpPr>
          <p:spPr>
            <a:xfrm>
              <a:off x="3595480" y="3789936"/>
              <a:ext cx="334485" cy="748645"/>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318;p65">
              <a:extLst>
                <a:ext uri="{FF2B5EF4-FFF2-40B4-BE49-F238E27FC236}">
                  <a16:creationId xmlns:a16="http://schemas.microsoft.com/office/drawing/2014/main" id="{ABBEE9D9-FD40-EBDB-8BBA-759338E6B9E0}"/>
                </a:ext>
              </a:extLst>
            </p:cNvPr>
            <p:cNvSpPr/>
            <p:nvPr/>
          </p:nvSpPr>
          <p:spPr>
            <a:xfrm>
              <a:off x="3888528" y="4415522"/>
              <a:ext cx="191263" cy="116732"/>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319;p65">
              <a:extLst>
                <a:ext uri="{FF2B5EF4-FFF2-40B4-BE49-F238E27FC236}">
                  <a16:creationId xmlns:a16="http://schemas.microsoft.com/office/drawing/2014/main" id="{126B0E79-45A2-B040-6BAD-2254DADD81EB}"/>
                </a:ext>
              </a:extLst>
            </p:cNvPr>
            <p:cNvSpPr/>
            <p:nvPr/>
          </p:nvSpPr>
          <p:spPr>
            <a:xfrm>
              <a:off x="3602084" y="4512301"/>
              <a:ext cx="487370" cy="53951"/>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320;p65">
              <a:extLst>
                <a:ext uri="{FF2B5EF4-FFF2-40B4-BE49-F238E27FC236}">
                  <a16:creationId xmlns:a16="http://schemas.microsoft.com/office/drawing/2014/main" id="{CAC685C0-8D41-123F-9820-1589E4BEC2C5}"/>
                </a:ext>
              </a:extLst>
            </p:cNvPr>
            <p:cNvSpPr/>
            <p:nvPr/>
          </p:nvSpPr>
          <p:spPr>
            <a:xfrm>
              <a:off x="3931563" y="4439508"/>
              <a:ext cx="99421" cy="115968"/>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321;p65">
              <a:extLst>
                <a:ext uri="{FF2B5EF4-FFF2-40B4-BE49-F238E27FC236}">
                  <a16:creationId xmlns:a16="http://schemas.microsoft.com/office/drawing/2014/main" id="{DE989258-265A-A88E-F89A-D05FFDA0ABDF}"/>
                </a:ext>
              </a:extLst>
            </p:cNvPr>
            <p:cNvSpPr/>
            <p:nvPr/>
          </p:nvSpPr>
          <p:spPr>
            <a:xfrm>
              <a:off x="3862873" y="4414688"/>
              <a:ext cx="105191" cy="121738"/>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323;p65">
              <a:extLst>
                <a:ext uri="{FF2B5EF4-FFF2-40B4-BE49-F238E27FC236}">
                  <a16:creationId xmlns:a16="http://schemas.microsoft.com/office/drawing/2014/main" id="{970566C6-58CD-3301-C372-44A2AC9D93CC}"/>
                </a:ext>
              </a:extLst>
            </p:cNvPr>
            <p:cNvSpPr/>
            <p:nvPr/>
          </p:nvSpPr>
          <p:spPr>
            <a:xfrm>
              <a:off x="3092188" y="3764282"/>
              <a:ext cx="351032" cy="774647"/>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324;p65">
              <a:extLst>
                <a:ext uri="{FF2B5EF4-FFF2-40B4-BE49-F238E27FC236}">
                  <a16:creationId xmlns:a16="http://schemas.microsoft.com/office/drawing/2014/main" id="{DFCCA2D3-14AF-DBDE-86EA-6539785ED110}"/>
                </a:ext>
              </a:extLst>
            </p:cNvPr>
            <p:cNvSpPr/>
            <p:nvPr/>
          </p:nvSpPr>
          <p:spPr>
            <a:xfrm>
              <a:off x="2950844" y="4512301"/>
              <a:ext cx="487440" cy="53951"/>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2327;p65">
              <a:extLst>
                <a:ext uri="{FF2B5EF4-FFF2-40B4-BE49-F238E27FC236}">
                  <a16:creationId xmlns:a16="http://schemas.microsoft.com/office/drawing/2014/main" id="{CED58C6F-3399-59CA-A036-1C2F723EE053}"/>
                </a:ext>
              </a:extLst>
            </p:cNvPr>
            <p:cNvSpPr/>
            <p:nvPr/>
          </p:nvSpPr>
          <p:spPr>
            <a:xfrm>
              <a:off x="2972953" y="2698672"/>
              <a:ext cx="1116780" cy="1242551"/>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328;p65">
              <a:extLst>
                <a:ext uri="{FF2B5EF4-FFF2-40B4-BE49-F238E27FC236}">
                  <a16:creationId xmlns:a16="http://schemas.microsoft.com/office/drawing/2014/main" id="{F76A5F75-8E61-F4B3-0914-2951CAC5F0D0}"/>
                </a:ext>
              </a:extLst>
            </p:cNvPr>
            <p:cNvSpPr/>
            <p:nvPr/>
          </p:nvSpPr>
          <p:spPr>
            <a:xfrm>
              <a:off x="3174992" y="2772369"/>
              <a:ext cx="717707" cy="73001"/>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2329;p65">
              <a:extLst>
                <a:ext uri="{FF2B5EF4-FFF2-40B4-BE49-F238E27FC236}">
                  <a16:creationId xmlns:a16="http://schemas.microsoft.com/office/drawing/2014/main" id="{A108D33A-0396-2624-EB40-EA0251A7FA9D}"/>
                </a:ext>
              </a:extLst>
            </p:cNvPr>
            <p:cNvSpPr/>
            <p:nvPr/>
          </p:nvSpPr>
          <p:spPr>
            <a:xfrm>
              <a:off x="2509430" y="1893364"/>
              <a:ext cx="1988415" cy="1332655"/>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330;p65">
              <a:extLst>
                <a:ext uri="{FF2B5EF4-FFF2-40B4-BE49-F238E27FC236}">
                  <a16:creationId xmlns:a16="http://schemas.microsoft.com/office/drawing/2014/main" id="{5F154F78-E2CD-ACDA-263D-F522CC58C383}"/>
                </a:ext>
              </a:extLst>
            </p:cNvPr>
            <p:cNvSpPr/>
            <p:nvPr/>
          </p:nvSpPr>
          <p:spPr>
            <a:xfrm>
              <a:off x="3262733" y="1897327"/>
              <a:ext cx="485980" cy="27594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331;p65">
              <a:extLst>
                <a:ext uri="{FF2B5EF4-FFF2-40B4-BE49-F238E27FC236}">
                  <a16:creationId xmlns:a16="http://schemas.microsoft.com/office/drawing/2014/main" id="{01096752-498D-AFD1-CC9B-F632EC2C2353}"/>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332;p65">
              <a:extLst>
                <a:ext uri="{FF2B5EF4-FFF2-40B4-BE49-F238E27FC236}">
                  <a16:creationId xmlns:a16="http://schemas.microsoft.com/office/drawing/2014/main" id="{C2E494ED-FC74-5C45-22E8-98BAF8E0D8C6}"/>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333;p65">
              <a:extLst>
                <a:ext uri="{FF2B5EF4-FFF2-40B4-BE49-F238E27FC236}">
                  <a16:creationId xmlns:a16="http://schemas.microsoft.com/office/drawing/2014/main" id="{93523ED4-AE45-11C9-4913-D50722124FF0}"/>
                </a:ext>
              </a:extLst>
            </p:cNvPr>
            <p:cNvSpPr/>
            <p:nvPr/>
          </p:nvSpPr>
          <p:spPr>
            <a:xfrm>
              <a:off x="2774320" y="844093"/>
              <a:ext cx="1227673" cy="107353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334;p65">
              <a:extLst>
                <a:ext uri="{FF2B5EF4-FFF2-40B4-BE49-F238E27FC236}">
                  <a16:creationId xmlns:a16="http://schemas.microsoft.com/office/drawing/2014/main" id="{C3E1D756-F3E4-14F1-705A-39C40E6EB3F5}"/>
                </a:ext>
              </a:extLst>
            </p:cNvPr>
            <p:cNvSpPr/>
            <p:nvPr/>
          </p:nvSpPr>
          <p:spPr>
            <a:xfrm>
              <a:off x="3356244" y="1667269"/>
              <a:ext cx="274068" cy="405678"/>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335;p65">
              <a:extLst>
                <a:ext uri="{FF2B5EF4-FFF2-40B4-BE49-F238E27FC236}">
                  <a16:creationId xmlns:a16="http://schemas.microsoft.com/office/drawing/2014/main" id="{722097F8-25E3-BC10-FEC2-E801C4BD39A5}"/>
                </a:ext>
              </a:extLst>
            </p:cNvPr>
            <p:cNvSpPr/>
            <p:nvPr/>
          </p:nvSpPr>
          <p:spPr>
            <a:xfrm>
              <a:off x="2831400" y="1513271"/>
              <a:ext cx="303059" cy="304728"/>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2336;p65">
              <a:extLst>
                <a:ext uri="{FF2B5EF4-FFF2-40B4-BE49-F238E27FC236}">
                  <a16:creationId xmlns:a16="http://schemas.microsoft.com/office/drawing/2014/main" id="{97136FA4-E80E-2B98-C59E-8BCD4EE7641D}"/>
                </a:ext>
              </a:extLst>
            </p:cNvPr>
            <p:cNvSpPr/>
            <p:nvPr/>
          </p:nvSpPr>
          <p:spPr>
            <a:xfrm>
              <a:off x="2855455" y="1615125"/>
              <a:ext cx="261623" cy="81622"/>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337;p65">
              <a:extLst>
                <a:ext uri="{FF2B5EF4-FFF2-40B4-BE49-F238E27FC236}">
                  <a16:creationId xmlns:a16="http://schemas.microsoft.com/office/drawing/2014/main" id="{00F287B2-B6D0-409A-E035-8B955B2D0E66}"/>
                </a:ext>
              </a:extLst>
            </p:cNvPr>
            <p:cNvSpPr/>
            <p:nvPr/>
          </p:nvSpPr>
          <p:spPr>
            <a:xfrm>
              <a:off x="2963845" y="1660177"/>
              <a:ext cx="202874" cy="64658"/>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2338;p65">
              <a:extLst>
                <a:ext uri="{FF2B5EF4-FFF2-40B4-BE49-F238E27FC236}">
                  <a16:creationId xmlns:a16="http://schemas.microsoft.com/office/drawing/2014/main" id="{89AC5C20-787F-7B88-3520-EC3CC5C338E8}"/>
                </a:ext>
              </a:extLst>
            </p:cNvPr>
            <p:cNvSpPr/>
            <p:nvPr/>
          </p:nvSpPr>
          <p:spPr>
            <a:xfrm>
              <a:off x="2831400" y="888658"/>
              <a:ext cx="1099399" cy="1018611"/>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339;p65">
              <a:extLst>
                <a:ext uri="{FF2B5EF4-FFF2-40B4-BE49-F238E27FC236}">
                  <a16:creationId xmlns:a16="http://schemas.microsoft.com/office/drawing/2014/main" id="{6E53DF82-43DE-0ED2-6EAC-8001A0604ECE}"/>
                </a:ext>
              </a:extLst>
            </p:cNvPr>
            <p:cNvSpPr/>
            <p:nvPr/>
          </p:nvSpPr>
          <p:spPr>
            <a:xfrm>
              <a:off x="2734551" y="854661"/>
              <a:ext cx="1138333" cy="684404"/>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2340;p65">
              <a:extLst>
                <a:ext uri="{FF2B5EF4-FFF2-40B4-BE49-F238E27FC236}">
                  <a16:creationId xmlns:a16="http://schemas.microsoft.com/office/drawing/2014/main" id="{A56FD18C-B90E-E7D0-0A55-1F404CD3D554}"/>
                </a:ext>
              </a:extLst>
            </p:cNvPr>
            <p:cNvSpPr/>
            <p:nvPr/>
          </p:nvSpPr>
          <p:spPr>
            <a:xfrm>
              <a:off x="3794113" y="1276816"/>
              <a:ext cx="286513" cy="304311"/>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341;p65">
              <a:extLst>
                <a:ext uri="{FF2B5EF4-FFF2-40B4-BE49-F238E27FC236}">
                  <a16:creationId xmlns:a16="http://schemas.microsoft.com/office/drawing/2014/main" id="{03AAFFBA-DDC1-BD1F-0AF3-BF7526586AEB}"/>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2342;p65">
              <a:extLst>
                <a:ext uri="{FF2B5EF4-FFF2-40B4-BE49-F238E27FC236}">
                  <a16:creationId xmlns:a16="http://schemas.microsoft.com/office/drawing/2014/main" id="{999A5077-7925-D8E4-A7A5-5B6BE3AA60DA}"/>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2343;p65">
              <a:extLst>
                <a:ext uri="{FF2B5EF4-FFF2-40B4-BE49-F238E27FC236}">
                  <a16:creationId xmlns:a16="http://schemas.microsoft.com/office/drawing/2014/main" id="{606AA586-25AE-2759-B947-CAF8F838AE8B}"/>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2344;p65">
              <a:extLst>
                <a:ext uri="{FF2B5EF4-FFF2-40B4-BE49-F238E27FC236}">
                  <a16:creationId xmlns:a16="http://schemas.microsoft.com/office/drawing/2014/main" id="{27BBDDD9-9CCC-E65D-6FCF-8EE9A34CBC73}"/>
                </a:ext>
              </a:extLst>
            </p:cNvPr>
            <p:cNvSpPr/>
            <p:nvPr/>
          </p:nvSpPr>
          <p:spPr>
            <a:xfrm>
              <a:off x="3812328" y="1391115"/>
              <a:ext cx="236037" cy="189317"/>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2345;p65">
              <a:extLst>
                <a:ext uri="{FF2B5EF4-FFF2-40B4-BE49-F238E27FC236}">
                  <a16:creationId xmlns:a16="http://schemas.microsoft.com/office/drawing/2014/main" id="{B110BD62-5F26-9644-8AC1-CDB95DC95809}"/>
                </a:ext>
              </a:extLst>
            </p:cNvPr>
            <p:cNvSpPr/>
            <p:nvPr/>
          </p:nvSpPr>
          <p:spPr>
            <a:xfrm>
              <a:off x="3958887" y="1378392"/>
              <a:ext cx="77034" cy="30035"/>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2346;p65">
              <a:extLst>
                <a:ext uri="{FF2B5EF4-FFF2-40B4-BE49-F238E27FC236}">
                  <a16:creationId xmlns:a16="http://schemas.microsoft.com/office/drawing/2014/main" id="{16D8DFE1-F6E5-1CF5-01D9-50CDDC7B3D08}"/>
                </a:ext>
              </a:extLst>
            </p:cNvPr>
            <p:cNvSpPr/>
            <p:nvPr/>
          </p:nvSpPr>
          <p:spPr>
            <a:xfrm>
              <a:off x="3812328" y="1389099"/>
              <a:ext cx="62990" cy="52283"/>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8" name="Google Shape;2347;p65">
              <a:extLst>
                <a:ext uri="{FF2B5EF4-FFF2-40B4-BE49-F238E27FC236}">
                  <a16:creationId xmlns:a16="http://schemas.microsoft.com/office/drawing/2014/main" id="{41073523-748C-044F-6B5E-BA49EE6B700C}"/>
                </a:ext>
              </a:extLst>
            </p:cNvPr>
            <p:cNvSpPr/>
            <p:nvPr/>
          </p:nvSpPr>
          <p:spPr>
            <a:xfrm>
              <a:off x="3819837" y="1377280"/>
              <a:ext cx="185493" cy="60765"/>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9" name="Google Shape;2348;p65">
              <a:extLst>
                <a:ext uri="{FF2B5EF4-FFF2-40B4-BE49-F238E27FC236}">
                  <a16:creationId xmlns:a16="http://schemas.microsoft.com/office/drawing/2014/main" id="{E009D64D-AF2B-18A8-F959-84D75A4169A4}"/>
                </a:ext>
              </a:extLst>
            </p:cNvPr>
            <p:cNvSpPr/>
            <p:nvPr/>
          </p:nvSpPr>
          <p:spPr>
            <a:xfrm>
              <a:off x="3813997" y="1442912"/>
              <a:ext cx="2572" cy="4241"/>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2349;p65">
              <a:extLst>
                <a:ext uri="{FF2B5EF4-FFF2-40B4-BE49-F238E27FC236}">
                  <a16:creationId xmlns:a16="http://schemas.microsoft.com/office/drawing/2014/main" id="{B3103F6C-2B25-1970-A1A2-A35D6F5CE350}"/>
                </a:ext>
              </a:extLst>
            </p:cNvPr>
            <p:cNvSpPr/>
            <p:nvPr/>
          </p:nvSpPr>
          <p:spPr>
            <a:xfrm>
              <a:off x="3813997" y="1428659"/>
              <a:ext cx="125075" cy="34554"/>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1" name="Google Shape;2350;p65">
              <a:extLst>
                <a:ext uri="{FF2B5EF4-FFF2-40B4-BE49-F238E27FC236}">
                  <a16:creationId xmlns:a16="http://schemas.microsoft.com/office/drawing/2014/main" id="{06C3E9AB-0C0A-05E3-FF45-4770FE6491F9}"/>
                </a:ext>
              </a:extLst>
            </p:cNvPr>
            <p:cNvSpPr/>
            <p:nvPr/>
          </p:nvSpPr>
          <p:spPr>
            <a:xfrm>
              <a:off x="3812328" y="1447083"/>
              <a:ext cx="1738" cy="4171"/>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2351;p65">
              <a:extLst>
                <a:ext uri="{FF2B5EF4-FFF2-40B4-BE49-F238E27FC236}">
                  <a16:creationId xmlns:a16="http://schemas.microsoft.com/office/drawing/2014/main" id="{464DFFFD-E7FD-FFFF-95AC-C7993AFD3996}"/>
                </a:ext>
              </a:extLst>
            </p:cNvPr>
            <p:cNvSpPr/>
            <p:nvPr/>
          </p:nvSpPr>
          <p:spPr>
            <a:xfrm>
              <a:off x="3813162" y="1437975"/>
              <a:ext cx="6744" cy="7509"/>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2352;p65">
              <a:extLst>
                <a:ext uri="{FF2B5EF4-FFF2-40B4-BE49-F238E27FC236}">
                  <a16:creationId xmlns:a16="http://schemas.microsoft.com/office/drawing/2014/main" id="{89D15570-0AF0-D811-F005-1F52F5972E30}"/>
                </a:ext>
              </a:extLst>
            </p:cNvPr>
            <p:cNvSpPr/>
            <p:nvPr/>
          </p:nvSpPr>
          <p:spPr>
            <a:xfrm>
              <a:off x="3816500" y="1436307"/>
              <a:ext cx="6674" cy="6674"/>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2353;p65">
              <a:extLst>
                <a:ext uri="{FF2B5EF4-FFF2-40B4-BE49-F238E27FC236}">
                  <a16:creationId xmlns:a16="http://schemas.microsoft.com/office/drawing/2014/main" id="{C837E938-83EF-6790-DCCB-BB380302AF0F}"/>
                </a:ext>
              </a:extLst>
            </p:cNvPr>
            <p:cNvSpPr/>
            <p:nvPr/>
          </p:nvSpPr>
          <p:spPr>
            <a:xfrm>
              <a:off x="3501134" y="1491371"/>
              <a:ext cx="96084" cy="8496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2354;p65">
              <a:extLst>
                <a:ext uri="{FF2B5EF4-FFF2-40B4-BE49-F238E27FC236}">
                  <a16:creationId xmlns:a16="http://schemas.microsoft.com/office/drawing/2014/main" id="{DEC64596-52F9-9046-634A-402E1DDD4144}"/>
                </a:ext>
              </a:extLst>
            </p:cNvPr>
            <p:cNvSpPr/>
            <p:nvPr/>
          </p:nvSpPr>
          <p:spPr>
            <a:xfrm>
              <a:off x="3109569" y="1581892"/>
              <a:ext cx="84473" cy="81414"/>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2355;p65">
              <a:extLst>
                <a:ext uri="{FF2B5EF4-FFF2-40B4-BE49-F238E27FC236}">
                  <a16:creationId xmlns:a16="http://schemas.microsoft.com/office/drawing/2014/main" id="{1C86CABD-F035-3DB8-6540-C381A3A6D938}"/>
                </a:ext>
              </a:extLst>
            </p:cNvPr>
            <p:cNvSpPr/>
            <p:nvPr/>
          </p:nvSpPr>
          <p:spPr>
            <a:xfrm>
              <a:off x="3407554" y="1219180"/>
              <a:ext cx="297706" cy="10387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 name="Google Shape;2356;p65">
              <a:extLst>
                <a:ext uri="{FF2B5EF4-FFF2-40B4-BE49-F238E27FC236}">
                  <a16:creationId xmlns:a16="http://schemas.microsoft.com/office/drawing/2014/main" id="{3115D63E-F4AD-13D8-9B11-27ED9EAB6A22}"/>
                </a:ext>
              </a:extLst>
            </p:cNvPr>
            <p:cNvSpPr/>
            <p:nvPr/>
          </p:nvSpPr>
          <p:spPr>
            <a:xfrm>
              <a:off x="2975734" y="1297952"/>
              <a:ext cx="237358" cy="172561"/>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 name="Google Shape;2357;p65">
              <a:extLst>
                <a:ext uri="{FF2B5EF4-FFF2-40B4-BE49-F238E27FC236}">
                  <a16:creationId xmlns:a16="http://schemas.microsoft.com/office/drawing/2014/main" id="{A109DF09-BE17-F176-85EF-13D9494B7175}"/>
                </a:ext>
              </a:extLst>
            </p:cNvPr>
            <p:cNvSpPr/>
            <p:nvPr/>
          </p:nvSpPr>
          <p:spPr>
            <a:xfrm>
              <a:off x="3354575" y="1383329"/>
              <a:ext cx="38169" cy="171449"/>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2358;p65">
              <a:extLst>
                <a:ext uri="{FF2B5EF4-FFF2-40B4-BE49-F238E27FC236}">
                  <a16:creationId xmlns:a16="http://schemas.microsoft.com/office/drawing/2014/main" id="{CB422CA9-1285-3B3E-A2D4-AB649EB2DF3F}"/>
                </a:ext>
              </a:extLst>
            </p:cNvPr>
            <p:cNvSpPr/>
            <p:nvPr/>
          </p:nvSpPr>
          <p:spPr>
            <a:xfrm>
              <a:off x="2891052" y="1286133"/>
              <a:ext cx="952006" cy="492028"/>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2359;p65">
              <a:extLst>
                <a:ext uri="{FF2B5EF4-FFF2-40B4-BE49-F238E27FC236}">
                  <a16:creationId xmlns:a16="http://schemas.microsoft.com/office/drawing/2014/main" id="{D2554A4C-EF2C-42CB-E1BD-1EB18F97447B}"/>
                </a:ext>
              </a:extLst>
            </p:cNvPr>
            <p:cNvSpPr/>
            <p:nvPr/>
          </p:nvSpPr>
          <p:spPr>
            <a:xfrm>
              <a:off x="3331424" y="1663306"/>
              <a:ext cx="123407" cy="58818"/>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1" name="Google Shape;2360;p65">
              <a:extLst>
                <a:ext uri="{FF2B5EF4-FFF2-40B4-BE49-F238E27FC236}">
                  <a16:creationId xmlns:a16="http://schemas.microsoft.com/office/drawing/2014/main" id="{09A078E2-A094-B873-7FF6-A45BE6911D35}"/>
                </a:ext>
              </a:extLst>
            </p:cNvPr>
            <p:cNvSpPr/>
            <p:nvPr/>
          </p:nvSpPr>
          <p:spPr>
            <a:xfrm>
              <a:off x="3288388" y="1545183"/>
              <a:ext cx="96084" cy="102271"/>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2" name="Google Shape;2361;p65">
              <a:extLst>
                <a:ext uri="{FF2B5EF4-FFF2-40B4-BE49-F238E27FC236}">
                  <a16:creationId xmlns:a16="http://schemas.microsoft.com/office/drawing/2014/main" id="{41ECFA72-11CB-DA49-8128-FAD07E3E98FF}"/>
                </a:ext>
              </a:extLst>
            </p:cNvPr>
            <p:cNvSpPr/>
            <p:nvPr/>
          </p:nvSpPr>
          <p:spPr>
            <a:xfrm>
              <a:off x="3297495" y="1555055"/>
              <a:ext cx="82804" cy="88297"/>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2362;p65">
              <a:extLst>
                <a:ext uri="{FF2B5EF4-FFF2-40B4-BE49-F238E27FC236}">
                  <a16:creationId xmlns:a16="http://schemas.microsoft.com/office/drawing/2014/main" id="{071C940C-27DA-5BBF-02A8-FD4DF0D98E05}"/>
                </a:ext>
              </a:extLst>
            </p:cNvPr>
            <p:cNvSpPr/>
            <p:nvPr/>
          </p:nvSpPr>
          <p:spPr>
            <a:xfrm>
              <a:off x="3064030" y="2200386"/>
              <a:ext cx="69595" cy="546397"/>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2363;p65">
              <a:extLst>
                <a:ext uri="{FF2B5EF4-FFF2-40B4-BE49-F238E27FC236}">
                  <a16:creationId xmlns:a16="http://schemas.microsoft.com/office/drawing/2014/main" id="{AC8404D0-EED4-A524-70FC-69EBE7A6E568}"/>
                </a:ext>
              </a:extLst>
            </p:cNvPr>
            <p:cNvSpPr/>
            <p:nvPr/>
          </p:nvSpPr>
          <p:spPr>
            <a:xfrm>
              <a:off x="3232907" y="2548846"/>
              <a:ext cx="570383" cy="120556"/>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5" name="Google Shape;2364;p65">
              <a:extLst>
                <a:ext uri="{FF2B5EF4-FFF2-40B4-BE49-F238E27FC236}">
                  <a16:creationId xmlns:a16="http://schemas.microsoft.com/office/drawing/2014/main" id="{72EF4365-9B8B-B32B-2FB4-3D52BBB3BC84}"/>
                </a:ext>
              </a:extLst>
            </p:cNvPr>
            <p:cNvSpPr/>
            <p:nvPr/>
          </p:nvSpPr>
          <p:spPr>
            <a:xfrm>
              <a:off x="3416661" y="2696169"/>
              <a:ext cx="298054" cy="61182"/>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6" name="Google Shape;2413;p65">
              <a:extLst>
                <a:ext uri="{FF2B5EF4-FFF2-40B4-BE49-F238E27FC236}">
                  <a16:creationId xmlns:a16="http://schemas.microsoft.com/office/drawing/2014/main" id="{4834ACD6-85F4-0645-FB45-7C6B9993DCE0}"/>
                </a:ext>
              </a:extLst>
            </p:cNvPr>
            <p:cNvSpPr/>
            <p:nvPr/>
          </p:nvSpPr>
          <p:spPr>
            <a:xfrm>
              <a:off x="3758516" y="2332623"/>
              <a:ext cx="873443" cy="64178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7" name="Google Shape;2414;p65">
              <a:extLst>
                <a:ext uri="{FF2B5EF4-FFF2-40B4-BE49-F238E27FC236}">
                  <a16:creationId xmlns:a16="http://schemas.microsoft.com/office/drawing/2014/main" id="{F1BEF2A7-8BE2-9C41-BD80-9CD146A7D618}"/>
                </a:ext>
              </a:extLst>
            </p:cNvPr>
            <p:cNvSpPr/>
            <p:nvPr/>
          </p:nvSpPr>
          <p:spPr>
            <a:xfrm>
              <a:off x="3882687" y="3650608"/>
              <a:ext cx="664798" cy="862736"/>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8" name="Google Shape;2415;p65">
              <a:extLst>
                <a:ext uri="{FF2B5EF4-FFF2-40B4-BE49-F238E27FC236}">
                  <a16:creationId xmlns:a16="http://schemas.microsoft.com/office/drawing/2014/main" id="{4372AFEB-2B4F-F0BE-DE05-9BF6DDC6AD42}"/>
                </a:ext>
              </a:extLst>
            </p:cNvPr>
            <p:cNvSpPr/>
            <p:nvPr/>
          </p:nvSpPr>
          <p:spPr>
            <a:xfrm>
              <a:off x="3857033" y="3660550"/>
              <a:ext cx="669734" cy="548900"/>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9" name="Google Shape;2416;p65">
              <a:extLst>
                <a:ext uri="{FF2B5EF4-FFF2-40B4-BE49-F238E27FC236}">
                  <a16:creationId xmlns:a16="http://schemas.microsoft.com/office/drawing/2014/main" id="{8D565B07-9671-0AAC-FE4F-E8058188333C}"/>
                </a:ext>
              </a:extLst>
            </p:cNvPr>
            <p:cNvSpPr/>
            <p:nvPr/>
          </p:nvSpPr>
          <p:spPr>
            <a:xfrm>
              <a:off x="3877751" y="3660550"/>
              <a:ext cx="624195" cy="157613"/>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0" name="Google Shape;2417;p65">
              <a:extLst>
                <a:ext uri="{FF2B5EF4-FFF2-40B4-BE49-F238E27FC236}">
                  <a16:creationId xmlns:a16="http://schemas.microsoft.com/office/drawing/2014/main" id="{909BC0D9-8CEB-5476-CAAE-E0E573EAA6C3}"/>
                </a:ext>
              </a:extLst>
            </p:cNvPr>
            <p:cNvSpPr/>
            <p:nvPr/>
          </p:nvSpPr>
          <p:spPr>
            <a:xfrm>
              <a:off x="4056569" y="3938720"/>
              <a:ext cx="257521" cy="9177"/>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1" name="Google Shape;2418;p65">
              <a:extLst>
                <a:ext uri="{FF2B5EF4-FFF2-40B4-BE49-F238E27FC236}">
                  <a16:creationId xmlns:a16="http://schemas.microsoft.com/office/drawing/2014/main" id="{5171B146-97CA-E8C4-5BB1-B575EDE40632}"/>
                </a:ext>
              </a:extLst>
            </p:cNvPr>
            <p:cNvSpPr/>
            <p:nvPr/>
          </p:nvSpPr>
          <p:spPr>
            <a:xfrm>
              <a:off x="4177404" y="3627456"/>
              <a:ext cx="10012" cy="256686"/>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2" name="Google Shape;2419;p65">
              <a:extLst>
                <a:ext uri="{FF2B5EF4-FFF2-40B4-BE49-F238E27FC236}">
                  <a16:creationId xmlns:a16="http://schemas.microsoft.com/office/drawing/2014/main" id="{6C9DC5DB-C5D1-051A-35A7-CA0C435C9A0D}"/>
                </a:ext>
              </a:extLst>
            </p:cNvPr>
            <p:cNvSpPr/>
            <p:nvPr/>
          </p:nvSpPr>
          <p:spPr>
            <a:xfrm>
              <a:off x="4182340" y="3707758"/>
              <a:ext cx="43940" cy="163592"/>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3" name="Google Shape;2420;p65">
              <a:extLst>
                <a:ext uri="{FF2B5EF4-FFF2-40B4-BE49-F238E27FC236}">
                  <a16:creationId xmlns:a16="http://schemas.microsoft.com/office/drawing/2014/main" id="{B8812A61-1DFD-BA80-CE79-DC69270A06D2}"/>
                </a:ext>
              </a:extLst>
            </p:cNvPr>
            <p:cNvSpPr/>
            <p:nvPr/>
          </p:nvSpPr>
          <p:spPr>
            <a:xfrm>
              <a:off x="3892629" y="3690377"/>
              <a:ext cx="77103" cy="129177"/>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4" name="Google Shape;2421;p65">
              <a:extLst>
                <a:ext uri="{FF2B5EF4-FFF2-40B4-BE49-F238E27FC236}">
                  <a16:creationId xmlns:a16="http://schemas.microsoft.com/office/drawing/2014/main" id="{1245E62F-3F4F-D500-7EB2-AB1D2F5AB25B}"/>
                </a:ext>
              </a:extLst>
            </p:cNvPr>
            <p:cNvSpPr/>
            <p:nvPr/>
          </p:nvSpPr>
          <p:spPr>
            <a:xfrm>
              <a:off x="4410035" y="3690377"/>
              <a:ext cx="77034" cy="129177"/>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5" name="Google Shape;2422;p65">
              <a:extLst>
                <a:ext uri="{FF2B5EF4-FFF2-40B4-BE49-F238E27FC236}">
                  <a16:creationId xmlns:a16="http://schemas.microsoft.com/office/drawing/2014/main" id="{F0B73732-E2AE-1E73-6F4C-7CE7BE7FD812}"/>
                </a:ext>
              </a:extLst>
            </p:cNvPr>
            <p:cNvSpPr/>
            <p:nvPr/>
          </p:nvSpPr>
          <p:spPr>
            <a:xfrm>
              <a:off x="3718817" y="3288035"/>
              <a:ext cx="280672" cy="735366"/>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2423;p65">
              <a:extLst>
                <a:ext uri="{FF2B5EF4-FFF2-40B4-BE49-F238E27FC236}">
                  <a16:creationId xmlns:a16="http://schemas.microsoft.com/office/drawing/2014/main" id="{302657CF-1952-C4FA-7C14-2B34289308C5}"/>
                </a:ext>
              </a:extLst>
            </p:cNvPr>
            <p:cNvSpPr/>
            <p:nvPr/>
          </p:nvSpPr>
          <p:spPr>
            <a:xfrm>
              <a:off x="4382711" y="3292207"/>
              <a:ext cx="281507" cy="731194"/>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7" name="Google Shape;2424;p65">
              <a:extLst>
                <a:ext uri="{FF2B5EF4-FFF2-40B4-BE49-F238E27FC236}">
                  <a16:creationId xmlns:a16="http://schemas.microsoft.com/office/drawing/2014/main" id="{8F1ACF33-673C-5F07-2CC8-DB782BD3B232}"/>
                </a:ext>
              </a:extLst>
            </p:cNvPr>
            <p:cNvSpPr/>
            <p:nvPr/>
          </p:nvSpPr>
          <p:spPr>
            <a:xfrm>
              <a:off x="3722154" y="3012716"/>
              <a:ext cx="482643" cy="743917"/>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8" name="Google Shape;2425;p65">
              <a:extLst>
                <a:ext uri="{FF2B5EF4-FFF2-40B4-BE49-F238E27FC236}">
                  <a16:creationId xmlns:a16="http://schemas.microsoft.com/office/drawing/2014/main" id="{AB1DA080-1292-D81B-71B1-BB50EAB5F218}"/>
                </a:ext>
              </a:extLst>
            </p:cNvPr>
            <p:cNvSpPr/>
            <p:nvPr/>
          </p:nvSpPr>
          <p:spPr>
            <a:xfrm>
              <a:off x="3693162" y="3286714"/>
              <a:ext cx="216918" cy="95805"/>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2426;p65">
              <a:extLst>
                <a:ext uri="{FF2B5EF4-FFF2-40B4-BE49-F238E27FC236}">
                  <a16:creationId xmlns:a16="http://schemas.microsoft.com/office/drawing/2014/main" id="{1A0D9769-686D-BCCC-A998-8BC2A430F47E}"/>
                </a:ext>
              </a:extLst>
            </p:cNvPr>
            <p:cNvSpPr/>
            <p:nvPr/>
          </p:nvSpPr>
          <p:spPr>
            <a:xfrm>
              <a:off x="4167462" y="3012716"/>
              <a:ext cx="482643" cy="743917"/>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2427;p65">
              <a:extLst>
                <a:ext uri="{FF2B5EF4-FFF2-40B4-BE49-F238E27FC236}">
                  <a16:creationId xmlns:a16="http://schemas.microsoft.com/office/drawing/2014/main" id="{23803D8F-B7B5-F831-9404-9B84264250A0}"/>
                </a:ext>
              </a:extLst>
            </p:cNvPr>
            <p:cNvSpPr/>
            <p:nvPr/>
          </p:nvSpPr>
          <p:spPr>
            <a:xfrm>
              <a:off x="4011031" y="3014455"/>
              <a:ext cx="294716" cy="144542"/>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2428;p65">
              <a:extLst>
                <a:ext uri="{FF2B5EF4-FFF2-40B4-BE49-F238E27FC236}">
                  <a16:creationId xmlns:a16="http://schemas.microsoft.com/office/drawing/2014/main" id="{882B49D2-A6BA-CAE5-B04C-70B41874760D}"/>
                </a:ext>
              </a:extLst>
            </p:cNvPr>
            <p:cNvSpPr/>
            <p:nvPr/>
          </p:nvSpPr>
          <p:spPr>
            <a:xfrm>
              <a:off x="4463013" y="3286714"/>
              <a:ext cx="216084" cy="95805"/>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2429;p65">
              <a:extLst>
                <a:ext uri="{FF2B5EF4-FFF2-40B4-BE49-F238E27FC236}">
                  <a16:creationId xmlns:a16="http://schemas.microsoft.com/office/drawing/2014/main" id="{D0FB3AE3-E804-B204-425B-65357DEE145A}"/>
                </a:ext>
              </a:extLst>
            </p:cNvPr>
            <p:cNvSpPr/>
            <p:nvPr/>
          </p:nvSpPr>
          <p:spPr>
            <a:xfrm>
              <a:off x="4054067" y="2780642"/>
              <a:ext cx="205377" cy="337822"/>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2430;p65">
              <a:extLst>
                <a:ext uri="{FF2B5EF4-FFF2-40B4-BE49-F238E27FC236}">
                  <a16:creationId xmlns:a16="http://schemas.microsoft.com/office/drawing/2014/main" id="{6AED4BDF-EC06-F22E-3F20-C71E7F3D5718}"/>
                </a:ext>
              </a:extLst>
            </p:cNvPr>
            <p:cNvSpPr/>
            <p:nvPr/>
          </p:nvSpPr>
          <p:spPr>
            <a:xfrm>
              <a:off x="4468783" y="2642357"/>
              <a:ext cx="252515" cy="253419"/>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2431;p65">
              <a:extLst>
                <a:ext uri="{FF2B5EF4-FFF2-40B4-BE49-F238E27FC236}">
                  <a16:creationId xmlns:a16="http://schemas.microsoft.com/office/drawing/2014/main" id="{EA0E8DB4-05F8-E739-57C4-5682F21C5435}"/>
                </a:ext>
              </a:extLst>
            </p:cNvPr>
            <p:cNvSpPr/>
            <p:nvPr/>
          </p:nvSpPr>
          <p:spPr>
            <a:xfrm>
              <a:off x="4483662" y="2726830"/>
              <a:ext cx="217822" cy="67717"/>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2432;p65">
              <a:extLst>
                <a:ext uri="{FF2B5EF4-FFF2-40B4-BE49-F238E27FC236}">
                  <a16:creationId xmlns:a16="http://schemas.microsoft.com/office/drawing/2014/main" id="{A6EC9F68-F47E-6154-1124-F0CD64A9B103}"/>
                </a:ext>
              </a:extLst>
            </p:cNvPr>
            <p:cNvSpPr/>
            <p:nvPr/>
          </p:nvSpPr>
          <p:spPr>
            <a:xfrm>
              <a:off x="4442294" y="2764095"/>
              <a:ext cx="168946" cy="53951"/>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2433;p65">
              <a:extLst>
                <a:ext uri="{FF2B5EF4-FFF2-40B4-BE49-F238E27FC236}">
                  <a16:creationId xmlns:a16="http://schemas.microsoft.com/office/drawing/2014/main" id="{FAE3A898-0C19-D16C-65F8-080CB310EA52}"/>
                </a:ext>
              </a:extLst>
            </p:cNvPr>
            <p:cNvSpPr/>
            <p:nvPr/>
          </p:nvSpPr>
          <p:spPr>
            <a:xfrm>
              <a:off x="3603753" y="2471047"/>
              <a:ext cx="286513" cy="253349"/>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2434;p65">
              <a:extLst>
                <a:ext uri="{FF2B5EF4-FFF2-40B4-BE49-F238E27FC236}">
                  <a16:creationId xmlns:a16="http://schemas.microsoft.com/office/drawing/2014/main" id="{28879733-E1FF-2D8B-84B4-A67EECB89DA1}"/>
                </a:ext>
              </a:extLst>
            </p:cNvPr>
            <p:cNvSpPr/>
            <p:nvPr/>
          </p:nvSpPr>
          <p:spPr>
            <a:xfrm>
              <a:off x="3641018" y="2554338"/>
              <a:ext cx="211982" cy="82387"/>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2435;p65">
              <a:extLst>
                <a:ext uri="{FF2B5EF4-FFF2-40B4-BE49-F238E27FC236}">
                  <a16:creationId xmlns:a16="http://schemas.microsoft.com/office/drawing/2014/main" id="{DB59F3DA-C03F-D4CF-192A-302088BCC6EC}"/>
                </a:ext>
              </a:extLst>
            </p:cNvPr>
            <p:cNvSpPr/>
            <p:nvPr/>
          </p:nvSpPr>
          <p:spPr>
            <a:xfrm>
              <a:off x="3713046" y="2616076"/>
              <a:ext cx="164774" cy="65840"/>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2436;p65">
              <a:extLst>
                <a:ext uri="{FF2B5EF4-FFF2-40B4-BE49-F238E27FC236}">
                  <a16:creationId xmlns:a16="http://schemas.microsoft.com/office/drawing/2014/main" id="{3A24CFE4-1D33-A5F0-B924-0AEE65CFD76E}"/>
                </a:ext>
              </a:extLst>
            </p:cNvPr>
            <p:cNvSpPr/>
            <p:nvPr/>
          </p:nvSpPr>
          <p:spPr>
            <a:xfrm>
              <a:off x="3758516" y="2127524"/>
              <a:ext cx="839445" cy="842017"/>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2437;p65">
              <a:extLst>
                <a:ext uri="{FF2B5EF4-FFF2-40B4-BE49-F238E27FC236}">
                  <a16:creationId xmlns:a16="http://schemas.microsoft.com/office/drawing/2014/main" id="{3188DF85-5C96-6FAE-95A4-C2E713149931}"/>
                </a:ext>
              </a:extLst>
            </p:cNvPr>
            <p:cNvSpPr/>
            <p:nvPr/>
          </p:nvSpPr>
          <p:spPr>
            <a:xfrm>
              <a:off x="4273418" y="2602658"/>
              <a:ext cx="72097" cy="71263"/>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2438;p65">
              <a:extLst>
                <a:ext uri="{FF2B5EF4-FFF2-40B4-BE49-F238E27FC236}">
                  <a16:creationId xmlns:a16="http://schemas.microsoft.com/office/drawing/2014/main" id="{A258735E-8213-AD98-5A6F-32B7654BCA4E}"/>
                </a:ext>
              </a:extLst>
            </p:cNvPr>
            <p:cNvSpPr/>
            <p:nvPr/>
          </p:nvSpPr>
          <p:spPr>
            <a:xfrm>
              <a:off x="3934066" y="2526945"/>
              <a:ext cx="79537" cy="70498"/>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2439;p65">
              <a:extLst>
                <a:ext uri="{FF2B5EF4-FFF2-40B4-BE49-F238E27FC236}">
                  <a16:creationId xmlns:a16="http://schemas.microsoft.com/office/drawing/2014/main" id="{4390173E-598B-F8C5-0233-33BFEDD59515}"/>
                </a:ext>
              </a:extLst>
            </p:cNvPr>
            <p:cNvSpPr/>
            <p:nvPr/>
          </p:nvSpPr>
          <p:spPr>
            <a:xfrm>
              <a:off x="4483662" y="2094430"/>
              <a:ext cx="94484" cy="155666"/>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2440;p65">
              <a:extLst>
                <a:ext uri="{FF2B5EF4-FFF2-40B4-BE49-F238E27FC236}">
                  <a16:creationId xmlns:a16="http://schemas.microsoft.com/office/drawing/2014/main" id="{1BEBED96-424D-CC21-4F88-5359830567D0}"/>
                </a:ext>
              </a:extLst>
            </p:cNvPr>
            <p:cNvSpPr/>
            <p:nvPr/>
          </p:nvSpPr>
          <p:spPr>
            <a:xfrm>
              <a:off x="4279258" y="2455335"/>
              <a:ext cx="200441" cy="14044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2441;p65">
              <a:extLst>
                <a:ext uri="{FF2B5EF4-FFF2-40B4-BE49-F238E27FC236}">
                  <a16:creationId xmlns:a16="http://schemas.microsoft.com/office/drawing/2014/main" id="{9FAC6750-F433-404F-9E64-52378A04F845}"/>
                </a:ext>
              </a:extLst>
            </p:cNvPr>
            <p:cNvSpPr/>
            <p:nvPr/>
          </p:nvSpPr>
          <p:spPr>
            <a:xfrm>
              <a:off x="3848968" y="2380526"/>
              <a:ext cx="247370" cy="85655"/>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2442;p65">
              <a:extLst>
                <a:ext uri="{FF2B5EF4-FFF2-40B4-BE49-F238E27FC236}">
                  <a16:creationId xmlns:a16="http://schemas.microsoft.com/office/drawing/2014/main" id="{AEC36E67-CE49-D3DC-0224-F4D03DDE0207}"/>
                </a:ext>
              </a:extLst>
            </p:cNvPr>
            <p:cNvSpPr/>
            <p:nvPr/>
          </p:nvSpPr>
          <p:spPr>
            <a:xfrm>
              <a:off x="4047462" y="2629634"/>
              <a:ext cx="92746" cy="93928"/>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2443;p65">
              <a:extLst>
                <a:ext uri="{FF2B5EF4-FFF2-40B4-BE49-F238E27FC236}">
                  <a16:creationId xmlns:a16="http://schemas.microsoft.com/office/drawing/2014/main" id="{865B5E24-0806-D74A-2F51-A7BC5026365E}"/>
                </a:ext>
              </a:extLst>
            </p:cNvPr>
            <p:cNvSpPr/>
            <p:nvPr/>
          </p:nvSpPr>
          <p:spPr>
            <a:xfrm>
              <a:off x="4058238" y="2514917"/>
              <a:ext cx="119235" cy="210313"/>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2444;p65">
              <a:extLst>
                <a:ext uri="{FF2B5EF4-FFF2-40B4-BE49-F238E27FC236}">
                  <a16:creationId xmlns:a16="http://schemas.microsoft.com/office/drawing/2014/main" id="{42CDC672-F355-D046-FBE5-9B9C1551798F}"/>
                </a:ext>
              </a:extLst>
            </p:cNvPr>
            <p:cNvSpPr/>
            <p:nvPr/>
          </p:nvSpPr>
          <p:spPr>
            <a:xfrm>
              <a:off x="4132699" y="2815613"/>
              <a:ext cx="53882" cy="22596"/>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2445;p65">
              <a:extLst>
                <a:ext uri="{FF2B5EF4-FFF2-40B4-BE49-F238E27FC236}">
                  <a16:creationId xmlns:a16="http://schemas.microsoft.com/office/drawing/2014/main" id="{D5D9507F-6DC7-47DA-9B29-957096C1576A}"/>
                </a:ext>
              </a:extLst>
            </p:cNvPr>
            <p:cNvSpPr/>
            <p:nvPr/>
          </p:nvSpPr>
          <p:spPr>
            <a:xfrm>
              <a:off x="4072282" y="2741638"/>
              <a:ext cx="125910" cy="80788"/>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2446;p65">
              <a:extLst>
                <a:ext uri="{FF2B5EF4-FFF2-40B4-BE49-F238E27FC236}">
                  <a16:creationId xmlns:a16="http://schemas.microsoft.com/office/drawing/2014/main" id="{E527A4D7-CB9E-66D9-7A74-02C1BB22B055}"/>
                </a:ext>
              </a:extLst>
            </p:cNvPr>
            <p:cNvSpPr/>
            <p:nvPr/>
          </p:nvSpPr>
          <p:spPr>
            <a:xfrm>
              <a:off x="378006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2447;p65">
              <a:extLst>
                <a:ext uri="{FF2B5EF4-FFF2-40B4-BE49-F238E27FC236}">
                  <a16:creationId xmlns:a16="http://schemas.microsoft.com/office/drawing/2014/main" id="{D6B60E4A-B808-07EB-D670-A66295847255}"/>
                </a:ext>
              </a:extLst>
            </p:cNvPr>
            <p:cNvSpPr/>
            <p:nvPr/>
          </p:nvSpPr>
          <p:spPr>
            <a:xfrm>
              <a:off x="3867790" y="4404398"/>
              <a:ext cx="266628" cy="174021"/>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2448;p65">
              <a:extLst>
                <a:ext uri="{FF2B5EF4-FFF2-40B4-BE49-F238E27FC236}">
                  <a16:creationId xmlns:a16="http://schemas.microsoft.com/office/drawing/2014/main" id="{2DAD38D2-4B6F-D411-8294-26D592FB8163}"/>
                </a:ext>
              </a:extLst>
            </p:cNvPr>
            <p:cNvSpPr/>
            <p:nvPr/>
          </p:nvSpPr>
          <p:spPr>
            <a:xfrm>
              <a:off x="3793556" y="4562011"/>
              <a:ext cx="339212" cy="42063"/>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2449;p65">
              <a:extLst>
                <a:ext uri="{FF2B5EF4-FFF2-40B4-BE49-F238E27FC236}">
                  <a16:creationId xmlns:a16="http://schemas.microsoft.com/office/drawing/2014/main" id="{67AB98FE-C4A3-48E0-8FC6-3994F3608398}"/>
                </a:ext>
              </a:extLst>
            </p:cNvPr>
            <p:cNvSpPr/>
            <p:nvPr/>
          </p:nvSpPr>
          <p:spPr>
            <a:xfrm>
              <a:off x="4045793" y="4485047"/>
              <a:ext cx="48042" cy="48042"/>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2450;p65">
              <a:extLst>
                <a:ext uri="{FF2B5EF4-FFF2-40B4-BE49-F238E27FC236}">
                  <a16:creationId xmlns:a16="http://schemas.microsoft.com/office/drawing/2014/main" id="{DF3B3179-1D57-A780-A5DD-B1A003BB4FD8}"/>
                </a:ext>
              </a:extLst>
            </p:cNvPr>
            <p:cNvSpPr/>
            <p:nvPr/>
          </p:nvSpPr>
          <p:spPr>
            <a:xfrm>
              <a:off x="3897635"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2451;p65">
              <a:extLst>
                <a:ext uri="{FF2B5EF4-FFF2-40B4-BE49-F238E27FC236}">
                  <a16:creationId xmlns:a16="http://schemas.microsoft.com/office/drawing/2014/main" id="{E4BE27E8-D613-1B73-E1B9-C5D040D2C8D8}"/>
                </a:ext>
              </a:extLst>
            </p:cNvPr>
            <p:cNvSpPr/>
            <p:nvPr/>
          </p:nvSpPr>
          <p:spPr>
            <a:xfrm>
              <a:off x="3860370" y="4396472"/>
              <a:ext cx="135852" cy="80371"/>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2452;p65">
              <a:extLst>
                <a:ext uri="{FF2B5EF4-FFF2-40B4-BE49-F238E27FC236}">
                  <a16:creationId xmlns:a16="http://schemas.microsoft.com/office/drawing/2014/main" id="{86495B65-8FB5-2E63-20FB-CA30453E36A0}"/>
                </a:ext>
              </a:extLst>
            </p:cNvPr>
            <p:cNvSpPr/>
            <p:nvPr/>
          </p:nvSpPr>
          <p:spPr>
            <a:xfrm>
              <a:off x="416662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2453;p65">
              <a:extLst>
                <a:ext uri="{FF2B5EF4-FFF2-40B4-BE49-F238E27FC236}">
                  <a16:creationId xmlns:a16="http://schemas.microsoft.com/office/drawing/2014/main" id="{15F13438-BB66-84D6-CC0A-C42C6E584FDD}"/>
                </a:ext>
              </a:extLst>
            </p:cNvPr>
            <p:cNvSpPr/>
            <p:nvPr/>
          </p:nvSpPr>
          <p:spPr>
            <a:xfrm>
              <a:off x="4252769" y="4404398"/>
              <a:ext cx="266559" cy="174021"/>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2454;p65">
              <a:extLst>
                <a:ext uri="{FF2B5EF4-FFF2-40B4-BE49-F238E27FC236}">
                  <a16:creationId xmlns:a16="http://schemas.microsoft.com/office/drawing/2014/main" id="{899897DF-0C0E-1DAF-4CBC-DB10F6628635}"/>
                </a:ext>
              </a:extLst>
            </p:cNvPr>
            <p:cNvSpPr/>
            <p:nvPr/>
          </p:nvSpPr>
          <p:spPr>
            <a:xfrm>
              <a:off x="4438957" y="4485047"/>
              <a:ext cx="48111" cy="48042"/>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2455;p65">
              <a:extLst>
                <a:ext uri="{FF2B5EF4-FFF2-40B4-BE49-F238E27FC236}">
                  <a16:creationId xmlns:a16="http://schemas.microsoft.com/office/drawing/2014/main" id="{C798C6CB-1D87-7C11-C1D5-6112B2B77BF0}"/>
                </a:ext>
              </a:extLst>
            </p:cNvPr>
            <p:cNvSpPr/>
            <p:nvPr/>
          </p:nvSpPr>
          <p:spPr>
            <a:xfrm>
              <a:off x="4180115" y="4562011"/>
              <a:ext cx="339212" cy="42063"/>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2456;p65">
              <a:extLst>
                <a:ext uri="{FF2B5EF4-FFF2-40B4-BE49-F238E27FC236}">
                  <a16:creationId xmlns:a16="http://schemas.microsoft.com/office/drawing/2014/main" id="{076DBC04-2831-AF37-2853-6E30E71A93BA}"/>
                </a:ext>
              </a:extLst>
            </p:cNvPr>
            <p:cNvSpPr/>
            <p:nvPr/>
          </p:nvSpPr>
          <p:spPr>
            <a:xfrm>
              <a:off x="4284194"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2457;p65">
              <a:extLst>
                <a:ext uri="{FF2B5EF4-FFF2-40B4-BE49-F238E27FC236}">
                  <a16:creationId xmlns:a16="http://schemas.microsoft.com/office/drawing/2014/main" id="{48B3C6EA-C35D-BA04-8EFA-90F0A189E146}"/>
                </a:ext>
              </a:extLst>
            </p:cNvPr>
            <p:cNvSpPr/>
            <p:nvPr/>
          </p:nvSpPr>
          <p:spPr>
            <a:xfrm>
              <a:off x="4246929" y="4396472"/>
              <a:ext cx="135852" cy="80371"/>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2458;p65">
              <a:extLst>
                <a:ext uri="{FF2B5EF4-FFF2-40B4-BE49-F238E27FC236}">
                  <a16:creationId xmlns:a16="http://schemas.microsoft.com/office/drawing/2014/main" id="{B10AE319-118B-32C0-564C-9486694C7762}"/>
                </a:ext>
              </a:extLst>
            </p:cNvPr>
            <p:cNvSpPr/>
            <p:nvPr/>
          </p:nvSpPr>
          <p:spPr>
            <a:xfrm>
              <a:off x="3723753" y="2001753"/>
              <a:ext cx="983501" cy="653952"/>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2496;p65">
              <a:extLst>
                <a:ext uri="{FF2B5EF4-FFF2-40B4-BE49-F238E27FC236}">
                  <a16:creationId xmlns:a16="http://schemas.microsoft.com/office/drawing/2014/main" id="{C01B9C05-DF52-B09D-DB55-7FF14AB71D5D}"/>
                </a:ext>
              </a:extLst>
            </p:cNvPr>
            <p:cNvSpPr/>
            <p:nvPr/>
          </p:nvSpPr>
          <p:spPr>
            <a:xfrm>
              <a:off x="2933254" y="3078487"/>
              <a:ext cx="175551" cy="79398"/>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2497;p65">
              <a:extLst>
                <a:ext uri="{FF2B5EF4-FFF2-40B4-BE49-F238E27FC236}">
                  <a16:creationId xmlns:a16="http://schemas.microsoft.com/office/drawing/2014/main" id="{FBFBF525-AC39-7EBB-5A29-4068DB6073CB}"/>
                </a:ext>
              </a:extLst>
            </p:cNvPr>
            <p:cNvSpPr/>
            <p:nvPr/>
          </p:nvSpPr>
          <p:spPr>
            <a:xfrm>
              <a:off x="2915873" y="3134733"/>
              <a:ext cx="136617" cy="62712"/>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2519;p65">
              <a:extLst>
                <a:ext uri="{FF2B5EF4-FFF2-40B4-BE49-F238E27FC236}">
                  <a16:creationId xmlns:a16="http://schemas.microsoft.com/office/drawing/2014/main" id="{F6F2A9EC-407C-46C1-C173-F8A3303C5965}"/>
                </a:ext>
              </a:extLst>
            </p:cNvPr>
            <p:cNvSpPr/>
            <p:nvPr/>
          </p:nvSpPr>
          <p:spPr>
            <a:xfrm>
              <a:off x="4272584" y="2968151"/>
              <a:ext cx="269966" cy="238401"/>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2534;p65">
              <a:extLst>
                <a:ext uri="{FF2B5EF4-FFF2-40B4-BE49-F238E27FC236}">
                  <a16:creationId xmlns:a16="http://schemas.microsoft.com/office/drawing/2014/main" id="{C48A1226-D3EF-5C34-90B0-934B3B3288BF}"/>
                </a:ext>
              </a:extLst>
            </p:cNvPr>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2535;p65">
              <a:extLst>
                <a:ext uri="{FF2B5EF4-FFF2-40B4-BE49-F238E27FC236}">
                  <a16:creationId xmlns:a16="http://schemas.microsoft.com/office/drawing/2014/main" id="{A3F37F93-DEBF-898A-36E4-EFCE20D67D30}"/>
                </a:ext>
              </a:extLst>
            </p:cNvPr>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2536;p65">
              <a:extLst>
                <a:ext uri="{FF2B5EF4-FFF2-40B4-BE49-F238E27FC236}">
                  <a16:creationId xmlns:a16="http://schemas.microsoft.com/office/drawing/2014/main" id="{D57AEAC7-1910-9A00-F584-080725603C3B}"/>
                </a:ext>
              </a:extLst>
            </p:cNvPr>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2537;p65">
              <a:extLst>
                <a:ext uri="{FF2B5EF4-FFF2-40B4-BE49-F238E27FC236}">
                  <a16:creationId xmlns:a16="http://schemas.microsoft.com/office/drawing/2014/main" id="{3ED4819C-539D-D8D3-C5FC-2A86BECD6FA2}"/>
                </a:ext>
              </a:extLst>
            </p:cNvPr>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2538;p65">
              <a:extLst>
                <a:ext uri="{FF2B5EF4-FFF2-40B4-BE49-F238E27FC236}">
                  <a16:creationId xmlns:a16="http://schemas.microsoft.com/office/drawing/2014/main" id="{87D2ADF0-2AD6-3F5F-CDA7-6A66E81EE3A8}"/>
                </a:ext>
              </a:extLst>
            </p:cNvPr>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42178265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1000"/>
                                        <p:tgtEl>
                                          <p:spTgt spid="31"/>
                                        </p:tgtEl>
                                      </p:cBhvr>
                                    </p:animEffect>
                                    <p:anim calcmode="lin" valueType="num">
                                      <p:cBhvr>
                                        <p:cTn id="8" dur="1000" fill="hold"/>
                                        <p:tgtEl>
                                          <p:spTgt spid="31"/>
                                        </p:tgtEl>
                                        <p:attrNameLst>
                                          <p:attrName>ppt_x</p:attrName>
                                        </p:attrNameLst>
                                      </p:cBhvr>
                                      <p:tavLst>
                                        <p:tav tm="0">
                                          <p:val>
                                            <p:strVal val="#ppt_x"/>
                                          </p:val>
                                        </p:tav>
                                        <p:tav tm="100000">
                                          <p:val>
                                            <p:strVal val="#ppt_x"/>
                                          </p:val>
                                        </p:tav>
                                      </p:tavLst>
                                    </p:anim>
                                    <p:anim calcmode="lin" valueType="num">
                                      <p:cBhvr>
                                        <p:cTn id="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051208" y="201524"/>
            <a:ext cx="3430747"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Hoạt</a:t>
            </a:r>
            <a:r>
              <a:rPr kumimoji="0" lang="en-US" sz="2800" b="1" i="0" u="none" strike="noStrike" kern="0" cap="none" spc="0" normalizeH="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động khởi động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1767700" y="55408"/>
            <a:ext cx="908322" cy="815451"/>
          </a:xfrm>
          <a:prstGeom prst="rect">
            <a:avLst/>
          </a:prstGeom>
        </p:spPr>
      </p:pic>
      <p:pic>
        <p:nvPicPr>
          <p:cNvPr id="2" name="Picture 1" descr="A picture containing plant&#10;&#10;Description automatically generated">
            <a:extLst>
              <a:ext uri="{FF2B5EF4-FFF2-40B4-BE49-F238E27FC236}">
                <a16:creationId xmlns:a16="http://schemas.microsoft.com/office/drawing/2014/main" id="{CA24FBC4-579C-8011-8BE4-BAA04AB427C2}"/>
              </a:ext>
            </a:extLst>
          </p:cNvPr>
          <p:cNvPicPr>
            <a:picLocks noChangeAspect="1"/>
          </p:cNvPicPr>
          <p:nvPr/>
        </p:nvPicPr>
        <p:blipFill>
          <a:blip r:embed="rId5">
            <a:clrChange>
              <a:clrFrom>
                <a:srgbClr val="FFFFFF"/>
              </a:clrFrom>
              <a:clrTo>
                <a:srgbClr val="FFFFFF">
                  <a:alpha val="0"/>
                </a:srgbClr>
              </a:clrTo>
            </a:clrChange>
          </a:blip>
          <a:stretch>
            <a:fillRect/>
          </a:stretch>
        </p:blipFill>
        <p:spPr>
          <a:xfrm>
            <a:off x="6067764" y="-944737"/>
            <a:ext cx="3795903" cy="3287252"/>
          </a:xfrm>
          <a:prstGeom prst="rect">
            <a:avLst/>
          </a:prstGeom>
        </p:spPr>
      </p:pic>
      <p:sp>
        <p:nvSpPr>
          <p:cNvPr id="4" name=" 234">
            <a:extLst>
              <a:ext uri="{FF2B5EF4-FFF2-40B4-BE49-F238E27FC236}">
                <a16:creationId xmlns:a16="http://schemas.microsoft.com/office/drawing/2014/main" id="{995F5E40-440B-5BED-4B50-759F97615F09}"/>
              </a:ext>
            </a:extLst>
          </p:cNvPr>
          <p:cNvSpPr/>
          <p:nvPr/>
        </p:nvSpPr>
        <p:spPr>
          <a:xfrm>
            <a:off x="1951721" y="1334899"/>
            <a:ext cx="5272567" cy="1962776"/>
          </a:xfrm>
          <a:custGeom>
            <a:avLst/>
            <a:gdLst>
              <a:gd name="connsiteX0" fmla="*/ 1230 w 7484"/>
              <a:gd name="connsiteY0" fmla="*/ 0 h 2716"/>
              <a:gd name="connsiteX1" fmla="*/ 6254 w 7484"/>
              <a:gd name="connsiteY1" fmla="*/ 0 h 2716"/>
              <a:gd name="connsiteX2" fmla="*/ 7484 w 7484"/>
              <a:gd name="connsiteY2" fmla="*/ 1005 h 2716"/>
              <a:gd name="connsiteX3" fmla="*/ 6254 w 7484"/>
              <a:gd name="connsiteY3" fmla="*/ 2010 h 2716"/>
              <a:gd name="connsiteX4" fmla="*/ 2368 w 7484"/>
              <a:gd name="connsiteY4" fmla="*/ 2010 h 2716"/>
              <a:gd name="connsiteX5" fmla="*/ 1017 w 7484"/>
              <a:gd name="connsiteY5" fmla="*/ 2716 h 2716"/>
              <a:gd name="connsiteX6" fmla="*/ 1678 w 7484"/>
              <a:gd name="connsiteY6" fmla="*/ 2010 h 2716"/>
              <a:gd name="connsiteX7" fmla="*/ 1230 w 7484"/>
              <a:gd name="connsiteY7" fmla="*/ 2010 h 2716"/>
              <a:gd name="connsiteX8" fmla="*/ 0 w 7484"/>
              <a:gd name="connsiteY8" fmla="*/ 1005 h 2716"/>
              <a:gd name="connsiteX9" fmla="*/ 1230 w 7484"/>
              <a:gd name="connsiteY9" fmla="*/ 0 h 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84" h="2716">
                <a:moveTo>
                  <a:pt x="1230" y="0"/>
                </a:moveTo>
                <a:lnTo>
                  <a:pt x="6254" y="0"/>
                </a:lnTo>
                <a:cubicBezTo>
                  <a:pt x="6933" y="0"/>
                  <a:pt x="7484" y="450"/>
                  <a:pt x="7484" y="1005"/>
                </a:cubicBezTo>
                <a:cubicBezTo>
                  <a:pt x="7484" y="1560"/>
                  <a:pt x="6933" y="2010"/>
                  <a:pt x="6254" y="2010"/>
                </a:cubicBezTo>
                <a:lnTo>
                  <a:pt x="2368" y="2010"/>
                </a:lnTo>
                <a:lnTo>
                  <a:pt x="1017" y="2716"/>
                </a:lnTo>
                <a:lnTo>
                  <a:pt x="1678" y="2010"/>
                </a:lnTo>
                <a:lnTo>
                  <a:pt x="1230" y="2010"/>
                </a:lnTo>
                <a:cubicBezTo>
                  <a:pt x="551" y="2010"/>
                  <a:pt x="0" y="1560"/>
                  <a:pt x="0" y="1005"/>
                </a:cubicBezTo>
                <a:cubicBezTo>
                  <a:pt x="0" y="450"/>
                  <a:pt x="551" y="0"/>
                  <a:pt x="1230" y="0"/>
                </a:cubicBezTo>
                <a:close/>
              </a:path>
            </a:pathLst>
          </a:custGeom>
          <a:solidFill>
            <a:srgbClr val="D79741">
              <a:lumMod val="60000"/>
              <a:lumOff val="40000"/>
            </a:srgbClr>
          </a:solidFill>
          <a:ln w="12700" cap="flat" cmpd="sng" algn="ctr">
            <a:noFill/>
            <a:prstDash val="solid"/>
            <a:miter lim="800000"/>
          </a:ln>
          <a:effectLst/>
        </p:spPr>
        <p:txBody>
          <a:bodyPr lIns="180000" tIns="0" rIns="180000" bIns="324000" anchor="ctr"/>
          <a:lstStyle>
            <a:defPPr>
              <a:defRPr lang="zh-CN"/>
            </a:defPPr>
            <a:lvl1pPr algn="l" rtl="0" eaLnBrk="0" fontAlgn="base" hangingPunct="0">
              <a:spcBef>
                <a:spcPct val="0"/>
              </a:spcBef>
              <a:spcAft>
                <a:spcPct val="0"/>
              </a:spcAft>
              <a:defRPr kern="1200">
                <a:solidFill>
                  <a:schemeClr val="lt1"/>
                </a:solidFill>
                <a:latin typeface="+mn-lt"/>
                <a:ea typeface="+mn-ea"/>
                <a:cs typeface="+mn-cs"/>
              </a:defRPr>
            </a:lvl1pPr>
            <a:lvl2pPr marL="457200" algn="l" rtl="0" eaLnBrk="0" fontAlgn="base" hangingPunct="0">
              <a:spcBef>
                <a:spcPct val="0"/>
              </a:spcBef>
              <a:spcAft>
                <a:spcPct val="0"/>
              </a:spcAft>
              <a:defRPr kern="1200">
                <a:solidFill>
                  <a:schemeClr val="lt1"/>
                </a:solidFill>
                <a:latin typeface="+mn-lt"/>
                <a:ea typeface="+mn-ea"/>
                <a:cs typeface="+mn-cs"/>
              </a:defRPr>
            </a:lvl2pPr>
            <a:lvl3pPr marL="914400" algn="l" rtl="0" eaLnBrk="0" fontAlgn="base" hangingPunct="0">
              <a:spcBef>
                <a:spcPct val="0"/>
              </a:spcBef>
              <a:spcAft>
                <a:spcPct val="0"/>
              </a:spcAft>
              <a:defRPr kern="1200">
                <a:solidFill>
                  <a:schemeClr val="lt1"/>
                </a:solidFill>
                <a:latin typeface="+mn-lt"/>
                <a:ea typeface="+mn-ea"/>
                <a:cs typeface="+mn-cs"/>
              </a:defRPr>
            </a:lvl3pPr>
            <a:lvl4pPr marL="1371600" algn="l" rtl="0" eaLnBrk="0" fontAlgn="base" hangingPunct="0">
              <a:spcBef>
                <a:spcPct val="0"/>
              </a:spcBef>
              <a:spcAft>
                <a:spcPct val="0"/>
              </a:spcAft>
              <a:defRPr kern="1200">
                <a:solidFill>
                  <a:schemeClr val="lt1"/>
                </a:solidFill>
                <a:latin typeface="+mn-lt"/>
                <a:ea typeface="+mn-ea"/>
                <a:cs typeface="+mn-cs"/>
              </a:defRPr>
            </a:lvl4pPr>
            <a:lvl5pPr marL="1828800" algn="l" rtl="0" eaLnBrk="0" fontAlgn="base" hangingPunct="0">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defTabSz="914377" eaLnBrk="1" fontAlgn="auto" hangingPunct="1">
              <a:spcBef>
                <a:spcPts val="0"/>
              </a:spcBef>
              <a:spcAft>
                <a:spcPts val="0"/>
              </a:spcAft>
              <a:buClrTx/>
              <a:buFontTx/>
              <a:buNone/>
              <a:defRPr/>
            </a:pPr>
            <a:endParaRPr lang="zh-CN" altLang="en-US" sz="1800" noProof="1">
              <a:solidFill>
                <a:srgbClr val="FFFFFF"/>
              </a:solidFill>
              <a:latin typeface="Times New Roman" panose="02020603050405020304" pitchFamily="18" charset="0"/>
              <a:ea typeface="zihun35hao-jindianyahei" panose="00000500000000000000" pitchFamily="2" charset="-122"/>
              <a:cs typeface="Times New Roman" panose="02020603050405020304" pitchFamily="18" charset="0"/>
              <a:sym typeface="zihun35hao-jindianyahei" panose="00000500000000000000" pitchFamily="2" charset="-122"/>
            </a:endParaRPr>
          </a:p>
        </p:txBody>
      </p:sp>
      <p:sp>
        <p:nvSpPr>
          <p:cNvPr id="5" name="Text Box 11">
            <a:extLst>
              <a:ext uri="{FF2B5EF4-FFF2-40B4-BE49-F238E27FC236}">
                <a16:creationId xmlns:a16="http://schemas.microsoft.com/office/drawing/2014/main" id="{39C2AC4E-65C6-C67B-7109-D61450B0558B}"/>
              </a:ext>
            </a:extLst>
          </p:cNvPr>
          <p:cNvSpPr txBox="1">
            <a:spLocks noChangeArrowheads="1"/>
          </p:cNvSpPr>
          <p:nvPr/>
        </p:nvSpPr>
        <p:spPr bwMode="auto">
          <a:xfrm>
            <a:off x="2192195" y="1299850"/>
            <a:ext cx="4834366"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a:r>
              <a:rPr lang="en-US" sz="2400" i="1">
                <a:latin typeface="Times New Roman" panose="02020603050405020304" pitchFamily="18" charset="0"/>
                <a:cs typeface="Times New Roman" panose="02020603050405020304" pitchFamily="18" charset="0"/>
              </a:rPr>
              <a:t>Đã bao giờ bạn có nhu cầu được sống chậm lại để cảm nhận sâu sắc hơn ý nghĩa của những điều vốn rất bình dị hằng ngày?</a:t>
            </a:r>
            <a:endParaRPr lang="en-US" sz="2400">
              <a:latin typeface="Times New Roman" panose="02020603050405020304" pitchFamily="18" charset="0"/>
              <a:cs typeface="Times New Roman" panose="02020603050405020304" pitchFamily="18" charset="0"/>
            </a:endParaRPr>
          </a:p>
          <a:p>
            <a:pPr algn="ctr">
              <a:buClrTx/>
              <a:buFontTx/>
              <a:buNone/>
            </a:pPr>
            <a:endParaRPr lang="en-US" sz="4400" kern="1200">
              <a:solidFill>
                <a:prstClr val="black"/>
              </a:solidFill>
              <a:latin typeface="Times New Roman" panose="02020603050405020304" pitchFamily="18" charset="0"/>
              <a:cs typeface="Times New Roman" panose="02020603050405020304" pitchFamily="18" charset="0"/>
            </a:endParaRPr>
          </a:p>
        </p:txBody>
      </p:sp>
      <p:pic>
        <p:nvPicPr>
          <p:cNvPr id="6" name="Picture 2" descr="F:\未标题-1.png">
            <a:extLst>
              <a:ext uri="{FF2B5EF4-FFF2-40B4-BE49-F238E27FC236}">
                <a16:creationId xmlns:a16="http://schemas.microsoft.com/office/drawing/2014/main" id="{4C937345-788F-9A1F-4DAB-58CF3F675943}"/>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47862" y="3334838"/>
            <a:ext cx="1410070" cy="1742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descr="F:\未标题-1.png">
            <a:extLst>
              <a:ext uri="{FF2B5EF4-FFF2-40B4-BE49-F238E27FC236}">
                <a16:creationId xmlns:a16="http://schemas.microsoft.com/office/drawing/2014/main" id="{FE10E8B2-3822-E991-BD44-0278D4E69F11}"/>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94996" y="3251432"/>
            <a:ext cx="1359026" cy="1824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3" descr="F:\未标题-1.png">
            <a:extLst>
              <a:ext uri="{FF2B5EF4-FFF2-40B4-BE49-F238E27FC236}">
                <a16:creationId xmlns:a16="http://schemas.microsoft.com/office/drawing/2014/main" id="{639FC273-345D-A25F-705F-A69DD6C98C1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1951721" y="3220856"/>
            <a:ext cx="1485681" cy="19226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4" descr="F:\未标题-1.png">
            <a:extLst>
              <a:ext uri="{FF2B5EF4-FFF2-40B4-BE49-F238E27FC236}">
                <a16:creationId xmlns:a16="http://schemas.microsoft.com/office/drawing/2014/main" id="{D0B4EF1C-EA67-9943-1A59-C42EA0267C60}"/>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854584" y="2952658"/>
            <a:ext cx="1754794" cy="2274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106292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barn(inVertical)">
                                      <p:cBhvr>
                                        <p:cTn id="29" dur="500"/>
                                        <p:tgtEl>
                                          <p:spTgt spid="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arn(inVertical)">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526054" y="4021364"/>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259874" y="284278"/>
            <a:ext cx="4496970" cy="488629"/>
          </a:xfrm>
          <a:custGeom>
            <a:avLst/>
            <a:gdLst>
              <a:gd name="connsiteX0" fmla="*/ 0 w 4496970"/>
              <a:gd name="connsiteY0" fmla="*/ 244315 h 488629"/>
              <a:gd name="connsiteX1" fmla="*/ 244315 w 4496970"/>
              <a:gd name="connsiteY1" fmla="*/ 0 h 488629"/>
              <a:gd name="connsiteX2" fmla="*/ 792122 w 4496970"/>
              <a:gd name="connsiteY2" fmla="*/ 0 h 488629"/>
              <a:gd name="connsiteX3" fmla="*/ 1380012 w 4496970"/>
              <a:gd name="connsiteY3" fmla="*/ 0 h 488629"/>
              <a:gd name="connsiteX4" fmla="*/ 2007985 w 4496970"/>
              <a:gd name="connsiteY4" fmla="*/ 0 h 488629"/>
              <a:gd name="connsiteX5" fmla="*/ 2756209 w 4496970"/>
              <a:gd name="connsiteY5" fmla="*/ 0 h 488629"/>
              <a:gd name="connsiteX6" fmla="*/ 3424266 w 4496970"/>
              <a:gd name="connsiteY6" fmla="*/ 0 h 488629"/>
              <a:gd name="connsiteX7" fmla="*/ 4252656 w 4496970"/>
              <a:gd name="connsiteY7" fmla="*/ 0 h 488629"/>
              <a:gd name="connsiteX8" fmla="*/ 4496971 w 4496970"/>
              <a:gd name="connsiteY8" fmla="*/ 244315 h 488629"/>
              <a:gd name="connsiteX9" fmla="*/ 4496970 w 4496970"/>
              <a:gd name="connsiteY9" fmla="*/ 244315 h 488629"/>
              <a:gd name="connsiteX10" fmla="*/ 4252655 w 4496970"/>
              <a:gd name="connsiteY10" fmla="*/ 488630 h 488629"/>
              <a:gd name="connsiteX11" fmla="*/ 3544515 w 4496970"/>
              <a:gd name="connsiteY11" fmla="*/ 488630 h 488629"/>
              <a:gd name="connsiteX12" fmla="*/ 2956625 w 4496970"/>
              <a:gd name="connsiteY12" fmla="*/ 488630 h 488629"/>
              <a:gd name="connsiteX13" fmla="*/ 2248485 w 4496970"/>
              <a:gd name="connsiteY13" fmla="*/ 488630 h 488629"/>
              <a:gd name="connsiteX14" fmla="*/ 1700679 w 4496970"/>
              <a:gd name="connsiteY14" fmla="*/ 488629 h 488629"/>
              <a:gd name="connsiteX15" fmla="*/ 992538 w 4496970"/>
              <a:gd name="connsiteY15" fmla="*/ 488629 h 488629"/>
              <a:gd name="connsiteX16" fmla="*/ 244315 w 4496970"/>
              <a:gd name="connsiteY16" fmla="*/ 488629 h 488629"/>
              <a:gd name="connsiteX17" fmla="*/ 0 w 4496970"/>
              <a:gd name="connsiteY17" fmla="*/ 244314 h 488629"/>
              <a:gd name="connsiteX18" fmla="*/ 0 w 449697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96970" h="488629" fill="none" extrusionOk="0">
                <a:moveTo>
                  <a:pt x="0" y="244315"/>
                </a:moveTo>
                <a:cubicBezTo>
                  <a:pt x="1643" y="87157"/>
                  <a:pt x="103478" y="3449"/>
                  <a:pt x="244315" y="0"/>
                </a:cubicBezTo>
                <a:cubicBezTo>
                  <a:pt x="486615" y="19102"/>
                  <a:pt x="678389" y="1361"/>
                  <a:pt x="792122" y="0"/>
                </a:cubicBezTo>
                <a:cubicBezTo>
                  <a:pt x="905855" y="-1361"/>
                  <a:pt x="1132944" y="6937"/>
                  <a:pt x="1380012" y="0"/>
                </a:cubicBezTo>
                <a:cubicBezTo>
                  <a:pt x="1627080" y="-6937"/>
                  <a:pt x="1835964" y="-5199"/>
                  <a:pt x="2007985" y="0"/>
                </a:cubicBezTo>
                <a:cubicBezTo>
                  <a:pt x="2180006" y="5199"/>
                  <a:pt x="2547569" y="-6426"/>
                  <a:pt x="2756209" y="0"/>
                </a:cubicBezTo>
                <a:cubicBezTo>
                  <a:pt x="2964849" y="6426"/>
                  <a:pt x="3193788" y="-33266"/>
                  <a:pt x="3424266" y="0"/>
                </a:cubicBezTo>
                <a:cubicBezTo>
                  <a:pt x="3654744" y="33266"/>
                  <a:pt x="4058245" y="6779"/>
                  <a:pt x="4252656" y="0"/>
                </a:cubicBezTo>
                <a:cubicBezTo>
                  <a:pt x="4406730" y="16481"/>
                  <a:pt x="4493904" y="118644"/>
                  <a:pt x="4496971" y="244315"/>
                </a:cubicBezTo>
                <a:lnTo>
                  <a:pt x="4496970" y="244315"/>
                </a:lnTo>
                <a:cubicBezTo>
                  <a:pt x="4487927" y="397399"/>
                  <a:pt x="4378565" y="476661"/>
                  <a:pt x="4252655" y="488630"/>
                </a:cubicBezTo>
                <a:cubicBezTo>
                  <a:pt x="4074680" y="468775"/>
                  <a:pt x="3691532" y="505492"/>
                  <a:pt x="3544515" y="488630"/>
                </a:cubicBezTo>
                <a:cubicBezTo>
                  <a:pt x="3397498" y="471768"/>
                  <a:pt x="3226956" y="475350"/>
                  <a:pt x="2956625" y="488630"/>
                </a:cubicBezTo>
                <a:cubicBezTo>
                  <a:pt x="2686294" y="501911"/>
                  <a:pt x="2479525" y="516123"/>
                  <a:pt x="2248485" y="488630"/>
                </a:cubicBezTo>
                <a:cubicBezTo>
                  <a:pt x="2017445" y="461137"/>
                  <a:pt x="1825381" y="466240"/>
                  <a:pt x="1700679" y="488629"/>
                </a:cubicBezTo>
                <a:cubicBezTo>
                  <a:pt x="1575977" y="511019"/>
                  <a:pt x="1191368" y="462591"/>
                  <a:pt x="992538" y="488629"/>
                </a:cubicBezTo>
                <a:cubicBezTo>
                  <a:pt x="793708" y="514667"/>
                  <a:pt x="404954" y="496891"/>
                  <a:pt x="244315" y="488629"/>
                </a:cubicBezTo>
                <a:cubicBezTo>
                  <a:pt x="82683" y="503601"/>
                  <a:pt x="10925" y="408846"/>
                  <a:pt x="0" y="244314"/>
                </a:cubicBezTo>
                <a:lnTo>
                  <a:pt x="0" y="244315"/>
                </a:lnTo>
                <a:close/>
              </a:path>
              <a:path w="4496970" h="488629" stroke="0" extrusionOk="0">
                <a:moveTo>
                  <a:pt x="0" y="244315"/>
                </a:moveTo>
                <a:cubicBezTo>
                  <a:pt x="-25323" y="93764"/>
                  <a:pt x="100093" y="3487"/>
                  <a:pt x="244315" y="0"/>
                </a:cubicBezTo>
                <a:cubicBezTo>
                  <a:pt x="599137" y="-1318"/>
                  <a:pt x="718159" y="19287"/>
                  <a:pt x="992539" y="0"/>
                </a:cubicBezTo>
                <a:cubicBezTo>
                  <a:pt x="1266919" y="-19287"/>
                  <a:pt x="1426889" y="-11191"/>
                  <a:pt x="1620512" y="0"/>
                </a:cubicBezTo>
                <a:cubicBezTo>
                  <a:pt x="1814135" y="11191"/>
                  <a:pt x="2022190" y="10432"/>
                  <a:pt x="2208402" y="0"/>
                </a:cubicBezTo>
                <a:cubicBezTo>
                  <a:pt x="2394614" y="-10432"/>
                  <a:pt x="2765483" y="30270"/>
                  <a:pt x="2916542" y="0"/>
                </a:cubicBezTo>
                <a:cubicBezTo>
                  <a:pt x="3067601" y="-30270"/>
                  <a:pt x="3343785" y="28508"/>
                  <a:pt x="3544516" y="0"/>
                </a:cubicBezTo>
                <a:cubicBezTo>
                  <a:pt x="3745247" y="-28508"/>
                  <a:pt x="3953056" y="-6296"/>
                  <a:pt x="4252656" y="0"/>
                </a:cubicBezTo>
                <a:cubicBezTo>
                  <a:pt x="4384655" y="-27959"/>
                  <a:pt x="4493292" y="114497"/>
                  <a:pt x="4496971" y="244315"/>
                </a:cubicBezTo>
                <a:lnTo>
                  <a:pt x="4496970" y="244315"/>
                </a:lnTo>
                <a:cubicBezTo>
                  <a:pt x="4504474" y="383447"/>
                  <a:pt x="4405986" y="493054"/>
                  <a:pt x="4252655" y="488630"/>
                </a:cubicBezTo>
                <a:cubicBezTo>
                  <a:pt x="4096919" y="503248"/>
                  <a:pt x="3696563" y="476419"/>
                  <a:pt x="3504432" y="488630"/>
                </a:cubicBezTo>
                <a:cubicBezTo>
                  <a:pt x="3312301" y="500841"/>
                  <a:pt x="2981570" y="485718"/>
                  <a:pt x="2796291" y="488630"/>
                </a:cubicBezTo>
                <a:cubicBezTo>
                  <a:pt x="2611012" y="491542"/>
                  <a:pt x="2397793" y="490223"/>
                  <a:pt x="2248485" y="488630"/>
                </a:cubicBezTo>
                <a:cubicBezTo>
                  <a:pt x="2099177" y="487037"/>
                  <a:pt x="1808322" y="495017"/>
                  <a:pt x="1580428" y="488629"/>
                </a:cubicBezTo>
                <a:cubicBezTo>
                  <a:pt x="1352534" y="482242"/>
                  <a:pt x="1070557" y="471446"/>
                  <a:pt x="912372" y="488629"/>
                </a:cubicBezTo>
                <a:cubicBezTo>
                  <a:pt x="754187" y="505812"/>
                  <a:pt x="388464" y="502012"/>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24133" y="245996"/>
            <a:ext cx="4232711" cy="52322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4. Nghệ thuật viết truyện</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831180" y="78201"/>
            <a:ext cx="908322" cy="815451"/>
          </a:xfrm>
          <a:prstGeom prst="rect">
            <a:avLst/>
          </a:prstGeom>
        </p:spPr>
      </p:pic>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Google Shape;798;p26">
            <a:extLst>
              <a:ext uri="{FF2B5EF4-FFF2-40B4-BE49-F238E27FC236}">
                <a16:creationId xmlns:a16="http://schemas.microsoft.com/office/drawing/2014/main" id="{D7781C7C-5916-6C85-EF30-B20744155B5A}"/>
              </a:ext>
            </a:extLst>
          </p:cNvPr>
          <p:cNvSpPr/>
          <p:nvPr/>
        </p:nvSpPr>
        <p:spPr>
          <a:xfrm>
            <a:off x="1744866" y="1402194"/>
            <a:ext cx="1924200" cy="478500"/>
          </a:xfrm>
          <a:prstGeom prst="roundRect">
            <a:avLst>
              <a:gd name="adj" fmla="val 16667"/>
            </a:avLst>
          </a:prstGeom>
          <a:solidFill>
            <a:srgbClr val="ED7341"/>
          </a:solidFill>
          <a:ln>
            <a:noFill/>
          </a:ln>
        </p:spPr>
        <p:txBody>
          <a:bodyPr spcFirstLastPara="1" wrap="square" lIns="91425" tIns="91425" rIns="91425" bIns="91425" anchor="ctr" anchorCtr="0">
            <a:noAutofit/>
          </a:bodyPr>
          <a:lstStyle/>
          <a:p>
            <a:pPr algn="ctr">
              <a:buClrTx/>
              <a:buFontTx/>
              <a:buNone/>
              <a:defRPr/>
            </a:pPr>
            <a:r>
              <a:rPr lang="fr" sz="2400" b="1">
                <a:solidFill>
                  <a:srgbClr val="FFFFFF"/>
                </a:solidFill>
                <a:latin typeface="Fira Sans Extra Condensed"/>
                <a:ea typeface="Fira Sans Extra Condensed"/>
                <a:cs typeface="Fira Sans Extra Condensed"/>
                <a:sym typeface="Fira Sans Extra Condensed"/>
              </a:rPr>
              <a:t>01</a:t>
            </a:r>
            <a:endParaRPr sz="2400" b="1">
              <a:solidFill>
                <a:srgbClr val="FFFFFF"/>
              </a:solidFill>
              <a:latin typeface="Fira Sans Extra Condensed"/>
              <a:ea typeface="Fira Sans Extra Condensed"/>
              <a:cs typeface="Fira Sans Extra Condensed"/>
              <a:sym typeface="Fira Sans Extra Condensed"/>
            </a:endParaRPr>
          </a:p>
        </p:txBody>
      </p:sp>
      <p:sp>
        <p:nvSpPr>
          <p:cNvPr id="4" name="Google Shape;799;p26">
            <a:extLst>
              <a:ext uri="{FF2B5EF4-FFF2-40B4-BE49-F238E27FC236}">
                <a16:creationId xmlns:a16="http://schemas.microsoft.com/office/drawing/2014/main" id="{0DA566A1-7AEB-E1D1-7BE6-9083FA417425}"/>
              </a:ext>
            </a:extLst>
          </p:cNvPr>
          <p:cNvSpPr/>
          <p:nvPr/>
        </p:nvSpPr>
        <p:spPr>
          <a:xfrm>
            <a:off x="1632138" y="3611671"/>
            <a:ext cx="1924200" cy="478500"/>
          </a:xfrm>
          <a:prstGeom prst="roundRect">
            <a:avLst>
              <a:gd name="adj" fmla="val 16667"/>
            </a:avLst>
          </a:prstGeom>
          <a:solidFill>
            <a:srgbClr val="F3D676"/>
          </a:solidFill>
          <a:ln>
            <a:noFill/>
          </a:ln>
        </p:spPr>
        <p:txBody>
          <a:bodyPr spcFirstLastPara="1" wrap="square" lIns="91425" tIns="91425" rIns="91425" bIns="91425" anchor="ctr" anchorCtr="0">
            <a:noAutofit/>
          </a:bodyPr>
          <a:lstStyle/>
          <a:p>
            <a:pPr algn="ctr">
              <a:buClrTx/>
              <a:buFontTx/>
              <a:buNone/>
              <a:defRPr/>
            </a:pPr>
            <a:r>
              <a:rPr lang="fr" sz="2400" b="1">
                <a:solidFill>
                  <a:srgbClr val="002654"/>
                </a:solidFill>
                <a:latin typeface="Fira Sans Extra Condensed"/>
                <a:ea typeface="Fira Sans Extra Condensed"/>
                <a:cs typeface="Fira Sans Extra Condensed"/>
                <a:sym typeface="Fira Sans Extra Condensed"/>
              </a:rPr>
              <a:t>02</a:t>
            </a:r>
            <a:endParaRPr sz="2400" b="1">
              <a:solidFill>
                <a:srgbClr val="002654"/>
              </a:solidFill>
              <a:latin typeface="Fira Sans Extra Condensed"/>
              <a:ea typeface="Fira Sans Extra Condensed"/>
              <a:cs typeface="Fira Sans Extra Condensed"/>
              <a:sym typeface="Fira Sans Extra Condensed"/>
            </a:endParaRPr>
          </a:p>
        </p:txBody>
      </p:sp>
      <p:sp>
        <p:nvSpPr>
          <p:cNvPr id="5" name="Google Shape;800;p26">
            <a:extLst>
              <a:ext uri="{FF2B5EF4-FFF2-40B4-BE49-F238E27FC236}">
                <a16:creationId xmlns:a16="http://schemas.microsoft.com/office/drawing/2014/main" id="{027603C8-7B0B-FB37-F3AA-70C44CAC6109}"/>
              </a:ext>
            </a:extLst>
          </p:cNvPr>
          <p:cNvSpPr/>
          <p:nvPr/>
        </p:nvSpPr>
        <p:spPr>
          <a:xfrm>
            <a:off x="1831180" y="2349347"/>
            <a:ext cx="5334564" cy="715800"/>
          </a:xfrm>
          <a:prstGeom prst="roundRect">
            <a:avLst>
              <a:gd name="adj" fmla="val 7663"/>
            </a:avLst>
          </a:prstGeom>
          <a:solidFill>
            <a:srgbClr val="5492C4">
              <a:alpha val="25099"/>
            </a:srgbClr>
          </a:solidFill>
          <a:ln>
            <a:noFill/>
          </a:ln>
        </p:spPr>
        <p:txBody>
          <a:bodyPr spcFirstLastPara="1" wrap="square" lIns="91425" tIns="91425" rIns="91425" bIns="91425" anchor="ctr" anchorCtr="0">
            <a:noAutofit/>
          </a:bodyPr>
          <a:lstStyle/>
          <a:p>
            <a:pPr algn="ctr"/>
            <a:r>
              <a:rPr lang="en-US" sz="2400" b="1" i="1">
                <a:latin typeface="Times New Roman" panose="02020603050405020304" pitchFamily="18" charset="0"/>
                <a:cs typeface="Times New Roman" panose="02020603050405020304" pitchFamily="18" charset="0"/>
              </a:rPr>
              <a:t>Lời kể là yếu tố thể hiện rõ nhất nghệ thuật truyện ngắn của Thạch Lam</a:t>
            </a:r>
            <a:endParaRPr sz="2800" b="1" i="1">
              <a:latin typeface="Times New Roman" panose="02020603050405020304" pitchFamily="18" charset="0"/>
              <a:ea typeface="Roboto"/>
              <a:cs typeface="Times New Roman" panose="02020603050405020304" pitchFamily="18" charset="0"/>
              <a:sym typeface="Roboto"/>
            </a:endParaRPr>
          </a:p>
        </p:txBody>
      </p:sp>
      <p:sp>
        <p:nvSpPr>
          <p:cNvPr id="6" name="Google Shape;853;p26">
            <a:extLst>
              <a:ext uri="{FF2B5EF4-FFF2-40B4-BE49-F238E27FC236}">
                <a16:creationId xmlns:a16="http://schemas.microsoft.com/office/drawing/2014/main" id="{3E376BDD-2265-4331-A4C6-D0AF5C99A9F7}"/>
              </a:ext>
            </a:extLst>
          </p:cNvPr>
          <p:cNvSpPr txBox="1"/>
          <p:nvPr/>
        </p:nvSpPr>
        <p:spPr>
          <a:xfrm>
            <a:off x="4584996" y="1336944"/>
            <a:ext cx="4232712" cy="609000"/>
          </a:xfrm>
          <a:prstGeom prst="rect">
            <a:avLst/>
          </a:prstGeom>
          <a:noFill/>
          <a:ln>
            <a:noFill/>
          </a:ln>
        </p:spPr>
        <p:txBody>
          <a:bodyPr spcFirstLastPara="1" wrap="square" lIns="91425" tIns="91425" rIns="91425" bIns="91425" anchor="ctr" anchorCtr="0">
            <a:noAutofit/>
          </a:bodyPr>
          <a:lstStyle/>
          <a:p>
            <a:pPr algn="ctr"/>
            <a:r>
              <a:rPr lang="en-US" sz="2000">
                <a:latin typeface="Times New Roman" panose="02020603050405020304" pitchFamily="18" charset="0"/>
                <a:cs typeface="Times New Roman" panose="02020603050405020304" pitchFamily="18" charset="0"/>
              </a:rPr>
              <a:t>Xuyên suốt từ đầu đến cuối là lời kể của người kể chuyện ngôi thứ ba, đậm tính trữ tình, nhấn đậm dấu ấn riêng của Thạch Lam</a:t>
            </a:r>
            <a:endParaRPr sz="2000">
              <a:latin typeface="Times New Roman" panose="02020603050405020304" pitchFamily="18" charset="0"/>
              <a:ea typeface="Roboto"/>
              <a:cs typeface="Times New Roman" panose="02020603050405020304" pitchFamily="18" charset="0"/>
              <a:sym typeface="Roboto"/>
            </a:endParaRPr>
          </a:p>
        </p:txBody>
      </p:sp>
      <p:sp>
        <p:nvSpPr>
          <p:cNvPr id="9" name="Google Shape;854;p26">
            <a:extLst>
              <a:ext uri="{FF2B5EF4-FFF2-40B4-BE49-F238E27FC236}">
                <a16:creationId xmlns:a16="http://schemas.microsoft.com/office/drawing/2014/main" id="{F3CB1271-DED0-D2D1-A302-68BCA8637647}"/>
              </a:ext>
            </a:extLst>
          </p:cNvPr>
          <p:cNvSpPr txBox="1"/>
          <p:nvPr/>
        </p:nvSpPr>
        <p:spPr>
          <a:xfrm>
            <a:off x="3857408" y="3546421"/>
            <a:ext cx="4947304" cy="609000"/>
          </a:xfrm>
          <a:prstGeom prst="rect">
            <a:avLst/>
          </a:prstGeom>
          <a:noFill/>
          <a:ln>
            <a:noFill/>
          </a:ln>
        </p:spPr>
        <p:txBody>
          <a:bodyPr spcFirstLastPara="1" wrap="square" lIns="91425" tIns="91425" rIns="91425" bIns="91425" anchor="ctr" anchorCtr="0">
            <a:noAutofit/>
          </a:bodyPr>
          <a:lstStyle/>
          <a:p>
            <a:pPr algn="just"/>
            <a:r>
              <a:rPr lang="en-US" sz="2000">
                <a:latin typeface="Times New Roman" panose="02020603050405020304" pitchFamily="18" charset="0"/>
                <a:cs typeface="Times New Roman" panose="02020603050405020304" pitchFamily="18" charset="0"/>
              </a:rPr>
              <a:t>Lời kể đảm nhiệm nhiều chức năng: giới thiệu, miêu tả nhân vật tả cảnh thiên nhiên, cảnh sinh hoạt; thể hiện điểm nhìn từ người kể chuyện và điểm nhìn từ nhân vật; tạo giọng điệu riêng cho tác phẩm;... </a:t>
            </a:r>
            <a:endParaRPr lang="en-US" sz="2800">
              <a:latin typeface="Times New Roman" panose="02020603050405020304" pitchFamily="18" charset="0"/>
              <a:ea typeface="Times New Roman" panose="02020603050405020304" pitchFamily="18" charset="0"/>
              <a:cs typeface="Times New Roman" panose="02020603050405020304" pitchFamily="18" charset="0"/>
            </a:endParaRPr>
          </a:p>
        </p:txBody>
      </p:sp>
      <p:cxnSp>
        <p:nvCxnSpPr>
          <p:cNvPr id="10" name="Google Shape;855;p26">
            <a:extLst>
              <a:ext uri="{FF2B5EF4-FFF2-40B4-BE49-F238E27FC236}">
                <a16:creationId xmlns:a16="http://schemas.microsoft.com/office/drawing/2014/main" id="{526F6FED-1F4B-8A67-BA18-9686EB8A5D51}"/>
              </a:ext>
            </a:extLst>
          </p:cNvPr>
          <p:cNvCxnSpPr>
            <a:cxnSpLocks/>
            <a:stCxn id="2" idx="3"/>
            <a:endCxn id="6" idx="1"/>
          </p:cNvCxnSpPr>
          <p:nvPr/>
        </p:nvCxnSpPr>
        <p:spPr>
          <a:xfrm>
            <a:off x="3669066" y="1641444"/>
            <a:ext cx="915930" cy="0"/>
          </a:xfrm>
          <a:prstGeom prst="straightConnector1">
            <a:avLst/>
          </a:prstGeom>
          <a:noFill/>
          <a:ln w="9525" cap="flat" cmpd="sng">
            <a:solidFill>
              <a:srgbClr val="666666"/>
            </a:solidFill>
            <a:prstDash val="solid"/>
            <a:round/>
            <a:headEnd type="none" w="med" len="med"/>
            <a:tailEnd type="oval" w="med" len="med"/>
          </a:ln>
        </p:spPr>
      </p:cxnSp>
      <p:cxnSp>
        <p:nvCxnSpPr>
          <p:cNvPr id="11" name="Google Shape;856;p26">
            <a:extLst>
              <a:ext uri="{FF2B5EF4-FFF2-40B4-BE49-F238E27FC236}">
                <a16:creationId xmlns:a16="http://schemas.microsoft.com/office/drawing/2014/main" id="{7F7FADA1-25DD-06BD-A283-668F0A79C7AC}"/>
              </a:ext>
            </a:extLst>
          </p:cNvPr>
          <p:cNvCxnSpPr>
            <a:cxnSpLocks/>
            <a:stCxn id="4" idx="3"/>
            <a:endCxn id="9" idx="1"/>
          </p:cNvCxnSpPr>
          <p:nvPr/>
        </p:nvCxnSpPr>
        <p:spPr>
          <a:xfrm>
            <a:off x="3556338" y="3850921"/>
            <a:ext cx="301070" cy="0"/>
          </a:xfrm>
          <a:prstGeom prst="straightConnector1">
            <a:avLst/>
          </a:prstGeom>
          <a:noFill/>
          <a:ln w="9525" cap="flat" cmpd="sng">
            <a:solidFill>
              <a:srgbClr val="666666"/>
            </a:solidFill>
            <a:prstDash val="solid"/>
            <a:round/>
            <a:headEnd type="none" w="med" len="med"/>
            <a:tailEnd type="oval" w="med" len="med"/>
          </a:ln>
        </p:spPr>
      </p:cxnSp>
      <p:pic>
        <p:nvPicPr>
          <p:cNvPr id="26" name="Picture 25">
            <a:extLst>
              <a:ext uri="{FF2B5EF4-FFF2-40B4-BE49-F238E27FC236}">
                <a16:creationId xmlns:a16="http://schemas.microsoft.com/office/drawing/2014/main" id="{A52B4953-8A9F-E55F-F35B-B90A09BC47FB}"/>
              </a:ext>
            </a:extLst>
          </p:cNvPr>
          <p:cNvPicPr>
            <a:picLocks noChangeAspect="1"/>
          </p:cNvPicPr>
          <p:nvPr/>
        </p:nvPicPr>
        <p:blipFill>
          <a:blip r:embed="rId6"/>
          <a:stretch>
            <a:fillRect/>
          </a:stretch>
        </p:blipFill>
        <p:spPr>
          <a:xfrm>
            <a:off x="391199" y="1783971"/>
            <a:ext cx="1164437" cy="3212870"/>
          </a:xfrm>
          <a:prstGeom prst="rect">
            <a:avLst/>
          </a:prstGeom>
        </p:spPr>
      </p:pic>
    </p:spTree>
    <p:extLst>
      <p:ext uri="{BB962C8B-B14F-4D97-AF65-F5344CB8AC3E}">
        <p14:creationId xmlns:p14="http://schemas.microsoft.com/office/powerpoint/2010/main" val="4224816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arn(inVertical)">
                                      <p:cBhvr>
                                        <p:cTn id="18" dur="500"/>
                                        <p:tgtEl>
                                          <p:spTgt spid="11"/>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arn(inVertical)">
                                      <p:cBhvr>
                                        <p:cTn id="21" dur="500"/>
                                        <p:tgtEl>
                                          <p:spTgt spid="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arn(inVertical)">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arn(inVertical)">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p:bldP spid="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924649" y="860600"/>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a:latin typeface="Times New Roman" panose="02020603050405020304" pitchFamily="18" charset="0"/>
                <a:cs typeface="Times New Roman" panose="02020603050405020304" pitchFamily="18" charset="0"/>
              </a:rPr>
              <a:t>5. Nhan đề</a:t>
            </a:r>
            <a:endParaRPr sz="54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261099216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526054" y="4021364"/>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259874" y="284278"/>
            <a:ext cx="4496970" cy="488629"/>
          </a:xfrm>
          <a:custGeom>
            <a:avLst/>
            <a:gdLst>
              <a:gd name="connsiteX0" fmla="*/ 0 w 4496970"/>
              <a:gd name="connsiteY0" fmla="*/ 244315 h 488629"/>
              <a:gd name="connsiteX1" fmla="*/ 244315 w 4496970"/>
              <a:gd name="connsiteY1" fmla="*/ 0 h 488629"/>
              <a:gd name="connsiteX2" fmla="*/ 792122 w 4496970"/>
              <a:gd name="connsiteY2" fmla="*/ 0 h 488629"/>
              <a:gd name="connsiteX3" fmla="*/ 1380012 w 4496970"/>
              <a:gd name="connsiteY3" fmla="*/ 0 h 488629"/>
              <a:gd name="connsiteX4" fmla="*/ 2007985 w 4496970"/>
              <a:gd name="connsiteY4" fmla="*/ 0 h 488629"/>
              <a:gd name="connsiteX5" fmla="*/ 2756209 w 4496970"/>
              <a:gd name="connsiteY5" fmla="*/ 0 h 488629"/>
              <a:gd name="connsiteX6" fmla="*/ 3424266 w 4496970"/>
              <a:gd name="connsiteY6" fmla="*/ 0 h 488629"/>
              <a:gd name="connsiteX7" fmla="*/ 4252656 w 4496970"/>
              <a:gd name="connsiteY7" fmla="*/ 0 h 488629"/>
              <a:gd name="connsiteX8" fmla="*/ 4496971 w 4496970"/>
              <a:gd name="connsiteY8" fmla="*/ 244315 h 488629"/>
              <a:gd name="connsiteX9" fmla="*/ 4496970 w 4496970"/>
              <a:gd name="connsiteY9" fmla="*/ 244315 h 488629"/>
              <a:gd name="connsiteX10" fmla="*/ 4252655 w 4496970"/>
              <a:gd name="connsiteY10" fmla="*/ 488630 h 488629"/>
              <a:gd name="connsiteX11" fmla="*/ 3544515 w 4496970"/>
              <a:gd name="connsiteY11" fmla="*/ 488630 h 488629"/>
              <a:gd name="connsiteX12" fmla="*/ 2956625 w 4496970"/>
              <a:gd name="connsiteY12" fmla="*/ 488630 h 488629"/>
              <a:gd name="connsiteX13" fmla="*/ 2248485 w 4496970"/>
              <a:gd name="connsiteY13" fmla="*/ 488630 h 488629"/>
              <a:gd name="connsiteX14" fmla="*/ 1700679 w 4496970"/>
              <a:gd name="connsiteY14" fmla="*/ 488629 h 488629"/>
              <a:gd name="connsiteX15" fmla="*/ 992538 w 4496970"/>
              <a:gd name="connsiteY15" fmla="*/ 488629 h 488629"/>
              <a:gd name="connsiteX16" fmla="*/ 244315 w 4496970"/>
              <a:gd name="connsiteY16" fmla="*/ 488629 h 488629"/>
              <a:gd name="connsiteX17" fmla="*/ 0 w 4496970"/>
              <a:gd name="connsiteY17" fmla="*/ 244314 h 488629"/>
              <a:gd name="connsiteX18" fmla="*/ 0 w 449697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96970" h="488629" fill="none" extrusionOk="0">
                <a:moveTo>
                  <a:pt x="0" y="244315"/>
                </a:moveTo>
                <a:cubicBezTo>
                  <a:pt x="1643" y="87157"/>
                  <a:pt x="103478" y="3449"/>
                  <a:pt x="244315" y="0"/>
                </a:cubicBezTo>
                <a:cubicBezTo>
                  <a:pt x="486615" y="19102"/>
                  <a:pt x="678389" y="1361"/>
                  <a:pt x="792122" y="0"/>
                </a:cubicBezTo>
                <a:cubicBezTo>
                  <a:pt x="905855" y="-1361"/>
                  <a:pt x="1132944" y="6937"/>
                  <a:pt x="1380012" y="0"/>
                </a:cubicBezTo>
                <a:cubicBezTo>
                  <a:pt x="1627080" y="-6937"/>
                  <a:pt x="1835964" y="-5199"/>
                  <a:pt x="2007985" y="0"/>
                </a:cubicBezTo>
                <a:cubicBezTo>
                  <a:pt x="2180006" y="5199"/>
                  <a:pt x="2547569" y="-6426"/>
                  <a:pt x="2756209" y="0"/>
                </a:cubicBezTo>
                <a:cubicBezTo>
                  <a:pt x="2964849" y="6426"/>
                  <a:pt x="3193788" y="-33266"/>
                  <a:pt x="3424266" y="0"/>
                </a:cubicBezTo>
                <a:cubicBezTo>
                  <a:pt x="3654744" y="33266"/>
                  <a:pt x="4058245" y="6779"/>
                  <a:pt x="4252656" y="0"/>
                </a:cubicBezTo>
                <a:cubicBezTo>
                  <a:pt x="4406730" y="16481"/>
                  <a:pt x="4493904" y="118644"/>
                  <a:pt x="4496971" y="244315"/>
                </a:cubicBezTo>
                <a:lnTo>
                  <a:pt x="4496970" y="244315"/>
                </a:lnTo>
                <a:cubicBezTo>
                  <a:pt x="4487927" y="397399"/>
                  <a:pt x="4378565" y="476661"/>
                  <a:pt x="4252655" y="488630"/>
                </a:cubicBezTo>
                <a:cubicBezTo>
                  <a:pt x="4074680" y="468775"/>
                  <a:pt x="3691532" y="505492"/>
                  <a:pt x="3544515" y="488630"/>
                </a:cubicBezTo>
                <a:cubicBezTo>
                  <a:pt x="3397498" y="471768"/>
                  <a:pt x="3226956" y="475350"/>
                  <a:pt x="2956625" y="488630"/>
                </a:cubicBezTo>
                <a:cubicBezTo>
                  <a:pt x="2686294" y="501911"/>
                  <a:pt x="2479525" y="516123"/>
                  <a:pt x="2248485" y="488630"/>
                </a:cubicBezTo>
                <a:cubicBezTo>
                  <a:pt x="2017445" y="461137"/>
                  <a:pt x="1825381" y="466240"/>
                  <a:pt x="1700679" y="488629"/>
                </a:cubicBezTo>
                <a:cubicBezTo>
                  <a:pt x="1575977" y="511019"/>
                  <a:pt x="1191368" y="462591"/>
                  <a:pt x="992538" y="488629"/>
                </a:cubicBezTo>
                <a:cubicBezTo>
                  <a:pt x="793708" y="514667"/>
                  <a:pt x="404954" y="496891"/>
                  <a:pt x="244315" y="488629"/>
                </a:cubicBezTo>
                <a:cubicBezTo>
                  <a:pt x="82683" y="503601"/>
                  <a:pt x="10925" y="408846"/>
                  <a:pt x="0" y="244314"/>
                </a:cubicBezTo>
                <a:lnTo>
                  <a:pt x="0" y="244315"/>
                </a:lnTo>
                <a:close/>
              </a:path>
              <a:path w="4496970" h="488629" stroke="0" extrusionOk="0">
                <a:moveTo>
                  <a:pt x="0" y="244315"/>
                </a:moveTo>
                <a:cubicBezTo>
                  <a:pt x="-25323" y="93764"/>
                  <a:pt x="100093" y="3487"/>
                  <a:pt x="244315" y="0"/>
                </a:cubicBezTo>
                <a:cubicBezTo>
                  <a:pt x="599137" y="-1318"/>
                  <a:pt x="718159" y="19287"/>
                  <a:pt x="992539" y="0"/>
                </a:cubicBezTo>
                <a:cubicBezTo>
                  <a:pt x="1266919" y="-19287"/>
                  <a:pt x="1426889" y="-11191"/>
                  <a:pt x="1620512" y="0"/>
                </a:cubicBezTo>
                <a:cubicBezTo>
                  <a:pt x="1814135" y="11191"/>
                  <a:pt x="2022190" y="10432"/>
                  <a:pt x="2208402" y="0"/>
                </a:cubicBezTo>
                <a:cubicBezTo>
                  <a:pt x="2394614" y="-10432"/>
                  <a:pt x="2765483" y="30270"/>
                  <a:pt x="2916542" y="0"/>
                </a:cubicBezTo>
                <a:cubicBezTo>
                  <a:pt x="3067601" y="-30270"/>
                  <a:pt x="3343785" y="28508"/>
                  <a:pt x="3544516" y="0"/>
                </a:cubicBezTo>
                <a:cubicBezTo>
                  <a:pt x="3745247" y="-28508"/>
                  <a:pt x="3953056" y="-6296"/>
                  <a:pt x="4252656" y="0"/>
                </a:cubicBezTo>
                <a:cubicBezTo>
                  <a:pt x="4384655" y="-27959"/>
                  <a:pt x="4493292" y="114497"/>
                  <a:pt x="4496971" y="244315"/>
                </a:cubicBezTo>
                <a:lnTo>
                  <a:pt x="4496970" y="244315"/>
                </a:lnTo>
                <a:cubicBezTo>
                  <a:pt x="4504474" y="383447"/>
                  <a:pt x="4405986" y="493054"/>
                  <a:pt x="4252655" y="488630"/>
                </a:cubicBezTo>
                <a:cubicBezTo>
                  <a:pt x="4096919" y="503248"/>
                  <a:pt x="3696563" y="476419"/>
                  <a:pt x="3504432" y="488630"/>
                </a:cubicBezTo>
                <a:cubicBezTo>
                  <a:pt x="3312301" y="500841"/>
                  <a:pt x="2981570" y="485718"/>
                  <a:pt x="2796291" y="488630"/>
                </a:cubicBezTo>
                <a:cubicBezTo>
                  <a:pt x="2611012" y="491542"/>
                  <a:pt x="2397793" y="490223"/>
                  <a:pt x="2248485" y="488630"/>
                </a:cubicBezTo>
                <a:cubicBezTo>
                  <a:pt x="2099177" y="487037"/>
                  <a:pt x="1808322" y="495017"/>
                  <a:pt x="1580428" y="488629"/>
                </a:cubicBezTo>
                <a:cubicBezTo>
                  <a:pt x="1352534" y="482242"/>
                  <a:pt x="1070557" y="471446"/>
                  <a:pt x="912372" y="488629"/>
                </a:cubicBezTo>
                <a:cubicBezTo>
                  <a:pt x="754187" y="505812"/>
                  <a:pt x="388464" y="502012"/>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24133" y="245996"/>
            <a:ext cx="4232711" cy="52322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5. Nhan đề</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831180" y="78201"/>
            <a:ext cx="908322" cy="815451"/>
          </a:xfrm>
          <a:prstGeom prst="rect">
            <a:avLst/>
          </a:prstGeom>
        </p:spPr>
      </p:pic>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15" name="Picture 14" descr="ki-thuat-khan-trai-ban - Kinh nghiệm dạy học Học mãi">
            <a:extLst>
              <a:ext uri="{FF2B5EF4-FFF2-40B4-BE49-F238E27FC236}">
                <a16:creationId xmlns:a16="http://schemas.microsoft.com/office/drawing/2014/main" id="{D4280ADC-CB1E-C98F-DDEC-C422A57754DD}"/>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761539" y="1661728"/>
            <a:ext cx="3525187" cy="2235200"/>
          </a:xfrm>
          <a:prstGeom prst="rect">
            <a:avLst/>
          </a:prstGeom>
          <a:noFill/>
          <a:ln>
            <a:noFill/>
          </a:ln>
        </p:spPr>
      </p:pic>
      <p:pic>
        <p:nvPicPr>
          <p:cNvPr id="16" name="图片 10">
            <a:extLst>
              <a:ext uri="{FF2B5EF4-FFF2-40B4-BE49-F238E27FC236}">
                <a16:creationId xmlns:a16="http://schemas.microsoft.com/office/drawing/2014/main" id="{0C16381B-9990-49CD-C1A9-DF0785BE464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90746" y="1160733"/>
            <a:ext cx="2112259" cy="1042624"/>
          </a:xfrm>
          <a:prstGeom prst="rect">
            <a:avLst/>
          </a:prstGeom>
        </p:spPr>
      </p:pic>
      <p:grpSp>
        <p:nvGrpSpPr>
          <p:cNvPr id="17" name="组合 12">
            <a:extLst>
              <a:ext uri="{FF2B5EF4-FFF2-40B4-BE49-F238E27FC236}">
                <a16:creationId xmlns:a16="http://schemas.microsoft.com/office/drawing/2014/main" id="{4B99134D-A1D4-92C1-E123-AD34355A5A70}"/>
              </a:ext>
            </a:extLst>
          </p:cNvPr>
          <p:cNvGrpSpPr/>
          <p:nvPr/>
        </p:nvGrpSpPr>
        <p:grpSpPr>
          <a:xfrm flipH="1">
            <a:off x="5206952" y="1461382"/>
            <a:ext cx="3482782" cy="2709640"/>
            <a:chOff x="-558688" y="0"/>
            <a:chExt cx="9107943" cy="6858000"/>
          </a:xfrm>
        </p:grpSpPr>
        <p:pic>
          <p:nvPicPr>
            <p:cNvPr id="18" name="图片 13">
              <a:extLst>
                <a:ext uri="{FF2B5EF4-FFF2-40B4-BE49-F238E27FC236}">
                  <a16:creationId xmlns:a16="http://schemas.microsoft.com/office/drawing/2014/main" id="{2BC299A5-F13A-53DA-2B46-F026B26F56BA}"/>
                </a:ext>
              </a:extLst>
            </p:cNvPr>
            <p:cNvPicPr>
              <a:picLocks noChangeAspect="1"/>
            </p:cNvPicPr>
            <p:nvPr/>
          </p:nvPicPr>
          <p:blipFill>
            <a:blip r:embed="rId8" cstate="print">
              <a:extLst>
                <a:ext uri="{BEBA8EAE-BF5A-486C-A8C5-ECC9F3942E4B}">
                  <a14:imgProps xmlns:a14="http://schemas.microsoft.com/office/drawing/2010/main">
                    <a14:imgLayer r:embed="rId9">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19" name="图片 14">
              <a:extLst>
                <a:ext uri="{FF2B5EF4-FFF2-40B4-BE49-F238E27FC236}">
                  <a16:creationId xmlns:a16="http://schemas.microsoft.com/office/drawing/2014/main" id="{6213A8CE-AA65-E379-84A8-F37E97BC0B9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sp>
        <p:nvSpPr>
          <p:cNvPr id="20" name="TextBox 19">
            <a:extLst>
              <a:ext uri="{FF2B5EF4-FFF2-40B4-BE49-F238E27FC236}">
                <a16:creationId xmlns:a16="http://schemas.microsoft.com/office/drawing/2014/main" id="{F49BA492-AB91-AD1E-F1DC-FFF76CCE056A}"/>
              </a:ext>
            </a:extLst>
          </p:cNvPr>
          <p:cNvSpPr txBox="1"/>
          <p:nvPr/>
        </p:nvSpPr>
        <p:spPr>
          <a:xfrm>
            <a:off x="5327705" y="1962202"/>
            <a:ext cx="3054756" cy="2000548"/>
          </a:xfrm>
          <a:prstGeom prst="rect">
            <a:avLst/>
          </a:prstGeom>
          <a:noFill/>
        </p:spPr>
        <p:txBody>
          <a:bodyPr wrap="square">
            <a:spAutoFit/>
          </a:bodyPr>
          <a:lstStyle/>
          <a:p>
            <a:pPr algn="ctr"/>
            <a:r>
              <a:rPr lang="en-US" sz="4000" i="1">
                <a:latin typeface="Times New Roman" panose="02020603050405020304" pitchFamily="18" charset="0"/>
                <a:ea typeface="Calibri" panose="020F0502020204030204" pitchFamily="34" charset="0"/>
                <a:cs typeface="Times New Roman" panose="02020603050405020304" pitchFamily="18" charset="0"/>
              </a:rPr>
              <a:t>     </a:t>
            </a:r>
            <a:r>
              <a:rPr lang="en-US" sz="2400" i="1">
                <a:latin typeface="Times New Roman" panose="02020603050405020304" pitchFamily="18" charset="0"/>
                <a:cs typeface="Times New Roman" panose="02020603050405020304" pitchFamily="18" charset="0"/>
              </a:rPr>
              <a:t>Theo em, nhan đề </a:t>
            </a:r>
            <a:r>
              <a:rPr lang="en-US" sz="2400" b="1" i="1">
                <a:latin typeface="Times New Roman" panose="02020603050405020304" pitchFamily="18" charset="0"/>
                <a:cs typeface="Times New Roman" panose="02020603050405020304" pitchFamily="18" charset="0"/>
              </a:rPr>
              <a:t>Dưới bóng hoàng lan</a:t>
            </a:r>
            <a:r>
              <a:rPr lang="en-US" sz="2400" i="1">
                <a:latin typeface="Times New Roman" panose="02020603050405020304" pitchFamily="18" charset="0"/>
                <a:cs typeface="Times New Roman" panose="02020603050405020304" pitchFamily="18" charset="0"/>
              </a:rPr>
              <a:t> có ý nghĩa gì?</a:t>
            </a:r>
            <a:endParaRPr lang="en-US" sz="2400">
              <a:latin typeface="Times New Roman" panose="02020603050405020304" pitchFamily="18" charset="0"/>
              <a:cs typeface="Times New Roman" panose="02020603050405020304" pitchFamily="18" charset="0"/>
            </a:endParaRPr>
          </a:p>
          <a:p>
            <a:pPr algn="ctr"/>
            <a:endParaRPr lang="en-US" sz="360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288036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2" presetClass="entr" presetSubtype="8"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1000" fill="hold"/>
                                        <p:tgtEl>
                                          <p:spTgt spid="16"/>
                                        </p:tgtEl>
                                        <p:attrNameLst>
                                          <p:attrName>ppt_x</p:attrName>
                                        </p:attrNameLst>
                                      </p:cBhvr>
                                      <p:tavLst>
                                        <p:tav tm="0">
                                          <p:val>
                                            <p:strVal val="0-#ppt_w/2"/>
                                          </p:val>
                                        </p:tav>
                                        <p:tav tm="100000">
                                          <p:val>
                                            <p:strVal val="#ppt_x"/>
                                          </p:val>
                                        </p:tav>
                                      </p:tavLst>
                                    </p:anim>
                                    <p:anim calcmode="lin" valueType="num">
                                      <p:cBhvr additive="base">
                                        <p:cTn id="11" dur="1000" fill="hold"/>
                                        <p:tgtEl>
                                          <p:spTgt spid="16"/>
                                        </p:tgtEl>
                                        <p:attrNameLst>
                                          <p:attrName>ppt_y</p:attrName>
                                        </p:attrNameLst>
                                      </p:cBhvr>
                                      <p:tavLst>
                                        <p:tav tm="0">
                                          <p:val>
                                            <p:strVal val="#ppt_y"/>
                                          </p:val>
                                        </p:tav>
                                        <p:tav tm="100000">
                                          <p:val>
                                            <p:strVal val="#ppt_y"/>
                                          </p:val>
                                        </p:tav>
                                      </p:tavLst>
                                    </p:anim>
                                  </p:childTnLst>
                                </p:cTn>
                              </p:par>
                              <p:par>
                                <p:cTn id="12" presetID="31" presetClass="entr" presetSubtype="0" fill="hold" nodeType="with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p:cTn id="14" dur="1000" fill="hold"/>
                                        <p:tgtEl>
                                          <p:spTgt spid="17"/>
                                        </p:tgtEl>
                                        <p:attrNameLst>
                                          <p:attrName>ppt_w</p:attrName>
                                        </p:attrNameLst>
                                      </p:cBhvr>
                                      <p:tavLst>
                                        <p:tav tm="0">
                                          <p:val>
                                            <p:fltVal val="0"/>
                                          </p:val>
                                        </p:tav>
                                        <p:tav tm="100000">
                                          <p:val>
                                            <p:strVal val="#ppt_w"/>
                                          </p:val>
                                        </p:tav>
                                      </p:tavLst>
                                    </p:anim>
                                    <p:anim calcmode="lin" valueType="num">
                                      <p:cBhvr>
                                        <p:cTn id="15" dur="1000" fill="hold"/>
                                        <p:tgtEl>
                                          <p:spTgt spid="17"/>
                                        </p:tgtEl>
                                        <p:attrNameLst>
                                          <p:attrName>ppt_h</p:attrName>
                                        </p:attrNameLst>
                                      </p:cBhvr>
                                      <p:tavLst>
                                        <p:tav tm="0">
                                          <p:val>
                                            <p:fltVal val="0"/>
                                          </p:val>
                                        </p:tav>
                                        <p:tav tm="100000">
                                          <p:val>
                                            <p:strVal val="#ppt_h"/>
                                          </p:val>
                                        </p:tav>
                                      </p:tavLst>
                                    </p:anim>
                                    <p:anim calcmode="lin" valueType="num">
                                      <p:cBhvr>
                                        <p:cTn id="16" dur="1000" fill="hold"/>
                                        <p:tgtEl>
                                          <p:spTgt spid="17"/>
                                        </p:tgtEl>
                                        <p:attrNameLst>
                                          <p:attrName>style.rotation</p:attrName>
                                        </p:attrNameLst>
                                      </p:cBhvr>
                                      <p:tavLst>
                                        <p:tav tm="0">
                                          <p:val>
                                            <p:fltVal val="90"/>
                                          </p:val>
                                        </p:tav>
                                        <p:tav tm="100000">
                                          <p:val>
                                            <p:fltVal val="0"/>
                                          </p:val>
                                        </p:tav>
                                      </p:tavLst>
                                    </p:anim>
                                    <p:animEffect transition="in" filter="fade">
                                      <p:cBhvr>
                                        <p:cTn id="17" dur="10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randombar(horizontal)">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759672" y="3955291"/>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655730" y="249687"/>
            <a:ext cx="183255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5. Nhan đề</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pic>
        <p:nvPicPr>
          <p:cNvPr id="4" name="Picture 3" descr="A group of yellow flowers&#10;&#10;Description automatically generated">
            <a:extLst>
              <a:ext uri="{FF2B5EF4-FFF2-40B4-BE49-F238E27FC236}">
                <a16:creationId xmlns:a16="http://schemas.microsoft.com/office/drawing/2014/main" id="{4C02200E-7A0C-189D-9434-57D5E0FF1F03}"/>
              </a:ext>
            </a:extLst>
          </p:cNvPr>
          <p:cNvPicPr>
            <a:picLocks noChangeAspect="1"/>
          </p:cNvPicPr>
          <p:nvPr/>
        </p:nvPicPr>
        <p:blipFill>
          <a:blip r:embed="rId6"/>
          <a:stretch>
            <a:fillRect/>
          </a:stretch>
        </p:blipFill>
        <p:spPr>
          <a:xfrm rot="11255456">
            <a:off x="7251564" y="-107903"/>
            <a:ext cx="2266592" cy="2425065"/>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2" name="Google Shape;2117;p63">
            <a:extLst>
              <a:ext uri="{FF2B5EF4-FFF2-40B4-BE49-F238E27FC236}">
                <a16:creationId xmlns:a16="http://schemas.microsoft.com/office/drawing/2014/main" id="{2BCC3883-CDCC-6FE2-39D3-33F6132D4E57}"/>
              </a:ext>
            </a:extLst>
          </p:cNvPr>
          <p:cNvCxnSpPr/>
          <p:nvPr/>
        </p:nvCxnSpPr>
        <p:spPr>
          <a:xfrm>
            <a:off x="1824426" y="2105460"/>
            <a:ext cx="0" cy="1340700"/>
          </a:xfrm>
          <a:prstGeom prst="straightConnector1">
            <a:avLst/>
          </a:prstGeom>
          <a:noFill/>
          <a:ln w="9525" cap="flat" cmpd="sng">
            <a:solidFill>
              <a:srgbClr val="43324A"/>
            </a:solidFill>
            <a:prstDash val="solid"/>
            <a:round/>
            <a:headEnd type="none" w="med" len="med"/>
            <a:tailEnd type="none" w="med" len="med"/>
          </a:ln>
        </p:spPr>
      </p:cxnSp>
      <p:cxnSp>
        <p:nvCxnSpPr>
          <p:cNvPr id="5" name="Google Shape;2118;p63">
            <a:extLst>
              <a:ext uri="{FF2B5EF4-FFF2-40B4-BE49-F238E27FC236}">
                <a16:creationId xmlns:a16="http://schemas.microsoft.com/office/drawing/2014/main" id="{157A13CC-4AAA-F250-9789-AC325835E040}"/>
              </a:ext>
            </a:extLst>
          </p:cNvPr>
          <p:cNvCxnSpPr/>
          <p:nvPr/>
        </p:nvCxnSpPr>
        <p:spPr>
          <a:xfrm>
            <a:off x="4438326" y="2105460"/>
            <a:ext cx="0" cy="1340700"/>
          </a:xfrm>
          <a:prstGeom prst="straightConnector1">
            <a:avLst/>
          </a:prstGeom>
          <a:noFill/>
          <a:ln w="9525" cap="flat" cmpd="sng">
            <a:solidFill>
              <a:srgbClr val="43324A"/>
            </a:solidFill>
            <a:prstDash val="solid"/>
            <a:round/>
            <a:headEnd type="none" w="med" len="med"/>
            <a:tailEnd type="none" w="med" len="med"/>
          </a:ln>
        </p:spPr>
      </p:cxnSp>
      <p:cxnSp>
        <p:nvCxnSpPr>
          <p:cNvPr id="6" name="Google Shape;2119;p63">
            <a:extLst>
              <a:ext uri="{FF2B5EF4-FFF2-40B4-BE49-F238E27FC236}">
                <a16:creationId xmlns:a16="http://schemas.microsoft.com/office/drawing/2014/main" id="{25D084F2-B65D-42E5-6AF1-C89800C6BC0B}"/>
              </a:ext>
            </a:extLst>
          </p:cNvPr>
          <p:cNvCxnSpPr/>
          <p:nvPr/>
        </p:nvCxnSpPr>
        <p:spPr>
          <a:xfrm>
            <a:off x="7055689" y="2105460"/>
            <a:ext cx="0" cy="1340700"/>
          </a:xfrm>
          <a:prstGeom prst="straightConnector1">
            <a:avLst/>
          </a:prstGeom>
          <a:noFill/>
          <a:ln w="9525" cap="flat" cmpd="sng">
            <a:solidFill>
              <a:srgbClr val="43324A"/>
            </a:solidFill>
            <a:prstDash val="solid"/>
            <a:round/>
            <a:headEnd type="none" w="med" len="med"/>
            <a:tailEnd type="none" w="med" len="med"/>
          </a:ln>
        </p:spPr>
      </p:cxnSp>
      <p:sp>
        <p:nvSpPr>
          <p:cNvPr id="9" name="Google Shape;2120;p63">
            <a:extLst>
              <a:ext uri="{FF2B5EF4-FFF2-40B4-BE49-F238E27FC236}">
                <a16:creationId xmlns:a16="http://schemas.microsoft.com/office/drawing/2014/main" id="{57849C19-66B4-F653-BFE6-34348A440458}"/>
              </a:ext>
            </a:extLst>
          </p:cNvPr>
          <p:cNvSpPr/>
          <p:nvPr/>
        </p:nvSpPr>
        <p:spPr>
          <a:xfrm>
            <a:off x="3200226" y="2916860"/>
            <a:ext cx="2476200" cy="1378200"/>
          </a:xfrm>
          <a:prstGeom prst="roundRect">
            <a:avLst>
              <a:gd name="adj" fmla="val 29725"/>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2121;p63">
            <a:extLst>
              <a:ext uri="{FF2B5EF4-FFF2-40B4-BE49-F238E27FC236}">
                <a16:creationId xmlns:a16="http://schemas.microsoft.com/office/drawing/2014/main" id="{DAFEE1D8-074E-9206-C268-7306F4BF8A65}"/>
              </a:ext>
            </a:extLst>
          </p:cNvPr>
          <p:cNvSpPr/>
          <p:nvPr/>
        </p:nvSpPr>
        <p:spPr>
          <a:xfrm>
            <a:off x="586326" y="1264435"/>
            <a:ext cx="2476200" cy="1378200"/>
          </a:xfrm>
          <a:prstGeom prst="roundRect">
            <a:avLst>
              <a:gd name="adj" fmla="val 29725"/>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2122;p63">
            <a:extLst>
              <a:ext uri="{FF2B5EF4-FFF2-40B4-BE49-F238E27FC236}">
                <a16:creationId xmlns:a16="http://schemas.microsoft.com/office/drawing/2014/main" id="{CC2F12AB-7424-E773-8D66-984D1CA41C13}"/>
              </a:ext>
            </a:extLst>
          </p:cNvPr>
          <p:cNvSpPr/>
          <p:nvPr/>
        </p:nvSpPr>
        <p:spPr>
          <a:xfrm>
            <a:off x="5809981" y="1264435"/>
            <a:ext cx="2476200" cy="1378200"/>
          </a:xfrm>
          <a:prstGeom prst="roundRect">
            <a:avLst>
              <a:gd name="adj" fmla="val 29725"/>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2124;p63">
            <a:extLst>
              <a:ext uri="{FF2B5EF4-FFF2-40B4-BE49-F238E27FC236}">
                <a16:creationId xmlns:a16="http://schemas.microsoft.com/office/drawing/2014/main" id="{A9D4B787-C9AE-B575-D15F-475C1047DCBA}"/>
              </a:ext>
            </a:extLst>
          </p:cNvPr>
          <p:cNvSpPr txBox="1">
            <a:spLocks/>
          </p:cNvSpPr>
          <p:nvPr/>
        </p:nvSpPr>
        <p:spPr>
          <a:xfrm>
            <a:off x="16625" y="1184555"/>
            <a:ext cx="3427393" cy="615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1pPr>
            <a:lvl2pPr marL="914400" marR="0" lvl="1"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2pPr>
            <a:lvl3pPr marL="1371600" marR="0" lvl="2"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3pPr>
            <a:lvl4pPr marL="1828800" marR="0" lvl="3"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4pPr>
            <a:lvl5pPr marL="2286000" marR="0" lvl="4"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5pPr>
            <a:lvl6pPr marL="2743200" marR="0" lvl="5"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6pPr>
            <a:lvl7pPr marL="3200400" marR="0" lvl="6"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7pPr>
            <a:lvl8pPr marL="3657600" marR="0" lvl="7"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8pPr>
            <a:lvl9pPr marL="4114800" marR="0" lvl="8"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9pPr>
          </a:lstStyle>
          <a:p>
            <a:r>
              <a:rPr lang="en-US" sz="2200">
                <a:latin typeface="Times New Roman" panose="02020603050405020304" pitchFamily="18" charset="0"/>
                <a:cs typeface="Times New Roman" panose="02020603050405020304" pitchFamily="18" charset="0"/>
              </a:rPr>
              <a:t>   Không gian thân thuộc, ở nơi đó, con người thể hiện những tình cảm đẹp đẽ, thuần hậu với nhau.</a:t>
            </a:r>
          </a:p>
        </p:txBody>
      </p:sp>
      <p:sp>
        <p:nvSpPr>
          <p:cNvPr id="15" name="Google Shape;2126;p63">
            <a:extLst>
              <a:ext uri="{FF2B5EF4-FFF2-40B4-BE49-F238E27FC236}">
                <a16:creationId xmlns:a16="http://schemas.microsoft.com/office/drawing/2014/main" id="{9829BE36-FF2F-8531-E3AD-0BE87E11A141}"/>
              </a:ext>
            </a:extLst>
          </p:cNvPr>
          <p:cNvSpPr txBox="1">
            <a:spLocks/>
          </p:cNvSpPr>
          <p:nvPr/>
        </p:nvSpPr>
        <p:spPr>
          <a:xfrm>
            <a:off x="5654929" y="1539521"/>
            <a:ext cx="2822192" cy="615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1pPr>
            <a:lvl2pPr marL="914400" marR="0" lvl="1"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2pPr>
            <a:lvl3pPr marL="1371600" marR="0" lvl="2"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3pPr>
            <a:lvl4pPr marL="1828800" marR="0" lvl="3"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4pPr>
            <a:lvl5pPr marL="2286000" marR="0" lvl="4"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5pPr>
            <a:lvl6pPr marL="2743200" marR="0" lvl="5"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6pPr>
            <a:lvl7pPr marL="3200400" marR="0" lvl="6"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7pPr>
            <a:lvl8pPr marL="3657600" marR="0" lvl="7"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8pPr>
            <a:lvl9pPr marL="4114800" marR="0" lvl="8"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9pPr>
          </a:lstStyle>
          <a:p>
            <a:r>
              <a:rPr lang="en-US" sz="2200">
                <a:latin typeface="Times New Roman" panose="02020603050405020304" pitchFamily="18" charset="0"/>
                <a:cs typeface="Times New Roman" panose="02020603050405020304" pitchFamily="18" charset="0"/>
              </a:rPr>
              <a:t>Nơi ươm mầm một mối tình đôi lứa trong sáng, đẹp đẽ.</a:t>
            </a:r>
          </a:p>
        </p:txBody>
      </p:sp>
      <p:sp>
        <p:nvSpPr>
          <p:cNvPr id="17" name="Google Shape;2128;p63">
            <a:extLst>
              <a:ext uri="{FF2B5EF4-FFF2-40B4-BE49-F238E27FC236}">
                <a16:creationId xmlns:a16="http://schemas.microsoft.com/office/drawing/2014/main" id="{BB7D6D77-90C2-8859-3A2D-BF49A19DC341}"/>
              </a:ext>
            </a:extLst>
          </p:cNvPr>
          <p:cNvSpPr txBox="1">
            <a:spLocks/>
          </p:cNvSpPr>
          <p:nvPr/>
        </p:nvSpPr>
        <p:spPr>
          <a:xfrm>
            <a:off x="2715710" y="2892037"/>
            <a:ext cx="3042368" cy="615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1pPr>
            <a:lvl2pPr marL="914400" marR="0" lvl="1"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2pPr>
            <a:lvl3pPr marL="1371600" marR="0" lvl="2"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3pPr>
            <a:lvl4pPr marL="1828800" marR="0" lvl="3"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4pPr>
            <a:lvl5pPr marL="2286000" marR="0" lvl="4"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5pPr>
            <a:lvl6pPr marL="2743200" marR="0" lvl="5"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6pPr>
            <a:lvl7pPr marL="3200400" marR="0" lvl="6"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7pPr>
            <a:lvl8pPr marL="3657600" marR="0" lvl="7"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8pPr>
            <a:lvl9pPr marL="4114800" marR="0" lvl="8" indent="-317500" algn="ctr" rtl="0">
              <a:lnSpc>
                <a:spcPct val="100000"/>
              </a:lnSpc>
              <a:spcBef>
                <a:spcPts val="0"/>
              </a:spcBef>
              <a:spcAft>
                <a:spcPts val="0"/>
              </a:spcAft>
              <a:buClr>
                <a:schemeClr val="dk1"/>
              </a:buClr>
              <a:buSzPts val="1400"/>
              <a:buFont typeface="Quicksand SemiBold"/>
              <a:buNone/>
              <a:defRPr sz="1400" b="0" i="0" u="none" strike="noStrike" cap="none">
                <a:solidFill>
                  <a:schemeClr val="dk1"/>
                </a:solidFill>
                <a:latin typeface="Quicksand SemiBold"/>
                <a:ea typeface="Quicksand SemiBold"/>
                <a:cs typeface="Quicksand SemiBold"/>
                <a:sym typeface="Quicksand SemiBold"/>
              </a:defRPr>
            </a:lvl9pPr>
          </a:lstStyle>
          <a:p>
            <a:r>
              <a:rPr lang="en-US" sz="2200">
                <a:latin typeface="Times New Roman" panose="02020603050405020304" pitchFamily="18" charset="0"/>
                <a:cs typeface="Times New Roman" panose="02020603050405020304" pitchFamily="18" charset="0"/>
              </a:rPr>
              <a:t>Không gian mát mẻ, tình lặng, đối lập với cuộc sống phồn tạp bên ngoài.</a:t>
            </a:r>
          </a:p>
        </p:txBody>
      </p:sp>
      <p:sp>
        <p:nvSpPr>
          <p:cNvPr id="18" name="Google Shape;2130;p63">
            <a:extLst>
              <a:ext uri="{FF2B5EF4-FFF2-40B4-BE49-F238E27FC236}">
                <a16:creationId xmlns:a16="http://schemas.microsoft.com/office/drawing/2014/main" id="{2378A70C-2176-7E39-EE01-BA82A30FC8CB}"/>
              </a:ext>
            </a:extLst>
          </p:cNvPr>
          <p:cNvSpPr/>
          <p:nvPr/>
        </p:nvSpPr>
        <p:spPr>
          <a:xfrm>
            <a:off x="1251126" y="3065310"/>
            <a:ext cx="1146600" cy="1146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2131;p63">
            <a:extLst>
              <a:ext uri="{FF2B5EF4-FFF2-40B4-BE49-F238E27FC236}">
                <a16:creationId xmlns:a16="http://schemas.microsoft.com/office/drawing/2014/main" id="{65FD374A-3F76-2980-13D3-4CBCDDB9B79F}"/>
              </a:ext>
            </a:extLst>
          </p:cNvPr>
          <p:cNvSpPr/>
          <p:nvPr/>
        </p:nvSpPr>
        <p:spPr>
          <a:xfrm>
            <a:off x="3865030" y="1380235"/>
            <a:ext cx="1146600" cy="1146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2132;p63">
            <a:extLst>
              <a:ext uri="{FF2B5EF4-FFF2-40B4-BE49-F238E27FC236}">
                <a16:creationId xmlns:a16="http://schemas.microsoft.com/office/drawing/2014/main" id="{2A29D984-F8F6-5152-FED1-BE746DAC6BCB}"/>
              </a:ext>
            </a:extLst>
          </p:cNvPr>
          <p:cNvSpPr/>
          <p:nvPr/>
        </p:nvSpPr>
        <p:spPr>
          <a:xfrm>
            <a:off x="6474781" y="3065310"/>
            <a:ext cx="1146600" cy="1146600"/>
          </a:xfrm>
          <a:prstGeom prst="ellipse">
            <a:avLst/>
          </a:pr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1" name="Google Shape;2133;p63">
            <a:extLst>
              <a:ext uri="{FF2B5EF4-FFF2-40B4-BE49-F238E27FC236}">
                <a16:creationId xmlns:a16="http://schemas.microsoft.com/office/drawing/2014/main" id="{4E07C725-A681-E0BD-0FE1-21978D28B194}"/>
              </a:ext>
            </a:extLst>
          </p:cNvPr>
          <p:cNvGrpSpPr/>
          <p:nvPr/>
        </p:nvGrpSpPr>
        <p:grpSpPr>
          <a:xfrm>
            <a:off x="1574059" y="3389404"/>
            <a:ext cx="500733" cy="498609"/>
            <a:chOff x="-13946200" y="3647075"/>
            <a:chExt cx="353650" cy="352100"/>
          </a:xfrm>
        </p:grpSpPr>
        <p:sp>
          <p:nvSpPr>
            <p:cNvPr id="22" name="Google Shape;2134;p63">
              <a:extLst>
                <a:ext uri="{FF2B5EF4-FFF2-40B4-BE49-F238E27FC236}">
                  <a16:creationId xmlns:a16="http://schemas.microsoft.com/office/drawing/2014/main" id="{B47702E6-1D3B-846D-88FD-51EBA804E753}"/>
                </a:ext>
              </a:extLst>
            </p:cNvPr>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2135;p63">
              <a:extLst>
                <a:ext uri="{FF2B5EF4-FFF2-40B4-BE49-F238E27FC236}">
                  <a16:creationId xmlns:a16="http://schemas.microsoft.com/office/drawing/2014/main" id="{EA6F4444-39CB-3D40-3948-105D22F02D3C}"/>
                </a:ext>
              </a:extLst>
            </p:cNvPr>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2136;p63">
              <a:extLst>
                <a:ext uri="{FF2B5EF4-FFF2-40B4-BE49-F238E27FC236}">
                  <a16:creationId xmlns:a16="http://schemas.microsoft.com/office/drawing/2014/main" id="{941AC6D6-7C88-229D-EB8A-25350A0893E9}"/>
                </a:ext>
              </a:extLst>
            </p:cNvPr>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2137;p63">
              <a:extLst>
                <a:ext uri="{FF2B5EF4-FFF2-40B4-BE49-F238E27FC236}">
                  <a16:creationId xmlns:a16="http://schemas.microsoft.com/office/drawing/2014/main" id="{13C5244B-A038-2E9E-5962-C61C8F444C08}"/>
                </a:ext>
              </a:extLst>
            </p:cNvPr>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2138;p63">
              <a:extLst>
                <a:ext uri="{FF2B5EF4-FFF2-40B4-BE49-F238E27FC236}">
                  <a16:creationId xmlns:a16="http://schemas.microsoft.com/office/drawing/2014/main" id="{5FB12F09-5F89-51AF-553A-431EB6F7DE42}"/>
                </a:ext>
              </a:extLst>
            </p:cNvPr>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2139;p63">
              <a:extLst>
                <a:ext uri="{FF2B5EF4-FFF2-40B4-BE49-F238E27FC236}">
                  <a16:creationId xmlns:a16="http://schemas.microsoft.com/office/drawing/2014/main" id="{07085686-0358-1A7B-6BA3-B5055FBDEBDC}"/>
                </a:ext>
              </a:extLst>
            </p:cNvPr>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9" name="Google Shape;2140;p63">
            <a:extLst>
              <a:ext uri="{FF2B5EF4-FFF2-40B4-BE49-F238E27FC236}">
                <a16:creationId xmlns:a16="http://schemas.microsoft.com/office/drawing/2014/main" id="{8F9D8BB4-2D65-8F7D-39C5-A3C7900BFFA6}"/>
              </a:ext>
            </a:extLst>
          </p:cNvPr>
          <p:cNvGrpSpPr/>
          <p:nvPr/>
        </p:nvGrpSpPr>
        <p:grpSpPr>
          <a:xfrm>
            <a:off x="4187487" y="1667990"/>
            <a:ext cx="500738" cy="570811"/>
            <a:chOff x="-11703850" y="4081850"/>
            <a:chExt cx="309575" cy="352875"/>
          </a:xfrm>
        </p:grpSpPr>
        <p:sp>
          <p:nvSpPr>
            <p:cNvPr id="30" name="Google Shape;2141;p63">
              <a:extLst>
                <a:ext uri="{FF2B5EF4-FFF2-40B4-BE49-F238E27FC236}">
                  <a16:creationId xmlns:a16="http://schemas.microsoft.com/office/drawing/2014/main" id="{B86F9E18-CB08-EFCD-9BC4-53E464CF95E5}"/>
                </a:ext>
              </a:extLst>
            </p:cNvPr>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2142;p63">
              <a:extLst>
                <a:ext uri="{FF2B5EF4-FFF2-40B4-BE49-F238E27FC236}">
                  <a16:creationId xmlns:a16="http://schemas.microsoft.com/office/drawing/2014/main" id="{3AD12544-ACE5-0A33-3608-42A1B7EA8DF1}"/>
                </a:ext>
              </a:extLst>
            </p:cNvPr>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2143;p63">
              <a:extLst>
                <a:ext uri="{FF2B5EF4-FFF2-40B4-BE49-F238E27FC236}">
                  <a16:creationId xmlns:a16="http://schemas.microsoft.com/office/drawing/2014/main" id="{DF784C8C-4403-27A1-2B34-9EEEB6E0E4E8}"/>
                </a:ext>
              </a:extLst>
            </p:cNvPr>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2144;p63">
              <a:extLst>
                <a:ext uri="{FF2B5EF4-FFF2-40B4-BE49-F238E27FC236}">
                  <a16:creationId xmlns:a16="http://schemas.microsoft.com/office/drawing/2014/main" id="{256014FF-1B4A-C205-2EEA-5BEEADA514AF}"/>
                </a:ext>
              </a:extLst>
            </p:cNvPr>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2145;p63">
              <a:extLst>
                <a:ext uri="{FF2B5EF4-FFF2-40B4-BE49-F238E27FC236}">
                  <a16:creationId xmlns:a16="http://schemas.microsoft.com/office/drawing/2014/main" id="{C923F0FD-FCFF-AC7F-6D13-E6695056DEE7}"/>
                </a:ext>
              </a:extLst>
            </p:cNvPr>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2146;p63">
              <a:extLst>
                <a:ext uri="{FF2B5EF4-FFF2-40B4-BE49-F238E27FC236}">
                  <a16:creationId xmlns:a16="http://schemas.microsoft.com/office/drawing/2014/main" id="{0057AB4E-CC1E-8386-B1F0-FC108B659296}"/>
                </a:ext>
              </a:extLst>
            </p:cNvPr>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2147;p63">
              <a:extLst>
                <a:ext uri="{FF2B5EF4-FFF2-40B4-BE49-F238E27FC236}">
                  <a16:creationId xmlns:a16="http://schemas.microsoft.com/office/drawing/2014/main" id="{ADA31217-57A2-A041-BBC4-100C66CFE5BA}"/>
                </a:ext>
              </a:extLst>
            </p:cNvPr>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2148;p63">
              <a:extLst>
                <a:ext uri="{FF2B5EF4-FFF2-40B4-BE49-F238E27FC236}">
                  <a16:creationId xmlns:a16="http://schemas.microsoft.com/office/drawing/2014/main" id="{3E329427-3A45-A949-F6F4-F47D465CFC52}"/>
                </a:ext>
              </a:extLst>
            </p:cNvPr>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8" name="Google Shape;2149;p63">
            <a:extLst>
              <a:ext uri="{FF2B5EF4-FFF2-40B4-BE49-F238E27FC236}">
                <a16:creationId xmlns:a16="http://schemas.microsoft.com/office/drawing/2014/main" id="{74D6348F-3777-0D20-0BDA-493FC2831E5A}"/>
              </a:ext>
            </a:extLst>
          </p:cNvPr>
          <p:cNvGrpSpPr/>
          <p:nvPr/>
        </p:nvGrpSpPr>
        <p:grpSpPr>
          <a:xfrm>
            <a:off x="6797714" y="3389282"/>
            <a:ext cx="500733" cy="498503"/>
            <a:chOff x="-11292700" y="3213875"/>
            <a:chExt cx="353675" cy="352100"/>
          </a:xfrm>
        </p:grpSpPr>
        <p:sp>
          <p:nvSpPr>
            <p:cNvPr id="39" name="Google Shape;2150;p63">
              <a:extLst>
                <a:ext uri="{FF2B5EF4-FFF2-40B4-BE49-F238E27FC236}">
                  <a16:creationId xmlns:a16="http://schemas.microsoft.com/office/drawing/2014/main" id="{7460DDA7-4721-1BB7-781D-44658867187C}"/>
                </a:ext>
              </a:extLst>
            </p:cNvPr>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2151;p63">
              <a:extLst>
                <a:ext uri="{FF2B5EF4-FFF2-40B4-BE49-F238E27FC236}">
                  <a16:creationId xmlns:a16="http://schemas.microsoft.com/office/drawing/2014/main" id="{FA0FF490-9D32-F5C4-3578-29B82A759F68}"/>
                </a:ext>
              </a:extLst>
            </p:cNvPr>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152;p63">
              <a:extLst>
                <a:ext uri="{FF2B5EF4-FFF2-40B4-BE49-F238E27FC236}">
                  <a16:creationId xmlns:a16="http://schemas.microsoft.com/office/drawing/2014/main" id="{7F317504-FAF1-2F29-9B25-90791006DEF5}"/>
                </a:ext>
              </a:extLst>
            </p:cNvPr>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153;p63">
              <a:extLst>
                <a:ext uri="{FF2B5EF4-FFF2-40B4-BE49-F238E27FC236}">
                  <a16:creationId xmlns:a16="http://schemas.microsoft.com/office/drawing/2014/main" id="{9B70EAB4-3E0D-2EBB-7D38-3B4850235634}"/>
                </a:ext>
              </a:extLst>
            </p:cNvPr>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154;p63">
              <a:extLst>
                <a:ext uri="{FF2B5EF4-FFF2-40B4-BE49-F238E27FC236}">
                  <a16:creationId xmlns:a16="http://schemas.microsoft.com/office/drawing/2014/main" id="{99F46E26-AA3A-2037-757B-E4E533848C6E}"/>
                </a:ext>
              </a:extLst>
            </p:cNvPr>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2155;p63">
              <a:extLst>
                <a:ext uri="{FF2B5EF4-FFF2-40B4-BE49-F238E27FC236}">
                  <a16:creationId xmlns:a16="http://schemas.microsoft.com/office/drawing/2014/main" id="{4F58116E-A6AA-6633-2CDE-B1A8D5D6E407}"/>
                </a:ext>
              </a:extLst>
            </p:cNvPr>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2156;p63">
              <a:extLst>
                <a:ext uri="{FF2B5EF4-FFF2-40B4-BE49-F238E27FC236}">
                  <a16:creationId xmlns:a16="http://schemas.microsoft.com/office/drawing/2014/main" id="{C1CEFF8C-5A60-248A-2C9B-A2550B9F9B62}"/>
                </a:ext>
              </a:extLst>
            </p:cNvPr>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46" name="Google Shape;2157;p63">
            <a:extLst>
              <a:ext uri="{FF2B5EF4-FFF2-40B4-BE49-F238E27FC236}">
                <a16:creationId xmlns:a16="http://schemas.microsoft.com/office/drawing/2014/main" id="{1AE300B4-7E37-DCDE-A94A-38BAFCA8D1A8}"/>
              </a:ext>
            </a:extLst>
          </p:cNvPr>
          <p:cNvGrpSpPr/>
          <p:nvPr/>
        </p:nvGrpSpPr>
        <p:grpSpPr>
          <a:xfrm>
            <a:off x="4807571" y="1667979"/>
            <a:ext cx="890704" cy="879875"/>
            <a:chOff x="5624415" y="3404280"/>
            <a:chExt cx="656087" cy="648111"/>
          </a:xfrm>
        </p:grpSpPr>
        <p:grpSp>
          <p:nvGrpSpPr>
            <p:cNvPr id="47" name="Google Shape;2158;p63">
              <a:extLst>
                <a:ext uri="{FF2B5EF4-FFF2-40B4-BE49-F238E27FC236}">
                  <a16:creationId xmlns:a16="http://schemas.microsoft.com/office/drawing/2014/main" id="{70A90602-C464-D4D2-527D-C3B2ADC28AB4}"/>
                </a:ext>
              </a:extLst>
            </p:cNvPr>
            <p:cNvGrpSpPr/>
            <p:nvPr/>
          </p:nvGrpSpPr>
          <p:grpSpPr>
            <a:xfrm flipH="1">
              <a:off x="5624415" y="3404280"/>
              <a:ext cx="656087" cy="648111"/>
              <a:chOff x="-2708900" y="3174350"/>
              <a:chExt cx="350100" cy="345825"/>
            </a:xfrm>
          </p:grpSpPr>
          <p:sp>
            <p:nvSpPr>
              <p:cNvPr id="49" name="Google Shape;2159;p63">
                <a:extLst>
                  <a:ext uri="{FF2B5EF4-FFF2-40B4-BE49-F238E27FC236}">
                    <a16:creationId xmlns:a16="http://schemas.microsoft.com/office/drawing/2014/main" id="{819D8544-35B2-41A8-F1CB-52C2ACD2DCA0}"/>
                  </a:ext>
                </a:extLst>
              </p:cNvPr>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2160;p63">
                <a:extLst>
                  <a:ext uri="{FF2B5EF4-FFF2-40B4-BE49-F238E27FC236}">
                    <a16:creationId xmlns:a16="http://schemas.microsoft.com/office/drawing/2014/main" id="{20016D34-7304-FB8E-8C3C-C4B6FFB0C594}"/>
                  </a:ext>
                </a:extLst>
              </p:cNvPr>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161;p63">
                <a:extLst>
                  <a:ext uri="{FF2B5EF4-FFF2-40B4-BE49-F238E27FC236}">
                    <a16:creationId xmlns:a16="http://schemas.microsoft.com/office/drawing/2014/main" id="{2DFC8B30-52DA-E519-AEC8-658BDA91ACD1}"/>
                  </a:ext>
                </a:extLst>
              </p:cNvPr>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2162;p63">
                <a:extLst>
                  <a:ext uri="{FF2B5EF4-FFF2-40B4-BE49-F238E27FC236}">
                    <a16:creationId xmlns:a16="http://schemas.microsoft.com/office/drawing/2014/main" id="{C5D31B5E-A33D-3B09-4D13-06A9F9E4D679}"/>
                  </a:ext>
                </a:extLst>
              </p:cNvPr>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163;p63">
                <a:extLst>
                  <a:ext uri="{FF2B5EF4-FFF2-40B4-BE49-F238E27FC236}">
                    <a16:creationId xmlns:a16="http://schemas.microsoft.com/office/drawing/2014/main" id="{F8132842-E531-DD0C-D5A1-E4B8AE96C8BA}"/>
                  </a:ext>
                </a:extLst>
              </p:cNvPr>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2164;p63">
                <a:extLst>
                  <a:ext uri="{FF2B5EF4-FFF2-40B4-BE49-F238E27FC236}">
                    <a16:creationId xmlns:a16="http://schemas.microsoft.com/office/drawing/2014/main" id="{BF53FA34-2A93-1847-880B-E251148550F4}"/>
                  </a:ext>
                </a:extLst>
              </p:cNvPr>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48" name="Google Shape;2165;p63">
              <a:extLst>
                <a:ext uri="{FF2B5EF4-FFF2-40B4-BE49-F238E27FC236}">
                  <a16:creationId xmlns:a16="http://schemas.microsoft.com/office/drawing/2014/main" id="{A38FD359-6430-39DC-A1C3-D294F51C82FB}"/>
                </a:ext>
              </a:extLst>
            </p:cNvPr>
            <p:cNvCxnSpPr/>
            <p:nvPr/>
          </p:nvCxnSpPr>
          <p:spPr>
            <a:xfrm>
              <a:off x="5679725" y="4047784"/>
              <a:ext cx="507900" cy="0"/>
            </a:xfrm>
            <a:prstGeom prst="straightConnector1">
              <a:avLst/>
            </a:prstGeom>
            <a:noFill/>
            <a:ln w="9525" cap="flat" cmpd="sng">
              <a:solidFill>
                <a:srgbClr val="43324A"/>
              </a:solidFill>
              <a:prstDash val="solid"/>
              <a:round/>
              <a:headEnd type="none" w="med" len="med"/>
              <a:tailEnd type="none" w="med" len="med"/>
            </a:ln>
          </p:spPr>
        </p:cxnSp>
      </p:grpSp>
      <p:grpSp>
        <p:nvGrpSpPr>
          <p:cNvPr id="65" name="Google Shape;2175;p63">
            <a:extLst>
              <a:ext uri="{FF2B5EF4-FFF2-40B4-BE49-F238E27FC236}">
                <a16:creationId xmlns:a16="http://schemas.microsoft.com/office/drawing/2014/main" id="{5F36A07A-5AFE-D636-CF99-8D82ABD258AF}"/>
              </a:ext>
            </a:extLst>
          </p:cNvPr>
          <p:cNvGrpSpPr/>
          <p:nvPr/>
        </p:nvGrpSpPr>
        <p:grpSpPr>
          <a:xfrm>
            <a:off x="329110" y="2720333"/>
            <a:ext cx="1095550" cy="995930"/>
            <a:chOff x="6494019" y="-137261"/>
            <a:chExt cx="2116596" cy="1924130"/>
          </a:xfrm>
        </p:grpSpPr>
        <p:sp>
          <p:nvSpPr>
            <p:cNvPr id="66" name="Google Shape;2176;p63">
              <a:extLst>
                <a:ext uri="{FF2B5EF4-FFF2-40B4-BE49-F238E27FC236}">
                  <a16:creationId xmlns:a16="http://schemas.microsoft.com/office/drawing/2014/main" id="{39AAC719-3672-C72A-83FB-B23B18163FB1}"/>
                </a:ext>
              </a:extLst>
            </p:cNvPr>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2177;p63">
              <a:extLst>
                <a:ext uri="{FF2B5EF4-FFF2-40B4-BE49-F238E27FC236}">
                  <a16:creationId xmlns:a16="http://schemas.microsoft.com/office/drawing/2014/main" id="{2F8FC07E-071F-ED27-0311-113777157ED5}"/>
                </a:ext>
              </a:extLst>
            </p:cNvPr>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8" name="Google Shape;2178;p63">
            <a:extLst>
              <a:ext uri="{FF2B5EF4-FFF2-40B4-BE49-F238E27FC236}">
                <a16:creationId xmlns:a16="http://schemas.microsoft.com/office/drawing/2014/main" id="{22350B00-C1A7-6BCA-65D9-7CD4A3EED731}"/>
              </a:ext>
            </a:extLst>
          </p:cNvPr>
          <p:cNvGrpSpPr/>
          <p:nvPr/>
        </p:nvGrpSpPr>
        <p:grpSpPr>
          <a:xfrm>
            <a:off x="5857959" y="3763611"/>
            <a:ext cx="1095550" cy="995930"/>
            <a:chOff x="6494019" y="-137261"/>
            <a:chExt cx="2116596" cy="1924130"/>
          </a:xfrm>
        </p:grpSpPr>
        <p:sp>
          <p:nvSpPr>
            <p:cNvPr id="69" name="Google Shape;2179;p63">
              <a:extLst>
                <a:ext uri="{FF2B5EF4-FFF2-40B4-BE49-F238E27FC236}">
                  <a16:creationId xmlns:a16="http://schemas.microsoft.com/office/drawing/2014/main" id="{08CD4840-013B-2D58-9AB8-164436A9958D}"/>
                </a:ext>
              </a:extLst>
            </p:cNvPr>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0" name="Google Shape;2180;p63">
              <a:extLst>
                <a:ext uri="{FF2B5EF4-FFF2-40B4-BE49-F238E27FC236}">
                  <a16:creationId xmlns:a16="http://schemas.microsoft.com/office/drawing/2014/main" id="{43833536-1286-236E-1679-B2D2CCC0A07F}"/>
                </a:ext>
              </a:extLst>
            </p:cNvPr>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1" name="Google Shape;2181;p63">
            <a:extLst>
              <a:ext uri="{FF2B5EF4-FFF2-40B4-BE49-F238E27FC236}">
                <a16:creationId xmlns:a16="http://schemas.microsoft.com/office/drawing/2014/main" id="{14F22A15-5385-68BA-5DCA-CDEAEC0DB472}"/>
              </a:ext>
            </a:extLst>
          </p:cNvPr>
          <p:cNvSpPr/>
          <p:nvPr/>
        </p:nvSpPr>
        <p:spPr>
          <a:xfrm rot="-1644435">
            <a:off x="3247285" y="1361651"/>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2" name="Google Shape;2182;p63">
            <a:extLst>
              <a:ext uri="{FF2B5EF4-FFF2-40B4-BE49-F238E27FC236}">
                <a16:creationId xmlns:a16="http://schemas.microsoft.com/office/drawing/2014/main" id="{D45E8529-5CF2-A8CE-83A0-FA98B7545274}"/>
              </a:ext>
            </a:extLst>
          </p:cNvPr>
          <p:cNvSpPr/>
          <p:nvPr/>
        </p:nvSpPr>
        <p:spPr>
          <a:xfrm>
            <a:off x="5698274" y="129698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3" name="Google Shape;2183;p63">
            <a:extLst>
              <a:ext uri="{FF2B5EF4-FFF2-40B4-BE49-F238E27FC236}">
                <a16:creationId xmlns:a16="http://schemas.microsoft.com/office/drawing/2014/main" id="{2E39AFFC-6DD5-BCF6-2BEF-D7E867B2E6DB}"/>
              </a:ext>
            </a:extLst>
          </p:cNvPr>
          <p:cNvSpPr/>
          <p:nvPr/>
        </p:nvSpPr>
        <p:spPr>
          <a:xfrm rot="1644435" flipH="1">
            <a:off x="7860010" y="299147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F8A40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4" name="Google Shape;2184;p63">
            <a:extLst>
              <a:ext uri="{FF2B5EF4-FFF2-40B4-BE49-F238E27FC236}">
                <a16:creationId xmlns:a16="http://schemas.microsoft.com/office/drawing/2014/main" id="{583F9797-7114-A505-5BFA-ECF4C76F6EC7}"/>
              </a:ext>
            </a:extLst>
          </p:cNvPr>
          <p:cNvSpPr/>
          <p:nvPr/>
        </p:nvSpPr>
        <p:spPr>
          <a:xfrm flipH="1">
            <a:off x="2558549" y="291686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247177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1000"/>
                                        <p:tgtEl>
                                          <p:spTgt spid="103"/>
                                        </p:tgtEl>
                                      </p:cBhvr>
                                    </p:animEffect>
                                    <p:anim calcmode="lin" valueType="num">
                                      <p:cBhvr>
                                        <p:cTn id="8" dur="1000" fill="hold"/>
                                        <p:tgtEl>
                                          <p:spTgt spid="103"/>
                                        </p:tgtEl>
                                        <p:attrNameLst>
                                          <p:attrName>ppt_x</p:attrName>
                                        </p:attrNameLst>
                                      </p:cBhvr>
                                      <p:tavLst>
                                        <p:tav tm="0">
                                          <p:val>
                                            <p:strVal val="#ppt_x"/>
                                          </p:val>
                                        </p:tav>
                                        <p:tav tm="100000">
                                          <p:val>
                                            <p:strVal val="#ppt_x"/>
                                          </p:val>
                                        </p:tav>
                                      </p:tavLst>
                                    </p:anim>
                                    <p:anim calcmode="lin" valueType="num">
                                      <p:cBhvr>
                                        <p:cTn id="9" dur="1000" fill="hold"/>
                                        <p:tgtEl>
                                          <p:spTgt spid="10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fade">
                                      <p:cBhvr>
                                        <p:cTn id="12" dur="1000"/>
                                        <p:tgtEl>
                                          <p:spTgt spid="106"/>
                                        </p:tgtEl>
                                      </p:cBhvr>
                                    </p:animEffect>
                                    <p:anim calcmode="lin" valueType="num">
                                      <p:cBhvr>
                                        <p:cTn id="13" dur="1000" fill="hold"/>
                                        <p:tgtEl>
                                          <p:spTgt spid="106"/>
                                        </p:tgtEl>
                                        <p:attrNameLst>
                                          <p:attrName>ppt_x</p:attrName>
                                        </p:attrNameLst>
                                      </p:cBhvr>
                                      <p:tavLst>
                                        <p:tav tm="0">
                                          <p:val>
                                            <p:strVal val="#ppt_x"/>
                                          </p:val>
                                        </p:tav>
                                        <p:tav tm="100000">
                                          <p:val>
                                            <p:strVal val="#ppt_x"/>
                                          </p:val>
                                        </p:tav>
                                      </p:tavLst>
                                    </p:anim>
                                    <p:anim calcmode="lin" valueType="num">
                                      <p:cBhvr>
                                        <p:cTn id="14" dur="1000" fill="hold"/>
                                        <p:tgtEl>
                                          <p:spTgt spid="10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1000"/>
                                        <p:tgtEl>
                                          <p:spTgt spid="21"/>
                                        </p:tgtEl>
                                      </p:cBhvr>
                                    </p:animEffect>
                                    <p:anim calcmode="lin" valueType="num">
                                      <p:cBhvr>
                                        <p:cTn id="38" dur="1000" fill="hold"/>
                                        <p:tgtEl>
                                          <p:spTgt spid="21"/>
                                        </p:tgtEl>
                                        <p:attrNameLst>
                                          <p:attrName>ppt_x</p:attrName>
                                        </p:attrNameLst>
                                      </p:cBhvr>
                                      <p:tavLst>
                                        <p:tav tm="0">
                                          <p:val>
                                            <p:strVal val="#ppt_x"/>
                                          </p:val>
                                        </p:tav>
                                        <p:tav tm="100000">
                                          <p:val>
                                            <p:strVal val="#ppt_x"/>
                                          </p:val>
                                        </p:tav>
                                      </p:tavLst>
                                    </p:anim>
                                    <p:anim calcmode="lin" valueType="num">
                                      <p:cBhvr>
                                        <p:cTn id="39" dur="1000" fill="hold"/>
                                        <p:tgtEl>
                                          <p:spTgt spid="21"/>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1000"/>
                                        <p:tgtEl>
                                          <p:spTgt spid="65"/>
                                        </p:tgtEl>
                                      </p:cBhvr>
                                    </p:animEffect>
                                    <p:anim calcmode="lin" valueType="num">
                                      <p:cBhvr>
                                        <p:cTn id="43" dur="1000" fill="hold"/>
                                        <p:tgtEl>
                                          <p:spTgt spid="65"/>
                                        </p:tgtEl>
                                        <p:attrNameLst>
                                          <p:attrName>ppt_x</p:attrName>
                                        </p:attrNameLst>
                                      </p:cBhvr>
                                      <p:tavLst>
                                        <p:tav tm="0">
                                          <p:val>
                                            <p:strVal val="#ppt_x"/>
                                          </p:val>
                                        </p:tav>
                                        <p:tav tm="100000">
                                          <p:val>
                                            <p:strVal val="#ppt_x"/>
                                          </p:val>
                                        </p:tav>
                                      </p:tavLst>
                                    </p:anim>
                                    <p:anim calcmode="lin" valueType="num">
                                      <p:cBhvr>
                                        <p:cTn id="44" dur="1000" fill="hold"/>
                                        <p:tgtEl>
                                          <p:spTgt spid="65"/>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74"/>
                                        </p:tgtEl>
                                        <p:attrNameLst>
                                          <p:attrName>style.visibility</p:attrName>
                                        </p:attrNameLst>
                                      </p:cBhvr>
                                      <p:to>
                                        <p:strVal val="visible"/>
                                      </p:to>
                                    </p:set>
                                    <p:animEffect transition="in" filter="fade">
                                      <p:cBhvr>
                                        <p:cTn id="47" dur="1000"/>
                                        <p:tgtEl>
                                          <p:spTgt spid="74"/>
                                        </p:tgtEl>
                                      </p:cBhvr>
                                    </p:animEffect>
                                    <p:anim calcmode="lin" valueType="num">
                                      <p:cBhvr>
                                        <p:cTn id="48" dur="1000" fill="hold"/>
                                        <p:tgtEl>
                                          <p:spTgt spid="74"/>
                                        </p:tgtEl>
                                        <p:attrNameLst>
                                          <p:attrName>ppt_x</p:attrName>
                                        </p:attrNameLst>
                                      </p:cBhvr>
                                      <p:tavLst>
                                        <p:tav tm="0">
                                          <p:val>
                                            <p:strVal val="#ppt_x"/>
                                          </p:val>
                                        </p:tav>
                                        <p:tav tm="100000">
                                          <p:val>
                                            <p:strVal val="#ppt_x"/>
                                          </p:val>
                                        </p:tav>
                                      </p:tavLst>
                                    </p:anim>
                                    <p:anim calcmode="lin" valueType="num">
                                      <p:cBhvr>
                                        <p:cTn id="49"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1000"/>
                                        <p:tgtEl>
                                          <p:spTgt spid="5"/>
                                        </p:tgtEl>
                                      </p:cBhvr>
                                    </p:animEffect>
                                    <p:anim calcmode="lin" valueType="num">
                                      <p:cBhvr>
                                        <p:cTn id="55" dur="1000" fill="hold"/>
                                        <p:tgtEl>
                                          <p:spTgt spid="5"/>
                                        </p:tgtEl>
                                        <p:attrNameLst>
                                          <p:attrName>ppt_x</p:attrName>
                                        </p:attrNameLst>
                                      </p:cBhvr>
                                      <p:tavLst>
                                        <p:tav tm="0">
                                          <p:val>
                                            <p:strVal val="#ppt_x"/>
                                          </p:val>
                                        </p:tav>
                                        <p:tav tm="100000">
                                          <p:val>
                                            <p:strVal val="#ppt_x"/>
                                          </p:val>
                                        </p:tav>
                                      </p:tavLst>
                                    </p:anim>
                                    <p:anim calcmode="lin" valueType="num">
                                      <p:cBhvr>
                                        <p:cTn id="56" dur="1000" fill="hold"/>
                                        <p:tgtEl>
                                          <p:spTgt spid="5"/>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1000"/>
                                        <p:tgtEl>
                                          <p:spTgt spid="9"/>
                                        </p:tgtEl>
                                      </p:cBhvr>
                                    </p:animEffect>
                                    <p:anim calcmode="lin" valueType="num">
                                      <p:cBhvr>
                                        <p:cTn id="60" dur="1000" fill="hold"/>
                                        <p:tgtEl>
                                          <p:spTgt spid="9"/>
                                        </p:tgtEl>
                                        <p:attrNameLst>
                                          <p:attrName>ppt_x</p:attrName>
                                        </p:attrNameLst>
                                      </p:cBhvr>
                                      <p:tavLst>
                                        <p:tav tm="0">
                                          <p:val>
                                            <p:strVal val="#ppt_x"/>
                                          </p:val>
                                        </p:tav>
                                        <p:tav tm="100000">
                                          <p:val>
                                            <p:strVal val="#ppt_x"/>
                                          </p:val>
                                        </p:tav>
                                      </p:tavLst>
                                    </p:anim>
                                    <p:anim calcmode="lin" valueType="num">
                                      <p:cBhvr>
                                        <p:cTn id="61" dur="1000" fill="hold"/>
                                        <p:tgtEl>
                                          <p:spTgt spid="9"/>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fade">
                                      <p:cBhvr>
                                        <p:cTn id="64" dur="1000"/>
                                        <p:tgtEl>
                                          <p:spTgt spid="17"/>
                                        </p:tgtEl>
                                      </p:cBhvr>
                                    </p:animEffect>
                                    <p:anim calcmode="lin" valueType="num">
                                      <p:cBhvr>
                                        <p:cTn id="65" dur="1000" fill="hold"/>
                                        <p:tgtEl>
                                          <p:spTgt spid="17"/>
                                        </p:tgtEl>
                                        <p:attrNameLst>
                                          <p:attrName>ppt_x</p:attrName>
                                        </p:attrNameLst>
                                      </p:cBhvr>
                                      <p:tavLst>
                                        <p:tav tm="0">
                                          <p:val>
                                            <p:strVal val="#ppt_x"/>
                                          </p:val>
                                        </p:tav>
                                        <p:tav tm="100000">
                                          <p:val>
                                            <p:strVal val="#ppt_x"/>
                                          </p:val>
                                        </p:tav>
                                      </p:tavLst>
                                    </p:anim>
                                    <p:anim calcmode="lin" valueType="num">
                                      <p:cBhvr>
                                        <p:cTn id="66" dur="1000" fill="hold"/>
                                        <p:tgtEl>
                                          <p:spTgt spid="17"/>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fade">
                                      <p:cBhvr>
                                        <p:cTn id="69" dur="1000"/>
                                        <p:tgtEl>
                                          <p:spTgt spid="19"/>
                                        </p:tgtEl>
                                      </p:cBhvr>
                                    </p:animEffect>
                                    <p:anim calcmode="lin" valueType="num">
                                      <p:cBhvr>
                                        <p:cTn id="70" dur="1000" fill="hold"/>
                                        <p:tgtEl>
                                          <p:spTgt spid="19"/>
                                        </p:tgtEl>
                                        <p:attrNameLst>
                                          <p:attrName>ppt_x</p:attrName>
                                        </p:attrNameLst>
                                      </p:cBhvr>
                                      <p:tavLst>
                                        <p:tav tm="0">
                                          <p:val>
                                            <p:strVal val="#ppt_x"/>
                                          </p:val>
                                        </p:tav>
                                        <p:tav tm="100000">
                                          <p:val>
                                            <p:strVal val="#ppt_x"/>
                                          </p:val>
                                        </p:tav>
                                      </p:tavLst>
                                    </p:anim>
                                    <p:anim calcmode="lin" valueType="num">
                                      <p:cBhvr>
                                        <p:cTn id="71" dur="1000" fill="hold"/>
                                        <p:tgtEl>
                                          <p:spTgt spid="19"/>
                                        </p:tgtEl>
                                        <p:attrNameLst>
                                          <p:attrName>ppt_y</p:attrName>
                                        </p:attrNameLst>
                                      </p:cBhvr>
                                      <p:tavLst>
                                        <p:tav tm="0">
                                          <p:val>
                                            <p:strVal val="#ppt_y+.1"/>
                                          </p:val>
                                        </p:tav>
                                        <p:tav tm="100000">
                                          <p:val>
                                            <p:strVal val="#ppt_y"/>
                                          </p:val>
                                        </p:tav>
                                      </p:tavLst>
                                    </p:anim>
                                  </p:childTnLst>
                                </p:cTn>
                              </p:par>
                              <p:par>
                                <p:cTn id="72" presetID="42" presetClass="entr" presetSubtype="0" fill="hold"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fade">
                                      <p:cBhvr>
                                        <p:cTn id="74" dur="1000"/>
                                        <p:tgtEl>
                                          <p:spTgt spid="29"/>
                                        </p:tgtEl>
                                      </p:cBhvr>
                                    </p:animEffect>
                                    <p:anim calcmode="lin" valueType="num">
                                      <p:cBhvr>
                                        <p:cTn id="75" dur="1000" fill="hold"/>
                                        <p:tgtEl>
                                          <p:spTgt spid="29"/>
                                        </p:tgtEl>
                                        <p:attrNameLst>
                                          <p:attrName>ppt_x</p:attrName>
                                        </p:attrNameLst>
                                      </p:cBhvr>
                                      <p:tavLst>
                                        <p:tav tm="0">
                                          <p:val>
                                            <p:strVal val="#ppt_x"/>
                                          </p:val>
                                        </p:tav>
                                        <p:tav tm="100000">
                                          <p:val>
                                            <p:strVal val="#ppt_x"/>
                                          </p:val>
                                        </p:tav>
                                      </p:tavLst>
                                    </p:anim>
                                    <p:anim calcmode="lin" valueType="num">
                                      <p:cBhvr>
                                        <p:cTn id="76" dur="1000" fill="hold"/>
                                        <p:tgtEl>
                                          <p:spTgt spid="29"/>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Effect transition="in" filter="fade">
                                      <p:cBhvr>
                                        <p:cTn id="79" dur="1000"/>
                                        <p:tgtEl>
                                          <p:spTgt spid="46"/>
                                        </p:tgtEl>
                                      </p:cBhvr>
                                    </p:animEffect>
                                    <p:anim calcmode="lin" valueType="num">
                                      <p:cBhvr>
                                        <p:cTn id="80" dur="1000" fill="hold"/>
                                        <p:tgtEl>
                                          <p:spTgt spid="46"/>
                                        </p:tgtEl>
                                        <p:attrNameLst>
                                          <p:attrName>ppt_x</p:attrName>
                                        </p:attrNameLst>
                                      </p:cBhvr>
                                      <p:tavLst>
                                        <p:tav tm="0">
                                          <p:val>
                                            <p:strVal val="#ppt_x"/>
                                          </p:val>
                                        </p:tav>
                                        <p:tav tm="100000">
                                          <p:val>
                                            <p:strVal val="#ppt_x"/>
                                          </p:val>
                                        </p:tav>
                                      </p:tavLst>
                                    </p:anim>
                                    <p:anim calcmode="lin" valueType="num">
                                      <p:cBhvr>
                                        <p:cTn id="81" dur="1000" fill="hold"/>
                                        <p:tgtEl>
                                          <p:spTgt spid="4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71"/>
                                        </p:tgtEl>
                                        <p:attrNameLst>
                                          <p:attrName>style.visibility</p:attrName>
                                        </p:attrNameLst>
                                      </p:cBhvr>
                                      <p:to>
                                        <p:strVal val="visible"/>
                                      </p:to>
                                    </p:set>
                                    <p:animEffect transition="in" filter="fade">
                                      <p:cBhvr>
                                        <p:cTn id="84" dur="1000"/>
                                        <p:tgtEl>
                                          <p:spTgt spid="71"/>
                                        </p:tgtEl>
                                      </p:cBhvr>
                                    </p:animEffect>
                                    <p:anim calcmode="lin" valueType="num">
                                      <p:cBhvr>
                                        <p:cTn id="85" dur="1000" fill="hold"/>
                                        <p:tgtEl>
                                          <p:spTgt spid="71"/>
                                        </p:tgtEl>
                                        <p:attrNameLst>
                                          <p:attrName>ppt_x</p:attrName>
                                        </p:attrNameLst>
                                      </p:cBhvr>
                                      <p:tavLst>
                                        <p:tav tm="0">
                                          <p:val>
                                            <p:strVal val="#ppt_x"/>
                                          </p:val>
                                        </p:tav>
                                        <p:tav tm="100000">
                                          <p:val>
                                            <p:strVal val="#ppt_x"/>
                                          </p:val>
                                        </p:tav>
                                      </p:tavLst>
                                    </p:anim>
                                    <p:anim calcmode="lin" valueType="num">
                                      <p:cBhvr>
                                        <p:cTn id="86"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72"/>
                                        </p:tgtEl>
                                        <p:attrNameLst>
                                          <p:attrName>style.visibility</p:attrName>
                                        </p:attrNameLst>
                                      </p:cBhvr>
                                      <p:to>
                                        <p:strVal val="visible"/>
                                      </p:to>
                                    </p:set>
                                    <p:animEffect transition="in" filter="fade">
                                      <p:cBhvr>
                                        <p:cTn id="91" dur="1000"/>
                                        <p:tgtEl>
                                          <p:spTgt spid="72"/>
                                        </p:tgtEl>
                                      </p:cBhvr>
                                    </p:animEffect>
                                    <p:anim calcmode="lin" valueType="num">
                                      <p:cBhvr>
                                        <p:cTn id="92" dur="1000" fill="hold"/>
                                        <p:tgtEl>
                                          <p:spTgt spid="72"/>
                                        </p:tgtEl>
                                        <p:attrNameLst>
                                          <p:attrName>ppt_x</p:attrName>
                                        </p:attrNameLst>
                                      </p:cBhvr>
                                      <p:tavLst>
                                        <p:tav tm="0">
                                          <p:val>
                                            <p:strVal val="#ppt_x"/>
                                          </p:val>
                                        </p:tav>
                                        <p:tav tm="100000">
                                          <p:val>
                                            <p:strVal val="#ppt_x"/>
                                          </p:val>
                                        </p:tav>
                                      </p:tavLst>
                                    </p:anim>
                                    <p:anim calcmode="lin" valueType="num">
                                      <p:cBhvr>
                                        <p:cTn id="93" dur="1000" fill="hold"/>
                                        <p:tgtEl>
                                          <p:spTgt spid="7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fade">
                                      <p:cBhvr>
                                        <p:cTn id="96" dur="1000"/>
                                        <p:tgtEl>
                                          <p:spTgt spid="6"/>
                                        </p:tgtEl>
                                      </p:cBhvr>
                                    </p:animEffect>
                                    <p:anim calcmode="lin" valueType="num">
                                      <p:cBhvr>
                                        <p:cTn id="97" dur="1000" fill="hold"/>
                                        <p:tgtEl>
                                          <p:spTgt spid="6"/>
                                        </p:tgtEl>
                                        <p:attrNameLst>
                                          <p:attrName>ppt_x</p:attrName>
                                        </p:attrNameLst>
                                      </p:cBhvr>
                                      <p:tavLst>
                                        <p:tav tm="0">
                                          <p:val>
                                            <p:strVal val="#ppt_x"/>
                                          </p:val>
                                        </p:tav>
                                        <p:tav tm="100000">
                                          <p:val>
                                            <p:strVal val="#ppt_x"/>
                                          </p:val>
                                        </p:tav>
                                      </p:tavLst>
                                    </p:anim>
                                    <p:anim calcmode="lin" valueType="num">
                                      <p:cBhvr>
                                        <p:cTn id="98" dur="1000" fill="hold"/>
                                        <p:tgtEl>
                                          <p:spTgt spid="6"/>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15"/>
                                        </p:tgtEl>
                                        <p:attrNameLst>
                                          <p:attrName>style.visibility</p:attrName>
                                        </p:attrNameLst>
                                      </p:cBhvr>
                                      <p:to>
                                        <p:strVal val="visible"/>
                                      </p:to>
                                    </p:set>
                                    <p:animEffect transition="in" filter="fade">
                                      <p:cBhvr>
                                        <p:cTn id="106" dur="1000"/>
                                        <p:tgtEl>
                                          <p:spTgt spid="15"/>
                                        </p:tgtEl>
                                      </p:cBhvr>
                                    </p:animEffect>
                                    <p:anim calcmode="lin" valueType="num">
                                      <p:cBhvr>
                                        <p:cTn id="107" dur="1000" fill="hold"/>
                                        <p:tgtEl>
                                          <p:spTgt spid="15"/>
                                        </p:tgtEl>
                                        <p:attrNameLst>
                                          <p:attrName>ppt_x</p:attrName>
                                        </p:attrNameLst>
                                      </p:cBhvr>
                                      <p:tavLst>
                                        <p:tav tm="0">
                                          <p:val>
                                            <p:strVal val="#ppt_x"/>
                                          </p:val>
                                        </p:tav>
                                        <p:tav tm="100000">
                                          <p:val>
                                            <p:strVal val="#ppt_x"/>
                                          </p:val>
                                        </p:tav>
                                      </p:tavLst>
                                    </p:anim>
                                    <p:anim calcmode="lin" valueType="num">
                                      <p:cBhvr>
                                        <p:cTn id="108" dur="1000" fill="hold"/>
                                        <p:tgtEl>
                                          <p:spTgt spid="15"/>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20"/>
                                        </p:tgtEl>
                                        <p:attrNameLst>
                                          <p:attrName>style.visibility</p:attrName>
                                        </p:attrNameLst>
                                      </p:cBhvr>
                                      <p:to>
                                        <p:strVal val="visible"/>
                                      </p:to>
                                    </p:set>
                                    <p:animEffect transition="in" filter="fade">
                                      <p:cBhvr>
                                        <p:cTn id="111" dur="1000"/>
                                        <p:tgtEl>
                                          <p:spTgt spid="20"/>
                                        </p:tgtEl>
                                      </p:cBhvr>
                                    </p:animEffect>
                                    <p:anim calcmode="lin" valueType="num">
                                      <p:cBhvr>
                                        <p:cTn id="112" dur="1000" fill="hold"/>
                                        <p:tgtEl>
                                          <p:spTgt spid="20"/>
                                        </p:tgtEl>
                                        <p:attrNameLst>
                                          <p:attrName>ppt_x</p:attrName>
                                        </p:attrNameLst>
                                      </p:cBhvr>
                                      <p:tavLst>
                                        <p:tav tm="0">
                                          <p:val>
                                            <p:strVal val="#ppt_x"/>
                                          </p:val>
                                        </p:tav>
                                        <p:tav tm="100000">
                                          <p:val>
                                            <p:strVal val="#ppt_x"/>
                                          </p:val>
                                        </p:tav>
                                      </p:tavLst>
                                    </p:anim>
                                    <p:anim calcmode="lin" valueType="num">
                                      <p:cBhvr>
                                        <p:cTn id="113" dur="1000" fill="hold"/>
                                        <p:tgtEl>
                                          <p:spTgt spid="20"/>
                                        </p:tgtEl>
                                        <p:attrNameLst>
                                          <p:attrName>ppt_y</p:attrName>
                                        </p:attrNameLst>
                                      </p:cBhvr>
                                      <p:tavLst>
                                        <p:tav tm="0">
                                          <p:val>
                                            <p:strVal val="#ppt_y+.1"/>
                                          </p:val>
                                        </p:tav>
                                        <p:tav tm="100000">
                                          <p:val>
                                            <p:strVal val="#ppt_y"/>
                                          </p:val>
                                        </p:tav>
                                      </p:tavLst>
                                    </p:anim>
                                  </p:childTnLst>
                                </p:cTn>
                              </p:par>
                              <p:par>
                                <p:cTn id="114" presetID="42" presetClass="entr" presetSubtype="0" fill="hold" nodeType="withEffect">
                                  <p:stCondLst>
                                    <p:cond delay="0"/>
                                  </p:stCondLst>
                                  <p:childTnLst>
                                    <p:set>
                                      <p:cBhvr>
                                        <p:cTn id="115" dur="1" fill="hold">
                                          <p:stCondLst>
                                            <p:cond delay="0"/>
                                          </p:stCondLst>
                                        </p:cTn>
                                        <p:tgtEl>
                                          <p:spTgt spid="38"/>
                                        </p:tgtEl>
                                        <p:attrNameLst>
                                          <p:attrName>style.visibility</p:attrName>
                                        </p:attrNameLst>
                                      </p:cBhvr>
                                      <p:to>
                                        <p:strVal val="visible"/>
                                      </p:to>
                                    </p:set>
                                    <p:animEffect transition="in" filter="fade">
                                      <p:cBhvr>
                                        <p:cTn id="116" dur="1000"/>
                                        <p:tgtEl>
                                          <p:spTgt spid="38"/>
                                        </p:tgtEl>
                                      </p:cBhvr>
                                    </p:animEffect>
                                    <p:anim calcmode="lin" valueType="num">
                                      <p:cBhvr>
                                        <p:cTn id="117" dur="1000" fill="hold"/>
                                        <p:tgtEl>
                                          <p:spTgt spid="38"/>
                                        </p:tgtEl>
                                        <p:attrNameLst>
                                          <p:attrName>ppt_x</p:attrName>
                                        </p:attrNameLst>
                                      </p:cBhvr>
                                      <p:tavLst>
                                        <p:tav tm="0">
                                          <p:val>
                                            <p:strVal val="#ppt_x"/>
                                          </p:val>
                                        </p:tav>
                                        <p:tav tm="100000">
                                          <p:val>
                                            <p:strVal val="#ppt_x"/>
                                          </p:val>
                                        </p:tav>
                                      </p:tavLst>
                                    </p:anim>
                                    <p:anim calcmode="lin" valueType="num">
                                      <p:cBhvr>
                                        <p:cTn id="118" dur="1000" fill="hold"/>
                                        <p:tgtEl>
                                          <p:spTgt spid="38"/>
                                        </p:tgtEl>
                                        <p:attrNameLst>
                                          <p:attrName>ppt_y</p:attrName>
                                        </p:attrNameLst>
                                      </p:cBhvr>
                                      <p:tavLst>
                                        <p:tav tm="0">
                                          <p:val>
                                            <p:strVal val="#ppt_y+.1"/>
                                          </p:val>
                                        </p:tav>
                                        <p:tav tm="100000">
                                          <p:val>
                                            <p:strVal val="#ppt_y"/>
                                          </p:val>
                                        </p:tav>
                                      </p:tavLst>
                                    </p:anim>
                                  </p:childTnLst>
                                </p:cTn>
                              </p:par>
                              <p:par>
                                <p:cTn id="119" presetID="42" presetClass="entr" presetSubtype="0" fill="hold" nodeType="withEffect">
                                  <p:stCondLst>
                                    <p:cond delay="0"/>
                                  </p:stCondLst>
                                  <p:childTnLst>
                                    <p:set>
                                      <p:cBhvr>
                                        <p:cTn id="120" dur="1" fill="hold">
                                          <p:stCondLst>
                                            <p:cond delay="0"/>
                                          </p:stCondLst>
                                        </p:cTn>
                                        <p:tgtEl>
                                          <p:spTgt spid="68"/>
                                        </p:tgtEl>
                                        <p:attrNameLst>
                                          <p:attrName>style.visibility</p:attrName>
                                        </p:attrNameLst>
                                      </p:cBhvr>
                                      <p:to>
                                        <p:strVal val="visible"/>
                                      </p:to>
                                    </p:set>
                                    <p:animEffect transition="in" filter="fade">
                                      <p:cBhvr>
                                        <p:cTn id="121" dur="1000"/>
                                        <p:tgtEl>
                                          <p:spTgt spid="68"/>
                                        </p:tgtEl>
                                      </p:cBhvr>
                                    </p:animEffect>
                                    <p:anim calcmode="lin" valueType="num">
                                      <p:cBhvr>
                                        <p:cTn id="122" dur="1000" fill="hold"/>
                                        <p:tgtEl>
                                          <p:spTgt spid="68"/>
                                        </p:tgtEl>
                                        <p:attrNameLst>
                                          <p:attrName>ppt_x</p:attrName>
                                        </p:attrNameLst>
                                      </p:cBhvr>
                                      <p:tavLst>
                                        <p:tav tm="0">
                                          <p:val>
                                            <p:strVal val="#ppt_x"/>
                                          </p:val>
                                        </p:tav>
                                        <p:tav tm="100000">
                                          <p:val>
                                            <p:strVal val="#ppt_x"/>
                                          </p:val>
                                        </p:tav>
                                      </p:tavLst>
                                    </p:anim>
                                    <p:anim calcmode="lin" valueType="num">
                                      <p:cBhvr>
                                        <p:cTn id="123" dur="1000" fill="hold"/>
                                        <p:tgtEl>
                                          <p:spTgt spid="68"/>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73"/>
                                        </p:tgtEl>
                                        <p:attrNameLst>
                                          <p:attrName>style.visibility</p:attrName>
                                        </p:attrNameLst>
                                      </p:cBhvr>
                                      <p:to>
                                        <p:strVal val="visible"/>
                                      </p:to>
                                    </p:set>
                                    <p:animEffect transition="in" filter="fade">
                                      <p:cBhvr>
                                        <p:cTn id="126" dur="1000"/>
                                        <p:tgtEl>
                                          <p:spTgt spid="73"/>
                                        </p:tgtEl>
                                      </p:cBhvr>
                                    </p:animEffect>
                                    <p:anim calcmode="lin" valueType="num">
                                      <p:cBhvr>
                                        <p:cTn id="127" dur="1000" fill="hold"/>
                                        <p:tgtEl>
                                          <p:spTgt spid="73"/>
                                        </p:tgtEl>
                                        <p:attrNameLst>
                                          <p:attrName>ppt_x</p:attrName>
                                        </p:attrNameLst>
                                      </p:cBhvr>
                                      <p:tavLst>
                                        <p:tav tm="0">
                                          <p:val>
                                            <p:strVal val="#ppt_x"/>
                                          </p:val>
                                        </p:tav>
                                        <p:tav tm="100000">
                                          <p:val>
                                            <p:strVal val="#ppt_x"/>
                                          </p:val>
                                        </p:tav>
                                      </p:tavLst>
                                    </p:anim>
                                    <p:anim calcmode="lin" valueType="num">
                                      <p:cBhvr>
                                        <p:cTn id="128"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5" grpId="0"/>
      <p:bldP spid="17" grpId="0"/>
      <p:bldP spid="18" grpId="0" animBg="1"/>
      <p:bldP spid="19" grpId="0" animBg="1"/>
      <p:bldP spid="20" grpId="0" animBg="1"/>
      <p:bldP spid="71" grpId="0" animBg="1"/>
      <p:bldP spid="72" grpId="0" animBg="1"/>
      <p:bldP spid="73" grpId="0" animBg="1"/>
      <p:bldP spid="7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924649" y="681064"/>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5400">
                <a:latin typeface="Times New Roman" panose="02020603050405020304" pitchFamily="18" charset="0"/>
                <a:cs typeface="Times New Roman" panose="02020603050405020304" pitchFamily="18" charset="0"/>
              </a:rPr>
              <a:t>6. Tình cảm, cảm xúc</a:t>
            </a:r>
            <a:endParaRPr sz="54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40841688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759672" y="3955291"/>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979122" y="266982"/>
            <a:ext cx="3677207" cy="52322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6. Tình cảm, cảm xúc</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232209" y="78201"/>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Google Shape;1020;p27">
            <a:extLst>
              <a:ext uri="{FF2B5EF4-FFF2-40B4-BE49-F238E27FC236}">
                <a16:creationId xmlns:a16="http://schemas.microsoft.com/office/drawing/2014/main" id="{D55B878F-BFAE-2387-0BBD-5D71B63DE2A5}"/>
              </a:ext>
            </a:extLst>
          </p:cNvPr>
          <p:cNvSpPr/>
          <p:nvPr/>
        </p:nvSpPr>
        <p:spPr>
          <a:xfrm>
            <a:off x="1705474" y="1448151"/>
            <a:ext cx="5890825" cy="1907376"/>
          </a:xfrm>
          <a:prstGeom prst="roundRect">
            <a:avLst>
              <a:gd name="adj" fmla="val 50000"/>
            </a:avLst>
          </a:prstGeom>
          <a:solidFill>
            <a:srgbClr val="FFC365"/>
          </a:solidFill>
          <a:ln>
            <a:solidFill>
              <a:schemeClr val="accent2">
                <a:lumMod val="40000"/>
                <a:lumOff val="60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1022;p27">
            <a:extLst>
              <a:ext uri="{FF2B5EF4-FFF2-40B4-BE49-F238E27FC236}">
                <a16:creationId xmlns:a16="http://schemas.microsoft.com/office/drawing/2014/main" id="{0A50F8B0-7C1D-3FAA-024A-0EDB66021DC6}"/>
              </a:ext>
            </a:extLst>
          </p:cNvPr>
          <p:cNvSpPr txBox="1">
            <a:spLocks/>
          </p:cNvSpPr>
          <p:nvPr/>
        </p:nvSpPr>
        <p:spPr>
          <a:xfrm>
            <a:off x="1665127" y="1886023"/>
            <a:ext cx="5751781" cy="100703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Manrope"/>
              <a:buNone/>
              <a:defRPr sz="1600" b="0" i="0" u="none" strike="noStrike" cap="none">
                <a:solidFill>
                  <a:schemeClr val="dk1"/>
                </a:solidFill>
                <a:latin typeface="Manrope"/>
                <a:ea typeface="Manrope"/>
                <a:cs typeface="Manrope"/>
                <a:sym typeface="Manrope"/>
              </a:defRPr>
            </a:lvl1pPr>
            <a:lvl2pPr marL="914400" marR="0" lvl="1" indent="-317500" algn="ctr" rtl="0">
              <a:lnSpc>
                <a:spcPct val="100000"/>
              </a:lnSpc>
              <a:spcBef>
                <a:spcPts val="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2pPr>
            <a:lvl3pPr marL="1371600" marR="0" lvl="2"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3pPr>
            <a:lvl4pPr marL="1828800" marR="0" lvl="3"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4pPr>
            <a:lvl5pPr marL="2286000" marR="0" lvl="4"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5pPr>
            <a:lvl6pPr marL="2743200" marR="0" lvl="5"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6pPr>
            <a:lvl7pPr marL="3200400" marR="0" lvl="6"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7pPr>
            <a:lvl8pPr marL="3657600" marR="0" lvl="7" indent="-317500" algn="ctr" rtl="0">
              <a:lnSpc>
                <a:spcPct val="100000"/>
              </a:lnSpc>
              <a:spcBef>
                <a:spcPts val="1600"/>
              </a:spcBef>
              <a:spcAft>
                <a:spcPts val="0"/>
              </a:spcAft>
              <a:buClr>
                <a:schemeClr val="lt1"/>
              </a:buClr>
              <a:buSzPts val="1400"/>
              <a:buFont typeface="Manrope"/>
              <a:buNone/>
              <a:defRPr sz="1400" b="0" i="0" u="none" strike="noStrike" cap="none">
                <a:solidFill>
                  <a:schemeClr val="lt1"/>
                </a:solidFill>
                <a:latin typeface="Manrope"/>
                <a:ea typeface="Manrope"/>
                <a:cs typeface="Manrope"/>
                <a:sym typeface="Manrope"/>
              </a:defRPr>
            </a:lvl8pPr>
            <a:lvl9pPr marL="4114800" marR="0" lvl="8" indent="-317500" algn="ctr" rtl="0">
              <a:lnSpc>
                <a:spcPct val="100000"/>
              </a:lnSpc>
              <a:spcBef>
                <a:spcPts val="1600"/>
              </a:spcBef>
              <a:spcAft>
                <a:spcPts val="1600"/>
              </a:spcAft>
              <a:buClr>
                <a:schemeClr val="lt1"/>
              </a:buClr>
              <a:buSzPts val="1400"/>
              <a:buFont typeface="Manrope"/>
              <a:buNone/>
              <a:defRPr sz="1400" b="0" i="0" u="none" strike="noStrike" cap="none">
                <a:solidFill>
                  <a:schemeClr val="lt1"/>
                </a:solidFill>
                <a:latin typeface="Manrope"/>
                <a:ea typeface="Manrope"/>
                <a:cs typeface="Manrope"/>
                <a:sym typeface="Manrope"/>
              </a:defRPr>
            </a:lvl9pPr>
          </a:lstStyle>
          <a:p>
            <a:r>
              <a:rPr lang="en-US" sz="2000" i="1">
                <a:latin typeface="Times New Roman" panose="02020603050405020304" pitchFamily="18" charset="0"/>
                <a:cs typeface="Times New Roman" panose="02020603050405020304" pitchFamily="18" charset="0"/>
              </a:rPr>
              <a:t>    Nhà thơ Thế Lữ cảm nhận: Dưới bóng hoàng lan là tác phẩm “nhân từ như một lời yên ủi” (Thạch Lam- về tác giả và tác phẩm, NXB Giao dục, Hà nội, 2003, tr.147). Từ gợi ý đó, bạn hãy phân tích tình cảm của tác giả đối với con người và cuộc sống được thể hiện qua tác phẩm. </a:t>
            </a:r>
            <a:endParaRPr lang="en-US" sz="2000">
              <a:latin typeface="Times New Roman" panose="02020603050405020304" pitchFamily="18" charset="0"/>
              <a:cs typeface="Times New Roman" panose="02020603050405020304" pitchFamily="18" charset="0"/>
            </a:endParaRPr>
          </a:p>
        </p:txBody>
      </p:sp>
      <p:grpSp>
        <p:nvGrpSpPr>
          <p:cNvPr id="6" name="Google Shape;1063;p27">
            <a:extLst>
              <a:ext uri="{FF2B5EF4-FFF2-40B4-BE49-F238E27FC236}">
                <a16:creationId xmlns:a16="http://schemas.microsoft.com/office/drawing/2014/main" id="{48FEAC48-5C3B-D9D0-D506-B7049246A115}"/>
              </a:ext>
            </a:extLst>
          </p:cNvPr>
          <p:cNvGrpSpPr/>
          <p:nvPr/>
        </p:nvGrpSpPr>
        <p:grpSpPr>
          <a:xfrm flipH="1">
            <a:off x="638688" y="2440661"/>
            <a:ext cx="2219906" cy="2493520"/>
            <a:chOff x="1490618" y="3644399"/>
            <a:chExt cx="780671" cy="926755"/>
          </a:xfrm>
        </p:grpSpPr>
        <p:sp>
          <p:nvSpPr>
            <p:cNvPr id="9" name="Google Shape;1064;p27">
              <a:extLst>
                <a:ext uri="{FF2B5EF4-FFF2-40B4-BE49-F238E27FC236}">
                  <a16:creationId xmlns:a16="http://schemas.microsoft.com/office/drawing/2014/main" id="{21FBEB3C-B35B-5B5F-AE24-26AE75B30FB7}"/>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065;p27">
              <a:extLst>
                <a:ext uri="{FF2B5EF4-FFF2-40B4-BE49-F238E27FC236}">
                  <a16:creationId xmlns:a16="http://schemas.microsoft.com/office/drawing/2014/main" id="{BD904F61-9051-CCB2-16F2-399295E28567}"/>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 name="Google Shape;1066;p27">
              <a:extLst>
                <a:ext uri="{FF2B5EF4-FFF2-40B4-BE49-F238E27FC236}">
                  <a16:creationId xmlns:a16="http://schemas.microsoft.com/office/drawing/2014/main" id="{5067284E-925E-1116-B225-F5DCFAE916AB}"/>
                </a:ext>
              </a:extLst>
            </p:cNvPr>
            <p:cNvGrpSpPr/>
            <p:nvPr/>
          </p:nvGrpSpPr>
          <p:grpSpPr>
            <a:xfrm>
              <a:off x="1490618" y="3644399"/>
              <a:ext cx="780671" cy="926755"/>
              <a:chOff x="1490618" y="3644399"/>
              <a:chExt cx="780671" cy="926755"/>
            </a:xfrm>
          </p:grpSpPr>
          <p:sp>
            <p:nvSpPr>
              <p:cNvPr id="12" name="Google Shape;1067;p27">
                <a:extLst>
                  <a:ext uri="{FF2B5EF4-FFF2-40B4-BE49-F238E27FC236}">
                    <a16:creationId xmlns:a16="http://schemas.microsoft.com/office/drawing/2014/main" id="{4733C2B5-0206-E11B-0369-5535980C0225}"/>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1068;p27">
                <a:extLst>
                  <a:ext uri="{FF2B5EF4-FFF2-40B4-BE49-F238E27FC236}">
                    <a16:creationId xmlns:a16="http://schemas.microsoft.com/office/drawing/2014/main" id="{3EC82A5A-48EA-5190-C0FF-12D2D10B8DF6}"/>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069;p27">
                <a:extLst>
                  <a:ext uri="{FF2B5EF4-FFF2-40B4-BE49-F238E27FC236}">
                    <a16:creationId xmlns:a16="http://schemas.microsoft.com/office/drawing/2014/main" id="{D1FF56A1-03FB-41DD-C0AD-FED04E0155DC}"/>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70;p27">
                <a:extLst>
                  <a:ext uri="{FF2B5EF4-FFF2-40B4-BE49-F238E27FC236}">
                    <a16:creationId xmlns:a16="http://schemas.microsoft.com/office/drawing/2014/main" id="{B4D56DFE-B537-CEC7-A83E-405C2F53A74D}"/>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1071;p27">
                <a:extLst>
                  <a:ext uri="{FF2B5EF4-FFF2-40B4-BE49-F238E27FC236}">
                    <a16:creationId xmlns:a16="http://schemas.microsoft.com/office/drawing/2014/main" id="{5D48BABE-75E7-BC30-6502-F14501EB14F7}"/>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1072;p27">
                <a:extLst>
                  <a:ext uri="{FF2B5EF4-FFF2-40B4-BE49-F238E27FC236}">
                    <a16:creationId xmlns:a16="http://schemas.microsoft.com/office/drawing/2014/main" id="{78943EAE-C276-753F-B480-0AA796B549D9}"/>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73;p27">
                <a:extLst>
                  <a:ext uri="{FF2B5EF4-FFF2-40B4-BE49-F238E27FC236}">
                    <a16:creationId xmlns:a16="http://schemas.microsoft.com/office/drawing/2014/main" id="{25A2452C-D3B7-AE42-6513-F3B09E33E07B}"/>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74;p27">
                <a:extLst>
                  <a:ext uri="{FF2B5EF4-FFF2-40B4-BE49-F238E27FC236}">
                    <a16:creationId xmlns:a16="http://schemas.microsoft.com/office/drawing/2014/main" id="{5F587C24-D1CB-28AC-8C1E-68A84506A50E}"/>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75;p27">
                <a:extLst>
                  <a:ext uri="{FF2B5EF4-FFF2-40B4-BE49-F238E27FC236}">
                    <a16:creationId xmlns:a16="http://schemas.microsoft.com/office/drawing/2014/main" id="{C54C19C7-02E5-C91D-8E93-2E7ED3AE78DB}"/>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76;p27">
                <a:extLst>
                  <a:ext uri="{FF2B5EF4-FFF2-40B4-BE49-F238E27FC236}">
                    <a16:creationId xmlns:a16="http://schemas.microsoft.com/office/drawing/2014/main" id="{107850CC-67B2-EFEB-1414-9A965F5D43A7}"/>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77;p27">
                <a:extLst>
                  <a:ext uri="{FF2B5EF4-FFF2-40B4-BE49-F238E27FC236}">
                    <a16:creationId xmlns:a16="http://schemas.microsoft.com/office/drawing/2014/main" id="{F2F8F619-03D4-EE39-A65F-EDD4FC4B63E8}"/>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78;p27">
                <a:extLst>
                  <a:ext uri="{FF2B5EF4-FFF2-40B4-BE49-F238E27FC236}">
                    <a16:creationId xmlns:a16="http://schemas.microsoft.com/office/drawing/2014/main" id="{1DB3F6A9-DD69-DD41-1C1E-58F6E0E53BFD}"/>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79;p27">
                <a:extLst>
                  <a:ext uri="{FF2B5EF4-FFF2-40B4-BE49-F238E27FC236}">
                    <a16:creationId xmlns:a16="http://schemas.microsoft.com/office/drawing/2014/main" id="{D6FF0564-0132-F51D-E59B-714861AD308D}"/>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80;p27">
                <a:extLst>
                  <a:ext uri="{FF2B5EF4-FFF2-40B4-BE49-F238E27FC236}">
                    <a16:creationId xmlns:a16="http://schemas.microsoft.com/office/drawing/2014/main" id="{2FB6D2D8-DBF9-8A01-27AF-16CD1845005D}"/>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81;p27">
                <a:extLst>
                  <a:ext uri="{FF2B5EF4-FFF2-40B4-BE49-F238E27FC236}">
                    <a16:creationId xmlns:a16="http://schemas.microsoft.com/office/drawing/2014/main" id="{B1A41DF6-48A7-FD82-E42B-DFCF41498961}"/>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82;p27">
                <a:extLst>
                  <a:ext uri="{FF2B5EF4-FFF2-40B4-BE49-F238E27FC236}">
                    <a16:creationId xmlns:a16="http://schemas.microsoft.com/office/drawing/2014/main" id="{9A810BA7-51F5-56B9-836C-CA325236AD67}"/>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083;p27">
                <a:extLst>
                  <a:ext uri="{FF2B5EF4-FFF2-40B4-BE49-F238E27FC236}">
                    <a16:creationId xmlns:a16="http://schemas.microsoft.com/office/drawing/2014/main" id="{D898477F-F822-E682-C813-FBC2DEB8D62A}"/>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084;p27">
                <a:extLst>
                  <a:ext uri="{FF2B5EF4-FFF2-40B4-BE49-F238E27FC236}">
                    <a16:creationId xmlns:a16="http://schemas.microsoft.com/office/drawing/2014/main" id="{A3B45605-D4CB-ED0A-6706-C02CF7A472FB}"/>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085;p27">
                <a:extLst>
                  <a:ext uri="{FF2B5EF4-FFF2-40B4-BE49-F238E27FC236}">
                    <a16:creationId xmlns:a16="http://schemas.microsoft.com/office/drawing/2014/main" id="{F1A07439-D93F-D10F-60CE-D1533D242E01}"/>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086;p27">
                <a:extLst>
                  <a:ext uri="{FF2B5EF4-FFF2-40B4-BE49-F238E27FC236}">
                    <a16:creationId xmlns:a16="http://schemas.microsoft.com/office/drawing/2014/main" id="{AF57B417-108A-3842-5C9C-87967C0A446E}"/>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087;p27">
                <a:extLst>
                  <a:ext uri="{FF2B5EF4-FFF2-40B4-BE49-F238E27FC236}">
                    <a16:creationId xmlns:a16="http://schemas.microsoft.com/office/drawing/2014/main" id="{8138E7F5-30B5-A29B-8326-475E096A5409}"/>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088;p27">
                <a:extLst>
                  <a:ext uri="{FF2B5EF4-FFF2-40B4-BE49-F238E27FC236}">
                    <a16:creationId xmlns:a16="http://schemas.microsoft.com/office/drawing/2014/main" id="{A9D2A19E-E6C5-137F-2C75-2A40E0EB48D6}"/>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089;p27">
                <a:extLst>
                  <a:ext uri="{FF2B5EF4-FFF2-40B4-BE49-F238E27FC236}">
                    <a16:creationId xmlns:a16="http://schemas.microsoft.com/office/drawing/2014/main" id="{CF54C0A3-7603-8015-BE9B-BCDD65E80767}"/>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90;p27">
                <a:extLst>
                  <a:ext uri="{FF2B5EF4-FFF2-40B4-BE49-F238E27FC236}">
                    <a16:creationId xmlns:a16="http://schemas.microsoft.com/office/drawing/2014/main" id="{E9B7991C-6BCF-2C6E-1622-5D5F93D7CECC}"/>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91;p27">
                <a:extLst>
                  <a:ext uri="{FF2B5EF4-FFF2-40B4-BE49-F238E27FC236}">
                    <a16:creationId xmlns:a16="http://schemas.microsoft.com/office/drawing/2014/main" id="{2E49928A-1DEC-C545-B78D-E79EF0606DEB}"/>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92;p27">
                <a:extLst>
                  <a:ext uri="{FF2B5EF4-FFF2-40B4-BE49-F238E27FC236}">
                    <a16:creationId xmlns:a16="http://schemas.microsoft.com/office/drawing/2014/main" id="{31FBB84A-F7CB-C6BC-1A43-0E72458A1EA8}"/>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93;p27">
                <a:extLst>
                  <a:ext uri="{FF2B5EF4-FFF2-40B4-BE49-F238E27FC236}">
                    <a16:creationId xmlns:a16="http://schemas.microsoft.com/office/drawing/2014/main" id="{D81744F8-4D91-DD6B-A90A-A410BE2B0B4F}"/>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94;p27">
                <a:extLst>
                  <a:ext uri="{FF2B5EF4-FFF2-40B4-BE49-F238E27FC236}">
                    <a16:creationId xmlns:a16="http://schemas.microsoft.com/office/drawing/2014/main" id="{77AF9C7C-F352-C785-C0DC-BDC99FA4403E}"/>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95;p27">
                <a:extLst>
                  <a:ext uri="{FF2B5EF4-FFF2-40B4-BE49-F238E27FC236}">
                    <a16:creationId xmlns:a16="http://schemas.microsoft.com/office/drawing/2014/main" id="{F2E5F456-89EC-C62C-F9BB-BBED960D9A2E}"/>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96;p27">
                <a:extLst>
                  <a:ext uri="{FF2B5EF4-FFF2-40B4-BE49-F238E27FC236}">
                    <a16:creationId xmlns:a16="http://schemas.microsoft.com/office/drawing/2014/main" id="{CFE4EE34-A610-57C8-34D3-6D819035073F}"/>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97;p27">
                <a:extLst>
                  <a:ext uri="{FF2B5EF4-FFF2-40B4-BE49-F238E27FC236}">
                    <a16:creationId xmlns:a16="http://schemas.microsoft.com/office/drawing/2014/main" id="{94860E1C-2352-C2F4-E90E-12ABEEA44A0A}"/>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98;p27">
                <a:extLst>
                  <a:ext uri="{FF2B5EF4-FFF2-40B4-BE49-F238E27FC236}">
                    <a16:creationId xmlns:a16="http://schemas.microsoft.com/office/drawing/2014/main" id="{340C0CC2-7DF2-06D4-8E4A-D32854189FBE}"/>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99;p27">
                <a:extLst>
                  <a:ext uri="{FF2B5EF4-FFF2-40B4-BE49-F238E27FC236}">
                    <a16:creationId xmlns:a16="http://schemas.microsoft.com/office/drawing/2014/main" id="{AD2F8BEC-29A1-92B7-B1A0-EACE79158E0B}"/>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100;p27">
                <a:extLst>
                  <a:ext uri="{FF2B5EF4-FFF2-40B4-BE49-F238E27FC236}">
                    <a16:creationId xmlns:a16="http://schemas.microsoft.com/office/drawing/2014/main" id="{76641E8B-6E29-6DD1-CB3D-C78ED3E548BB}"/>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101;p27">
                <a:extLst>
                  <a:ext uri="{FF2B5EF4-FFF2-40B4-BE49-F238E27FC236}">
                    <a16:creationId xmlns:a16="http://schemas.microsoft.com/office/drawing/2014/main" id="{CF2B4D46-A6F3-5F50-CCB2-694FCD2F58DF}"/>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102;p27">
                <a:extLst>
                  <a:ext uri="{FF2B5EF4-FFF2-40B4-BE49-F238E27FC236}">
                    <a16:creationId xmlns:a16="http://schemas.microsoft.com/office/drawing/2014/main" id="{04295281-2E12-259D-2D3E-D84E7DF1AD2D}"/>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103;p27">
                <a:extLst>
                  <a:ext uri="{FF2B5EF4-FFF2-40B4-BE49-F238E27FC236}">
                    <a16:creationId xmlns:a16="http://schemas.microsoft.com/office/drawing/2014/main" id="{B9A76D0A-A8CD-3136-037B-AABADFF17E9B}"/>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1" name="Google Shape;3455;p80">
            <a:extLst>
              <a:ext uri="{FF2B5EF4-FFF2-40B4-BE49-F238E27FC236}">
                <a16:creationId xmlns:a16="http://schemas.microsoft.com/office/drawing/2014/main" id="{12691A78-6762-1552-E20C-F976441F1BCD}"/>
              </a:ext>
            </a:extLst>
          </p:cNvPr>
          <p:cNvGrpSpPr/>
          <p:nvPr/>
        </p:nvGrpSpPr>
        <p:grpSpPr>
          <a:xfrm>
            <a:off x="6635971" y="2571751"/>
            <a:ext cx="2076068" cy="2571750"/>
            <a:chOff x="5253675" y="433100"/>
            <a:chExt cx="2128825" cy="3286400"/>
          </a:xfrm>
        </p:grpSpPr>
        <p:sp>
          <p:nvSpPr>
            <p:cNvPr id="52" name="Google Shape;3456;p80">
              <a:extLst>
                <a:ext uri="{FF2B5EF4-FFF2-40B4-BE49-F238E27FC236}">
                  <a16:creationId xmlns:a16="http://schemas.microsoft.com/office/drawing/2014/main" id="{01E8F0BD-5316-D370-DB60-A4C6ABD07DE1}"/>
                </a:ext>
              </a:extLst>
            </p:cNvPr>
            <p:cNvSpPr/>
            <p:nvPr/>
          </p:nvSpPr>
          <p:spPr>
            <a:xfrm>
              <a:off x="5504900" y="1377375"/>
              <a:ext cx="535475" cy="651150"/>
            </a:xfrm>
            <a:custGeom>
              <a:avLst/>
              <a:gdLst/>
              <a:ahLst/>
              <a:cxnLst/>
              <a:rect l="l" t="t" r="r" b="b"/>
              <a:pathLst>
                <a:path w="21419" h="26046" extrusionOk="0">
                  <a:moveTo>
                    <a:pt x="8958" y="0"/>
                  </a:moveTo>
                  <a:lnTo>
                    <a:pt x="0" y="4821"/>
                  </a:lnTo>
                  <a:lnTo>
                    <a:pt x="5573" y="15133"/>
                  </a:lnTo>
                  <a:cubicBezTo>
                    <a:pt x="8704" y="20718"/>
                    <a:pt x="13952" y="24601"/>
                    <a:pt x="19973" y="26046"/>
                  </a:cubicBezTo>
                  <a:cubicBezTo>
                    <a:pt x="20015" y="22353"/>
                    <a:pt x="20369" y="18643"/>
                    <a:pt x="21418" y="14960"/>
                  </a:cubicBezTo>
                  <a:cubicBezTo>
                    <a:pt x="18824" y="14044"/>
                    <a:pt x="16598" y="12224"/>
                    <a:pt x="15204" y="9734"/>
                  </a:cubicBezTo>
                  <a:lnTo>
                    <a:pt x="8958"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457;p80">
              <a:extLst>
                <a:ext uri="{FF2B5EF4-FFF2-40B4-BE49-F238E27FC236}">
                  <a16:creationId xmlns:a16="http://schemas.microsoft.com/office/drawing/2014/main" id="{1A6BC0DF-AEE0-9E06-445E-DC15D44CF199}"/>
                </a:ext>
              </a:extLst>
            </p:cNvPr>
            <p:cNvSpPr/>
            <p:nvPr/>
          </p:nvSpPr>
          <p:spPr>
            <a:xfrm>
              <a:off x="5949050" y="1716525"/>
              <a:ext cx="425400" cy="351200"/>
            </a:xfrm>
            <a:custGeom>
              <a:avLst/>
              <a:gdLst/>
              <a:ahLst/>
              <a:cxnLst/>
              <a:rect l="l" t="t" r="r" b="b"/>
              <a:pathLst>
                <a:path w="17016" h="14048" extrusionOk="0">
                  <a:moveTo>
                    <a:pt x="1729" y="0"/>
                  </a:moveTo>
                  <a:cubicBezTo>
                    <a:pt x="467" y="4425"/>
                    <a:pt x="40" y="8870"/>
                    <a:pt x="1" y="13302"/>
                  </a:cubicBezTo>
                  <a:cubicBezTo>
                    <a:pt x="682" y="13466"/>
                    <a:pt x="1382" y="13607"/>
                    <a:pt x="2095" y="13710"/>
                  </a:cubicBezTo>
                  <a:cubicBezTo>
                    <a:pt x="2451" y="13771"/>
                    <a:pt x="2827" y="13822"/>
                    <a:pt x="3193" y="13864"/>
                  </a:cubicBezTo>
                  <a:cubicBezTo>
                    <a:pt x="4212" y="13984"/>
                    <a:pt x="5251" y="14047"/>
                    <a:pt x="6298" y="14047"/>
                  </a:cubicBezTo>
                  <a:cubicBezTo>
                    <a:pt x="6568" y="14047"/>
                    <a:pt x="6838" y="14043"/>
                    <a:pt x="7109" y="14035"/>
                  </a:cubicBezTo>
                  <a:lnTo>
                    <a:pt x="8798" y="13995"/>
                  </a:lnTo>
                  <a:lnTo>
                    <a:pt x="10465" y="13944"/>
                  </a:lnTo>
                  <a:cubicBezTo>
                    <a:pt x="14126" y="13842"/>
                    <a:pt x="17016" y="10791"/>
                    <a:pt x="16913" y="7130"/>
                  </a:cubicBezTo>
                  <a:cubicBezTo>
                    <a:pt x="16820" y="4040"/>
                    <a:pt x="14624" y="1496"/>
                    <a:pt x="11746" y="854"/>
                  </a:cubicBezTo>
                  <a:cubicBezTo>
                    <a:pt x="11290" y="749"/>
                    <a:pt x="10817" y="689"/>
                    <a:pt x="10328" y="689"/>
                  </a:cubicBezTo>
                  <a:cubicBezTo>
                    <a:pt x="10252" y="689"/>
                    <a:pt x="10175" y="690"/>
                    <a:pt x="10098" y="693"/>
                  </a:cubicBezTo>
                  <a:lnTo>
                    <a:pt x="6733" y="784"/>
                  </a:lnTo>
                  <a:cubicBezTo>
                    <a:pt x="6578" y="789"/>
                    <a:pt x="6423" y="792"/>
                    <a:pt x="6270" y="792"/>
                  </a:cubicBezTo>
                  <a:cubicBezTo>
                    <a:pt x="5525" y="792"/>
                    <a:pt x="4796" y="728"/>
                    <a:pt x="4079" y="600"/>
                  </a:cubicBezTo>
                  <a:cubicBezTo>
                    <a:pt x="3713" y="549"/>
                    <a:pt x="3357" y="469"/>
                    <a:pt x="3001" y="388"/>
                  </a:cubicBezTo>
                  <a:cubicBezTo>
                    <a:pt x="2574" y="276"/>
                    <a:pt x="2146" y="144"/>
                    <a:pt x="1729"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458;p80">
              <a:extLst>
                <a:ext uri="{FF2B5EF4-FFF2-40B4-BE49-F238E27FC236}">
                  <a16:creationId xmlns:a16="http://schemas.microsoft.com/office/drawing/2014/main" id="{303E376E-A8AC-BAF7-3FB5-1E2BE76F2982}"/>
                </a:ext>
              </a:extLst>
            </p:cNvPr>
            <p:cNvSpPr/>
            <p:nvPr/>
          </p:nvSpPr>
          <p:spPr>
            <a:xfrm>
              <a:off x="5253675" y="983325"/>
              <a:ext cx="521750" cy="545875"/>
            </a:xfrm>
            <a:custGeom>
              <a:avLst/>
              <a:gdLst/>
              <a:ahLst/>
              <a:cxnLst/>
              <a:rect l="l" t="t" r="r" b="b"/>
              <a:pathLst>
                <a:path w="20870" h="21835" extrusionOk="0">
                  <a:moveTo>
                    <a:pt x="10618" y="0"/>
                  </a:moveTo>
                  <a:cubicBezTo>
                    <a:pt x="10513" y="0"/>
                    <a:pt x="10408" y="10"/>
                    <a:pt x="10303" y="29"/>
                  </a:cubicBezTo>
                  <a:cubicBezTo>
                    <a:pt x="9388" y="212"/>
                    <a:pt x="8788" y="1108"/>
                    <a:pt x="8961" y="2023"/>
                  </a:cubicBezTo>
                  <a:lnTo>
                    <a:pt x="10477" y="7891"/>
                  </a:lnTo>
                  <a:cubicBezTo>
                    <a:pt x="9591" y="6538"/>
                    <a:pt x="7567" y="3173"/>
                    <a:pt x="6530" y="1576"/>
                  </a:cubicBezTo>
                  <a:cubicBezTo>
                    <a:pt x="6254" y="1169"/>
                    <a:pt x="5827" y="915"/>
                    <a:pt x="5351" y="844"/>
                  </a:cubicBezTo>
                  <a:cubicBezTo>
                    <a:pt x="5279" y="835"/>
                    <a:pt x="5207" y="830"/>
                    <a:pt x="5136" y="830"/>
                  </a:cubicBezTo>
                  <a:cubicBezTo>
                    <a:pt x="4739" y="830"/>
                    <a:pt x="4348" y="971"/>
                    <a:pt x="4038" y="1230"/>
                  </a:cubicBezTo>
                  <a:cubicBezTo>
                    <a:pt x="3376" y="1779"/>
                    <a:pt x="3254" y="2797"/>
                    <a:pt x="3752" y="3529"/>
                  </a:cubicBezTo>
                  <a:lnTo>
                    <a:pt x="7914" y="9528"/>
                  </a:lnTo>
                  <a:lnTo>
                    <a:pt x="3459" y="4971"/>
                  </a:lnTo>
                  <a:cubicBezTo>
                    <a:pt x="3151" y="4684"/>
                    <a:pt x="2745" y="4533"/>
                    <a:pt x="2325" y="4533"/>
                  </a:cubicBezTo>
                  <a:cubicBezTo>
                    <a:pt x="2300" y="4533"/>
                    <a:pt x="2274" y="4533"/>
                    <a:pt x="2249" y="4535"/>
                  </a:cubicBezTo>
                  <a:cubicBezTo>
                    <a:pt x="1790" y="4566"/>
                    <a:pt x="1372" y="4759"/>
                    <a:pt x="1080" y="5093"/>
                  </a:cubicBezTo>
                  <a:cubicBezTo>
                    <a:pt x="447" y="5787"/>
                    <a:pt x="508" y="6863"/>
                    <a:pt x="1202" y="7495"/>
                  </a:cubicBezTo>
                  <a:cubicBezTo>
                    <a:pt x="2564" y="8777"/>
                    <a:pt x="4577" y="10688"/>
                    <a:pt x="5573" y="11654"/>
                  </a:cubicBezTo>
                  <a:lnTo>
                    <a:pt x="1983" y="11247"/>
                  </a:lnTo>
                  <a:cubicBezTo>
                    <a:pt x="1916" y="11239"/>
                    <a:pt x="1850" y="11235"/>
                    <a:pt x="1784" y="11235"/>
                  </a:cubicBezTo>
                  <a:cubicBezTo>
                    <a:pt x="1405" y="11235"/>
                    <a:pt x="1036" y="11360"/>
                    <a:pt x="733" y="11603"/>
                  </a:cubicBezTo>
                  <a:cubicBezTo>
                    <a:pt x="377" y="11876"/>
                    <a:pt x="152" y="12284"/>
                    <a:pt x="103" y="12731"/>
                  </a:cubicBezTo>
                  <a:cubicBezTo>
                    <a:pt x="1" y="13658"/>
                    <a:pt x="662" y="14500"/>
                    <a:pt x="1597" y="14613"/>
                  </a:cubicBezTo>
                  <a:cubicBezTo>
                    <a:pt x="1597" y="14613"/>
                    <a:pt x="2249" y="14683"/>
                    <a:pt x="3103" y="14786"/>
                  </a:cubicBezTo>
                  <a:cubicBezTo>
                    <a:pt x="3957" y="14879"/>
                    <a:pt x="5014" y="15001"/>
                    <a:pt x="5839" y="15091"/>
                  </a:cubicBezTo>
                  <a:cubicBezTo>
                    <a:pt x="6449" y="15162"/>
                    <a:pt x="7008" y="15438"/>
                    <a:pt x="7435" y="15865"/>
                  </a:cubicBezTo>
                  <a:lnTo>
                    <a:pt x="10740" y="21835"/>
                  </a:lnTo>
                  <a:lnTo>
                    <a:pt x="19639" y="16912"/>
                  </a:lnTo>
                  <a:lnTo>
                    <a:pt x="17513" y="13068"/>
                  </a:lnTo>
                  <a:cubicBezTo>
                    <a:pt x="17848" y="11979"/>
                    <a:pt x="18724" y="9641"/>
                    <a:pt x="20118" y="8533"/>
                  </a:cubicBezTo>
                  <a:cubicBezTo>
                    <a:pt x="20513" y="8227"/>
                    <a:pt x="20757" y="7778"/>
                    <a:pt x="20818" y="7280"/>
                  </a:cubicBezTo>
                  <a:cubicBezTo>
                    <a:pt x="20869" y="6782"/>
                    <a:pt x="20728" y="6304"/>
                    <a:pt x="20423" y="5909"/>
                  </a:cubicBezTo>
                  <a:cubicBezTo>
                    <a:pt x="20118" y="5521"/>
                    <a:pt x="19669" y="5267"/>
                    <a:pt x="19171" y="5216"/>
                  </a:cubicBezTo>
                  <a:cubicBezTo>
                    <a:pt x="19097" y="5206"/>
                    <a:pt x="19023" y="5202"/>
                    <a:pt x="18949" y="5202"/>
                  </a:cubicBezTo>
                  <a:cubicBezTo>
                    <a:pt x="18537" y="5202"/>
                    <a:pt x="18135" y="5345"/>
                    <a:pt x="17799" y="5604"/>
                  </a:cubicBezTo>
                  <a:cubicBezTo>
                    <a:pt x="16945" y="6294"/>
                    <a:pt x="16161" y="7239"/>
                    <a:pt x="15480" y="8420"/>
                  </a:cubicBezTo>
                  <a:cubicBezTo>
                    <a:pt x="15407" y="8552"/>
                    <a:pt x="15297" y="8655"/>
                    <a:pt x="15163" y="8725"/>
                  </a:cubicBezTo>
                  <a:cubicBezTo>
                    <a:pt x="15035" y="8795"/>
                    <a:pt x="14893" y="8829"/>
                    <a:pt x="14752" y="8829"/>
                  </a:cubicBezTo>
                  <a:cubicBezTo>
                    <a:pt x="14503" y="8829"/>
                    <a:pt x="14255" y="8723"/>
                    <a:pt x="14087" y="8520"/>
                  </a:cubicBezTo>
                  <a:cubicBezTo>
                    <a:pt x="13772" y="8135"/>
                    <a:pt x="13567" y="7698"/>
                    <a:pt x="13515" y="7595"/>
                  </a:cubicBezTo>
                  <a:lnTo>
                    <a:pt x="12295" y="1371"/>
                  </a:lnTo>
                  <a:cubicBezTo>
                    <a:pt x="12205" y="925"/>
                    <a:pt x="11951" y="539"/>
                    <a:pt x="11575" y="283"/>
                  </a:cubicBezTo>
                  <a:cubicBezTo>
                    <a:pt x="11287" y="97"/>
                    <a:pt x="10954" y="0"/>
                    <a:pt x="10618"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459;p80">
              <a:extLst>
                <a:ext uri="{FF2B5EF4-FFF2-40B4-BE49-F238E27FC236}">
                  <a16:creationId xmlns:a16="http://schemas.microsoft.com/office/drawing/2014/main" id="{20D095EC-D2C5-37D7-3179-EF03B3B9FE09}"/>
                </a:ext>
              </a:extLst>
            </p:cNvPr>
            <p:cNvSpPr/>
            <p:nvPr/>
          </p:nvSpPr>
          <p:spPr>
            <a:xfrm>
              <a:off x="6687150" y="3059725"/>
              <a:ext cx="281700" cy="405025"/>
            </a:xfrm>
            <a:custGeom>
              <a:avLst/>
              <a:gdLst/>
              <a:ahLst/>
              <a:cxnLst/>
              <a:rect l="l" t="t" r="r" b="b"/>
              <a:pathLst>
                <a:path w="11268" h="16201" extrusionOk="0">
                  <a:moveTo>
                    <a:pt x="4982" y="1"/>
                  </a:moveTo>
                  <a:cubicBezTo>
                    <a:pt x="3274" y="4629"/>
                    <a:pt x="1841" y="9295"/>
                    <a:pt x="1" y="13833"/>
                  </a:cubicBezTo>
                  <a:lnTo>
                    <a:pt x="4982" y="16200"/>
                  </a:lnTo>
                  <a:lnTo>
                    <a:pt x="11267" y="2991"/>
                  </a:lnTo>
                  <a:lnTo>
                    <a:pt x="4982"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3460;p80">
              <a:extLst>
                <a:ext uri="{FF2B5EF4-FFF2-40B4-BE49-F238E27FC236}">
                  <a16:creationId xmlns:a16="http://schemas.microsoft.com/office/drawing/2014/main" id="{64455724-074C-5DE8-3515-ADF6B67967FF}"/>
                </a:ext>
              </a:extLst>
            </p:cNvPr>
            <p:cNvSpPr/>
            <p:nvPr/>
          </p:nvSpPr>
          <p:spPr>
            <a:xfrm>
              <a:off x="6086350" y="2822250"/>
              <a:ext cx="725375" cy="583300"/>
            </a:xfrm>
            <a:custGeom>
              <a:avLst/>
              <a:gdLst/>
              <a:ahLst/>
              <a:cxnLst/>
              <a:rect l="l" t="t" r="r" b="b"/>
              <a:pathLst>
                <a:path w="29015" h="23332" extrusionOk="0">
                  <a:moveTo>
                    <a:pt x="14819" y="0"/>
                  </a:moveTo>
                  <a:lnTo>
                    <a:pt x="14819" y="0"/>
                  </a:lnTo>
                  <a:cubicBezTo>
                    <a:pt x="9966" y="733"/>
                    <a:pt x="4902" y="947"/>
                    <a:pt x="62" y="1985"/>
                  </a:cubicBezTo>
                  <a:cubicBezTo>
                    <a:pt x="1" y="6368"/>
                    <a:pt x="813" y="9031"/>
                    <a:pt x="2625" y="11045"/>
                  </a:cubicBezTo>
                  <a:cubicBezTo>
                    <a:pt x="3742" y="12297"/>
                    <a:pt x="5666" y="14015"/>
                    <a:pt x="14289" y="18511"/>
                  </a:cubicBezTo>
                  <a:cubicBezTo>
                    <a:pt x="18448" y="20667"/>
                    <a:pt x="22251" y="22487"/>
                    <a:pt x="22405" y="22558"/>
                  </a:cubicBezTo>
                  <a:lnTo>
                    <a:pt x="24033" y="23332"/>
                  </a:lnTo>
                  <a:cubicBezTo>
                    <a:pt x="25873" y="18794"/>
                    <a:pt x="27306" y="14128"/>
                    <a:pt x="29014" y="9500"/>
                  </a:cubicBezTo>
                  <a:lnTo>
                    <a:pt x="28699" y="9346"/>
                  </a:lnTo>
                  <a:cubicBezTo>
                    <a:pt x="23635" y="6937"/>
                    <a:pt x="17574" y="3784"/>
                    <a:pt x="14684" y="1995"/>
                  </a:cubicBezTo>
                  <a:cubicBezTo>
                    <a:pt x="14697" y="1426"/>
                    <a:pt x="14745" y="755"/>
                    <a:pt x="1481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461;p80">
              <a:extLst>
                <a:ext uri="{FF2B5EF4-FFF2-40B4-BE49-F238E27FC236}">
                  <a16:creationId xmlns:a16="http://schemas.microsoft.com/office/drawing/2014/main" id="{FFF1412E-1C3A-F0AB-72EF-225C1C3DC72B}"/>
                </a:ext>
              </a:extLst>
            </p:cNvPr>
            <p:cNvSpPr/>
            <p:nvPr/>
          </p:nvSpPr>
          <p:spPr>
            <a:xfrm>
              <a:off x="6046925" y="2156150"/>
              <a:ext cx="556850" cy="777250"/>
            </a:xfrm>
            <a:custGeom>
              <a:avLst/>
              <a:gdLst/>
              <a:ahLst/>
              <a:cxnLst/>
              <a:rect l="l" t="t" r="r" b="b"/>
              <a:pathLst>
                <a:path w="22274" h="31090" extrusionOk="0">
                  <a:moveTo>
                    <a:pt x="5117" y="1"/>
                  </a:moveTo>
                  <a:lnTo>
                    <a:pt x="4831" y="1282"/>
                  </a:lnTo>
                  <a:lnTo>
                    <a:pt x="4272" y="3823"/>
                  </a:lnTo>
                  <a:lnTo>
                    <a:pt x="3794" y="6010"/>
                  </a:lnTo>
                  <a:lnTo>
                    <a:pt x="3235" y="8583"/>
                  </a:lnTo>
                  <a:cubicBezTo>
                    <a:pt x="3215" y="8685"/>
                    <a:pt x="3001" y="9642"/>
                    <a:pt x="2696" y="11155"/>
                  </a:cubicBezTo>
                  <a:cubicBezTo>
                    <a:pt x="2666" y="11268"/>
                    <a:pt x="2644" y="11399"/>
                    <a:pt x="2625" y="11521"/>
                  </a:cubicBezTo>
                  <a:cubicBezTo>
                    <a:pt x="2532" y="11948"/>
                    <a:pt x="2452" y="12407"/>
                    <a:pt x="2349" y="12896"/>
                  </a:cubicBezTo>
                  <a:cubicBezTo>
                    <a:pt x="2105" y="14167"/>
                    <a:pt x="1832" y="15641"/>
                    <a:pt x="1568" y="17228"/>
                  </a:cubicBezTo>
                  <a:cubicBezTo>
                    <a:pt x="1507" y="17594"/>
                    <a:pt x="1446" y="17960"/>
                    <a:pt x="1385" y="18336"/>
                  </a:cubicBezTo>
                  <a:cubicBezTo>
                    <a:pt x="1263" y="19078"/>
                    <a:pt x="1141" y="19842"/>
                    <a:pt x="1019" y="20625"/>
                  </a:cubicBezTo>
                  <a:cubicBezTo>
                    <a:pt x="1007" y="20696"/>
                    <a:pt x="997" y="20767"/>
                    <a:pt x="987" y="20838"/>
                  </a:cubicBezTo>
                  <a:cubicBezTo>
                    <a:pt x="377" y="24958"/>
                    <a:pt x="52" y="28302"/>
                    <a:pt x="1" y="31089"/>
                  </a:cubicBezTo>
                  <a:cubicBezTo>
                    <a:pt x="5817" y="29839"/>
                    <a:pt x="11890" y="29573"/>
                    <a:pt x="17706" y="28700"/>
                  </a:cubicBezTo>
                  <a:cubicBezTo>
                    <a:pt x="17909" y="26503"/>
                    <a:pt x="18287" y="23716"/>
                    <a:pt x="18785" y="20726"/>
                  </a:cubicBezTo>
                  <a:cubicBezTo>
                    <a:pt x="18836" y="20411"/>
                    <a:pt x="18885" y="20076"/>
                    <a:pt x="18946" y="19749"/>
                  </a:cubicBezTo>
                  <a:cubicBezTo>
                    <a:pt x="19181" y="18346"/>
                    <a:pt x="19456" y="16903"/>
                    <a:pt x="19730" y="15458"/>
                  </a:cubicBezTo>
                  <a:cubicBezTo>
                    <a:pt x="19945" y="14421"/>
                    <a:pt x="20157" y="13384"/>
                    <a:pt x="20382" y="12356"/>
                  </a:cubicBezTo>
                  <a:lnTo>
                    <a:pt x="21155" y="8836"/>
                  </a:lnTo>
                  <a:lnTo>
                    <a:pt x="22273" y="3784"/>
                  </a:lnTo>
                  <a:lnTo>
                    <a:pt x="13027" y="1748"/>
                  </a:lnTo>
                  <a:lnTo>
                    <a:pt x="12073" y="1536"/>
                  </a:lnTo>
                  <a:lnTo>
                    <a:pt x="12002" y="1514"/>
                  </a:lnTo>
                  <a:lnTo>
                    <a:pt x="7597" y="550"/>
                  </a:lnTo>
                  <a:lnTo>
                    <a:pt x="7272" y="477"/>
                  </a:lnTo>
                  <a:lnTo>
                    <a:pt x="6010" y="203"/>
                  </a:lnTo>
                  <a:lnTo>
                    <a:pt x="5117" y="1"/>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462;p80">
              <a:extLst>
                <a:ext uri="{FF2B5EF4-FFF2-40B4-BE49-F238E27FC236}">
                  <a16:creationId xmlns:a16="http://schemas.microsoft.com/office/drawing/2014/main" id="{73B19740-691B-7BBA-E896-2184E60F1A6E}"/>
                </a:ext>
              </a:extLst>
            </p:cNvPr>
            <p:cNvSpPr/>
            <p:nvPr/>
          </p:nvSpPr>
          <p:spPr>
            <a:xfrm>
              <a:off x="6742075" y="3128625"/>
              <a:ext cx="454300" cy="590875"/>
            </a:xfrm>
            <a:custGeom>
              <a:avLst/>
              <a:gdLst/>
              <a:ahLst/>
              <a:cxnLst/>
              <a:rect l="l" t="t" r="r" b="b"/>
              <a:pathLst>
                <a:path w="18172" h="23635" extrusionOk="0">
                  <a:moveTo>
                    <a:pt x="8807" y="1"/>
                  </a:moveTo>
                  <a:lnTo>
                    <a:pt x="2490" y="13222"/>
                  </a:lnTo>
                  <a:cubicBezTo>
                    <a:pt x="2490" y="13222"/>
                    <a:pt x="0" y="17931"/>
                    <a:pt x="6151" y="23635"/>
                  </a:cubicBezTo>
                  <a:lnTo>
                    <a:pt x="18172" y="5300"/>
                  </a:lnTo>
                  <a:lnTo>
                    <a:pt x="8807"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463;p80">
              <a:extLst>
                <a:ext uri="{FF2B5EF4-FFF2-40B4-BE49-F238E27FC236}">
                  <a16:creationId xmlns:a16="http://schemas.microsoft.com/office/drawing/2014/main" id="{4155AF79-FD1A-D254-83BF-E2952EE23047}"/>
                </a:ext>
              </a:extLst>
            </p:cNvPr>
            <p:cNvSpPr/>
            <p:nvPr/>
          </p:nvSpPr>
          <p:spPr>
            <a:xfrm>
              <a:off x="6874000" y="3216850"/>
              <a:ext cx="322375" cy="502650"/>
            </a:xfrm>
            <a:custGeom>
              <a:avLst/>
              <a:gdLst/>
              <a:ahLst/>
              <a:cxnLst/>
              <a:rect l="l" t="t" r="r" b="b"/>
              <a:pathLst>
                <a:path w="12895" h="20106" extrusionOk="0">
                  <a:moveTo>
                    <a:pt x="9754" y="1"/>
                  </a:moveTo>
                  <a:lnTo>
                    <a:pt x="0" y="19242"/>
                  </a:lnTo>
                  <a:lnTo>
                    <a:pt x="874" y="20106"/>
                  </a:lnTo>
                  <a:lnTo>
                    <a:pt x="12895" y="1771"/>
                  </a:lnTo>
                  <a:lnTo>
                    <a:pt x="9754"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464;p80">
              <a:extLst>
                <a:ext uri="{FF2B5EF4-FFF2-40B4-BE49-F238E27FC236}">
                  <a16:creationId xmlns:a16="http://schemas.microsoft.com/office/drawing/2014/main" id="{933A2383-E0DE-9F13-79C2-88FAFEE896A3}"/>
                </a:ext>
              </a:extLst>
            </p:cNvPr>
            <p:cNvSpPr/>
            <p:nvPr/>
          </p:nvSpPr>
          <p:spPr>
            <a:xfrm>
              <a:off x="6801775" y="3565500"/>
              <a:ext cx="145475" cy="31350"/>
            </a:xfrm>
            <a:custGeom>
              <a:avLst/>
              <a:gdLst/>
              <a:ahLst/>
              <a:cxnLst/>
              <a:rect l="l" t="t" r="r" b="b"/>
              <a:pathLst>
                <a:path w="5819" h="1254" extrusionOk="0">
                  <a:moveTo>
                    <a:pt x="2187" y="0"/>
                  </a:moveTo>
                  <a:cubicBezTo>
                    <a:pt x="1519" y="0"/>
                    <a:pt x="850" y="96"/>
                    <a:pt x="205" y="292"/>
                  </a:cubicBezTo>
                  <a:cubicBezTo>
                    <a:pt x="0" y="357"/>
                    <a:pt x="42" y="658"/>
                    <a:pt x="219" y="658"/>
                  </a:cubicBezTo>
                  <a:cubicBezTo>
                    <a:pt x="237" y="658"/>
                    <a:pt x="255" y="655"/>
                    <a:pt x="275" y="648"/>
                  </a:cubicBezTo>
                  <a:cubicBezTo>
                    <a:pt x="897" y="461"/>
                    <a:pt x="1541" y="368"/>
                    <a:pt x="2185" y="368"/>
                  </a:cubicBezTo>
                  <a:cubicBezTo>
                    <a:pt x="3320" y="368"/>
                    <a:pt x="4452" y="658"/>
                    <a:pt x="5452" y="1229"/>
                  </a:cubicBezTo>
                  <a:cubicBezTo>
                    <a:pt x="5483" y="1246"/>
                    <a:pt x="5514" y="1254"/>
                    <a:pt x="5543" y="1254"/>
                  </a:cubicBezTo>
                  <a:cubicBezTo>
                    <a:pt x="5705" y="1254"/>
                    <a:pt x="5819" y="1028"/>
                    <a:pt x="5645" y="924"/>
                  </a:cubicBezTo>
                  <a:cubicBezTo>
                    <a:pt x="4598" y="315"/>
                    <a:pt x="3395" y="0"/>
                    <a:pt x="21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465;p80">
              <a:extLst>
                <a:ext uri="{FF2B5EF4-FFF2-40B4-BE49-F238E27FC236}">
                  <a16:creationId xmlns:a16="http://schemas.microsoft.com/office/drawing/2014/main" id="{7F392E82-F67C-F74B-4B19-607334C5B805}"/>
                </a:ext>
              </a:extLst>
            </p:cNvPr>
            <p:cNvSpPr/>
            <p:nvPr/>
          </p:nvSpPr>
          <p:spPr>
            <a:xfrm>
              <a:off x="7016350" y="3166450"/>
              <a:ext cx="78125" cy="175475"/>
            </a:xfrm>
            <a:custGeom>
              <a:avLst/>
              <a:gdLst/>
              <a:ahLst/>
              <a:cxnLst/>
              <a:rect l="l" t="t" r="r" b="b"/>
              <a:pathLst>
                <a:path w="3125" h="7019" extrusionOk="0">
                  <a:moveTo>
                    <a:pt x="169" y="1"/>
                  </a:moveTo>
                  <a:cubicBezTo>
                    <a:pt x="83" y="1"/>
                    <a:pt x="1" y="55"/>
                    <a:pt x="1" y="167"/>
                  </a:cubicBezTo>
                  <a:cubicBezTo>
                    <a:pt x="103" y="2669"/>
                    <a:pt x="1070" y="5088"/>
                    <a:pt x="2737" y="6960"/>
                  </a:cubicBezTo>
                  <a:cubicBezTo>
                    <a:pt x="2774" y="7001"/>
                    <a:pt x="2818" y="7019"/>
                    <a:pt x="2862" y="7019"/>
                  </a:cubicBezTo>
                  <a:cubicBezTo>
                    <a:pt x="2997" y="7019"/>
                    <a:pt x="3125" y="6847"/>
                    <a:pt x="3003" y="6716"/>
                  </a:cubicBezTo>
                  <a:cubicBezTo>
                    <a:pt x="1416" y="4914"/>
                    <a:pt x="460" y="2586"/>
                    <a:pt x="367" y="186"/>
                  </a:cubicBezTo>
                  <a:cubicBezTo>
                    <a:pt x="362" y="64"/>
                    <a:pt x="263" y="1"/>
                    <a:pt x="16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466;p80">
              <a:extLst>
                <a:ext uri="{FF2B5EF4-FFF2-40B4-BE49-F238E27FC236}">
                  <a16:creationId xmlns:a16="http://schemas.microsoft.com/office/drawing/2014/main" id="{F9ACBF8B-0089-5386-A43D-F545558FF00F}"/>
                </a:ext>
              </a:extLst>
            </p:cNvPr>
            <p:cNvSpPr/>
            <p:nvPr/>
          </p:nvSpPr>
          <p:spPr>
            <a:xfrm>
              <a:off x="5458100" y="3124300"/>
              <a:ext cx="369925" cy="185650"/>
            </a:xfrm>
            <a:custGeom>
              <a:avLst/>
              <a:gdLst/>
              <a:ahLst/>
              <a:cxnLst/>
              <a:rect l="l" t="t" r="r" b="b"/>
              <a:pathLst>
                <a:path w="14797" h="7426" extrusionOk="0">
                  <a:moveTo>
                    <a:pt x="14584" y="0"/>
                  </a:moveTo>
                  <a:cubicBezTo>
                    <a:pt x="9671" y="601"/>
                    <a:pt x="4872" y="1465"/>
                    <a:pt x="0" y="1914"/>
                  </a:cubicBezTo>
                  <a:lnTo>
                    <a:pt x="174" y="7425"/>
                  </a:lnTo>
                  <a:lnTo>
                    <a:pt x="14796" y="6957"/>
                  </a:lnTo>
                  <a:lnTo>
                    <a:pt x="14584"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467;p80">
              <a:extLst>
                <a:ext uri="{FF2B5EF4-FFF2-40B4-BE49-F238E27FC236}">
                  <a16:creationId xmlns:a16="http://schemas.microsoft.com/office/drawing/2014/main" id="{6D70798E-1E11-D936-23B0-1FF41A98D70A}"/>
                </a:ext>
              </a:extLst>
            </p:cNvPr>
            <p:cNvSpPr/>
            <p:nvPr/>
          </p:nvSpPr>
          <p:spPr>
            <a:xfrm>
              <a:off x="5453275" y="2394875"/>
              <a:ext cx="417775" cy="777275"/>
            </a:xfrm>
            <a:custGeom>
              <a:avLst/>
              <a:gdLst/>
              <a:ahLst/>
              <a:cxnLst/>
              <a:rect l="l" t="t" r="r" b="b"/>
              <a:pathLst>
                <a:path w="16711" h="31091" extrusionOk="0">
                  <a:moveTo>
                    <a:pt x="8177" y="0"/>
                  </a:moveTo>
                  <a:cubicBezTo>
                    <a:pt x="4250" y="1953"/>
                    <a:pt x="2258" y="3896"/>
                    <a:pt x="1302" y="6417"/>
                  </a:cubicBezTo>
                  <a:cubicBezTo>
                    <a:pt x="701" y="7994"/>
                    <a:pt x="62" y="10496"/>
                    <a:pt x="20" y="20217"/>
                  </a:cubicBezTo>
                  <a:cubicBezTo>
                    <a:pt x="1" y="24896"/>
                    <a:pt x="132" y="29107"/>
                    <a:pt x="132" y="29290"/>
                  </a:cubicBezTo>
                  <a:lnTo>
                    <a:pt x="193" y="31091"/>
                  </a:lnTo>
                  <a:cubicBezTo>
                    <a:pt x="5065" y="30642"/>
                    <a:pt x="9864" y="29778"/>
                    <a:pt x="14777" y="29177"/>
                  </a:cubicBezTo>
                  <a:lnTo>
                    <a:pt x="14767" y="28821"/>
                  </a:lnTo>
                  <a:cubicBezTo>
                    <a:pt x="14584" y="23219"/>
                    <a:pt x="14604" y="16395"/>
                    <a:pt x="14867" y="12997"/>
                  </a:cubicBezTo>
                  <a:cubicBezTo>
                    <a:pt x="15387" y="12753"/>
                    <a:pt x="16007" y="12490"/>
                    <a:pt x="16710" y="12204"/>
                  </a:cubicBezTo>
                  <a:cubicBezTo>
                    <a:pt x="13830" y="8218"/>
                    <a:pt x="11318" y="3825"/>
                    <a:pt x="8177"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3468;p80">
              <a:extLst>
                <a:ext uri="{FF2B5EF4-FFF2-40B4-BE49-F238E27FC236}">
                  <a16:creationId xmlns:a16="http://schemas.microsoft.com/office/drawing/2014/main" id="{04931F10-05FE-ADE8-43C2-AF21CB81DA00}"/>
                </a:ext>
              </a:extLst>
            </p:cNvPr>
            <p:cNvSpPr/>
            <p:nvPr/>
          </p:nvSpPr>
          <p:spPr>
            <a:xfrm>
              <a:off x="5584475" y="2144200"/>
              <a:ext cx="861925" cy="608700"/>
            </a:xfrm>
            <a:custGeom>
              <a:avLst/>
              <a:gdLst/>
              <a:ahLst/>
              <a:cxnLst/>
              <a:rect l="l" t="t" r="r" b="b"/>
              <a:pathLst>
                <a:path w="34477" h="24348" extrusionOk="0">
                  <a:moveTo>
                    <a:pt x="29971" y="0"/>
                  </a:moveTo>
                  <a:lnTo>
                    <a:pt x="26197" y="1006"/>
                  </a:lnTo>
                  <a:lnTo>
                    <a:pt x="24032" y="1577"/>
                  </a:lnTo>
                  <a:lnTo>
                    <a:pt x="21479" y="2258"/>
                  </a:lnTo>
                  <a:cubicBezTo>
                    <a:pt x="21386" y="2278"/>
                    <a:pt x="20432" y="2532"/>
                    <a:pt x="18955" y="2949"/>
                  </a:cubicBezTo>
                  <a:cubicBezTo>
                    <a:pt x="18833" y="2990"/>
                    <a:pt x="18711" y="3020"/>
                    <a:pt x="18580" y="3061"/>
                  </a:cubicBezTo>
                  <a:cubicBezTo>
                    <a:pt x="17096" y="3488"/>
                    <a:pt x="15153" y="4057"/>
                    <a:pt x="13027" y="4738"/>
                  </a:cubicBezTo>
                  <a:cubicBezTo>
                    <a:pt x="12683" y="4850"/>
                    <a:pt x="12326" y="4963"/>
                    <a:pt x="11970" y="5075"/>
                  </a:cubicBezTo>
                  <a:cubicBezTo>
                    <a:pt x="11186" y="5329"/>
                    <a:pt x="10374" y="5605"/>
                    <a:pt x="9558" y="5878"/>
                  </a:cubicBezTo>
                  <a:cubicBezTo>
                    <a:pt x="5624" y="7220"/>
                    <a:pt x="2492" y="8460"/>
                    <a:pt x="0" y="9693"/>
                  </a:cubicBezTo>
                  <a:cubicBezTo>
                    <a:pt x="3774" y="14289"/>
                    <a:pt x="6793" y="19566"/>
                    <a:pt x="10242" y="24347"/>
                  </a:cubicBezTo>
                  <a:cubicBezTo>
                    <a:pt x="12285" y="23513"/>
                    <a:pt x="14928" y="22578"/>
                    <a:pt x="17808" y="21640"/>
                  </a:cubicBezTo>
                  <a:cubicBezTo>
                    <a:pt x="19456" y="21103"/>
                    <a:pt x="21194" y="20574"/>
                    <a:pt x="22934" y="20076"/>
                  </a:cubicBezTo>
                  <a:cubicBezTo>
                    <a:pt x="23949" y="19781"/>
                    <a:pt x="24977" y="19495"/>
                    <a:pt x="25995" y="19231"/>
                  </a:cubicBezTo>
                  <a:lnTo>
                    <a:pt x="29473" y="18306"/>
                  </a:lnTo>
                  <a:lnTo>
                    <a:pt x="34476" y="16974"/>
                  </a:lnTo>
                  <a:lnTo>
                    <a:pt x="31801" y="6886"/>
                  </a:lnTo>
                  <a:lnTo>
                    <a:pt x="30530" y="2136"/>
                  </a:lnTo>
                  <a:lnTo>
                    <a:pt x="30205" y="884"/>
                  </a:lnTo>
                  <a:lnTo>
                    <a:pt x="29971"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3469;p80">
              <a:extLst>
                <a:ext uri="{FF2B5EF4-FFF2-40B4-BE49-F238E27FC236}">
                  <a16:creationId xmlns:a16="http://schemas.microsoft.com/office/drawing/2014/main" id="{BCF0E873-8604-0725-A9ED-BBED4ACC17A3}"/>
                </a:ext>
              </a:extLst>
            </p:cNvPr>
            <p:cNvSpPr/>
            <p:nvPr/>
          </p:nvSpPr>
          <p:spPr>
            <a:xfrm>
              <a:off x="5910125" y="2183625"/>
              <a:ext cx="693650" cy="466275"/>
            </a:xfrm>
            <a:custGeom>
              <a:avLst/>
              <a:gdLst/>
              <a:ahLst/>
              <a:cxnLst/>
              <a:rect l="l" t="t" r="r" b="b"/>
              <a:pathLst>
                <a:path w="27746" h="18651" extrusionOk="0">
                  <a:moveTo>
                    <a:pt x="11006" y="0"/>
                  </a:moveTo>
                  <a:lnTo>
                    <a:pt x="10303" y="183"/>
                  </a:lnTo>
                  <a:lnTo>
                    <a:pt x="8453" y="681"/>
                  </a:lnTo>
                  <a:cubicBezTo>
                    <a:pt x="8360" y="701"/>
                    <a:pt x="7406" y="955"/>
                    <a:pt x="5929" y="1382"/>
                  </a:cubicBezTo>
                  <a:cubicBezTo>
                    <a:pt x="5807" y="1413"/>
                    <a:pt x="5685" y="1443"/>
                    <a:pt x="5554" y="1484"/>
                  </a:cubicBezTo>
                  <a:cubicBezTo>
                    <a:pt x="4070" y="1911"/>
                    <a:pt x="2127" y="2480"/>
                    <a:pt x="1" y="3161"/>
                  </a:cubicBezTo>
                  <a:cubicBezTo>
                    <a:pt x="1648" y="5675"/>
                    <a:pt x="4201" y="8919"/>
                    <a:pt x="7821" y="11797"/>
                  </a:cubicBezTo>
                  <a:cubicBezTo>
                    <a:pt x="8065" y="11989"/>
                    <a:pt x="8309" y="12172"/>
                    <a:pt x="8565" y="12365"/>
                  </a:cubicBezTo>
                  <a:cubicBezTo>
                    <a:pt x="10030" y="13464"/>
                    <a:pt x="11655" y="14501"/>
                    <a:pt x="13457" y="15406"/>
                  </a:cubicBezTo>
                  <a:cubicBezTo>
                    <a:pt x="14401" y="15885"/>
                    <a:pt x="15400" y="16322"/>
                    <a:pt x="16447" y="16729"/>
                  </a:cubicBezTo>
                  <a:cubicBezTo>
                    <a:pt x="18836" y="17635"/>
                    <a:pt x="21489" y="18316"/>
                    <a:pt x="24418" y="18650"/>
                  </a:cubicBezTo>
                  <a:cubicBezTo>
                    <a:pt x="24653" y="17247"/>
                    <a:pt x="24928" y="15804"/>
                    <a:pt x="25202" y="14359"/>
                  </a:cubicBezTo>
                  <a:cubicBezTo>
                    <a:pt x="25417" y="13322"/>
                    <a:pt x="25629" y="12285"/>
                    <a:pt x="25854" y="11257"/>
                  </a:cubicBezTo>
                  <a:lnTo>
                    <a:pt x="26627" y="7737"/>
                  </a:lnTo>
                  <a:lnTo>
                    <a:pt x="27745" y="2685"/>
                  </a:lnTo>
                  <a:lnTo>
                    <a:pt x="18499" y="649"/>
                  </a:lnTo>
                  <a:lnTo>
                    <a:pt x="17504" y="559"/>
                  </a:lnTo>
                  <a:lnTo>
                    <a:pt x="11006" y="0"/>
                  </a:ln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3470;p80">
              <a:extLst>
                <a:ext uri="{FF2B5EF4-FFF2-40B4-BE49-F238E27FC236}">
                  <a16:creationId xmlns:a16="http://schemas.microsoft.com/office/drawing/2014/main" id="{527DB9D0-1B64-506A-B649-DD5A48387791}"/>
                </a:ext>
              </a:extLst>
            </p:cNvPr>
            <p:cNvSpPr/>
            <p:nvPr/>
          </p:nvSpPr>
          <p:spPr>
            <a:xfrm>
              <a:off x="5274550" y="3289850"/>
              <a:ext cx="555800" cy="268750"/>
            </a:xfrm>
            <a:custGeom>
              <a:avLst/>
              <a:gdLst/>
              <a:ahLst/>
              <a:cxnLst/>
              <a:rect l="l" t="t" r="r" b="b"/>
              <a:pathLst>
                <a:path w="22232" h="10750" extrusionOk="0">
                  <a:moveTo>
                    <a:pt x="22231" y="0"/>
                  </a:moveTo>
                  <a:lnTo>
                    <a:pt x="7577" y="427"/>
                  </a:lnTo>
                  <a:cubicBezTo>
                    <a:pt x="7577" y="427"/>
                    <a:pt x="7576" y="427"/>
                    <a:pt x="7574" y="427"/>
                  </a:cubicBezTo>
                  <a:cubicBezTo>
                    <a:pt x="7444" y="427"/>
                    <a:pt x="2230" y="477"/>
                    <a:pt x="1" y="8460"/>
                  </a:cubicBezTo>
                  <a:lnTo>
                    <a:pt x="21804" y="10749"/>
                  </a:lnTo>
                  <a:lnTo>
                    <a:pt x="22231" y="0"/>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3471;p80">
              <a:extLst>
                <a:ext uri="{FF2B5EF4-FFF2-40B4-BE49-F238E27FC236}">
                  <a16:creationId xmlns:a16="http://schemas.microsoft.com/office/drawing/2014/main" id="{5CC568C2-B6A8-FE55-A470-5664511799C0}"/>
                </a:ext>
              </a:extLst>
            </p:cNvPr>
            <p:cNvSpPr/>
            <p:nvPr/>
          </p:nvSpPr>
          <p:spPr>
            <a:xfrm>
              <a:off x="5274550" y="3468325"/>
              <a:ext cx="548650" cy="90275"/>
            </a:xfrm>
            <a:custGeom>
              <a:avLst/>
              <a:gdLst/>
              <a:ahLst/>
              <a:cxnLst/>
              <a:rect l="l" t="t" r="r" b="b"/>
              <a:pathLst>
                <a:path w="21946" h="3611" extrusionOk="0">
                  <a:moveTo>
                    <a:pt x="21946" y="0"/>
                  </a:moveTo>
                  <a:lnTo>
                    <a:pt x="367" y="152"/>
                  </a:lnTo>
                  <a:lnTo>
                    <a:pt x="1" y="1321"/>
                  </a:lnTo>
                  <a:lnTo>
                    <a:pt x="21804" y="3610"/>
                  </a:lnTo>
                  <a:lnTo>
                    <a:pt x="2194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3472;p80">
              <a:extLst>
                <a:ext uri="{FF2B5EF4-FFF2-40B4-BE49-F238E27FC236}">
                  <a16:creationId xmlns:a16="http://schemas.microsoft.com/office/drawing/2014/main" id="{2E0413F0-4A69-FF66-42F6-6BB7B42762B3}"/>
                </a:ext>
              </a:extLst>
            </p:cNvPr>
            <p:cNvSpPr/>
            <p:nvPr/>
          </p:nvSpPr>
          <p:spPr>
            <a:xfrm>
              <a:off x="5354100" y="3353775"/>
              <a:ext cx="60825" cy="133475"/>
            </a:xfrm>
            <a:custGeom>
              <a:avLst/>
              <a:gdLst/>
              <a:ahLst/>
              <a:cxnLst/>
              <a:rect l="l" t="t" r="r" b="b"/>
              <a:pathLst>
                <a:path w="2433" h="5339" extrusionOk="0">
                  <a:moveTo>
                    <a:pt x="274" y="0"/>
                  </a:moveTo>
                  <a:cubicBezTo>
                    <a:pt x="132" y="0"/>
                    <a:pt x="0" y="158"/>
                    <a:pt x="123" y="279"/>
                  </a:cubicBezTo>
                  <a:cubicBezTo>
                    <a:pt x="1373" y="1571"/>
                    <a:pt x="2066" y="3340"/>
                    <a:pt x="1973" y="5141"/>
                  </a:cubicBezTo>
                  <a:cubicBezTo>
                    <a:pt x="1968" y="5269"/>
                    <a:pt x="2074" y="5338"/>
                    <a:pt x="2173" y="5338"/>
                  </a:cubicBezTo>
                  <a:cubicBezTo>
                    <a:pt x="2256" y="5338"/>
                    <a:pt x="2335" y="5289"/>
                    <a:pt x="2340" y="5183"/>
                  </a:cubicBezTo>
                  <a:cubicBezTo>
                    <a:pt x="2432" y="3291"/>
                    <a:pt x="1729" y="1409"/>
                    <a:pt x="406" y="57"/>
                  </a:cubicBezTo>
                  <a:cubicBezTo>
                    <a:pt x="367" y="17"/>
                    <a:pt x="320" y="0"/>
                    <a:pt x="27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3473;p80">
              <a:extLst>
                <a:ext uri="{FF2B5EF4-FFF2-40B4-BE49-F238E27FC236}">
                  <a16:creationId xmlns:a16="http://schemas.microsoft.com/office/drawing/2014/main" id="{3E6F308E-ADEE-0933-7CC7-D17AEA62F59A}"/>
                </a:ext>
              </a:extLst>
            </p:cNvPr>
            <p:cNvSpPr/>
            <p:nvPr/>
          </p:nvSpPr>
          <p:spPr>
            <a:xfrm>
              <a:off x="5696800" y="3356400"/>
              <a:ext cx="128975" cy="145150"/>
            </a:xfrm>
            <a:custGeom>
              <a:avLst/>
              <a:gdLst/>
              <a:ahLst/>
              <a:cxnLst/>
              <a:rect l="l" t="t" r="r" b="b"/>
              <a:pathLst>
                <a:path w="5159" h="5806" extrusionOk="0">
                  <a:moveTo>
                    <a:pt x="4924" y="0"/>
                  </a:moveTo>
                  <a:cubicBezTo>
                    <a:pt x="4899" y="0"/>
                    <a:pt x="4872" y="7"/>
                    <a:pt x="4843" y="23"/>
                  </a:cubicBezTo>
                  <a:cubicBezTo>
                    <a:pt x="2666" y="1263"/>
                    <a:pt x="958" y="3225"/>
                    <a:pt x="52" y="5566"/>
                  </a:cubicBezTo>
                  <a:cubicBezTo>
                    <a:pt x="0" y="5703"/>
                    <a:pt x="120" y="5806"/>
                    <a:pt x="234" y="5806"/>
                  </a:cubicBezTo>
                  <a:cubicBezTo>
                    <a:pt x="297" y="5806"/>
                    <a:pt x="359" y="5774"/>
                    <a:pt x="389" y="5698"/>
                  </a:cubicBezTo>
                  <a:cubicBezTo>
                    <a:pt x="1263" y="3450"/>
                    <a:pt x="2900" y="1549"/>
                    <a:pt x="4985" y="357"/>
                  </a:cubicBezTo>
                  <a:cubicBezTo>
                    <a:pt x="5159" y="261"/>
                    <a:pt x="5079" y="0"/>
                    <a:pt x="49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3474;p80">
              <a:extLst>
                <a:ext uri="{FF2B5EF4-FFF2-40B4-BE49-F238E27FC236}">
                  <a16:creationId xmlns:a16="http://schemas.microsoft.com/office/drawing/2014/main" id="{1AB0AA27-D5DC-76CF-4B54-22A211377736}"/>
                </a:ext>
              </a:extLst>
            </p:cNvPr>
            <p:cNvSpPr/>
            <p:nvPr/>
          </p:nvSpPr>
          <p:spPr>
            <a:xfrm>
              <a:off x="5926425" y="1731475"/>
              <a:ext cx="700225" cy="786500"/>
            </a:xfrm>
            <a:custGeom>
              <a:avLst/>
              <a:gdLst/>
              <a:ahLst/>
              <a:cxnLst/>
              <a:rect l="l" t="t" r="r" b="b"/>
              <a:pathLst>
                <a:path w="28009" h="31460" extrusionOk="0">
                  <a:moveTo>
                    <a:pt x="14584" y="1"/>
                  </a:moveTo>
                  <a:cubicBezTo>
                    <a:pt x="14179" y="1"/>
                    <a:pt x="13778" y="12"/>
                    <a:pt x="13383" y="34"/>
                  </a:cubicBezTo>
                  <a:cubicBezTo>
                    <a:pt x="13161" y="44"/>
                    <a:pt x="12956" y="63"/>
                    <a:pt x="12744" y="85"/>
                  </a:cubicBezTo>
                  <a:cubicBezTo>
                    <a:pt x="10811" y="247"/>
                    <a:pt x="7403" y="837"/>
                    <a:pt x="6388" y="2902"/>
                  </a:cubicBezTo>
                  <a:cubicBezTo>
                    <a:pt x="5216" y="5250"/>
                    <a:pt x="5197" y="9116"/>
                    <a:pt x="5268" y="11008"/>
                  </a:cubicBezTo>
                  <a:cubicBezTo>
                    <a:pt x="5277" y="11262"/>
                    <a:pt x="5290" y="11474"/>
                    <a:pt x="5299" y="11657"/>
                  </a:cubicBezTo>
                  <a:lnTo>
                    <a:pt x="1506" y="17964"/>
                  </a:lnTo>
                  <a:lnTo>
                    <a:pt x="945" y="18909"/>
                  </a:lnTo>
                  <a:lnTo>
                    <a:pt x="0" y="20476"/>
                  </a:lnTo>
                  <a:lnTo>
                    <a:pt x="652" y="21176"/>
                  </a:lnTo>
                  <a:cubicBezTo>
                    <a:pt x="9346" y="30554"/>
                    <a:pt x="23788" y="31376"/>
                    <a:pt x="24398" y="31408"/>
                  </a:cubicBezTo>
                  <a:lnTo>
                    <a:pt x="25375" y="31459"/>
                  </a:lnTo>
                  <a:lnTo>
                    <a:pt x="25680" y="30534"/>
                  </a:lnTo>
                  <a:cubicBezTo>
                    <a:pt x="25841" y="30024"/>
                    <a:pt x="26005" y="29475"/>
                    <a:pt x="26158" y="28874"/>
                  </a:cubicBezTo>
                  <a:cubicBezTo>
                    <a:pt x="26249" y="28530"/>
                    <a:pt x="26329" y="28164"/>
                    <a:pt x="26412" y="27788"/>
                  </a:cubicBezTo>
                  <a:cubicBezTo>
                    <a:pt x="27357" y="23639"/>
                    <a:pt x="28008" y="17891"/>
                    <a:pt x="27755" y="12909"/>
                  </a:cubicBezTo>
                  <a:cubicBezTo>
                    <a:pt x="27562" y="9248"/>
                    <a:pt x="26891" y="6004"/>
                    <a:pt x="25487" y="4101"/>
                  </a:cubicBezTo>
                  <a:cubicBezTo>
                    <a:pt x="24511" y="2758"/>
                    <a:pt x="22995" y="1782"/>
                    <a:pt x="21245" y="1123"/>
                  </a:cubicBezTo>
                  <a:cubicBezTo>
                    <a:pt x="19204" y="347"/>
                    <a:pt x="16833" y="1"/>
                    <a:pt x="14584" y="1"/>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3475;p80">
              <a:extLst>
                <a:ext uri="{FF2B5EF4-FFF2-40B4-BE49-F238E27FC236}">
                  <a16:creationId xmlns:a16="http://schemas.microsoft.com/office/drawing/2014/main" id="{6DA32786-A4C5-9094-B010-70F7CD40A852}"/>
                </a:ext>
              </a:extLst>
            </p:cNvPr>
            <p:cNvSpPr/>
            <p:nvPr/>
          </p:nvSpPr>
          <p:spPr>
            <a:xfrm>
              <a:off x="5909650" y="792075"/>
              <a:ext cx="943025" cy="919875"/>
            </a:xfrm>
            <a:custGeom>
              <a:avLst/>
              <a:gdLst/>
              <a:ahLst/>
              <a:cxnLst/>
              <a:rect l="l" t="t" r="r" b="b"/>
              <a:pathLst>
                <a:path w="37721" h="36795" extrusionOk="0">
                  <a:moveTo>
                    <a:pt x="19634" y="0"/>
                  </a:moveTo>
                  <a:cubicBezTo>
                    <a:pt x="14372" y="0"/>
                    <a:pt x="9495" y="2344"/>
                    <a:pt x="6102" y="6185"/>
                  </a:cubicBezTo>
                  <a:cubicBezTo>
                    <a:pt x="5878" y="6439"/>
                    <a:pt x="5655" y="6703"/>
                    <a:pt x="5441" y="6978"/>
                  </a:cubicBezTo>
                  <a:cubicBezTo>
                    <a:pt x="5411" y="7008"/>
                    <a:pt x="5389" y="7039"/>
                    <a:pt x="5360" y="7078"/>
                  </a:cubicBezTo>
                  <a:cubicBezTo>
                    <a:pt x="4628" y="8016"/>
                    <a:pt x="3976" y="9043"/>
                    <a:pt x="3427" y="10120"/>
                  </a:cubicBezTo>
                  <a:cubicBezTo>
                    <a:pt x="2522" y="11911"/>
                    <a:pt x="1892" y="13883"/>
                    <a:pt x="1587" y="15987"/>
                  </a:cubicBezTo>
                  <a:cubicBezTo>
                    <a:pt x="0" y="26932"/>
                    <a:pt x="3752" y="31823"/>
                    <a:pt x="9763" y="34466"/>
                  </a:cubicBezTo>
                  <a:cubicBezTo>
                    <a:pt x="10171" y="34650"/>
                    <a:pt x="10586" y="34823"/>
                    <a:pt x="11013" y="34986"/>
                  </a:cubicBezTo>
                  <a:cubicBezTo>
                    <a:pt x="11706" y="35240"/>
                    <a:pt x="12407" y="35474"/>
                    <a:pt x="13139" y="35687"/>
                  </a:cubicBezTo>
                  <a:lnTo>
                    <a:pt x="13149" y="35687"/>
                  </a:lnTo>
                  <a:cubicBezTo>
                    <a:pt x="13251" y="35728"/>
                    <a:pt x="13363" y="35748"/>
                    <a:pt x="13476" y="35780"/>
                  </a:cubicBezTo>
                  <a:cubicBezTo>
                    <a:pt x="13556" y="35799"/>
                    <a:pt x="13637" y="35831"/>
                    <a:pt x="13720" y="35850"/>
                  </a:cubicBezTo>
                  <a:cubicBezTo>
                    <a:pt x="13954" y="35911"/>
                    <a:pt x="14176" y="35972"/>
                    <a:pt x="14411" y="36024"/>
                  </a:cubicBezTo>
                  <a:cubicBezTo>
                    <a:pt x="15236" y="36226"/>
                    <a:pt x="16068" y="36380"/>
                    <a:pt x="16932" y="36512"/>
                  </a:cubicBezTo>
                  <a:cubicBezTo>
                    <a:pt x="18255" y="36695"/>
                    <a:pt x="19546" y="36795"/>
                    <a:pt x="20808" y="36795"/>
                  </a:cubicBezTo>
                  <a:cubicBezTo>
                    <a:pt x="25445" y="36795"/>
                    <a:pt x="29553" y="35870"/>
                    <a:pt x="32594" y="32790"/>
                  </a:cubicBezTo>
                  <a:cubicBezTo>
                    <a:pt x="33419" y="31955"/>
                    <a:pt x="34161" y="30969"/>
                    <a:pt x="34811" y="29790"/>
                  </a:cubicBezTo>
                  <a:cubicBezTo>
                    <a:pt x="36043" y="27603"/>
                    <a:pt x="36946" y="24774"/>
                    <a:pt x="37466" y="21164"/>
                  </a:cubicBezTo>
                  <a:cubicBezTo>
                    <a:pt x="37679" y="19680"/>
                    <a:pt x="37720" y="18216"/>
                    <a:pt x="37598" y="16793"/>
                  </a:cubicBezTo>
                  <a:lnTo>
                    <a:pt x="37588" y="16793"/>
                  </a:lnTo>
                  <a:cubicBezTo>
                    <a:pt x="37588" y="16720"/>
                    <a:pt x="37579" y="16649"/>
                    <a:pt x="37579" y="16588"/>
                  </a:cubicBezTo>
                  <a:cubicBezTo>
                    <a:pt x="37405" y="14840"/>
                    <a:pt x="36988" y="13141"/>
                    <a:pt x="36368" y="11555"/>
                  </a:cubicBezTo>
                  <a:cubicBezTo>
                    <a:pt x="36043" y="10720"/>
                    <a:pt x="35655" y="9917"/>
                    <a:pt x="35218" y="9143"/>
                  </a:cubicBezTo>
                  <a:cubicBezTo>
                    <a:pt x="34781" y="8382"/>
                    <a:pt x="34283" y="7640"/>
                    <a:pt x="33744" y="6947"/>
                  </a:cubicBezTo>
                  <a:cubicBezTo>
                    <a:pt x="33317" y="6388"/>
                    <a:pt x="32848" y="5858"/>
                    <a:pt x="32360" y="5350"/>
                  </a:cubicBezTo>
                  <a:cubicBezTo>
                    <a:pt x="29697" y="2646"/>
                    <a:pt x="26187" y="764"/>
                    <a:pt x="22180" y="183"/>
                  </a:cubicBezTo>
                  <a:cubicBezTo>
                    <a:pt x="21324" y="60"/>
                    <a:pt x="20474" y="0"/>
                    <a:pt x="19634"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3476;p80">
              <a:extLst>
                <a:ext uri="{FF2B5EF4-FFF2-40B4-BE49-F238E27FC236}">
                  <a16:creationId xmlns:a16="http://schemas.microsoft.com/office/drawing/2014/main" id="{555FC920-6AA2-83E6-FB66-E4EEC60D9351}"/>
                </a:ext>
              </a:extLst>
            </p:cNvPr>
            <p:cNvSpPr/>
            <p:nvPr/>
          </p:nvSpPr>
          <p:spPr>
            <a:xfrm>
              <a:off x="5926175" y="625525"/>
              <a:ext cx="1045975" cy="630875"/>
            </a:xfrm>
            <a:custGeom>
              <a:avLst/>
              <a:gdLst/>
              <a:ahLst/>
              <a:cxnLst/>
              <a:rect l="l" t="t" r="r" b="b"/>
              <a:pathLst>
                <a:path w="41839" h="25235" extrusionOk="0">
                  <a:moveTo>
                    <a:pt x="14684" y="0"/>
                  </a:moveTo>
                  <a:cubicBezTo>
                    <a:pt x="13785" y="0"/>
                    <a:pt x="12899" y="205"/>
                    <a:pt x="12122" y="663"/>
                  </a:cubicBezTo>
                  <a:cubicBezTo>
                    <a:pt x="10464" y="1639"/>
                    <a:pt x="9590" y="3938"/>
                    <a:pt x="10516" y="5625"/>
                  </a:cubicBezTo>
                  <a:cubicBezTo>
                    <a:pt x="9418" y="4923"/>
                    <a:pt x="8121" y="4568"/>
                    <a:pt x="6824" y="4568"/>
                  </a:cubicBezTo>
                  <a:cubicBezTo>
                    <a:pt x="5679" y="4568"/>
                    <a:pt x="4536" y="4844"/>
                    <a:pt x="3530" y="5403"/>
                  </a:cubicBezTo>
                  <a:cubicBezTo>
                    <a:pt x="1394" y="6591"/>
                    <a:pt x="1" y="9003"/>
                    <a:pt x="40" y="11444"/>
                  </a:cubicBezTo>
                  <a:cubicBezTo>
                    <a:pt x="71" y="13518"/>
                    <a:pt x="1128" y="15532"/>
                    <a:pt x="2766" y="16782"/>
                  </a:cubicBezTo>
                  <a:cubicBezTo>
                    <a:pt x="3315" y="15705"/>
                    <a:pt x="3967" y="14678"/>
                    <a:pt x="4699" y="13740"/>
                  </a:cubicBezTo>
                  <a:cubicBezTo>
                    <a:pt x="5963" y="14351"/>
                    <a:pt x="7361" y="14647"/>
                    <a:pt x="8762" y="14647"/>
                  </a:cubicBezTo>
                  <a:cubicBezTo>
                    <a:pt x="11071" y="14647"/>
                    <a:pt x="13389" y="13843"/>
                    <a:pt x="15124" y="12317"/>
                  </a:cubicBezTo>
                  <a:lnTo>
                    <a:pt x="15124" y="12317"/>
                  </a:lnTo>
                  <a:cubicBezTo>
                    <a:pt x="14106" y="14199"/>
                    <a:pt x="14848" y="16833"/>
                    <a:pt x="16698" y="17921"/>
                  </a:cubicBezTo>
                  <a:cubicBezTo>
                    <a:pt x="17395" y="18329"/>
                    <a:pt x="18189" y="18513"/>
                    <a:pt x="18995" y="18513"/>
                  </a:cubicBezTo>
                  <a:cubicBezTo>
                    <a:pt x="20082" y="18513"/>
                    <a:pt x="21191" y="18178"/>
                    <a:pt x="22119" y="17607"/>
                  </a:cubicBezTo>
                  <a:cubicBezTo>
                    <a:pt x="23737" y="16608"/>
                    <a:pt x="24897" y="14993"/>
                    <a:pt x="25790" y="13313"/>
                  </a:cubicBezTo>
                  <a:lnTo>
                    <a:pt x="25790" y="13313"/>
                  </a:lnTo>
                  <a:cubicBezTo>
                    <a:pt x="25578" y="19640"/>
                    <a:pt x="34069" y="25234"/>
                    <a:pt x="34069" y="25234"/>
                  </a:cubicBezTo>
                  <a:cubicBezTo>
                    <a:pt x="35162" y="23467"/>
                    <a:pt x="36880" y="23455"/>
                    <a:pt x="36926" y="23455"/>
                  </a:cubicBezTo>
                  <a:cubicBezTo>
                    <a:pt x="36927" y="23455"/>
                    <a:pt x="36927" y="23455"/>
                    <a:pt x="36927" y="23455"/>
                  </a:cubicBezTo>
                  <a:lnTo>
                    <a:pt x="36937" y="23455"/>
                  </a:lnTo>
                  <a:cubicBezTo>
                    <a:pt x="37049" y="23444"/>
                    <a:pt x="37162" y="23438"/>
                    <a:pt x="37275" y="23438"/>
                  </a:cubicBezTo>
                  <a:cubicBezTo>
                    <a:pt x="37694" y="23438"/>
                    <a:pt x="38114" y="23513"/>
                    <a:pt x="38514" y="23657"/>
                  </a:cubicBezTo>
                  <a:cubicBezTo>
                    <a:pt x="39673" y="22925"/>
                    <a:pt x="40691" y="21929"/>
                    <a:pt x="41240" y="20677"/>
                  </a:cubicBezTo>
                  <a:cubicBezTo>
                    <a:pt x="41809" y="19415"/>
                    <a:pt x="41838" y="17870"/>
                    <a:pt x="41128" y="16691"/>
                  </a:cubicBezTo>
                  <a:cubicBezTo>
                    <a:pt x="40547" y="15720"/>
                    <a:pt x="39438" y="15060"/>
                    <a:pt x="38333" y="15060"/>
                  </a:cubicBezTo>
                  <a:cubicBezTo>
                    <a:pt x="38082" y="15060"/>
                    <a:pt x="37832" y="15094"/>
                    <a:pt x="37589" y="15166"/>
                  </a:cubicBezTo>
                  <a:cubicBezTo>
                    <a:pt x="38350" y="14707"/>
                    <a:pt x="39144" y="14241"/>
                    <a:pt x="39702" y="13548"/>
                  </a:cubicBezTo>
                  <a:cubicBezTo>
                    <a:pt x="40264" y="12857"/>
                    <a:pt x="40547" y="11871"/>
                    <a:pt x="40191" y="11046"/>
                  </a:cubicBezTo>
                  <a:cubicBezTo>
                    <a:pt x="39927" y="10426"/>
                    <a:pt x="39288" y="9989"/>
                    <a:pt x="38616" y="9947"/>
                  </a:cubicBezTo>
                  <a:cubicBezTo>
                    <a:pt x="38583" y="9946"/>
                    <a:pt x="38550" y="9945"/>
                    <a:pt x="38516" y="9945"/>
                  </a:cubicBezTo>
                  <a:cubicBezTo>
                    <a:pt x="37867" y="9945"/>
                    <a:pt x="37235" y="10303"/>
                    <a:pt x="36908" y="10853"/>
                  </a:cubicBezTo>
                  <a:cubicBezTo>
                    <a:pt x="37284" y="10140"/>
                    <a:pt x="37650" y="9379"/>
                    <a:pt x="37628" y="8566"/>
                  </a:cubicBezTo>
                  <a:cubicBezTo>
                    <a:pt x="37608" y="7760"/>
                    <a:pt x="37030" y="6906"/>
                    <a:pt x="36224" y="6867"/>
                  </a:cubicBezTo>
                  <a:cubicBezTo>
                    <a:pt x="36210" y="6867"/>
                    <a:pt x="36196" y="6866"/>
                    <a:pt x="36181" y="6866"/>
                  </a:cubicBezTo>
                  <a:cubicBezTo>
                    <a:pt x="35600" y="6866"/>
                    <a:pt x="35070" y="7297"/>
                    <a:pt x="34792" y="7802"/>
                  </a:cubicBezTo>
                  <a:cubicBezTo>
                    <a:pt x="34496" y="8332"/>
                    <a:pt x="34425" y="8952"/>
                    <a:pt x="34345" y="9552"/>
                  </a:cubicBezTo>
                  <a:cubicBezTo>
                    <a:pt x="33430" y="7975"/>
                    <a:pt x="32514" y="6389"/>
                    <a:pt x="31262" y="5066"/>
                  </a:cubicBezTo>
                  <a:cubicBezTo>
                    <a:pt x="30013" y="3745"/>
                    <a:pt x="28385" y="2696"/>
                    <a:pt x="26583" y="2474"/>
                  </a:cubicBezTo>
                  <a:cubicBezTo>
                    <a:pt x="26381" y="2450"/>
                    <a:pt x="26177" y="2438"/>
                    <a:pt x="25972" y="2438"/>
                  </a:cubicBezTo>
                  <a:cubicBezTo>
                    <a:pt x="24346" y="2438"/>
                    <a:pt x="22697" y="3188"/>
                    <a:pt x="21875" y="4578"/>
                  </a:cubicBezTo>
                  <a:cubicBezTo>
                    <a:pt x="20716" y="3042"/>
                    <a:pt x="19373" y="1588"/>
                    <a:pt x="17655" y="724"/>
                  </a:cubicBezTo>
                  <a:cubicBezTo>
                    <a:pt x="16741" y="264"/>
                    <a:pt x="15705" y="0"/>
                    <a:pt x="14684"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3477;p80">
              <a:extLst>
                <a:ext uri="{FF2B5EF4-FFF2-40B4-BE49-F238E27FC236}">
                  <a16:creationId xmlns:a16="http://schemas.microsoft.com/office/drawing/2014/main" id="{E9282C35-4039-BC34-5A78-9BEB09C0CABE}"/>
                </a:ext>
              </a:extLst>
            </p:cNvPr>
            <p:cNvSpPr/>
            <p:nvPr/>
          </p:nvSpPr>
          <p:spPr>
            <a:xfrm>
              <a:off x="6485250" y="1347600"/>
              <a:ext cx="185625" cy="168825"/>
            </a:xfrm>
            <a:custGeom>
              <a:avLst/>
              <a:gdLst/>
              <a:ahLst/>
              <a:cxnLst/>
              <a:rect l="l" t="t" r="r" b="b"/>
              <a:pathLst>
                <a:path w="7425" h="6753" extrusionOk="0">
                  <a:moveTo>
                    <a:pt x="3633" y="1"/>
                  </a:moveTo>
                  <a:cubicBezTo>
                    <a:pt x="2021" y="1"/>
                    <a:pt x="613" y="1123"/>
                    <a:pt x="327" y="2736"/>
                  </a:cubicBezTo>
                  <a:cubicBezTo>
                    <a:pt x="0" y="4567"/>
                    <a:pt x="1262" y="6336"/>
                    <a:pt x="3122" y="6693"/>
                  </a:cubicBezTo>
                  <a:cubicBezTo>
                    <a:pt x="3340" y="6733"/>
                    <a:pt x="3557" y="6753"/>
                    <a:pt x="3771" y="6753"/>
                  </a:cubicBezTo>
                  <a:cubicBezTo>
                    <a:pt x="5389" y="6753"/>
                    <a:pt x="6811" y="5635"/>
                    <a:pt x="7100" y="4018"/>
                  </a:cubicBezTo>
                  <a:cubicBezTo>
                    <a:pt x="7425" y="2187"/>
                    <a:pt x="6163" y="417"/>
                    <a:pt x="4293" y="63"/>
                  </a:cubicBezTo>
                  <a:cubicBezTo>
                    <a:pt x="4071" y="21"/>
                    <a:pt x="3850" y="1"/>
                    <a:pt x="3633" y="1"/>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3478;p80">
              <a:extLst>
                <a:ext uri="{FF2B5EF4-FFF2-40B4-BE49-F238E27FC236}">
                  <a16:creationId xmlns:a16="http://schemas.microsoft.com/office/drawing/2014/main" id="{BE4352F5-4DBC-77BF-1B9B-78D86259DD37}"/>
                </a:ext>
              </a:extLst>
            </p:cNvPr>
            <p:cNvSpPr/>
            <p:nvPr/>
          </p:nvSpPr>
          <p:spPr>
            <a:xfrm>
              <a:off x="5968350" y="1289650"/>
              <a:ext cx="185400" cy="168800"/>
            </a:xfrm>
            <a:custGeom>
              <a:avLst/>
              <a:gdLst/>
              <a:ahLst/>
              <a:cxnLst/>
              <a:rect l="l" t="t" r="r" b="b"/>
              <a:pathLst>
                <a:path w="7416" h="6752" extrusionOk="0">
                  <a:moveTo>
                    <a:pt x="3633" y="0"/>
                  </a:moveTo>
                  <a:cubicBezTo>
                    <a:pt x="2019" y="0"/>
                    <a:pt x="605" y="1122"/>
                    <a:pt x="327" y="2735"/>
                  </a:cubicBezTo>
                  <a:cubicBezTo>
                    <a:pt x="0" y="4566"/>
                    <a:pt x="1252" y="6336"/>
                    <a:pt x="3124" y="6692"/>
                  </a:cubicBezTo>
                  <a:cubicBezTo>
                    <a:pt x="3343" y="6732"/>
                    <a:pt x="3559" y="6752"/>
                    <a:pt x="3773" y="6752"/>
                  </a:cubicBezTo>
                  <a:cubicBezTo>
                    <a:pt x="5389" y="6752"/>
                    <a:pt x="6810" y="5634"/>
                    <a:pt x="7091" y="4017"/>
                  </a:cubicBezTo>
                  <a:cubicBezTo>
                    <a:pt x="7415" y="2186"/>
                    <a:pt x="6163" y="417"/>
                    <a:pt x="4294" y="63"/>
                  </a:cubicBezTo>
                  <a:cubicBezTo>
                    <a:pt x="4071" y="20"/>
                    <a:pt x="3850" y="0"/>
                    <a:pt x="3633" y="0"/>
                  </a:cubicBezTo>
                  <a:close/>
                </a:path>
              </a:pathLst>
            </a:custGeom>
            <a:solidFill>
              <a:srgbClr val="F5A0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3479;p80">
              <a:extLst>
                <a:ext uri="{FF2B5EF4-FFF2-40B4-BE49-F238E27FC236}">
                  <a16:creationId xmlns:a16="http://schemas.microsoft.com/office/drawing/2014/main" id="{B2B48F78-C195-553F-4D8B-9E97F596C4EF}"/>
                </a:ext>
              </a:extLst>
            </p:cNvPr>
            <p:cNvSpPr/>
            <p:nvPr/>
          </p:nvSpPr>
          <p:spPr>
            <a:xfrm>
              <a:off x="6208400" y="1684225"/>
              <a:ext cx="230125" cy="122100"/>
            </a:xfrm>
            <a:custGeom>
              <a:avLst/>
              <a:gdLst/>
              <a:ahLst/>
              <a:cxnLst/>
              <a:rect l="l" t="t" r="r" b="b"/>
              <a:pathLst>
                <a:path w="9205" h="4884" extrusionOk="0">
                  <a:moveTo>
                    <a:pt x="1189" y="1"/>
                  </a:moveTo>
                  <a:lnTo>
                    <a:pt x="418" y="1822"/>
                  </a:lnTo>
                  <a:lnTo>
                    <a:pt x="0" y="2788"/>
                  </a:lnTo>
                  <a:cubicBezTo>
                    <a:pt x="0" y="2788"/>
                    <a:pt x="823" y="4233"/>
                    <a:pt x="4413" y="4751"/>
                  </a:cubicBezTo>
                  <a:cubicBezTo>
                    <a:pt x="4628" y="4782"/>
                    <a:pt x="4821" y="4802"/>
                    <a:pt x="5014" y="4821"/>
                  </a:cubicBezTo>
                  <a:lnTo>
                    <a:pt x="5023" y="4821"/>
                  </a:lnTo>
                  <a:cubicBezTo>
                    <a:pt x="5449" y="4865"/>
                    <a:pt x="5836" y="4883"/>
                    <a:pt x="6187" y="4883"/>
                  </a:cubicBezTo>
                  <a:cubicBezTo>
                    <a:pt x="7742" y="4883"/>
                    <a:pt x="8596" y="4517"/>
                    <a:pt x="8970" y="4294"/>
                  </a:cubicBezTo>
                  <a:cubicBezTo>
                    <a:pt x="9131" y="4192"/>
                    <a:pt x="9204" y="4121"/>
                    <a:pt x="9204" y="4121"/>
                  </a:cubicBezTo>
                  <a:lnTo>
                    <a:pt x="8980" y="2137"/>
                  </a:lnTo>
                  <a:lnTo>
                    <a:pt x="8848" y="1109"/>
                  </a:lnTo>
                  <a:cubicBezTo>
                    <a:pt x="7586" y="1109"/>
                    <a:pt x="6295" y="1009"/>
                    <a:pt x="4982" y="816"/>
                  </a:cubicBezTo>
                  <a:cubicBezTo>
                    <a:pt x="4118" y="694"/>
                    <a:pt x="3286" y="530"/>
                    <a:pt x="2461" y="338"/>
                  </a:cubicBezTo>
                  <a:cubicBezTo>
                    <a:pt x="2226" y="286"/>
                    <a:pt x="2004" y="225"/>
                    <a:pt x="1770" y="164"/>
                  </a:cubicBezTo>
                  <a:cubicBezTo>
                    <a:pt x="1687" y="145"/>
                    <a:pt x="1606" y="113"/>
                    <a:pt x="1516" y="94"/>
                  </a:cubicBezTo>
                  <a:cubicBezTo>
                    <a:pt x="1413" y="62"/>
                    <a:pt x="1301" y="33"/>
                    <a:pt x="1189" y="1"/>
                  </a:cubicBezTo>
                  <a:close/>
                </a:path>
              </a:pathLst>
            </a:custGeom>
            <a:solidFill>
              <a:srgbClr val="FD9B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3480;p80">
              <a:extLst>
                <a:ext uri="{FF2B5EF4-FFF2-40B4-BE49-F238E27FC236}">
                  <a16:creationId xmlns:a16="http://schemas.microsoft.com/office/drawing/2014/main" id="{EEDA2E41-ED27-0597-6B5B-73A988094293}"/>
                </a:ext>
              </a:extLst>
            </p:cNvPr>
            <p:cNvSpPr/>
            <p:nvPr/>
          </p:nvSpPr>
          <p:spPr>
            <a:xfrm>
              <a:off x="6208400" y="1684225"/>
              <a:ext cx="221225" cy="82625"/>
            </a:xfrm>
            <a:custGeom>
              <a:avLst/>
              <a:gdLst/>
              <a:ahLst/>
              <a:cxnLst/>
              <a:rect l="l" t="t" r="r" b="b"/>
              <a:pathLst>
                <a:path w="8849" h="3305" extrusionOk="0">
                  <a:moveTo>
                    <a:pt x="1189" y="1"/>
                  </a:moveTo>
                  <a:lnTo>
                    <a:pt x="0" y="2788"/>
                  </a:lnTo>
                  <a:cubicBezTo>
                    <a:pt x="995" y="3158"/>
                    <a:pt x="1954" y="3305"/>
                    <a:pt x="2851" y="3305"/>
                  </a:cubicBezTo>
                  <a:cubicBezTo>
                    <a:pt x="6318" y="3305"/>
                    <a:pt x="8848" y="1109"/>
                    <a:pt x="8848" y="1109"/>
                  </a:cubicBezTo>
                  <a:cubicBezTo>
                    <a:pt x="7586" y="1109"/>
                    <a:pt x="6295" y="1009"/>
                    <a:pt x="4982" y="816"/>
                  </a:cubicBezTo>
                  <a:cubicBezTo>
                    <a:pt x="3671" y="633"/>
                    <a:pt x="2400" y="357"/>
                    <a:pt x="1199"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481;p80">
              <a:extLst>
                <a:ext uri="{FF2B5EF4-FFF2-40B4-BE49-F238E27FC236}">
                  <a16:creationId xmlns:a16="http://schemas.microsoft.com/office/drawing/2014/main" id="{8C2B629B-16A3-F874-C29F-D8FD6208B0C9}"/>
                </a:ext>
              </a:extLst>
            </p:cNvPr>
            <p:cNvSpPr/>
            <p:nvPr/>
          </p:nvSpPr>
          <p:spPr>
            <a:xfrm>
              <a:off x="6744075" y="1211475"/>
              <a:ext cx="220200" cy="327050"/>
            </a:xfrm>
            <a:custGeom>
              <a:avLst/>
              <a:gdLst/>
              <a:ahLst/>
              <a:cxnLst/>
              <a:rect l="l" t="t" r="r" b="b"/>
              <a:pathLst>
                <a:path w="8808" h="13082" extrusionOk="0">
                  <a:moveTo>
                    <a:pt x="4559" y="0"/>
                  </a:moveTo>
                  <a:cubicBezTo>
                    <a:pt x="4446" y="0"/>
                    <a:pt x="4333" y="6"/>
                    <a:pt x="4221" y="17"/>
                  </a:cubicBezTo>
                  <a:lnTo>
                    <a:pt x="4150" y="17"/>
                  </a:lnTo>
                  <a:cubicBezTo>
                    <a:pt x="4009" y="26"/>
                    <a:pt x="3865" y="56"/>
                    <a:pt x="3723" y="88"/>
                  </a:cubicBezTo>
                  <a:cubicBezTo>
                    <a:pt x="2747" y="310"/>
                    <a:pt x="1873" y="942"/>
                    <a:pt x="1353" y="1796"/>
                  </a:cubicBezTo>
                  <a:lnTo>
                    <a:pt x="1" y="12545"/>
                  </a:lnTo>
                  <a:cubicBezTo>
                    <a:pt x="357" y="12728"/>
                    <a:pt x="733" y="12860"/>
                    <a:pt x="1119" y="12953"/>
                  </a:cubicBezTo>
                  <a:cubicBezTo>
                    <a:pt x="1231" y="12972"/>
                    <a:pt x="1334" y="12992"/>
                    <a:pt x="1434" y="13014"/>
                  </a:cubicBezTo>
                  <a:cubicBezTo>
                    <a:pt x="1711" y="13059"/>
                    <a:pt x="1993" y="13081"/>
                    <a:pt x="2277" y="13081"/>
                  </a:cubicBezTo>
                  <a:cubicBezTo>
                    <a:pt x="3768" y="13081"/>
                    <a:pt x="5293" y="12473"/>
                    <a:pt x="6388" y="11447"/>
                  </a:cubicBezTo>
                  <a:cubicBezTo>
                    <a:pt x="8056" y="9860"/>
                    <a:pt x="8807" y="7461"/>
                    <a:pt x="8717" y="5162"/>
                  </a:cubicBezTo>
                  <a:cubicBezTo>
                    <a:pt x="8656" y="3636"/>
                    <a:pt x="8178" y="2008"/>
                    <a:pt x="7069" y="993"/>
                  </a:cubicBezTo>
                  <a:cubicBezTo>
                    <a:pt x="7018" y="932"/>
                    <a:pt x="6957" y="891"/>
                    <a:pt x="6906" y="839"/>
                  </a:cubicBezTo>
                  <a:cubicBezTo>
                    <a:pt x="6803" y="759"/>
                    <a:pt x="6703" y="688"/>
                    <a:pt x="6601" y="615"/>
                  </a:cubicBezTo>
                  <a:cubicBezTo>
                    <a:pt x="6347" y="454"/>
                    <a:pt x="6083" y="322"/>
                    <a:pt x="5798" y="219"/>
                  </a:cubicBezTo>
                  <a:cubicBezTo>
                    <a:pt x="5398" y="75"/>
                    <a:pt x="4978" y="0"/>
                    <a:pt x="455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482;p80">
              <a:extLst>
                <a:ext uri="{FF2B5EF4-FFF2-40B4-BE49-F238E27FC236}">
                  <a16:creationId xmlns:a16="http://schemas.microsoft.com/office/drawing/2014/main" id="{628F4E8C-3E48-171D-4015-D9F1CE823FBF}"/>
                </a:ext>
              </a:extLst>
            </p:cNvPr>
            <p:cNvSpPr/>
            <p:nvPr/>
          </p:nvSpPr>
          <p:spPr>
            <a:xfrm>
              <a:off x="6212175" y="1408925"/>
              <a:ext cx="214875" cy="117325"/>
            </a:xfrm>
            <a:custGeom>
              <a:avLst/>
              <a:gdLst/>
              <a:ahLst/>
              <a:cxnLst/>
              <a:rect l="l" t="t" r="r" b="b"/>
              <a:pathLst>
                <a:path w="8595" h="4693" extrusionOk="0">
                  <a:moveTo>
                    <a:pt x="8382" y="0"/>
                  </a:moveTo>
                  <a:cubicBezTo>
                    <a:pt x="8054" y="48"/>
                    <a:pt x="5523" y="393"/>
                    <a:pt x="2510" y="393"/>
                  </a:cubicBezTo>
                  <a:cubicBezTo>
                    <a:pt x="1697" y="393"/>
                    <a:pt x="850" y="368"/>
                    <a:pt x="1" y="305"/>
                  </a:cubicBezTo>
                  <a:lnTo>
                    <a:pt x="1" y="417"/>
                  </a:lnTo>
                  <a:cubicBezTo>
                    <a:pt x="23" y="893"/>
                    <a:pt x="184" y="2868"/>
                    <a:pt x="1670" y="3957"/>
                  </a:cubicBezTo>
                  <a:cubicBezTo>
                    <a:pt x="2273" y="4396"/>
                    <a:pt x="3103" y="4692"/>
                    <a:pt x="4218" y="4692"/>
                  </a:cubicBezTo>
                  <a:cubicBezTo>
                    <a:pt x="4286" y="4692"/>
                    <a:pt x="4355" y="4691"/>
                    <a:pt x="4426" y="4689"/>
                  </a:cubicBezTo>
                  <a:cubicBezTo>
                    <a:pt x="6276" y="4616"/>
                    <a:pt x="7284" y="3813"/>
                    <a:pt x="7811" y="2887"/>
                  </a:cubicBezTo>
                  <a:cubicBezTo>
                    <a:pt x="8595" y="1565"/>
                    <a:pt x="8421" y="0"/>
                    <a:pt x="842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483;p80">
              <a:extLst>
                <a:ext uri="{FF2B5EF4-FFF2-40B4-BE49-F238E27FC236}">
                  <a16:creationId xmlns:a16="http://schemas.microsoft.com/office/drawing/2014/main" id="{28132704-3123-D4D4-36EF-A1F6FA987AF9}"/>
                </a:ext>
              </a:extLst>
            </p:cNvPr>
            <p:cNvSpPr/>
            <p:nvPr/>
          </p:nvSpPr>
          <p:spPr>
            <a:xfrm>
              <a:off x="6060950" y="1023200"/>
              <a:ext cx="141850" cy="47025"/>
            </a:xfrm>
            <a:custGeom>
              <a:avLst/>
              <a:gdLst/>
              <a:ahLst/>
              <a:cxnLst/>
              <a:rect l="l" t="t" r="r" b="b"/>
              <a:pathLst>
                <a:path w="5674" h="1881" extrusionOk="0">
                  <a:moveTo>
                    <a:pt x="3896" y="0"/>
                  </a:moveTo>
                  <a:cubicBezTo>
                    <a:pt x="2648" y="0"/>
                    <a:pt x="0" y="949"/>
                    <a:pt x="79" y="1761"/>
                  </a:cubicBezTo>
                  <a:cubicBezTo>
                    <a:pt x="89" y="1849"/>
                    <a:pt x="351" y="1880"/>
                    <a:pt x="739" y="1880"/>
                  </a:cubicBezTo>
                  <a:cubicBezTo>
                    <a:pt x="1590" y="1880"/>
                    <a:pt x="3051" y="1733"/>
                    <a:pt x="3833" y="1719"/>
                  </a:cubicBezTo>
                  <a:cubicBezTo>
                    <a:pt x="3926" y="1717"/>
                    <a:pt x="4019" y="1716"/>
                    <a:pt x="4111" y="1716"/>
                  </a:cubicBezTo>
                  <a:cubicBezTo>
                    <a:pt x="4222" y="1716"/>
                    <a:pt x="4332" y="1717"/>
                    <a:pt x="4438" y="1717"/>
                  </a:cubicBezTo>
                  <a:cubicBezTo>
                    <a:pt x="5062" y="1717"/>
                    <a:pt x="5576" y="1688"/>
                    <a:pt x="5622" y="1292"/>
                  </a:cubicBezTo>
                  <a:cubicBezTo>
                    <a:pt x="5674" y="762"/>
                    <a:pt x="4973" y="20"/>
                    <a:pt x="3955" y="1"/>
                  </a:cubicBezTo>
                  <a:cubicBezTo>
                    <a:pt x="3936" y="0"/>
                    <a:pt x="3916" y="0"/>
                    <a:pt x="3896"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484;p80">
              <a:extLst>
                <a:ext uri="{FF2B5EF4-FFF2-40B4-BE49-F238E27FC236}">
                  <a16:creationId xmlns:a16="http://schemas.microsoft.com/office/drawing/2014/main" id="{FAE3FF7E-EB5E-57FC-9D63-552796BCF30A}"/>
                </a:ext>
              </a:extLst>
            </p:cNvPr>
            <p:cNvSpPr/>
            <p:nvPr/>
          </p:nvSpPr>
          <p:spPr>
            <a:xfrm>
              <a:off x="6487000" y="1089700"/>
              <a:ext cx="137875" cy="79100"/>
            </a:xfrm>
            <a:custGeom>
              <a:avLst/>
              <a:gdLst/>
              <a:ahLst/>
              <a:cxnLst/>
              <a:rect l="l" t="t" r="r" b="b"/>
              <a:pathLst>
                <a:path w="5515" h="3164" extrusionOk="0">
                  <a:moveTo>
                    <a:pt x="1463" y="0"/>
                  </a:moveTo>
                  <a:cubicBezTo>
                    <a:pt x="783" y="0"/>
                    <a:pt x="225" y="351"/>
                    <a:pt x="123" y="738"/>
                  </a:cubicBezTo>
                  <a:cubicBezTo>
                    <a:pt x="1" y="1246"/>
                    <a:pt x="845" y="1439"/>
                    <a:pt x="1648" y="1764"/>
                  </a:cubicBezTo>
                  <a:cubicBezTo>
                    <a:pt x="2607" y="2150"/>
                    <a:pt x="4591" y="3163"/>
                    <a:pt x="5055" y="3163"/>
                  </a:cubicBezTo>
                  <a:cubicBezTo>
                    <a:pt x="5104" y="3163"/>
                    <a:pt x="5136" y="3152"/>
                    <a:pt x="5149" y="3128"/>
                  </a:cubicBezTo>
                  <a:cubicBezTo>
                    <a:pt x="5515" y="2386"/>
                    <a:pt x="3296" y="514"/>
                    <a:pt x="2137" y="116"/>
                  </a:cubicBezTo>
                  <a:cubicBezTo>
                    <a:pt x="1907" y="36"/>
                    <a:pt x="1679" y="0"/>
                    <a:pt x="1463" y="0"/>
                  </a:cubicBez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485;p80">
              <a:extLst>
                <a:ext uri="{FF2B5EF4-FFF2-40B4-BE49-F238E27FC236}">
                  <a16:creationId xmlns:a16="http://schemas.microsoft.com/office/drawing/2014/main" id="{01F40246-9794-BF93-DEF0-1F92444DBA7D}"/>
                </a:ext>
              </a:extLst>
            </p:cNvPr>
            <p:cNvSpPr/>
            <p:nvPr/>
          </p:nvSpPr>
          <p:spPr>
            <a:xfrm>
              <a:off x="6311100" y="1093025"/>
              <a:ext cx="375775" cy="349050"/>
            </a:xfrm>
            <a:custGeom>
              <a:avLst/>
              <a:gdLst/>
              <a:ahLst/>
              <a:cxnLst/>
              <a:rect l="l" t="t" r="r" b="b"/>
              <a:pathLst>
                <a:path w="15031" h="13962" extrusionOk="0">
                  <a:moveTo>
                    <a:pt x="7522" y="734"/>
                  </a:moveTo>
                  <a:cubicBezTo>
                    <a:pt x="7859" y="734"/>
                    <a:pt x="8200" y="761"/>
                    <a:pt x="8543" y="818"/>
                  </a:cubicBezTo>
                  <a:cubicBezTo>
                    <a:pt x="11940" y="1386"/>
                    <a:pt x="14237" y="4611"/>
                    <a:pt x="13678" y="8008"/>
                  </a:cubicBezTo>
                  <a:cubicBezTo>
                    <a:pt x="13167" y="11063"/>
                    <a:pt x="10510" y="13227"/>
                    <a:pt x="7509" y="13227"/>
                  </a:cubicBezTo>
                  <a:cubicBezTo>
                    <a:pt x="7172" y="13227"/>
                    <a:pt x="6831" y="13200"/>
                    <a:pt x="6488" y="13144"/>
                  </a:cubicBezTo>
                  <a:cubicBezTo>
                    <a:pt x="3102" y="12575"/>
                    <a:pt x="793" y="9351"/>
                    <a:pt x="1352" y="5953"/>
                  </a:cubicBezTo>
                  <a:cubicBezTo>
                    <a:pt x="1866" y="2901"/>
                    <a:pt x="4522" y="734"/>
                    <a:pt x="7522" y="734"/>
                  </a:cubicBezTo>
                  <a:close/>
                  <a:moveTo>
                    <a:pt x="7516" y="0"/>
                  </a:moveTo>
                  <a:cubicBezTo>
                    <a:pt x="4162" y="0"/>
                    <a:pt x="1198" y="2424"/>
                    <a:pt x="630" y="5841"/>
                  </a:cubicBezTo>
                  <a:cubicBezTo>
                    <a:pt x="0" y="9636"/>
                    <a:pt x="2573" y="13236"/>
                    <a:pt x="6378" y="13866"/>
                  </a:cubicBezTo>
                  <a:cubicBezTo>
                    <a:pt x="6763" y="13930"/>
                    <a:pt x="7146" y="13961"/>
                    <a:pt x="7524" y="13961"/>
                  </a:cubicBezTo>
                  <a:cubicBezTo>
                    <a:pt x="10871" y="13961"/>
                    <a:pt x="13835" y="11538"/>
                    <a:pt x="14401" y="8130"/>
                  </a:cubicBezTo>
                  <a:cubicBezTo>
                    <a:pt x="15030" y="4328"/>
                    <a:pt x="12458" y="727"/>
                    <a:pt x="8665" y="95"/>
                  </a:cubicBezTo>
                  <a:cubicBezTo>
                    <a:pt x="8279" y="31"/>
                    <a:pt x="7895" y="0"/>
                    <a:pt x="7516"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486;p80">
              <a:extLst>
                <a:ext uri="{FF2B5EF4-FFF2-40B4-BE49-F238E27FC236}">
                  <a16:creationId xmlns:a16="http://schemas.microsoft.com/office/drawing/2014/main" id="{F9B6D0AF-AB89-1E6A-FE9D-E288CA2B563B}"/>
                </a:ext>
              </a:extLst>
            </p:cNvPr>
            <p:cNvSpPr/>
            <p:nvPr/>
          </p:nvSpPr>
          <p:spPr>
            <a:xfrm>
              <a:off x="5952850" y="1033525"/>
              <a:ext cx="375850" cy="349050"/>
            </a:xfrm>
            <a:custGeom>
              <a:avLst/>
              <a:gdLst/>
              <a:ahLst/>
              <a:cxnLst/>
              <a:rect l="l" t="t" r="r" b="b"/>
              <a:pathLst>
                <a:path w="15034" h="13962" extrusionOk="0">
                  <a:moveTo>
                    <a:pt x="7523" y="734"/>
                  </a:moveTo>
                  <a:cubicBezTo>
                    <a:pt x="7859" y="734"/>
                    <a:pt x="8200" y="762"/>
                    <a:pt x="8543" y="818"/>
                  </a:cubicBezTo>
                  <a:cubicBezTo>
                    <a:pt x="11941" y="1387"/>
                    <a:pt x="14240" y="4611"/>
                    <a:pt x="13678" y="8009"/>
                  </a:cubicBezTo>
                  <a:cubicBezTo>
                    <a:pt x="13168" y="11048"/>
                    <a:pt x="10524" y="13220"/>
                    <a:pt x="7531" y="13220"/>
                  </a:cubicBezTo>
                  <a:cubicBezTo>
                    <a:pt x="7191" y="13220"/>
                    <a:pt x="6847" y="13192"/>
                    <a:pt x="6500" y="13134"/>
                  </a:cubicBezTo>
                  <a:cubicBezTo>
                    <a:pt x="3103" y="12575"/>
                    <a:pt x="794" y="9351"/>
                    <a:pt x="1365" y="5953"/>
                  </a:cubicBezTo>
                  <a:cubicBezTo>
                    <a:pt x="1867" y="2901"/>
                    <a:pt x="4524" y="734"/>
                    <a:pt x="7523" y="734"/>
                  </a:cubicBezTo>
                  <a:close/>
                  <a:moveTo>
                    <a:pt x="7516" y="1"/>
                  </a:moveTo>
                  <a:cubicBezTo>
                    <a:pt x="4162" y="1"/>
                    <a:pt x="1198" y="2423"/>
                    <a:pt x="632" y="5831"/>
                  </a:cubicBezTo>
                  <a:cubicBezTo>
                    <a:pt x="0" y="9637"/>
                    <a:pt x="2573" y="13237"/>
                    <a:pt x="6378" y="13866"/>
                  </a:cubicBezTo>
                  <a:cubicBezTo>
                    <a:pt x="6763" y="13930"/>
                    <a:pt x="7146" y="13961"/>
                    <a:pt x="7524" y="13961"/>
                  </a:cubicBezTo>
                  <a:cubicBezTo>
                    <a:pt x="10871" y="13961"/>
                    <a:pt x="13835" y="11538"/>
                    <a:pt x="14401" y="8121"/>
                  </a:cubicBezTo>
                  <a:cubicBezTo>
                    <a:pt x="15033" y="4328"/>
                    <a:pt x="12458" y="728"/>
                    <a:pt x="8665" y="96"/>
                  </a:cubicBezTo>
                  <a:cubicBezTo>
                    <a:pt x="8279" y="32"/>
                    <a:pt x="7895" y="1"/>
                    <a:pt x="751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487;p80">
              <a:extLst>
                <a:ext uri="{FF2B5EF4-FFF2-40B4-BE49-F238E27FC236}">
                  <a16:creationId xmlns:a16="http://schemas.microsoft.com/office/drawing/2014/main" id="{0AD5A264-CCDC-B72A-D2F3-7A9A14CAE6D8}"/>
                </a:ext>
              </a:extLst>
            </p:cNvPr>
            <p:cNvSpPr/>
            <p:nvPr/>
          </p:nvSpPr>
          <p:spPr>
            <a:xfrm>
              <a:off x="6302425" y="1226100"/>
              <a:ext cx="35100" cy="23400"/>
            </a:xfrm>
            <a:custGeom>
              <a:avLst/>
              <a:gdLst/>
              <a:ahLst/>
              <a:cxnLst/>
              <a:rect l="l" t="t" r="r" b="b"/>
              <a:pathLst>
                <a:path w="1404" h="936" extrusionOk="0">
                  <a:moveTo>
                    <a:pt x="123" y="0"/>
                  </a:moveTo>
                  <a:lnTo>
                    <a:pt x="1" y="723"/>
                  </a:lnTo>
                  <a:lnTo>
                    <a:pt x="1282" y="935"/>
                  </a:lnTo>
                  <a:lnTo>
                    <a:pt x="1404" y="213"/>
                  </a:lnTo>
                  <a:lnTo>
                    <a:pt x="123" y="0"/>
                  </a:ln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488;p80">
              <a:extLst>
                <a:ext uri="{FF2B5EF4-FFF2-40B4-BE49-F238E27FC236}">
                  <a16:creationId xmlns:a16="http://schemas.microsoft.com/office/drawing/2014/main" id="{730AEFB7-3C9D-6A27-42A4-A852541C7C2F}"/>
                </a:ext>
              </a:extLst>
            </p:cNvPr>
            <p:cNvSpPr/>
            <p:nvPr/>
          </p:nvSpPr>
          <p:spPr>
            <a:xfrm>
              <a:off x="6651525" y="1240625"/>
              <a:ext cx="135775" cy="63225"/>
            </a:xfrm>
            <a:custGeom>
              <a:avLst/>
              <a:gdLst/>
              <a:ahLst/>
              <a:cxnLst/>
              <a:rect l="l" t="t" r="r" b="b"/>
              <a:pathLst>
                <a:path w="5431" h="2529" extrusionOk="0">
                  <a:moveTo>
                    <a:pt x="5026" y="1"/>
                  </a:moveTo>
                  <a:cubicBezTo>
                    <a:pt x="4896" y="1"/>
                    <a:pt x="4768" y="66"/>
                    <a:pt x="4699" y="181"/>
                  </a:cubicBezTo>
                  <a:lnTo>
                    <a:pt x="113" y="1972"/>
                  </a:lnTo>
                  <a:cubicBezTo>
                    <a:pt x="0" y="2146"/>
                    <a:pt x="61" y="2378"/>
                    <a:pt x="235" y="2480"/>
                  </a:cubicBezTo>
                  <a:cubicBezTo>
                    <a:pt x="276" y="2500"/>
                    <a:pt x="315" y="2522"/>
                    <a:pt x="366" y="2522"/>
                  </a:cubicBezTo>
                  <a:cubicBezTo>
                    <a:pt x="388" y="2526"/>
                    <a:pt x="410" y="2528"/>
                    <a:pt x="432" y="2528"/>
                  </a:cubicBezTo>
                  <a:cubicBezTo>
                    <a:pt x="554" y="2528"/>
                    <a:pt x="674" y="2460"/>
                    <a:pt x="742" y="2348"/>
                  </a:cubicBezTo>
                  <a:lnTo>
                    <a:pt x="5331" y="559"/>
                  </a:lnTo>
                  <a:cubicBezTo>
                    <a:pt x="5431" y="386"/>
                    <a:pt x="5380" y="161"/>
                    <a:pt x="5209" y="49"/>
                  </a:cubicBezTo>
                  <a:cubicBezTo>
                    <a:pt x="5152" y="16"/>
                    <a:pt x="5089" y="1"/>
                    <a:pt x="5026"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489;p80">
              <a:extLst>
                <a:ext uri="{FF2B5EF4-FFF2-40B4-BE49-F238E27FC236}">
                  <a16:creationId xmlns:a16="http://schemas.microsoft.com/office/drawing/2014/main" id="{2FD3099A-9DD3-262B-82D0-4BF1905F4C84}"/>
                </a:ext>
              </a:extLst>
            </p:cNvPr>
            <p:cNvSpPr/>
            <p:nvPr/>
          </p:nvSpPr>
          <p:spPr>
            <a:xfrm>
              <a:off x="6043400" y="968775"/>
              <a:ext cx="275" cy="275"/>
            </a:xfrm>
            <a:custGeom>
              <a:avLst/>
              <a:gdLst/>
              <a:ahLst/>
              <a:cxnLst/>
              <a:rect l="l" t="t" r="r" b="b"/>
              <a:pathLst>
                <a:path w="11" h="11" extrusionOk="0">
                  <a:moveTo>
                    <a:pt x="0" y="1"/>
                  </a:moveTo>
                  <a:lnTo>
                    <a:pt x="10" y="10"/>
                  </a:lnTo>
                  <a:cubicBezTo>
                    <a:pt x="10" y="10"/>
                    <a:pt x="10" y="1"/>
                    <a:pt x="0" y="1"/>
                  </a:cubicBez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490;p80">
              <a:extLst>
                <a:ext uri="{FF2B5EF4-FFF2-40B4-BE49-F238E27FC236}">
                  <a16:creationId xmlns:a16="http://schemas.microsoft.com/office/drawing/2014/main" id="{D2BC414D-A01E-E92A-9F37-BDB002459D81}"/>
                </a:ext>
              </a:extLst>
            </p:cNvPr>
            <p:cNvSpPr/>
            <p:nvPr/>
          </p:nvSpPr>
          <p:spPr>
            <a:xfrm>
              <a:off x="6849100" y="1206750"/>
              <a:ext cx="5100" cy="1075"/>
            </a:xfrm>
            <a:custGeom>
              <a:avLst/>
              <a:gdLst/>
              <a:ahLst/>
              <a:cxnLst/>
              <a:rect l="l" t="t" r="r" b="b"/>
              <a:pathLst>
                <a:path w="204" h="43" extrusionOk="0">
                  <a:moveTo>
                    <a:pt x="1" y="1"/>
                  </a:moveTo>
                  <a:lnTo>
                    <a:pt x="133" y="28"/>
                  </a:lnTo>
                  <a:lnTo>
                    <a:pt x="133" y="28"/>
                  </a:lnTo>
                  <a:cubicBezTo>
                    <a:pt x="90" y="18"/>
                    <a:pt x="45" y="7"/>
                    <a:pt x="1" y="1"/>
                  </a:cubicBezTo>
                  <a:close/>
                  <a:moveTo>
                    <a:pt x="133" y="28"/>
                  </a:moveTo>
                  <a:cubicBezTo>
                    <a:pt x="157" y="33"/>
                    <a:pt x="181" y="39"/>
                    <a:pt x="203" y="42"/>
                  </a:cubicBezTo>
                  <a:lnTo>
                    <a:pt x="133" y="28"/>
                  </a:lnTo>
                  <a:close/>
                </a:path>
              </a:pathLst>
            </a:custGeom>
            <a:solidFill>
              <a:srgbClr val="D74C2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491;p80">
              <a:extLst>
                <a:ext uri="{FF2B5EF4-FFF2-40B4-BE49-F238E27FC236}">
                  <a16:creationId xmlns:a16="http://schemas.microsoft.com/office/drawing/2014/main" id="{3174587C-3F41-0817-9D02-89BF5E0D4EE6}"/>
                </a:ext>
              </a:extLst>
            </p:cNvPr>
            <p:cNvSpPr/>
            <p:nvPr/>
          </p:nvSpPr>
          <p:spPr>
            <a:xfrm>
              <a:off x="6117600" y="785825"/>
              <a:ext cx="450825" cy="217325"/>
            </a:xfrm>
            <a:custGeom>
              <a:avLst/>
              <a:gdLst/>
              <a:ahLst/>
              <a:cxnLst/>
              <a:rect l="l" t="t" r="r" b="b"/>
              <a:pathLst>
                <a:path w="18033" h="8693" extrusionOk="0">
                  <a:moveTo>
                    <a:pt x="2280" y="0"/>
                  </a:moveTo>
                  <a:cubicBezTo>
                    <a:pt x="1585" y="0"/>
                    <a:pt x="878" y="369"/>
                    <a:pt x="479" y="995"/>
                  </a:cubicBezTo>
                  <a:cubicBezTo>
                    <a:pt x="0" y="1746"/>
                    <a:pt x="0" y="2784"/>
                    <a:pt x="469" y="3628"/>
                  </a:cubicBezTo>
                  <a:cubicBezTo>
                    <a:pt x="886" y="4360"/>
                    <a:pt x="1597" y="4919"/>
                    <a:pt x="2502" y="5215"/>
                  </a:cubicBezTo>
                  <a:cubicBezTo>
                    <a:pt x="3013" y="5383"/>
                    <a:pt x="3580" y="5466"/>
                    <a:pt x="4212" y="5466"/>
                  </a:cubicBezTo>
                  <a:cubicBezTo>
                    <a:pt x="4462" y="5466"/>
                    <a:pt x="4723" y="5453"/>
                    <a:pt x="4994" y="5427"/>
                  </a:cubicBezTo>
                  <a:cubicBezTo>
                    <a:pt x="6966" y="5234"/>
                    <a:pt x="8858" y="4441"/>
                    <a:pt x="10383" y="3179"/>
                  </a:cubicBezTo>
                  <a:lnTo>
                    <a:pt x="10383" y="3179"/>
                  </a:lnTo>
                  <a:cubicBezTo>
                    <a:pt x="10181" y="4024"/>
                    <a:pt x="10100" y="4990"/>
                    <a:pt x="10374" y="5937"/>
                  </a:cubicBezTo>
                  <a:cubicBezTo>
                    <a:pt x="10811" y="7533"/>
                    <a:pt x="12195" y="8693"/>
                    <a:pt x="13659" y="8693"/>
                  </a:cubicBezTo>
                  <a:lnTo>
                    <a:pt x="13669" y="8693"/>
                  </a:lnTo>
                  <a:cubicBezTo>
                    <a:pt x="14574" y="8693"/>
                    <a:pt x="15509" y="8275"/>
                    <a:pt x="16293" y="7502"/>
                  </a:cubicBezTo>
                  <a:cubicBezTo>
                    <a:pt x="16974" y="6840"/>
                    <a:pt x="17462" y="6037"/>
                    <a:pt x="17930" y="5266"/>
                  </a:cubicBezTo>
                  <a:cubicBezTo>
                    <a:pt x="18033" y="5093"/>
                    <a:pt x="17972" y="4868"/>
                    <a:pt x="17808" y="4766"/>
                  </a:cubicBezTo>
                  <a:cubicBezTo>
                    <a:pt x="17749" y="4728"/>
                    <a:pt x="17684" y="4710"/>
                    <a:pt x="17620" y="4710"/>
                  </a:cubicBezTo>
                  <a:cubicBezTo>
                    <a:pt x="17496" y="4710"/>
                    <a:pt x="17375" y="4775"/>
                    <a:pt x="17301" y="4888"/>
                  </a:cubicBezTo>
                  <a:cubicBezTo>
                    <a:pt x="16864" y="5620"/>
                    <a:pt x="16405" y="6394"/>
                    <a:pt x="15795" y="6984"/>
                  </a:cubicBezTo>
                  <a:cubicBezTo>
                    <a:pt x="15409" y="7350"/>
                    <a:pt x="14645" y="7970"/>
                    <a:pt x="13659" y="7970"/>
                  </a:cubicBezTo>
                  <a:cubicBezTo>
                    <a:pt x="12531" y="7961"/>
                    <a:pt x="11421" y="7004"/>
                    <a:pt x="11077" y="5742"/>
                  </a:cubicBezTo>
                  <a:cubicBezTo>
                    <a:pt x="10689" y="4370"/>
                    <a:pt x="11138" y="2935"/>
                    <a:pt x="11584" y="1981"/>
                  </a:cubicBezTo>
                  <a:cubicBezTo>
                    <a:pt x="11655" y="1817"/>
                    <a:pt x="11604" y="1624"/>
                    <a:pt x="11453" y="1522"/>
                  </a:cubicBezTo>
                  <a:cubicBezTo>
                    <a:pt x="11391" y="1482"/>
                    <a:pt x="11323" y="1463"/>
                    <a:pt x="11254" y="1463"/>
                  </a:cubicBezTo>
                  <a:cubicBezTo>
                    <a:pt x="11151" y="1463"/>
                    <a:pt x="11048" y="1507"/>
                    <a:pt x="10974" y="1593"/>
                  </a:cubicBezTo>
                  <a:cubicBezTo>
                    <a:pt x="9449" y="3343"/>
                    <a:pt x="7242" y="4482"/>
                    <a:pt x="4923" y="4705"/>
                  </a:cubicBezTo>
                  <a:cubicBezTo>
                    <a:pt x="4677" y="4728"/>
                    <a:pt x="4442" y="4740"/>
                    <a:pt x="4217" y="4740"/>
                  </a:cubicBezTo>
                  <a:cubicBezTo>
                    <a:pt x="3661" y="4740"/>
                    <a:pt x="3168" y="4667"/>
                    <a:pt x="2727" y="4522"/>
                  </a:cubicBezTo>
                  <a:cubicBezTo>
                    <a:pt x="2014" y="4290"/>
                    <a:pt x="1426" y="3831"/>
                    <a:pt x="1109" y="3272"/>
                  </a:cubicBezTo>
                  <a:cubicBezTo>
                    <a:pt x="774" y="2662"/>
                    <a:pt x="764" y="1910"/>
                    <a:pt x="1099" y="1390"/>
                  </a:cubicBezTo>
                  <a:cubicBezTo>
                    <a:pt x="1353" y="976"/>
                    <a:pt x="1831" y="730"/>
                    <a:pt x="2282" y="730"/>
                  </a:cubicBezTo>
                  <a:cubicBezTo>
                    <a:pt x="2430" y="730"/>
                    <a:pt x="2574" y="756"/>
                    <a:pt x="2707" y="812"/>
                  </a:cubicBezTo>
                  <a:cubicBezTo>
                    <a:pt x="2752" y="831"/>
                    <a:pt x="2799" y="841"/>
                    <a:pt x="2846" y="841"/>
                  </a:cubicBezTo>
                  <a:cubicBezTo>
                    <a:pt x="2987" y="841"/>
                    <a:pt x="3123" y="754"/>
                    <a:pt x="3183" y="616"/>
                  </a:cubicBezTo>
                  <a:cubicBezTo>
                    <a:pt x="3256" y="433"/>
                    <a:pt x="3173" y="221"/>
                    <a:pt x="2990" y="140"/>
                  </a:cubicBezTo>
                  <a:cubicBezTo>
                    <a:pt x="2764" y="45"/>
                    <a:pt x="2523" y="0"/>
                    <a:pt x="2280"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492;p80">
              <a:extLst>
                <a:ext uri="{FF2B5EF4-FFF2-40B4-BE49-F238E27FC236}">
                  <a16:creationId xmlns:a16="http://schemas.microsoft.com/office/drawing/2014/main" id="{790E51AC-7588-5144-F765-11C3F7D6F0C0}"/>
                </a:ext>
              </a:extLst>
            </p:cNvPr>
            <p:cNvSpPr/>
            <p:nvPr/>
          </p:nvSpPr>
          <p:spPr>
            <a:xfrm>
              <a:off x="6690450" y="869050"/>
              <a:ext cx="204450" cy="316375"/>
            </a:xfrm>
            <a:custGeom>
              <a:avLst/>
              <a:gdLst/>
              <a:ahLst/>
              <a:cxnLst/>
              <a:rect l="l" t="t" r="r" b="b"/>
              <a:pathLst>
                <a:path w="8178" h="12655" extrusionOk="0">
                  <a:moveTo>
                    <a:pt x="1891" y="0"/>
                  </a:moveTo>
                  <a:cubicBezTo>
                    <a:pt x="1234" y="0"/>
                    <a:pt x="585" y="467"/>
                    <a:pt x="274" y="1163"/>
                  </a:cubicBezTo>
                  <a:cubicBezTo>
                    <a:pt x="0" y="1783"/>
                    <a:pt x="0" y="2454"/>
                    <a:pt x="0" y="3055"/>
                  </a:cubicBezTo>
                  <a:cubicBezTo>
                    <a:pt x="0" y="3257"/>
                    <a:pt x="162" y="3421"/>
                    <a:pt x="367" y="3421"/>
                  </a:cubicBezTo>
                  <a:cubicBezTo>
                    <a:pt x="569" y="3421"/>
                    <a:pt x="733" y="3257"/>
                    <a:pt x="733" y="3055"/>
                  </a:cubicBezTo>
                  <a:cubicBezTo>
                    <a:pt x="733" y="2506"/>
                    <a:pt x="733" y="1937"/>
                    <a:pt x="945" y="1459"/>
                  </a:cubicBezTo>
                  <a:cubicBezTo>
                    <a:pt x="1102" y="1086"/>
                    <a:pt x="1473" y="724"/>
                    <a:pt x="1880" y="724"/>
                  </a:cubicBezTo>
                  <a:cubicBezTo>
                    <a:pt x="1897" y="724"/>
                    <a:pt x="1914" y="725"/>
                    <a:pt x="1931" y="726"/>
                  </a:cubicBezTo>
                  <a:cubicBezTo>
                    <a:pt x="2400" y="765"/>
                    <a:pt x="2737" y="1254"/>
                    <a:pt x="2807" y="1693"/>
                  </a:cubicBezTo>
                  <a:cubicBezTo>
                    <a:pt x="2907" y="2252"/>
                    <a:pt x="2746" y="2852"/>
                    <a:pt x="2593" y="3389"/>
                  </a:cubicBezTo>
                  <a:cubicBezTo>
                    <a:pt x="2554" y="3543"/>
                    <a:pt x="2615" y="3707"/>
                    <a:pt x="2737" y="3787"/>
                  </a:cubicBezTo>
                  <a:cubicBezTo>
                    <a:pt x="2803" y="3832"/>
                    <a:pt x="2876" y="3855"/>
                    <a:pt x="2949" y="3855"/>
                  </a:cubicBezTo>
                  <a:cubicBezTo>
                    <a:pt x="3023" y="3855"/>
                    <a:pt x="3097" y="3832"/>
                    <a:pt x="3164" y="3787"/>
                  </a:cubicBezTo>
                  <a:cubicBezTo>
                    <a:pt x="3569" y="3492"/>
                    <a:pt x="3916" y="3318"/>
                    <a:pt x="4230" y="3267"/>
                  </a:cubicBezTo>
                  <a:cubicBezTo>
                    <a:pt x="4306" y="3255"/>
                    <a:pt x="4381" y="3249"/>
                    <a:pt x="4455" y="3249"/>
                  </a:cubicBezTo>
                  <a:cubicBezTo>
                    <a:pt x="4747" y="3249"/>
                    <a:pt x="5014" y="3344"/>
                    <a:pt x="5177" y="3523"/>
                  </a:cubicBezTo>
                  <a:cubicBezTo>
                    <a:pt x="5544" y="3909"/>
                    <a:pt x="5380" y="4651"/>
                    <a:pt x="4972" y="5049"/>
                  </a:cubicBezTo>
                  <a:cubicBezTo>
                    <a:pt x="4494" y="5537"/>
                    <a:pt x="3762" y="5749"/>
                    <a:pt x="3122" y="5933"/>
                  </a:cubicBezTo>
                  <a:cubicBezTo>
                    <a:pt x="2939" y="5984"/>
                    <a:pt x="2827" y="6167"/>
                    <a:pt x="2859" y="6350"/>
                  </a:cubicBezTo>
                  <a:cubicBezTo>
                    <a:pt x="2895" y="6529"/>
                    <a:pt x="3047" y="6647"/>
                    <a:pt x="3224" y="6647"/>
                  </a:cubicBezTo>
                  <a:cubicBezTo>
                    <a:pt x="3237" y="6647"/>
                    <a:pt x="3250" y="6647"/>
                    <a:pt x="3264" y="6645"/>
                  </a:cubicBezTo>
                  <a:cubicBezTo>
                    <a:pt x="3403" y="6627"/>
                    <a:pt x="3543" y="6618"/>
                    <a:pt x="3683" y="6618"/>
                  </a:cubicBezTo>
                  <a:cubicBezTo>
                    <a:pt x="4876" y="6618"/>
                    <a:pt x="6074" y="7263"/>
                    <a:pt x="6703" y="8283"/>
                  </a:cubicBezTo>
                  <a:cubicBezTo>
                    <a:pt x="7403" y="9411"/>
                    <a:pt x="7374" y="10978"/>
                    <a:pt x="6630" y="12086"/>
                  </a:cubicBezTo>
                  <a:cubicBezTo>
                    <a:pt x="6520" y="12249"/>
                    <a:pt x="6569" y="12481"/>
                    <a:pt x="6732" y="12593"/>
                  </a:cubicBezTo>
                  <a:cubicBezTo>
                    <a:pt x="6793" y="12635"/>
                    <a:pt x="6864" y="12654"/>
                    <a:pt x="6935" y="12654"/>
                  </a:cubicBezTo>
                  <a:cubicBezTo>
                    <a:pt x="7057" y="12654"/>
                    <a:pt x="7169" y="12593"/>
                    <a:pt x="7240" y="12493"/>
                  </a:cubicBezTo>
                  <a:cubicBezTo>
                    <a:pt x="8145" y="11129"/>
                    <a:pt x="8177" y="9289"/>
                    <a:pt x="7323" y="7895"/>
                  </a:cubicBezTo>
                  <a:cubicBezTo>
                    <a:pt x="6764" y="6989"/>
                    <a:pt x="5858" y="6340"/>
                    <a:pt x="4850" y="6055"/>
                  </a:cubicBezTo>
                  <a:cubicBezTo>
                    <a:pt x="5085" y="5923"/>
                    <a:pt x="5299" y="5759"/>
                    <a:pt x="5492" y="5566"/>
                  </a:cubicBezTo>
                  <a:cubicBezTo>
                    <a:pt x="6141" y="4915"/>
                    <a:pt x="6376" y="3736"/>
                    <a:pt x="5705" y="3023"/>
                  </a:cubicBezTo>
                  <a:cubicBezTo>
                    <a:pt x="5398" y="2700"/>
                    <a:pt x="4935" y="2519"/>
                    <a:pt x="4443" y="2519"/>
                  </a:cubicBezTo>
                  <a:cubicBezTo>
                    <a:pt x="4333" y="2519"/>
                    <a:pt x="4220" y="2528"/>
                    <a:pt x="4108" y="2547"/>
                  </a:cubicBezTo>
                  <a:cubicBezTo>
                    <a:pt x="3896" y="2586"/>
                    <a:pt x="3691" y="2657"/>
                    <a:pt x="3498" y="2740"/>
                  </a:cubicBezTo>
                  <a:cubicBezTo>
                    <a:pt x="3569" y="2364"/>
                    <a:pt x="3601" y="1966"/>
                    <a:pt x="3530" y="1571"/>
                  </a:cubicBezTo>
                  <a:cubicBezTo>
                    <a:pt x="3396" y="839"/>
                    <a:pt x="2827" y="65"/>
                    <a:pt x="1992" y="4"/>
                  </a:cubicBezTo>
                  <a:cubicBezTo>
                    <a:pt x="1958" y="1"/>
                    <a:pt x="1924" y="0"/>
                    <a:pt x="1891" y="0"/>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493;p80">
              <a:extLst>
                <a:ext uri="{FF2B5EF4-FFF2-40B4-BE49-F238E27FC236}">
                  <a16:creationId xmlns:a16="http://schemas.microsoft.com/office/drawing/2014/main" id="{F1D989C5-ABAC-9E89-4565-CE8CB4DE3DD4}"/>
                </a:ext>
              </a:extLst>
            </p:cNvPr>
            <p:cNvSpPr/>
            <p:nvPr/>
          </p:nvSpPr>
          <p:spPr>
            <a:xfrm>
              <a:off x="6565125" y="1825625"/>
              <a:ext cx="551925" cy="629800"/>
            </a:xfrm>
            <a:custGeom>
              <a:avLst/>
              <a:gdLst/>
              <a:ahLst/>
              <a:cxnLst/>
              <a:rect l="l" t="t" r="r" b="b"/>
              <a:pathLst>
                <a:path w="22077" h="25192" extrusionOk="0">
                  <a:moveTo>
                    <a:pt x="649" y="0"/>
                  </a:moveTo>
                  <a:lnTo>
                    <a:pt x="649" y="0"/>
                  </a:lnTo>
                  <a:cubicBezTo>
                    <a:pt x="874" y="3681"/>
                    <a:pt x="781" y="7403"/>
                    <a:pt x="0" y="11157"/>
                  </a:cubicBezTo>
                  <a:cubicBezTo>
                    <a:pt x="2643" y="11889"/>
                    <a:pt x="4992" y="13546"/>
                    <a:pt x="6568" y="15936"/>
                  </a:cubicBezTo>
                  <a:lnTo>
                    <a:pt x="13485" y="25191"/>
                  </a:lnTo>
                  <a:lnTo>
                    <a:pt x="22077" y="19761"/>
                  </a:lnTo>
                  <a:lnTo>
                    <a:pt x="15792" y="9866"/>
                  </a:lnTo>
                  <a:cubicBezTo>
                    <a:pt x="12275" y="4516"/>
                    <a:pt x="6761" y="1018"/>
                    <a:pt x="649" y="0"/>
                  </a:cubicBez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494;p80">
              <a:extLst>
                <a:ext uri="{FF2B5EF4-FFF2-40B4-BE49-F238E27FC236}">
                  <a16:creationId xmlns:a16="http://schemas.microsoft.com/office/drawing/2014/main" id="{A6EE8BB4-281F-B0DB-6D07-65DABC835343}"/>
                </a:ext>
              </a:extLst>
            </p:cNvPr>
            <p:cNvSpPr/>
            <p:nvPr/>
          </p:nvSpPr>
          <p:spPr>
            <a:xfrm>
              <a:off x="6315175" y="1768325"/>
              <a:ext cx="468850" cy="401275"/>
            </a:xfrm>
            <a:custGeom>
              <a:avLst/>
              <a:gdLst/>
              <a:ahLst/>
              <a:cxnLst/>
              <a:rect l="l" t="t" r="r" b="b"/>
              <a:pathLst>
                <a:path w="18754" h="16051" extrusionOk="0">
                  <a:moveTo>
                    <a:pt x="7192" y="0"/>
                  </a:moveTo>
                  <a:cubicBezTo>
                    <a:pt x="4247" y="0"/>
                    <a:pt x="1562" y="1969"/>
                    <a:pt x="784" y="4945"/>
                  </a:cubicBezTo>
                  <a:cubicBezTo>
                    <a:pt x="1" y="7947"/>
                    <a:pt x="1394" y="10998"/>
                    <a:pt x="3986" y="12421"/>
                  </a:cubicBezTo>
                  <a:cubicBezTo>
                    <a:pt x="4465" y="12685"/>
                    <a:pt x="4973" y="12900"/>
                    <a:pt x="5522" y="13041"/>
                  </a:cubicBezTo>
                  <a:lnTo>
                    <a:pt x="8778" y="13886"/>
                  </a:lnTo>
                  <a:cubicBezTo>
                    <a:pt x="9652" y="14120"/>
                    <a:pt x="10486" y="14425"/>
                    <a:pt x="11280" y="14811"/>
                  </a:cubicBezTo>
                  <a:cubicBezTo>
                    <a:pt x="11614" y="14965"/>
                    <a:pt x="11929" y="15136"/>
                    <a:pt x="12244" y="15319"/>
                  </a:cubicBezTo>
                  <a:cubicBezTo>
                    <a:pt x="12632" y="15543"/>
                    <a:pt x="13008" y="15787"/>
                    <a:pt x="13364" y="16051"/>
                  </a:cubicBezTo>
                  <a:cubicBezTo>
                    <a:pt x="15805" y="12158"/>
                    <a:pt x="17462" y="8008"/>
                    <a:pt x="18753" y="3766"/>
                  </a:cubicBezTo>
                  <a:cubicBezTo>
                    <a:pt x="18133" y="3410"/>
                    <a:pt x="17504" y="3085"/>
                    <a:pt x="16852" y="2780"/>
                  </a:cubicBezTo>
                  <a:cubicBezTo>
                    <a:pt x="16515" y="2617"/>
                    <a:pt x="16181" y="2465"/>
                    <a:pt x="15844" y="2334"/>
                  </a:cubicBezTo>
                  <a:cubicBezTo>
                    <a:pt x="14645" y="1823"/>
                    <a:pt x="13403" y="1396"/>
                    <a:pt x="12134" y="1062"/>
                  </a:cubicBezTo>
                  <a:lnTo>
                    <a:pt x="10496" y="635"/>
                  </a:lnTo>
                  <a:lnTo>
                    <a:pt x="8878" y="217"/>
                  </a:lnTo>
                  <a:cubicBezTo>
                    <a:pt x="8314" y="70"/>
                    <a:pt x="7748" y="0"/>
                    <a:pt x="7192" y="0"/>
                  </a:cubicBezTo>
                  <a:close/>
                </a:path>
              </a:pathLst>
            </a:custGeom>
            <a:solidFill>
              <a:srgbClr val="BC5F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495;p80">
              <a:extLst>
                <a:ext uri="{FF2B5EF4-FFF2-40B4-BE49-F238E27FC236}">
                  <a16:creationId xmlns:a16="http://schemas.microsoft.com/office/drawing/2014/main" id="{F6B97C5E-E58E-3CC2-FB0F-C398AD393AF6}"/>
                </a:ext>
              </a:extLst>
            </p:cNvPr>
            <p:cNvSpPr/>
            <p:nvPr/>
          </p:nvSpPr>
          <p:spPr>
            <a:xfrm>
              <a:off x="6871425" y="2289375"/>
              <a:ext cx="511075" cy="544625"/>
            </a:xfrm>
            <a:custGeom>
              <a:avLst/>
              <a:gdLst/>
              <a:ahLst/>
              <a:cxnLst/>
              <a:rect l="l" t="t" r="r" b="b"/>
              <a:pathLst>
                <a:path w="20443" h="21785" extrusionOk="0">
                  <a:moveTo>
                    <a:pt x="9044" y="0"/>
                  </a:moveTo>
                  <a:lnTo>
                    <a:pt x="521" y="5553"/>
                  </a:lnTo>
                  <a:lnTo>
                    <a:pt x="2920" y="9234"/>
                  </a:lnTo>
                  <a:cubicBezTo>
                    <a:pt x="2647" y="10342"/>
                    <a:pt x="1944" y="12734"/>
                    <a:pt x="633" y="13932"/>
                  </a:cubicBezTo>
                  <a:cubicBezTo>
                    <a:pt x="267" y="14279"/>
                    <a:pt x="52" y="14735"/>
                    <a:pt x="23" y="15235"/>
                  </a:cubicBezTo>
                  <a:cubicBezTo>
                    <a:pt x="1" y="15733"/>
                    <a:pt x="184" y="16212"/>
                    <a:pt x="511" y="16578"/>
                  </a:cubicBezTo>
                  <a:cubicBezTo>
                    <a:pt x="855" y="16944"/>
                    <a:pt x="1314" y="17156"/>
                    <a:pt x="1812" y="17188"/>
                  </a:cubicBezTo>
                  <a:cubicBezTo>
                    <a:pt x="1837" y="17189"/>
                    <a:pt x="1862" y="17190"/>
                    <a:pt x="1888" y="17190"/>
                  </a:cubicBezTo>
                  <a:cubicBezTo>
                    <a:pt x="2358" y="17190"/>
                    <a:pt x="2807" y="17017"/>
                    <a:pt x="3154" y="16700"/>
                  </a:cubicBezTo>
                  <a:cubicBezTo>
                    <a:pt x="3957" y="15946"/>
                    <a:pt x="4670" y="14950"/>
                    <a:pt x="5271" y="13729"/>
                  </a:cubicBezTo>
                  <a:cubicBezTo>
                    <a:pt x="5341" y="13588"/>
                    <a:pt x="5432" y="13476"/>
                    <a:pt x="5566" y="13393"/>
                  </a:cubicBezTo>
                  <a:cubicBezTo>
                    <a:pt x="5706" y="13302"/>
                    <a:pt x="5863" y="13259"/>
                    <a:pt x="6020" y="13259"/>
                  </a:cubicBezTo>
                  <a:cubicBezTo>
                    <a:pt x="6249" y="13259"/>
                    <a:pt x="6478" y="13352"/>
                    <a:pt x="6652" y="13527"/>
                  </a:cubicBezTo>
                  <a:cubicBezTo>
                    <a:pt x="6999" y="13881"/>
                    <a:pt x="7233" y="14308"/>
                    <a:pt x="7284" y="14410"/>
                  </a:cubicBezTo>
                  <a:lnTo>
                    <a:pt x="8951" y="20532"/>
                  </a:lnTo>
                  <a:cubicBezTo>
                    <a:pt x="9063" y="20971"/>
                    <a:pt x="9349" y="21337"/>
                    <a:pt x="9744" y="21560"/>
                  </a:cubicBezTo>
                  <a:cubicBezTo>
                    <a:pt x="9999" y="21708"/>
                    <a:pt x="10286" y="21785"/>
                    <a:pt x="10577" y="21785"/>
                  </a:cubicBezTo>
                  <a:cubicBezTo>
                    <a:pt x="10727" y="21785"/>
                    <a:pt x="10878" y="21764"/>
                    <a:pt x="11026" y="21723"/>
                  </a:cubicBezTo>
                  <a:cubicBezTo>
                    <a:pt x="11931" y="21479"/>
                    <a:pt x="12461" y="20544"/>
                    <a:pt x="12227" y="19648"/>
                  </a:cubicBezTo>
                  <a:lnTo>
                    <a:pt x="10303" y="13903"/>
                  </a:lnTo>
                  <a:lnTo>
                    <a:pt x="10303" y="13903"/>
                  </a:lnTo>
                  <a:cubicBezTo>
                    <a:pt x="11280" y="15184"/>
                    <a:pt x="13537" y="18396"/>
                    <a:pt x="14687" y="19922"/>
                  </a:cubicBezTo>
                  <a:cubicBezTo>
                    <a:pt x="14992" y="20300"/>
                    <a:pt x="15429" y="20532"/>
                    <a:pt x="15907" y="20564"/>
                  </a:cubicBezTo>
                  <a:cubicBezTo>
                    <a:pt x="15943" y="20566"/>
                    <a:pt x="15978" y="20567"/>
                    <a:pt x="16013" y="20567"/>
                  </a:cubicBezTo>
                  <a:cubicBezTo>
                    <a:pt x="16454" y="20567"/>
                    <a:pt x="16880" y="20397"/>
                    <a:pt x="17199" y="20085"/>
                  </a:cubicBezTo>
                  <a:cubicBezTo>
                    <a:pt x="17819" y="19485"/>
                    <a:pt x="17860" y="18469"/>
                    <a:pt x="17311" y="17767"/>
                  </a:cubicBezTo>
                  <a:lnTo>
                    <a:pt x="12734" y="12082"/>
                  </a:lnTo>
                  <a:lnTo>
                    <a:pt x="17504" y="16312"/>
                  </a:lnTo>
                  <a:cubicBezTo>
                    <a:pt x="17794" y="16543"/>
                    <a:pt x="18155" y="16673"/>
                    <a:pt x="18529" y="16673"/>
                  </a:cubicBezTo>
                  <a:cubicBezTo>
                    <a:pt x="18601" y="16673"/>
                    <a:pt x="18674" y="16668"/>
                    <a:pt x="18746" y="16658"/>
                  </a:cubicBezTo>
                  <a:cubicBezTo>
                    <a:pt x="19193" y="16607"/>
                    <a:pt x="19600" y="16373"/>
                    <a:pt x="19874" y="16017"/>
                  </a:cubicBezTo>
                  <a:cubicBezTo>
                    <a:pt x="20442" y="15284"/>
                    <a:pt x="20311" y="14218"/>
                    <a:pt x="19578" y="13637"/>
                  </a:cubicBezTo>
                  <a:cubicBezTo>
                    <a:pt x="18124" y="12458"/>
                    <a:pt x="15978" y="10688"/>
                    <a:pt x="14921" y="9793"/>
                  </a:cubicBezTo>
                  <a:lnTo>
                    <a:pt x="14921" y="9793"/>
                  </a:lnTo>
                  <a:lnTo>
                    <a:pt x="18531" y="9946"/>
                  </a:lnTo>
                  <a:cubicBezTo>
                    <a:pt x="18558" y="9947"/>
                    <a:pt x="18584" y="9948"/>
                    <a:pt x="18610" y="9948"/>
                  </a:cubicBezTo>
                  <a:cubicBezTo>
                    <a:pt x="19039" y="9948"/>
                    <a:pt x="19436" y="9797"/>
                    <a:pt x="19752" y="9509"/>
                  </a:cubicBezTo>
                  <a:cubicBezTo>
                    <a:pt x="20089" y="9204"/>
                    <a:pt x="20281" y="8787"/>
                    <a:pt x="20301" y="8328"/>
                  </a:cubicBezTo>
                  <a:cubicBezTo>
                    <a:pt x="20342" y="7403"/>
                    <a:pt x="19620" y="6610"/>
                    <a:pt x="18685" y="6558"/>
                  </a:cubicBezTo>
                  <a:cubicBezTo>
                    <a:pt x="18685" y="6558"/>
                    <a:pt x="18024" y="6539"/>
                    <a:pt x="17169" y="6497"/>
                  </a:cubicBezTo>
                  <a:cubicBezTo>
                    <a:pt x="16305" y="6458"/>
                    <a:pt x="15246" y="6417"/>
                    <a:pt x="14414" y="6388"/>
                  </a:cubicBezTo>
                  <a:cubicBezTo>
                    <a:pt x="13803" y="6356"/>
                    <a:pt x="13223" y="6122"/>
                    <a:pt x="12766" y="5726"/>
                  </a:cubicBezTo>
                  <a:lnTo>
                    <a:pt x="9044" y="0"/>
                  </a:lnTo>
                  <a:close/>
                </a:path>
              </a:pathLst>
            </a:custGeom>
            <a:solidFill>
              <a:srgbClr val="FFAF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496;p80">
              <a:extLst>
                <a:ext uri="{FF2B5EF4-FFF2-40B4-BE49-F238E27FC236}">
                  <a16:creationId xmlns:a16="http://schemas.microsoft.com/office/drawing/2014/main" id="{022A80A9-EE9B-D24E-79CB-908D739935B2}"/>
                </a:ext>
              </a:extLst>
            </p:cNvPr>
            <p:cNvSpPr/>
            <p:nvPr/>
          </p:nvSpPr>
          <p:spPr>
            <a:xfrm>
              <a:off x="6067500" y="579775"/>
              <a:ext cx="1021125" cy="486175"/>
            </a:xfrm>
            <a:custGeom>
              <a:avLst/>
              <a:gdLst/>
              <a:ahLst/>
              <a:cxnLst/>
              <a:rect l="l" t="t" r="r" b="b"/>
              <a:pathLst>
                <a:path w="40845" h="19447" extrusionOk="0">
                  <a:moveTo>
                    <a:pt x="1821" y="1"/>
                  </a:moveTo>
                  <a:lnTo>
                    <a:pt x="1" y="4863"/>
                  </a:lnTo>
                  <a:lnTo>
                    <a:pt x="18062" y="19446"/>
                  </a:lnTo>
                  <a:lnTo>
                    <a:pt x="39746" y="18897"/>
                  </a:lnTo>
                  <a:lnTo>
                    <a:pt x="40845" y="15104"/>
                  </a:lnTo>
                  <a:lnTo>
                    <a:pt x="19620" y="14950"/>
                  </a:lnTo>
                  <a:lnTo>
                    <a:pt x="182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497;p80">
              <a:extLst>
                <a:ext uri="{FF2B5EF4-FFF2-40B4-BE49-F238E27FC236}">
                  <a16:creationId xmlns:a16="http://schemas.microsoft.com/office/drawing/2014/main" id="{34E3C1B6-8F0A-440B-711F-B50BF63C08D3}"/>
                </a:ext>
              </a:extLst>
            </p:cNvPr>
            <p:cNvSpPr/>
            <p:nvPr/>
          </p:nvSpPr>
          <p:spPr>
            <a:xfrm>
              <a:off x="6195400" y="433100"/>
              <a:ext cx="758750" cy="523250"/>
            </a:xfrm>
            <a:custGeom>
              <a:avLst/>
              <a:gdLst/>
              <a:ahLst/>
              <a:cxnLst/>
              <a:rect l="l" t="t" r="r" b="b"/>
              <a:pathLst>
                <a:path w="30350" h="20930" extrusionOk="0">
                  <a:moveTo>
                    <a:pt x="22265" y="0"/>
                  </a:moveTo>
                  <a:cubicBezTo>
                    <a:pt x="21967" y="0"/>
                    <a:pt x="21663" y="56"/>
                    <a:pt x="21367" y="173"/>
                  </a:cubicBezTo>
                  <a:lnTo>
                    <a:pt x="0" y="8623"/>
                  </a:lnTo>
                  <a:lnTo>
                    <a:pt x="14504" y="20808"/>
                  </a:lnTo>
                  <a:lnTo>
                    <a:pt x="30349" y="20930"/>
                  </a:lnTo>
                  <a:lnTo>
                    <a:pt x="24623" y="1760"/>
                  </a:lnTo>
                  <a:cubicBezTo>
                    <a:pt x="24298" y="683"/>
                    <a:pt x="23314" y="0"/>
                    <a:pt x="2226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498;p80">
              <a:extLst>
                <a:ext uri="{FF2B5EF4-FFF2-40B4-BE49-F238E27FC236}">
                  <a16:creationId xmlns:a16="http://schemas.microsoft.com/office/drawing/2014/main" id="{D47F72C6-41A9-249E-AB73-751F801082B3}"/>
                </a:ext>
              </a:extLst>
            </p:cNvPr>
            <p:cNvSpPr/>
            <p:nvPr/>
          </p:nvSpPr>
          <p:spPr>
            <a:xfrm>
              <a:off x="6514775" y="947175"/>
              <a:ext cx="448525" cy="128950"/>
            </a:xfrm>
            <a:custGeom>
              <a:avLst/>
              <a:gdLst/>
              <a:ahLst/>
              <a:cxnLst/>
              <a:rect l="l" t="t" r="r" b="b"/>
              <a:pathLst>
                <a:path w="17941" h="5158" extrusionOk="0">
                  <a:moveTo>
                    <a:pt x="17562" y="1"/>
                  </a:moveTo>
                  <a:lnTo>
                    <a:pt x="1526" y="184"/>
                  </a:lnTo>
                  <a:cubicBezTo>
                    <a:pt x="1362" y="184"/>
                    <a:pt x="1221" y="296"/>
                    <a:pt x="1179" y="447"/>
                  </a:cubicBezTo>
                  <a:lnTo>
                    <a:pt x="49" y="4699"/>
                  </a:lnTo>
                  <a:cubicBezTo>
                    <a:pt x="0" y="4892"/>
                    <a:pt x="122" y="5097"/>
                    <a:pt x="315" y="5146"/>
                  </a:cubicBezTo>
                  <a:cubicBezTo>
                    <a:pt x="345" y="5146"/>
                    <a:pt x="376" y="5158"/>
                    <a:pt x="406" y="5158"/>
                  </a:cubicBezTo>
                  <a:cubicBezTo>
                    <a:pt x="569" y="5158"/>
                    <a:pt x="711" y="5046"/>
                    <a:pt x="752" y="4882"/>
                  </a:cubicBezTo>
                  <a:lnTo>
                    <a:pt x="1809" y="906"/>
                  </a:lnTo>
                  <a:lnTo>
                    <a:pt x="17574" y="733"/>
                  </a:lnTo>
                  <a:cubicBezTo>
                    <a:pt x="17777" y="723"/>
                    <a:pt x="17940" y="560"/>
                    <a:pt x="17940" y="357"/>
                  </a:cubicBezTo>
                  <a:cubicBezTo>
                    <a:pt x="17928" y="164"/>
                    <a:pt x="17767" y="1"/>
                    <a:pt x="17574" y="1"/>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499;p80">
              <a:extLst>
                <a:ext uri="{FF2B5EF4-FFF2-40B4-BE49-F238E27FC236}">
                  <a16:creationId xmlns:a16="http://schemas.microsoft.com/office/drawing/2014/main" id="{98B80DBB-2FF0-013A-4999-1D46D7EFA867}"/>
                </a:ext>
              </a:extLst>
            </p:cNvPr>
            <p:cNvSpPr/>
            <p:nvPr/>
          </p:nvSpPr>
          <p:spPr>
            <a:xfrm>
              <a:off x="6185275" y="639650"/>
              <a:ext cx="378025" cy="330200"/>
            </a:xfrm>
            <a:custGeom>
              <a:avLst/>
              <a:gdLst/>
              <a:ahLst/>
              <a:cxnLst/>
              <a:rect l="l" t="t" r="r" b="b"/>
              <a:pathLst>
                <a:path w="15121" h="13208" extrusionOk="0">
                  <a:moveTo>
                    <a:pt x="408" y="0"/>
                  </a:moveTo>
                  <a:cubicBezTo>
                    <a:pt x="306" y="0"/>
                    <a:pt x="205" y="44"/>
                    <a:pt x="132" y="129"/>
                  </a:cubicBezTo>
                  <a:cubicBezTo>
                    <a:pt x="0" y="281"/>
                    <a:pt x="10" y="505"/>
                    <a:pt x="161" y="637"/>
                  </a:cubicBezTo>
                  <a:lnTo>
                    <a:pt x="14472" y="13114"/>
                  </a:lnTo>
                  <a:cubicBezTo>
                    <a:pt x="14542" y="13175"/>
                    <a:pt x="14623" y="13207"/>
                    <a:pt x="14716" y="13207"/>
                  </a:cubicBezTo>
                  <a:cubicBezTo>
                    <a:pt x="14816" y="13207"/>
                    <a:pt x="14918" y="13166"/>
                    <a:pt x="14989" y="13085"/>
                  </a:cubicBezTo>
                  <a:cubicBezTo>
                    <a:pt x="15121" y="12931"/>
                    <a:pt x="15101" y="12699"/>
                    <a:pt x="14950" y="12565"/>
                  </a:cubicBezTo>
                  <a:lnTo>
                    <a:pt x="640" y="88"/>
                  </a:lnTo>
                  <a:cubicBezTo>
                    <a:pt x="572" y="29"/>
                    <a:pt x="490" y="0"/>
                    <a:pt x="408"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500;p80">
              <a:extLst>
                <a:ext uri="{FF2B5EF4-FFF2-40B4-BE49-F238E27FC236}">
                  <a16:creationId xmlns:a16="http://schemas.microsoft.com/office/drawing/2014/main" id="{E5E106C7-559C-6C54-91EF-E49557D53AB7}"/>
                </a:ext>
              </a:extLst>
            </p:cNvPr>
            <p:cNvSpPr/>
            <p:nvPr/>
          </p:nvSpPr>
          <p:spPr>
            <a:xfrm>
              <a:off x="6514475" y="459625"/>
              <a:ext cx="261675" cy="503325"/>
            </a:xfrm>
            <a:custGeom>
              <a:avLst/>
              <a:gdLst/>
              <a:ahLst/>
              <a:cxnLst/>
              <a:rect l="l" t="t" r="r" b="b"/>
              <a:pathLst>
                <a:path w="10467" h="20133" extrusionOk="0">
                  <a:moveTo>
                    <a:pt x="10063" y="0"/>
                  </a:moveTo>
                  <a:cubicBezTo>
                    <a:pt x="9930" y="0"/>
                    <a:pt x="9801" y="70"/>
                    <a:pt x="9734" y="191"/>
                  </a:cubicBezTo>
                  <a:lnTo>
                    <a:pt x="93" y="18465"/>
                  </a:lnTo>
                  <a:cubicBezTo>
                    <a:pt x="0" y="18648"/>
                    <a:pt x="73" y="18863"/>
                    <a:pt x="244" y="18963"/>
                  </a:cubicBezTo>
                  <a:cubicBezTo>
                    <a:pt x="299" y="18991"/>
                    <a:pt x="357" y="19004"/>
                    <a:pt x="414" y="19004"/>
                  </a:cubicBezTo>
                  <a:cubicBezTo>
                    <a:pt x="546" y="19004"/>
                    <a:pt x="673" y="18933"/>
                    <a:pt x="745" y="18812"/>
                  </a:cubicBezTo>
                  <a:lnTo>
                    <a:pt x="8311" y="4462"/>
                  </a:lnTo>
                  <a:lnTo>
                    <a:pt x="3247" y="19644"/>
                  </a:lnTo>
                  <a:cubicBezTo>
                    <a:pt x="3185" y="19839"/>
                    <a:pt x="3286" y="20042"/>
                    <a:pt x="3478" y="20113"/>
                  </a:cubicBezTo>
                  <a:cubicBezTo>
                    <a:pt x="3510" y="20123"/>
                    <a:pt x="3552" y="20132"/>
                    <a:pt x="3591" y="20132"/>
                  </a:cubicBezTo>
                  <a:cubicBezTo>
                    <a:pt x="3744" y="20132"/>
                    <a:pt x="3886" y="20032"/>
                    <a:pt x="3937" y="19878"/>
                  </a:cubicBezTo>
                  <a:lnTo>
                    <a:pt x="10405" y="474"/>
                  </a:lnTo>
                  <a:cubicBezTo>
                    <a:pt x="10466" y="301"/>
                    <a:pt x="10374" y="108"/>
                    <a:pt x="10203" y="28"/>
                  </a:cubicBezTo>
                  <a:cubicBezTo>
                    <a:pt x="10157" y="9"/>
                    <a:pt x="10110" y="0"/>
                    <a:pt x="10063" y="0"/>
                  </a:cubicBezTo>
                  <a:close/>
                </a:path>
              </a:pathLst>
            </a:custGeom>
            <a:solidFill>
              <a:srgbClr val="275F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501;p80">
              <a:extLst>
                <a:ext uri="{FF2B5EF4-FFF2-40B4-BE49-F238E27FC236}">
                  <a16:creationId xmlns:a16="http://schemas.microsoft.com/office/drawing/2014/main" id="{8B2CCBE8-AD71-5930-3930-BCF028910BC3}"/>
                </a:ext>
              </a:extLst>
            </p:cNvPr>
            <p:cNvSpPr/>
            <p:nvPr/>
          </p:nvSpPr>
          <p:spPr>
            <a:xfrm>
              <a:off x="6183975" y="1281875"/>
              <a:ext cx="133175" cy="106350"/>
            </a:xfrm>
            <a:custGeom>
              <a:avLst/>
              <a:gdLst/>
              <a:ahLst/>
              <a:cxnLst/>
              <a:rect l="l" t="t" r="r" b="b"/>
              <a:pathLst>
                <a:path w="5327" h="4254" extrusionOk="0">
                  <a:moveTo>
                    <a:pt x="4001" y="1"/>
                  </a:moveTo>
                  <a:cubicBezTo>
                    <a:pt x="3875" y="1"/>
                    <a:pt x="3747" y="38"/>
                    <a:pt x="3630" y="117"/>
                  </a:cubicBezTo>
                  <a:cubicBezTo>
                    <a:pt x="2298" y="1074"/>
                    <a:pt x="1" y="3290"/>
                    <a:pt x="2583" y="4084"/>
                  </a:cubicBezTo>
                  <a:cubicBezTo>
                    <a:pt x="2964" y="4200"/>
                    <a:pt x="3284" y="4253"/>
                    <a:pt x="3553" y="4253"/>
                  </a:cubicBezTo>
                  <a:cubicBezTo>
                    <a:pt x="5326" y="4253"/>
                    <a:pt x="4867" y="1958"/>
                    <a:pt x="4638" y="545"/>
                  </a:cubicBezTo>
                  <a:cubicBezTo>
                    <a:pt x="4588" y="215"/>
                    <a:pt x="4304" y="1"/>
                    <a:pt x="4001" y="1"/>
                  </a:cubicBezTo>
                  <a:close/>
                </a:path>
              </a:pathLst>
            </a:custGeom>
            <a:solidFill>
              <a:srgbClr val="EB76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502;p80">
              <a:extLst>
                <a:ext uri="{FF2B5EF4-FFF2-40B4-BE49-F238E27FC236}">
                  <a16:creationId xmlns:a16="http://schemas.microsoft.com/office/drawing/2014/main" id="{9DFDB880-28F6-C7F9-83DB-44ED4EC1ACD2}"/>
                </a:ext>
              </a:extLst>
            </p:cNvPr>
            <p:cNvSpPr/>
            <p:nvPr/>
          </p:nvSpPr>
          <p:spPr>
            <a:xfrm>
              <a:off x="6098325" y="1169725"/>
              <a:ext cx="83925" cy="75725"/>
            </a:xfrm>
            <a:custGeom>
              <a:avLst/>
              <a:gdLst/>
              <a:ahLst/>
              <a:cxnLst/>
              <a:rect l="l" t="t" r="r" b="b"/>
              <a:pathLst>
                <a:path w="3357" h="3029" extrusionOk="0">
                  <a:moveTo>
                    <a:pt x="1667" y="1"/>
                  </a:moveTo>
                  <a:cubicBezTo>
                    <a:pt x="1305" y="1"/>
                    <a:pt x="941" y="132"/>
                    <a:pt x="659" y="405"/>
                  </a:cubicBezTo>
                  <a:cubicBezTo>
                    <a:pt x="49" y="984"/>
                    <a:pt x="0" y="1919"/>
                    <a:pt x="569" y="2561"/>
                  </a:cubicBezTo>
                  <a:cubicBezTo>
                    <a:pt x="868" y="2871"/>
                    <a:pt x="1263" y="3029"/>
                    <a:pt x="1659" y="3029"/>
                  </a:cubicBezTo>
                  <a:cubicBezTo>
                    <a:pt x="2029" y="3029"/>
                    <a:pt x="2400" y="2891"/>
                    <a:pt x="2695" y="2612"/>
                  </a:cubicBezTo>
                  <a:cubicBezTo>
                    <a:pt x="3324" y="2063"/>
                    <a:pt x="3356" y="1096"/>
                    <a:pt x="2775" y="486"/>
                  </a:cubicBezTo>
                  <a:cubicBezTo>
                    <a:pt x="2484" y="168"/>
                    <a:pt x="2076" y="1"/>
                    <a:pt x="1667"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503;p80">
              <a:extLst>
                <a:ext uri="{FF2B5EF4-FFF2-40B4-BE49-F238E27FC236}">
                  <a16:creationId xmlns:a16="http://schemas.microsoft.com/office/drawing/2014/main" id="{F071983D-68CB-5253-212E-267899900F9D}"/>
                </a:ext>
              </a:extLst>
            </p:cNvPr>
            <p:cNvSpPr/>
            <p:nvPr/>
          </p:nvSpPr>
          <p:spPr>
            <a:xfrm>
              <a:off x="6433925" y="1229725"/>
              <a:ext cx="83925" cy="75725"/>
            </a:xfrm>
            <a:custGeom>
              <a:avLst/>
              <a:gdLst/>
              <a:ahLst/>
              <a:cxnLst/>
              <a:rect l="l" t="t" r="r" b="b"/>
              <a:pathLst>
                <a:path w="3357" h="3029" extrusionOk="0">
                  <a:moveTo>
                    <a:pt x="1668" y="0"/>
                  </a:moveTo>
                  <a:cubicBezTo>
                    <a:pt x="1305" y="0"/>
                    <a:pt x="942" y="132"/>
                    <a:pt x="659" y="405"/>
                  </a:cubicBezTo>
                  <a:cubicBezTo>
                    <a:pt x="49" y="983"/>
                    <a:pt x="0" y="1920"/>
                    <a:pt x="569" y="2560"/>
                  </a:cubicBezTo>
                  <a:cubicBezTo>
                    <a:pt x="869" y="2871"/>
                    <a:pt x="1264" y="3029"/>
                    <a:pt x="1661" y="3029"/>
                  </a:cubicBezTo>
                  <a:cubicBezTo>
                    <a:pt x="2030" y="3029"/>
                    <a:pt x="2401" y="2891"/>
                    <a:pt x="2695" y="2611"/>
                  </a:cubicBezTo>
                  <a:cubicBezTo>
                    <a:pt x="3325" y="2062"/>
                    <a:pt x="3356" y="1095"/>
                    <a:pt x="2776" y="485"/>
                  </a:cubicBezTo>
                  <a:cubicBezTo>
                    <a:pt x="2485" y="167"/>
                    <a:pt x="2076" y="0"/>
                    <a:pt x="1668" y="0"/>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545256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5">
                                            <p:txEl>
                                              <p:pRg st="0" end="0"/>
                                            </p:txEl>
                                          </p:spTgt>
                                        </p:tgtEl>
                                        <p:attrNameLst>
                                          <p:attrName>style.visibility</p:attrName>
                                        </p:attrNameLst>
                                      </p:cBhvr>
                                      <p:to>
                                        <p:strVal val="visible"/>
                                      </p:to>
                                    </p:set>
                                    <p:anim calcmode="lin" valueType="num">
                                      <p:cBhvr additive="base">
                                        <p:cTn id="2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43802" y="249687"/>
            <a:ext cx="3456395"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6. Tình cảm, cảm xúc</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009905" y="70387"/>
            <a:ext cx="908322" cy="815451"/>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5283;p67">
            <a:extLst>
              <a:ext uri="{FF2B5EF4-FFF2-40B4-BE49-F238E27FC236}">
                <a16:creationId xmlns:a16="http://schemas.microsoft.com/office/drawing/2014/main" id="{F43B249B-7ED4-F5C4-91AE-7BA23C49BD2B}"/>
              </a:ext>
            </a:extLst>
          </p:cNvPr>
          <p:cNvGrpSpPr/>
          <p:nvPr/>
        </p:nvGrpSpPr>
        <p:grpSpPr>
          <a:xfrm>
            <a:off x="3533887" y="1112298"/>
            <a:ext cx="4798513" cy="3166075"/>
            <a:chOff x="5357700" y="1252900"/>
            <a:chExt cx="2949300" cy="2441075"/>
          </a:xfrm>
        </p:grpSpPr>
        <p:grpSp>
          <p:nvGrpSpPr>
            <p:cNvPr id="101" name="Google Shape;5284;p67">
              <a:extLst>
                <a:ext uri="{FF2B5EF4-FFF2-40B4-BE49-F238E27FC236}">
                  <a16:creationId xmlns:a16="http://schemas.microsoft.com/office/drawing/2014/main" id="{24CCE7AC-0B7C-9467-55D6-9BFBB303028E}"/>
                </a:ext>
              </a:extLst>
            </p:cNvPr>
            <p:cNvGrpSpPr/>
            <p:nvPr/>
          </p:nvGrpSpPr>
          <p:grpSpPr>
            <a:xfrm>
              <a:off x="5600700" y="1362075"/>
              <a:ext cx="2523225" cy="2331900"/>
              <a:chOff x="5600700" y="1362075"/>
              <a:chExt cx="2523225" cy="2331900"/>
            </a:xfrm>
          </p:grpSpPr>
          <p:sp>
            <p:nvSpPr>
              <p:cNvPr id="110" name="Google Shape;5285;p67">
                <a:extLst>
                  <a:ext uri="{FF2B5EF4-FFF2-40B4-BE49-F238E27FC236}">
                    <a16:creationId xmlns:a16="http://schemas.microsoft.com/office/drawing/2014/main" id="{73951264-56C1-6713-4BF0-064FC618F9B1}"/>
                  </a:ext>
                </a:extLst>
              </p:cNvPr>
              <p:cNvSpPr/>
              <p:nvPr/>
            </p:nvSpPr>
            <p:spPr>
              <a:xfrm>
                <a:off x="8010525" y="1362075"/>
                <a:ext cx="113400" cy="2331900"/>
              </a:xfrm>
              <a:prstGeom prst="rect">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5286;p67">
                <a:extLst>
                  <a:ext uri="{FF2B5EF4-FFF2-40B4-BE49-F238E27FC236}">
                    <a16:creationId xmlns:a16="http://schemas.microsoft.com/office/drawing/2014/main" id="{5D7EFE6F-03BB-5140-18A5-F43594D83825}"/>
                  </a:ext>
                </a:extLst>
              </p:cNvPr>
              <p:cNvSpPr/>
              <p:nvPr/>
            </p:nvSpPr>
            <p:spPr>
              <a:xfrm>
                <a:off x="5600700" y="1362075"/>
                <a:ext cx="113400" cy="2331900"/>
              </a:xfrm>
              <a:prstGeom prst="rect">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2" name="Google Shape;5287;p67">
              <a:extLst>
                <a:ext uri="{FF2B5EF4-FFF2-40B4-BE49-F238E27FC236}">
                  <a16:creationId xmlns:a16="http://schemas.microsoft.com/office/drawing/2014/main" id="{4A7CC41E-20F9-A47F-B13C-D3DE7A48B5BB}"/>
                </a:ext>
              </a:extLst>
            </p:cNvPr>
            <p:cNvSpPr/>
            <p:nvPr/>
          </p:nvSpPr>
          <p:spPr>
            <a:xfrm>
              <a:off x="5357700" y="1252900"/>
              <a:ext cx="2949300" cy="960600"/>
            </a:xfrm>
            <a:prstGeom prst="roundRect">
              <a:avLst>
                <a:gd name="adj" fmla="val 8339"/>
              </a:avLst>
            </a:pr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5288;p67">
              <a:extLst>
                <a:ext uri="{FF2B5EF4-FFF2-40B4-BE49-F238E27FC236}">
                  <a16:creationId xmlns:a16="http://schemas.microsoft.com/office/drawing/2014/main" id="{7ABF0781-E1F3-2A6A-6DF2-E0C37E2548C7}"/>
                </a:ext>
              </a:extLst>
            </p:cNvPr>
            <p:cNvSpPr/>
            <p:nvPr/>
          </p:nvSpPr>
          <p:spPr>
            <a:xfrm>
              <a:off x="5357700" y="2439925"/>
              <a:ext cx="2949300" cy="960600"/>
            </a:xfrm>
            <a:prstGeom prst="roundRect">
              <a:avLst>
                <a:gd name="adj" fmla="val 8339"/>
              </a:avLst>
            </a:pr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2" name="Google Shape;5294;p67">
            <a:extLst>
              <a:ext uri="{FF2B5EF4-FFF2-40B4-BE49-F238E27FC236}">
                <a16:creationId xmlns:a16="http://schemas.microsoft.com/office/drawing/2014/main" id="{7A9C1F13-B941-5DAE-2F2B-C5C6E00372DB}"/>
              </a:ext>
            </a:extLst>
          </p:cNvPr>
          <p:cNvSpPr txBox="1">
            <a:spLocks/>
          </p:cNvSpPr>
          <p:nvPr/>
        </p:nvSpPr>
        <p:spPr>
          <a:xfrm>
            <a:off x="3107586" y="2701878"/>
            <a:ext cx="5252102" cy="4752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pPr algn="l"/>
            <a:r>
              <a:rPr lang="en-US" sz="2800" i="1">
                <a:solidFill>
                  <a:schemeClr val="tx1"/>
                </a:solidFill>
                <a:latin typeface="Times New Roman" panose="02020603050405020304" pitchFamily="18" charset="0"/>
                <a:cs typeface="Times New Roman" panose="02020603050405020304" pitchFamily="18" charset="0"/>
              </a:rPr>
              <a:t>     </a:t>
            </a:r>
            <a:r>
              <a:rPr lang="en-US" sz="2000" i="1">
                <a:solidFill>
                  <a:schemeClr val="tx1"/>
                </a:solidFill>
                <a:latin typeface="Times New Roman" panose="02020603050405020304" pitchFamily="18" charset="0"/>
                <a:cs typeface="Times New Roman" panose="02020603050405020304" pitchFamily="18" charset="0"/>
              </a:rPr>
              <a:t>Như vậy, theo Thế Lữ, đọc truyện này, độc giả cảm thấy như nhận được một tình thương mến, khiến lòng người được vỗ về, an ủi.</a:t>
            </a:r>
          </a:p>
          <a:p>
            <a:pPr algn="l"/>
            <a:endParaRPr lang="en-US" sz="2800" i="1">
              <a:solidFill>
                <a:schemeClr val="tx1"/>
              </a:solidFill>
              <a:latin typeface="Times New Roman" panose="02020603050405020304" pitchFamily="18" charset="0"/>
              <a:cs typeface="Times New Roman" panose="02020603050405020304" pitchFamily="18" charset="0"/>
            </a:endParaRPr>
          </a:p>
        </p:txBody>
      </p:sp>
      <p:sp>
        <p:nvSpPr>
          <p:cNvPr id="113" name="Google Shape;5295;p67">
            <a:extLst>
              <a:ext uri="{FF2B5EF4-FFF2-40B4-BE49-F238E27FC236}">
                <a16:creationId xmlns:a16="http://schemas.microsoft.com/office/drawing/2014/main" id="{31A004E1-0260-0E01-CF7E-F5278B40BF55}"/>
              </a:ext>
            </a:extLst>
          </p:cNvPr>
          <p:cNvSpPr txBox="1">
            <a:spLocks/>
          </p:cNvSpPr>
          <p:nvPr/>
        </p:nvSpPr>
        <p:spPr>
          <a:xfrm>
            <a:off x="3506011" y="1220335"/>
            <a:ext cx="4712370" cy="474900"/>
          </a:xfrm>
          <a:prstGeom prst="rect">
            <a:avLst/>
          </a:prstGeom>
          <a:noFill/>
          <a:ln>
            <a:noFill/>
          </a:ln>
        </p:spPr>
        <p:txBody>
          <a:bodyPr spcFirstLastPara="1" wrap="square" lIns="14400" tIns="14400" rIns="14400" bIns="14400"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1pPr>
            <a:lvl2pPr marL="914400" marR="0" lvl="1"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2pPr>
            <a:lvl3pPr marL="1371600" marR="0" lvl="2"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3pPr>
            <a:lvl4pPr marL="1828800" marR="0" lvl="3"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4pPr>
            <a:lvl5pPr marL="2286000" marR="0" lvl="4"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5pPr>
            <a:lvl6pPr marL="2743200" marR="0" lvl="5"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6pPr>
            <a:lvl7pPr marL="3200400" marR="0" lvl="6"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7pPr>
            <a:lvl8pPr marL="3657600" marR="0" lvl="7"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8pPr>
            <a:lvl9pPr marL="4114800" marR="0" lvl="8" indent="-317500" algn="ctr" rtl="0">
              <a:lnSpc>
                <a:spcPct val="100000"/>
              </a:lnSpc>
              <a:spcBef>
                <a:spcPts val="0"/>
              </a:spcBef>
              <a:spcAft>
                <a:spcPts val="0"/>
              </a:spcAft>
              <a:buClr>
                <a:schemeClr val="accent1"/>
              </a:buClr>
              <a:buSzPts val="1400"/>
              <a:buFont typeface="Spartan"/>
              <a:buNone/>
              <a:defRPr sz="1400" b="0" i="0" u="none" strike="noStrike" cap="none">
                <a:solidFill>
                  <a:schemeClr val="accent1"/>
                </a:solidFill>
                <a:latin typeface="Spartan"/>
                <a:ea typeface="Spartan"/>
                <a:cs typeface="Spartan"/>
                <a:sym typeface="Spartan"/>
              </a:defRPr>
            </a:lvl9pPr>
          </a:lstStyle>
          <a:p>
            <a:pPr algn="l"/>
            <a:r>
              <a:rPr lang="vi-VN" sz="2400">
                <a:solidFill>
                  <a:schemeClr val="tx1"/>
                </a:solidFill>
                <a:latin typeface="Times New Roman" panose="02020603050405020304" pitchFamily="18" charset="0"/>
                <a:cs typeface="Times New Roman" panose="02020603050405020304" pitchFamily="18" charset="0"/>
              </a:rPr>
              <a:t>+ Nhân </a:t>
            </a:r>
            <a:r>
              <a:rPr lang="en-US" sz="2400">
                <a:solidFill>
                  <a:schemeClr val="tx1"/>
                </a:solidFill>
                <a:latin typeface="Times New Roman" panose="02020603050405020304" pitchFamily="18" charset="0"/>
                <a:cs typeface="Times New Roman" panose="02020603050405020304" pitchFamily="18" charset="0"/>
              </a:rPr>
              <a:t>từ là hiền lành, thương người</a:t>
            </a:r>
          </a:p>
          <a:p>
            <a:pPr algn="l"/>
            <a:r>
              <a:rPr lang="vi-VN" sz="2400">
                <a:solidFill>
                  <a:schemeClr val="tx1"/>
                </a:solidFill>
                <a:latin typeface="Times New Roman" panose="02020603050405020304" pitchFamily="18" charset="0"/>
                <a:cs typeface="Times New Roman" panose="02020603050405020304" pitchFamily="18" charset="0"/>
              </a:rPr>
              <a:t>+ </a:t>
            </a:r>
            <a:r>
              <a:rPr lang="en-US" sz="2400">
                <a:solidFill>
                  <a:schemeClr val="tx1"/>
                </a:solidFill>
                <a:latin typeface="Times New Roman" panose="02020603050405020304" pitchFamily="18" charset="0"/>
                <a:cs typeface="Times New Roman" panose="02020603050405020304" pitchFamily="18" charset="0"/>
              </a:rPr>
              <a:t>yên ủi là làm dịu những đau khổ, buồn phiền.</a:t>
            </a:r>
          </a:p>
        </p:txBody>
      </p:sp>
      <p:grpSp>
        <p:nvGrpSpPr>
          <p:cNvPr id="114" name="Google Shape;5298;p67">
            <a:extLst>
              <a:ext uri="{FF2B5EF4-FFF2-40B4-BE49-F238E27FC236}">
                <a16:creationId xmlns:a16="http://schemas.microsoft.com/office/drawing/2014/main" id="{90639433-DA2D-499D-9AF2-C517AF62FB35}"/>
              </a:ext>
            </a:extLst>
          </p:cNvPr>
          <p:cNvGrpSpPr/>
          <p:nvPr/>
        </p:nvGrpSpPr>
        <p:grpSpPr>
          <a:xfrm>
            <a:off x="7865014" y="1962202"/>
            <a:ext cx="495263" cy="378658"/>
            <a:chOff x="7577157" y="886599"/>
            <a:chExt cx="495263" cy="378658"/>
          </a:xfrm>
        </p:grpSpPr>
        <p:sp>
          <p:nvSpPr>
            <p:cNvPr id="115" name="Google Shape;5299;p67">
              <a:extLst>
                <a:ext uri="{FF2B5EF4-FFF2-40B4-BE49-F238E27FC236}">
                  <a16:creationId xmlns:a16="http://schemas.microsoft.com/office/drawing/2014/main" id="{3198502C-84B9-765B-5FA3-70A379FF1F56}"/>
                </a:ext>
              </a:extLst>
            </p:cNvPr>
            <p:cNvSpPr/>
            <p:nvPr/>
          </p:nvSpPr>
          <p:spPr>
            <a:xfrm>
              <a:off x="7651310" y="886599"/>
              <a:ext cx="325595" cy="378658"/>
            </a:xfrm>
            <a:custGeom>
              <a:avLst/>
              <a:gdLst/>
              <a:ahLst/>
              <a:cxnLst/>
              <a:rect l="l" t="t" r="r" b="b"/>
              <a:pathLst>
                <a:path w="18083" h="21030" extrusionOk="0">
                  <a:moveTo>
                    <a:pt x="9862" y="0"/>
                  </a:moveTo>
                  <a:cubicBezTo>
                    <a:pt x="6720" y="0"/>
                    <a:pt x="3793" y="2218"/>
                    <a:pt x="2617" y="5020"/>
                  </a:cubicBezTo>
                  <a:cubicBezTo>
                    <a:pt x="2469" y="5390"/>
                    <a:pt x="2314" y="5730"/>
                    <a:pt x="2188" y="6099"/>
                  </a:cubicBezTo>
                  <a:cubicBezTo>
                    <a:pt x="0" y="11947"/>
                    <a:pt x="2314" y="20331"/>
                    <a:pt x="9123" y="20974"/>
                  </a:cubicBezTo>
                  <a:cubicBezTo>
                    <a:pt x="9502" y="21010"/>
                    <a:pt x="9893" y="21030"/>
                    <a:pt x="10288" y="21030"/>
                  </a:cubicBezTo>
                  <a:cubicBezTo>
                    <a:pt x="11908" y="21030"/>
                    <a:pt x="13604" y="20697"/>
                    <a:pt x="14941" y="19806"/>
                  </a:cubicBezTo>
                  <a:cubicBezTo>
                    <a:pt x="17529" y="18142"/>
                    <a:pt x="18083" y="15274"/>
                    <a:pt x="18083" y="12383"/>
                  </a:cubicBezTo>
                  <a:cubicBezTo>
                    <a:pt x="18083" y="10225"/>
                    <a:pt x="17558" y="8347"/>
                    <a:pt x="16730" y="6373"/>
                  </a:cubicBezTo>
                  <a:cubicBezTo>
                    <a:pt x="15836" y="4155"/>
                    <a:pt x="14815" y="1819"/>
                    <a:pt x="12568" y="673"/>
                  </a:cubicBezTo>
                  <a:cubicBezTo>
                    <a:pt x="11984" y="370"/>
                    <a:pt x="11400" y="185"/>
                    <a:pt x="10786" y="59"/>
                  </a:cubicBezTo>
                  <a:cubicBezTo>
                    <a:pt x="10476" y="30"/>
                    <a:pt x="10165" y="0"/>
                    <a:pt x="9862"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5300;p67">
              <a:extLst>
                <a:ext uri="{FF2B5EF4-FFF2-40B4-BE49-F238E27FC236}">
                  <a16:creationId xmlns:a16="http://schemas.microsoft.com/office/drawing/2014/main" id="{E6104B89-C129-52D1-62C5-423F204141B6}"/>
                </a:ext>
              </a:extLst>
            </p:cNvPr>
            <p:cNvSpPr/>
            <p:nvPr/>
          </p:nvSpPr>
          <p:spPr>
            <a:xfrm>
              <a:off x="7714006" y="1030716"/>
              <a:ext cx="250656" cy="234541"/>
            </a:xfrm>
            <a:custGeom>
              <a:avLst/>
              <a:gdLst/>
              <a:ahLst/>
              <a:cxnLst/>
              <a:rect l="l" t="t" r="r" b="b"/>
              <a:pathLst>
                <a:path w="13921" h="13026" extrusionOk="0">
                  <a:moveTo>
                    <a:pt x="6260" y="0"/>
                  </a:moveTo>
                  <a:cubicBezTo>
                    <a:pt x="5686" y="0"/>
                    <a:pt x="5116" y="54"/>
                    <a:pt x="4562" y="158"/>
                  </a:cubicBezTo>
                  <a:cubicBezTo>
                    <a:pt x="3423" y="372"/>
                    <a:pt x="2159" y="772"/>
                    <a:pt x="1420" y="1666"/>
                  </a:cubicBezTo>
                  <a:cubicBezTo>
                    <a:pt x="651" y="2590"/>
                    <a:pt x="311" y="3825"/>
                    <a:pt x="155" y="4993"/>
                  </a:cubicBezTo>
                  <a:cubicBezTo>
                    <a:pt x="0" y="6227"/>
                    <a:pt x="30" y="7551"/>
                    <a:pt x="399" y="8748"/>
                  </a:cubicBezTo>
                  <a:cubicBezTo>
                    <a:pt x="739" y="9857"/>
                    <a:pt x="1390" y="10781"/>
                    <a:pt x="2033" y="11706"/>
                  </a:cubicBezTo>
                  <a:cubicBezTo>
                    <a:pt x="3053" y="12386"/>
                    <a:pt x="4251" y="12814"/>
                    <a:pt x="5641" y="12970"/>
                  </a:cubicBezTo>
                  <a:cubicBezTo>
                    <a:pt x="6020" y="13006"/>
                    <a:pt x="6411" y="13026"/>
                    <a:pt x="6806" y="13026"/>
                  </a:cubicBezTo>
                  <a:cubicBezTo>
                    <a:pt x="8426" y="13026"/>
                    <a:pt x="10122" y="12693"/>
                    <a:pt x="11459" y="11802"/>
                  </a:cubicBezTo>
                  <a:cubicBezTo>
                    <a:pt x="12538" y="11121"/>
                    <a:pt x="13248" y="10197"/>
                    <a:pt x="13736" y="9185"/>
                  </a:cubicBezTo>
                  <a:lnTo>
                    <a:pt x="13736" y="9059"/>
                  </a:lnTo>
                  <a:cubicBezTo>
                    <a:pt x="13921" y="6346"/>
                    <a:pt x="13492" y="3426"/>
                    <a:pt x="11245" y="1636"/>
                  </a:cubicBezTo>
                  <a:cubicBezTo>
                    <a:pt x="9846" y="518"/>
                    <a:pt x="8041" y="0"/>
                    <a:pt x="6260" y="0"/>
                  </a:cubicBezTo>
                  <a:close/>
                </a:path>
              </a:pathLst>
            </a:custGeom>
            <a:solidFill>
              <a:srgbClr val="FE5F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5301;p67">
              <a:extLst>
                <a:ext uri="{FF2B5EF4-FFF2-40B4-BE49-F238E27FC236}">
                  <a16:creationId xmlns:a16="http://schemas.microsoft.com/office/drawing/2014/main" id="{58D21C63-17DD-B15F-D807-CB3FEF57E8B1}"/>
                </a:ext>
              </a:extLst>
            </p:cNvPr>
            <p:cNvSpPr/>
            <p:nvPr/>
          </p:nvSpPr>
          <p:spPr>
            <a:xfrm>
              <a:off x="7798920" y="970919"/>
              <a:ext cx="45410" cy="50236"/>
            </a:xfrm>
            <a:custGeom>
              <a:avLst/>
              <a:gdLst/>
              <a:ahLst/>
              <a:cxnLst/>
              <a:rect l="l" t="t" r="r" b="b"/>
              <a:pathLst>
                <a:path w="2522" h="2790" extrusionOk="0">
                  <a:moveTo>
                    <a:pt x="1168" y="1"/>
                  </a:moveTo>
                  <a:cubicBezTo>
                    <a:pt x="1016" y="1"/>
                    <a:pt x="851" y="63"/>
                    <a:pt x="674" y="211"/>
                  </a:cubicBezTo>
                  <a:cubicBezTo>
                    <a:pt x="333" y="522"/>
                    <a:pt x="89" y="1135"/>
                    <a:pt x="30" y="1601"/>
                  </a:cubicBezTo>
                  <a:cubicBezTo>
                    <a:pt x="1" y="1816"/>
                    <a:pt x="1" y="2156"/>
                    <a:pt x="149" y="2340"/>
                  </a:cubicBezTo>
                  <a:cubicBezTo>
                    <a:pt x="245" y="2496"/>
                    <a:pt x="400" y="2614"/>
                    <a:pt x="614" y="2680"/>
                  </a:cubicBezTo>
                  <a:cubicBezTo>
                    <a:pt x="823" y="2742"/>
                    <a:pt x="1131" y="2790"/>
                    <a:pt x="1436" y="2790"/>
                  </a:cubicBezTo>
                  <a:cubicBezTo>
                    <a:pt x="1715" y="2790"/>
                    <a:pt x="1991" y="2750"/>
                    <a:pt x="2182" y="2644"/>
                  </a:cubicBezTo>
                  <a:cubicBezTo>
                    <a:pt x="2522" y="2429"/>
                    <a:pt x="2463" y="1971"/>
                    <a:pt x="2366" y="1631"/>
                  </a:cubicBezTo>
                  <a:cubicBezTo>
                    <a:pt x="2217" y="1105"/>
                    <a:pt x="1807" y="1"/>
                    <a:pt x="1168"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5302;p67">
              <a:extLst>
                <a:ext uri="{FF2B5EF4-FFF2-40B4-BE49-F238E27FC236}">
                  <a16:creationId xmlns:a16="http://schemas.microsoft.com/office/drawing/2014/main" id="{B3C09235-57A0-E766-3C38-072BF318EF90}"/>
                </a:ext>
              </a:extLst>
            </p:cNvPr>
            <p:cNvSpPr/>
            <p:nvPr/>
          </p:nvSpPr>
          <p:spPr>
            <a:xfrm>
              <a:off x="7844853" y="960332"/>
              <a:ext cx="27837" cy="21589"/>
            </a:xfrm>
            <a:custGeom>
              <a:avLst/>
              <a:gdLst/>
              <a:ahLst/>
              <a:cxnLst/>
              <a:rect l="l" t="t" r="r" b="b"/>
              <a:pathLst>
                <a:path w="1546" h="1199" extrusionOk="0">
                  <a:moveTo>
                    <a:pt x="777" y="1"/>
                  </a:moveTo>
                  <a:cubicBezTo>
                    <a:pt x="0" y="1"/>
                    <a:pt x="0" y="1198"/>
                    <a:pt x="777" y="1198"/>
                  </a:cubicBezTo>
                  <a:cubicBezTo>
                    <a:pt x="1545" y="1198"/>
                    <a:pt x="1545" y="1"/>
                    <a:pt x="777"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5303;p67">
              <a:extLst>
                <a:ext uri="{FF2B5EF4-FFF2-40B4-BE49-F238E27FC236}">
                  <a16:creationId xmlns:a16="http://schemas.microsoft.com/office/drawing/2014/main" id="{9B32EE9D-4C7E-DCA3-761A-92CAF216B760}"/>
                </a:ext>
              </a:extLst>
            </p:cNvPr>
            <p:cNvSpPr/>
            <p:nvPr/>
          </p:nvSpPr>
          <p:spPr>
            <a:xfrm>
              <a:off x="7763918" y="960332"/>
              <a:ext cx="27711" cy="21589"/>
            </a:xfrm>
            <a:custGeom>
              <a:avLst/>
              <a:gdLst/>
              <a:ahLst/>
              <a:cxnLst/>
              <a:rect l="l" t="t" r="r" b="b"/>
              <a:pathLst>
                <a:path w="1539" h="1199" extrusionOk="0">
                  <a:moveTo>
                    <a:pt x="769" y="1"/>
                  </a:moveTo>
                  <a:cubicBezTo>
                    <a:pt x="0" y="1"/>
                    <a:pt x="0" y="1198"/>
                    <a:pt x="769" y="1198"/>
                  </a:cubicBezTo>
                  <a:cubicBezTo>
                    <a:pt x="1538" y="1198"/>
                    <a:pt x="1538" y="1"/>
                    <a:pt x="769"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5304;p67">
              <a:extLst>
                <a:ext uri="{FF2B5EF4-FFF2-40B4-BE49-F238E27FC236}">
                  <a16:creationId xmlns:a16="http://schemas.microsoft.com/office/drawing/2014/main" id="{8D40C898-6689-8AD2-3980-7EA35049DCF7}"/>
                </a:ext>
              </a:extLst>
            </p:cNvPr>
            <p:cNvSpPr/>
            <p:nvPr/>
          </p:nvSpPr>
          <p:spPr>
            <a:xfrm>
              <a:off x="7740096" y="991355"/>
              <a:ext cx="22237" cy="22237"/>
            </a:xfrm>
            <a:custGeom>
              <a:avLst/>
              <a:gdLst/>
              <a:ahLst/>
              <a:cxnLst/>
              <a:rect l="l" t="t" r="r" b="b"/>
              <a:pathLst>
                <a:path w="1235" h="1235" extrusionOk="0">
                  <a:moveTo>
                    <a:pt x="954" y="0"/>
                  </a:moveTo>
                  <a:cubicBezTo>
                    <a:pt x="643" y="126"/>
                    <a:pt x="399" y="437"/>
                    <a:pt x="274" y="681"/>
                  </a:cubicBezTo>
                  <a:cubicBezTo>
                    <a:pt x="185" y="806"/>
                    <a:pt x="0" y="1205"/>
                    <a:pt x="244" y="1235"/>
                  </a:cubicBezTo>
                  <a:cubicBezTo>
                    <a:pt x="458" y="1235"/>
                    <a:pt x="710" y="924"/>
                    <a:pt x="828" y="769"/>
                  </a:cubicBezTo>
                  <a:cubicBezTo>
                    <a:pt x="983" y="555"/>
                    <a:pt x="1235" y="156"/>
                    <a:pt x="1013"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5305;p67">
              <a:extLst>
                <a:ext uri="{FF2B5EF4-FFF2-40B4-BE49-F238E27FC236}">
                  <a16:creationId xmlns:a16="http://schemas.microsoft.com/office/drawing/2014/main" id="{F103F011-791C-C370-5BAD-A52D62B4D0B7}"/>
                </a:ext>
              </a:extLst>
            </p:cNvPr>
            <p:cNvSpPr/>
            <p:nvPr/>
          </p:nvSpPr>
          <p:spPr>
            <a:xfrm>
              <a:off x="7731705" y="991877"/>
              <a:ext cx="15053" cy="17862"/>
            </a:xfrm>
            <a:custGeom>
              <a:avLst/>
              <a:gdLst/>
              <a:ahLst/>
              <a:cxnLst/>
              <a:rect l="l" t="t" r="r" b="b"/>
              <a:pathLst>
                <a:path w="836" h="992" extrusionOk="0">
                  <a:moveTo>
                    <a:pt x="710" y="1"/>
                  </a:moveTo>
                  <a:cubicBezTo>
                    <a:pt x="710" y="1"/>
                    <a:pt x="681" y="1"/>
                    <a:pt x="681" y="38"/>
                  </a:cubicBezTo>
                  <a:cubicBezTo>
                    <a:pt x="437" y="186"/>
                    <a:pt x="252" y="437"/>
                    <a:pt x="156" y="681"/>
                  </a:cubicBezTo>
                  <a:cubicBezTo>
                    <a:pt x="96" y="777"/>
                    <a:pt x="0" y="992"/>
                    <a:pt x="126" y="992"/>
                  </a:cubicBezTo>
                  <a:cubicBezTo>
                    <a:pt x="252" y="992"/>
                    <a:pt x="466" y="740"/>
                    <a:pt x="525" y="652"/>
                  </a:cubicBezTo>
                  <a:cubicBezTo>
                    <a:pt x="621" y="496"/>
                    <a:pt x="836" y="156"/>
                    <a:pt x="740" y="38"/>
                  </a:cubicBezTo>
                  <a:cubicBezTo>
                    <a:pt x="740" y="1"/>
                    <a:pt x="740" y="1"/>
                    <a:pt x="710" y="1"/>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5306;p67">
              <a:extLst>
                <a:ext uri="{FF2B5EF4-FFF2-40B4-BE49-F238E27FC236}">
                  <a16:creationId xmlns:a16="http://schemas.microsoft.com/office/drawing/2014/main" id="{EDD35D72-40C2-8B8B-FB52-35D5C87973E0}"/>
                </a:ext>
              </a:extLst>
            </p:cNvPr>
            <p:cNvSpPr/>
            <p:nvPr/>
          </p:nvSpPr>
          <p:spPr>
            <a:xfrm>
              <a:off x="7754465" y="995785"/>
              <a:ext cx="15053" cy="17141"/>
            </a:xfrm>
            <a:custGeom>
              <a:avLst/>
              <a:gdLst/>
              <a:ahLst/>
              <a:cxnLst/>
              <a:rect l="l" t="t" r="r" b="b"/>
              <a:pathLst>
                <a:path w="836" h="952" extrusionOk="0">
                  <a:moveTo>
                    <a:pt x="650" y="0"/>
                  </a:moveTo>
                  <a:cubicBezTo>
                    <a:pt x="560" y="0"/>
                    <a:pt x="456" y="134"/>
                    <a:pt x="370" y="220"/>
                  </a:cubicBezTo>
                  <a:cubicBezTo>
                    <a:pt x="185" y="435"/>
                    <a:pt x="1" y="678"/>
                    <a:pt x="30" y="893"/>
                  </a:cubicBezTo>
                  <a:cubicBezTo>
                    <a:pt x="45" y="934"/>
                    <a:pt x="70" y="951"/>
                    <a:pt x="101" y="951"/>
                  </a:cubicBezTo>
                  <a:cubicBezTo>
                    <a:pt x="210" y="951"/>
                    <a:pt x="392" y="747"/>
                    <a:pt x="466" y="649"/>
                  </a:cubicBezTo>
                  <a:cubicBezTo>
                    <a:pt x="555" y="494"/>
                    <a:pt x="836" y="65"/>
                    <a:pt x="681" y="6"/>
                  </a:cubicBezTo>
                  <a:cubicBezTo>
                    <a:pt x="671" y="2"/>
                    <a:pt x="661" y="0"/>
                    <a:pt x="650"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5307;p67">
              <a:extLst>
                <a:ext uri="{FF2B5EF4-FFF2-40B4-BE49-F238E27FC236}">
                  <a16:creationId xmlns:a16="http://schemas.microsoft.com/office/drawing/2014/main" id="{C367BC58-A799-BD1C-245E-10CBD2F4F23C}"/>
                </a:ext>
              </a:extLst>
            </p:cNvPr>
            <p:cNvSpPr/>
            <p:nvPr/>
          </p:nvSpPr>
          <p:spPr>
            <a:xfrm>
              <a:off x="7872131" y="991355"/>
              <a:ext cx="21589" cy="22237"/>
            </a:xfrm>
            <a:custGeom>
              <a:avLst/>
              <a:gdLst/>
              <a:ahLst/>
              <a:cxnLst/>
              <a:rect l="l" t="t" r="r" b="b"/>
              <a:pathLst>
                <a:path w="1199" h="1235" extrusionOk="0">
                  <a:moveTo>
                    <a:pt x="245" y="0"/>
                  </a:moveTo>
                  <a:cubicBezTo>
                    <a:pt x="1" y="0"/>
                    <a:pt x="186" y="437"/>
                    <a:pt x="245" y="555"/>
                  </a:cubicBezTo>
                  <a:cubicBezTo>
                    <a:pt x="400" y="769"/>
                    <a:pt x="644" y="1109"/>
                    <a:pt x="925" y="1205"/>
                  </a:cubicBezTo>
                  <a:lnTo>
                    <a:pt x="954" y="1235"/>
                  </a:lnTo>
                  <a:cubicBezTo>
                    <a:pt x="984" y="1235"/>
                    <a:pt x="984" y="1235"/>
                    <a:pt x="984" y="1205"/>
                  </a:cubicBezTo>
                  <a:cubicBezTo>
                    <a:pt x="1198" y="1080"/>
                    <a:pt x="954" y="681"/>
                    <a:pt x="799" y="466"/>
                  </a:cubicBezTo>
                  <a:cubicBezTo>
                    <a:pt x="703" y="311"/>
                    <a:pt x="459" y="0"/>
                    <a:pt x="245"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5308;p67">
              <a:extLst>
                <a:ext uri="{FF2B5EF4-FFF2-40B4-BE49-F238E27FC236}">
                  <a16:creationId xmlns:a16="http://schemas.microsoft.com/office/drawing/2014/main" id="{A1D9672F-6C39-EC17-5862-1ECF08602E62}"/>
                </a:ext>
              </a:extLst>
            </p:cNvPr>
            <p:cNvSpPr/>
            <p:nvPr/>
          </p:nvSpPr>
          <p:spPr>
            <a:xfrm>
              <a:off x="7863759" y="995173"/>
              <a:ext cx="15053" cy="17591"/>
            </a:xfrm>
            <a:custGeom>
              <a:avLst/>
              <a:gdLst/>
              <a:ahLst/>
              <a:cxnLst/>
              <a:rect l="l" t="t" r="r" b="b"/>
              <a:pathLst>
                <a:path w="836" h="977" extrusionOk="0">
                  <a:moveTo>
                    <a:pt x="144" y="1"/>
                  </a:moveTo>
                  <a:cubicBezTo>
                    <a:pt x="138" y="1"/>
                    <a:pt x="132" y="1"/>
                    <a:pt x="126" y="3"/>
                  </a:cubicBezTo>
                  <a:cubicBezTo>
                    <a:pt x="0" y="3"/>
                    <a:pt x="96" y="225"/>
                    <a:pt x="126" y="313"/>
                  </a:cubicBezTo>
                  <a:cubicBezTo>
                    <a:pt x="244" y="528"/>
                    <a:pt x="399" y="779"/>
                    <a:pt x="680" y="964"/>
                  </a:cubicBezTo>
                  <a:lnTo>
                    <a:pt x="710" y="964"/>
                  </a:lnTo>
                  <a:cubicBezTo>
                    <a:pt x="710" y="974"/>
                    <a:pt x="713" y="977"/>
                    <a:pt x="717" y="977"/>
                  </a:cubicBezTo>
                  <a:cubicBezTo>
                    <a:pt x="726" y="977"/>
                    <a:pt x="739" y="964"/>
                    <a:pt x="739" y="964"/>
                  </a:cubicBezTo>
                  <a:cubicBezTo>
                    <a:pt x="835" y="809"/>
                    <a:pt x="614" y="498"/>
                    <a:pt x="495" y="313"/>
                  </a:cubicBezTo>
                  <a:cubicBezTo>
                    <a:pt x="467" y="257"/>
                    <a:pt x="266" y="1"/>
                    <a:pt x="144" y="1"/>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5309;p67">
              <a:extLst>
                <a:ext uri="{FF2B5EF4-FFF2-40B4-BE49-F238E27FC236}">
                  <a16:creationId xmlns:a16="http://schemas.microsoft.com/office/drawing/2014/main" id="{6D6845FF-EBC9-BA53-930A-0FAF5297D8EA}"/>
                </a:ext>
              </a:extLst>
            </p:cNvPr>
            <p:cNvSpPr/>
            <p:nvPr/>
          </p:nvSpPr>
          <p:spPr>
            <a:xfrm>
              <a:off x="7886518" y="991968"/>
              <a:ext cx="14927" cy="17303"/>
            </a:xfrm>
            <a:custGeom>
              <a:avLst/>
              <a:gdLst/>
              <a:ahLst/>
              <a:cxnLst/>
              <a:rect l="l" t="t" r="r" b="b"/>
              <a:pathLst>
                <a:path w="829" h="961" extrusionOk="0">
                  <a:moveTo>
                    <a:pt x="93" y="0"/>
                  </a:moveTo>
                  <a:cubicBezTo>
                    <a:pt x="60" y="0"/>
                    <a:pt x="37" y="18"/>
                    <a:pt x="30" y="62"/>
                  </a:cubicBezTo>
                  <a:cubicBezTo>
                    <a:pt x="0" y="247"/>
                    <a:pt x="185" y="491"/>
                    <a:pt x="370" y="706"/>
                  </a:cubicBezTo>
                  <a:cubicBezTo>
                    <a:pt x="424" y="821"/>
                    <a:pt x="534" y="961"/>
                    <a:pt x="620" y="961"/>
                  </a:cubicBezTo>
                  <a:cubicBezTo>
                    <a:pt x="628" y="961"/>
                    <a:pt x="636" y="960"/>
                    <a:pt x="643" y="957"/>
                  </a:cubicBezTo>
                  <a:cubicBezTo>
                    <a:pt x="828" y="861"/>
                    <a:pt x="555" y="432"/>
                    <a:pt x="459" y="277"/>
                  </a:cubicBezTo>
                  <a:cubicBezTo>
                    <a:pt x="391" y="181"/>
                    <a:pt x="195" y="0"/>
                    <a:pt x="93"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6" name="Google Shape;5310;p67">
              <a:extLst>
                <a:ext uri="{FF2B5EF4-FFF2-40B4-BE49-F238E27FC236}">
                  <a16:creationId xmlns:a16="http://schemas.microsoft.com/office/drawing/2014/main" id="{C2487FBB-71A0-8EE3-1064-313439742B9E}"/>
                </a:ext>
              </a:extLst>
            </p:cNvPr>
            <p:cNvGrpSpPr/>
            <p:nvPr/>
          </p:nvGrpSpPr>
          <p:grpSpPr>
            <a:xfrm>
              <a:off x="7948007" y="1015105"/>
              <a:ext cx="123824" cy="153876"/>
              <a:chOff x="2131450" y="260482"/>
              <a:chExt cx="101762" cy="126459"/>
            </a:xfrm>
          </p:grpSpPr>
          <p:sp>
            <p:nvSpPr>
              <p:cNvPr id="138" name="Google Shape;5311;p67">
                <a:extLst>
                  <a:ext uri="{FF2B5EF4-FFF2-40B4-BE49-F238E27FC236}">
                    <a16:creationId xmlns:a16="http://schemas.microsoft.com/office/drawing/2014/main" id="{6EC9EFA1-61EF-0469-7813-AE388ADC1033}"/>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5312;p67">
                <a:extLst>
                  <a:ext uri="{FF2B5EF4-FFF2-40B4-BE49-F238E27FC236}">
                    <a16:creationId xmlns:a16="http://schemas.microsoft.com/office/drawing/2014/main" id="{F01351CA-7998-37B4-E2C4-01C612E1112D}"/>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7" name="Google Shape;5313;p67">
              <a:extLst>
                <a:ext uri="{FF2B5EF4-FFF2-40B4-BE49-F238E27FC236}">
                  <a16:creationId xmlns:a16="http://schemas.microsoft.com/office/drawing/2014/main" id="{7FDF83BB-FD9B-AD62-0C86-5DF57E95E120}"/>
                </a:ext>
              </a:extLst>
            </p:cNvPr>
            <p:cNvGrpSpPr/>
            <p:nvPr/>
          </p:nvGrpSpPr>
          <p:grpSpPr>
            <a:xfrm>
              <a:off x="7948007" y="1015092"/>
              <a:ext cx="123824" cy="153876"/>
              <a:chOff x="2131450" y="260482"/>
              <a:chExt cx="101762" cy="126459"/>
            </a:xfrm>
          </p:grpSpPr>
          <p:sp>
            <p:nvSpPr>
              <p:cNvPr id="136" name="Google Shape;5314;p67">
                <a:extLst>
                  <a:ext uri="{FF2B5EF4-FFF2-40B4-BE49-F238E27FC236}">
                    <a16:creationId xmlns:a16="http://schemas.microsoft.com/office/drawing/2014/main" id="{80C07AA6-4450-C0B3-4A1F-B33B03E33C2A}"/>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00000">
                  <a:alpha val="223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5315;p67">
                <a:extLst>
                  <a:ext uri="{FF2B5EF4-FFF2-40B4-BE49-F238E27FC236}">
                    <a16:creationId xmlns:a16="http://schemas.microsoft.com/office/drawing/2014/main" id="{8B4C41C6-CD04-1F5A-0993-94F3FDD3FE3F}"/>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00000">
                  <a:alpha val="223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8" name="Google Shape;5316;p67">
              <a:extLst>
                <a:ext uri="{FF2B5EF4-FFF2-40B4-BE49-F238E27FC236}">
                  <a16:creationId xmlns:a16="http://schemas.microsoft.com/office/drawing/2014/main" id="{AD0F5CDB-1AC7-2473-048A-BED1F02C3706}"/>
                </a:ext>
              </a:extLst>
            </p:cNvPr>
            <p:cNvSpPr/>
            <p:nvPr/>
          </p:nvSpPr>
          <p:spPr>
            <a:xfrm>
              <a:off x="7948072" y="1026777"/>
              <a:ext cx="124347" cy="135168"/>
            </a:xfrm>
            <a:custGeom>
              <a:avLst/>
              <a:gdLst/>
              <a:ahLst/>
              <a:cxnLst/>
              <a:rect l="l" t="t" r="r" b="b"/>
              <a:pathLst>
                <a:path w="6906" h="7507" extrusionOk="0">
                  <a:moveTo>
                    <a:pt x="0" y="0"/>
                  </a:moveTo>
                  <a:lnTo>
                    <a:pt x="0" y="0"/>
                  </a:lnTo>
                  <a:cubicBezTo>
                    <a:pt x="59" y="400"/>
                    <a:pt x="119" y="799"/>
                    <a:pt x="185" y="1235"/>
                  </a:cubicBezTo>
                  <a:cubicBezTo>
                    <a:pt x="244" y="1849"/>
                    <a:pt x="244" y="2492"/>
                    <a:pt x="156" y="3142"/>
                  </a:cubicBezTo>
                  <a:cubicBezTo>
                    <a:pt x="1878" y="4895"/>
                    <a:pt x="2861" y="6528"/>
                    <a:pt x="4924" y="7452"/>
                  </a:cubicBezTo>
                  <a:cubicBezTo>
                    <a:pt x="5031" y="7489"/>
                    <a:pt x="5137" y="7506"/>
                    <a:pt x="5240" y="7506"/>
                  </a:cubicBezTo>
                  <a:cubicBezTo>
                    <a:pt x="6178" y="7506"/>
                    <a:pt x="6906" y="6079"/>
                    <a:pt x="6439" y="4747"/>
                  </a:cubicBezTo>
                  <a:cubicBezTo>
                    <a:pt x="4990" y="1050"/>
                    <a:pt x="2588" y="311"/>
                    <a:pt x="0"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29" name="Google Shape;5317;p67">
              <a:extLst>
                <a:ext uri="{FF2B5EF4-FFF2-40B4-BE49-F238E27FC236}">
                  <a16:creationId xmlns:a16="http://schemas.microsoft.com/office/drawing/2014/main" id="{B0C564E9-ABC5-57F4-FB15-4DBF978C28EC}"/>
                </a:ext>
              </a:extLst>
            </p:cNvPr>
            <p:cNvGrpSpPr/>
            <p:nvPr/>
          </p:nvGrpSpPr>
          <p:grpSpPr>
            <a:xfrm flipH="1">
              <a:off x="7577744" y="1015105"/>
              <a:ext cx="123824" cy="153876"/>
              <a:chOff x="2131450" y="260482"/>
              <a:chExt cx="101762" cy="126459"/>
            </a:xfrm>
          </p:grpSpPr>
          <p:sp>
            <p:nvSpPr>
              <p:cNvPr id="134" name="Google Shape;5318;p67">
                <a:extLst>
                  <a:ext uri="{FF2B5EF4-FFF2-40B4-BE49-F238E27FC236}">
                    <a16:creationId xmlns:a16="http://schemas.microsoft.com/office/drawing/2014/main" id="{974D4E8C-C210-E35E-6E8C-0DEA45AC03F8}"/>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5319;p67">
                <a:extLst>
                  <a:ext uri="{FF2B5EF4-FFF2-40B4-BE49-F238E27FC236}">
                    <a16:creationId xmlns:a16="http://schemas.microsoft.com/office/drawing/2014/main" id="{D5401487-2780-ED27-474C-4885C688741D}"/>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30" name="Google Shape;5320;p67">
              <a:extLst>
                <a:ext uri="{FF2B5EF4-FFF2-40B4-BE49-F238E27FC236}">
                  <a16:creationId xmlns:a16="http://schemas.microsoft.com/office/drawing/2014/main" id="{8D7D4431-F1BD-0D8D-11FD-FEAC41B50DCE}"/>
                </a:ext>
              </a:extLst>
            </p:cNvPr>
            <p:cNvGrpSpPr/>
            <p:nvPr/>
          </p:nvGrpSpPr>
          <p:grpSpPr>
            <a:xfrm flipH="1">
              <a:off x="7577744" y="1015092"/>
              <a:ext cx="123824" cy="153876"/>
              <a:chOff x="2131450" y="260482"/>
              <a:chExt cx="101762" cy="126459"/>
            </a:xfrm>
          </p:grpSpPr>
          <p:sp>
            <p:nvSpPr>
              <p:cNvPr id="132" name="Google Shape;5321;p67">
                <a:extLst>
                  <a:ext uri="{FF2B5EF4-FFF2-40B4-BE49-F238E27FC236}">
                    <a16:creationId xmlns:a16="http://schemas.microsoft.com/office/drawing/2014/main" id="{CDDDF8A6-8F98-70DD-35F2-B381C02838EC}"/>
                  </a:ext>
                </a:extLst>
              </p:cNvPr>
              <p:cNvSpPr/>
              <p:nvPr/>
            </p:nvSpPr>
            <p:spPr>
              <a:xfrm>
                <a:off x="2131450" y="264270"/>
                <a:ext cx="72079" cy="122671"/>
              </a:xfrm>
              <a:custGeom>
                <a:avLst/>
                <a:gdLst/>
                <a:ahLst/>
                <a:cxnLst/>
                <a:rect l="l" t="t" r="r" b="b"/>
                <a:pathLst>
                  <a:path w="4871" h="8290" extrusionOk="0">
                    <a:moveTo>
                      <a:pt x="1" y="0"/>
                    </a:moveTo>
                    <a:cubicBezTo>
                      <a:pt x="97" y="458"/>
                      <a:pt x="186" y="954"/>
                      <a:pt x="252" y="1449"/>
                    </a:cubicBezTo>
                    <a:cubicBezTo>
                      <a:pt x="311" y="2122"/>
                      <a:pt x="311" y="2802"/>
                      <a:pt x="223" y="3512"/>
                    </a:cubicBezTo>
                    <a:cubicBezTo>
                      <a:pt x="1080" y="5145"/>
                      <a:pt x="1945" y="6772"/>
                      <a:pt x="3113" y="8036"/>
                    </a:cubicBezTo>
                    <a:cubicBezTo>
                      <a:pt x="3310" y="8210"/>
                      <a:pt x="3522" y="8289"/>
                      <a:pt x="3728" y="8289"/>
                    </a:cubicBezTo>
                    <a:cubicBezTo>
                      <a:pt x="4329" y="8289"/>
                      <a:pt x="4870" y="7617"/>
                      <a:pt x="4776" y="6654"/>
                    </a:cubicBezTo>
                    <a:cubicBezTo>
                      <a:pt x="4318" y="3327"/>
                      <a:pt x="2034" y="1323"/>
                      <a:pt x="1" y="0"/>
                    </a:cubicBezTo>
                    <a:close/>
                  </a:path>
                </a:pathLst>
              </a:custGeom>
              <a:solidFill>
                <a:srgbClr val="000000">
                  <a:alpha val="223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5322;p67">
                <a:extLst>
                  <a:ext uri="{FF2B5EF4-FFF2-40B4-BE49-F238E27FC236}">
                    <a16:creationId xmlns:a16="http://schemas.microsoft.com/office/drawing/2014/main" id="{E77AFD1E-91E1-17C1-31C7-929BE5AD0E5C}"/>
                  </a:ext>
                </a:extLst>
              </p:cNvPr>
              <p:cNvSpPr/>
              <p:nvPr/>
            </p:nvSpPr>
            <p:spPr>
              <a:xfrm>
                <a:off x="2131997" y="260482"/>
                <a:ext cx="101215" cy="75334"/>
              </a:xfrm>
              <a:custGeom>
                <a:avLst/>
                <a:gdLst/>
                <a:ahLst/>
                <a:cxnLst/>
                <a:rect l="l" t="t" r="r" b="b"/>
                <a:pathLst>
                  <a:path w="6840" h="5091" extrusionOk="0">
                    <a:moveTo>
                      <a:pt x="2162" y="1"/>
                    </a:moveTo>
                    <a:cubicBezTo>
                      <a:pt x="1432" y="1"/>
                      <a:pt x="697" y="131"/>
                      <a:pt x="1" y="315"/>
                    </a:cubicBezTo>
                    <a:cubicBezTo>
                      <a:pt x="89" y="744"/>
                      <a:pt x="149" y="1210"/>
                      <a:pt x="215" y="1705"/>
                    </a:cubicBezTo>
                    <a:cubicBezTo>
                      <a:pt x="245" y="2193"/>
                      <a:pt x="274" y="2688"/>
                      <a:pt x="245" y="3184"/>
                    </a:cubicBezTo>
                    <a:cubicBezTo>
                      <a:pt x="1908" y="4041"/>
                      <a:pt x="3571" y="5032"/>
                      <a:pt x="5390" y="5091"/>
                    </a:cubicBezTo>
                    <a:cubicBezTo>
                      <a:pt x="6314" y="4995"/>
                      <a:pt x="6839" y="3272"/>
                      <a:pt x="6159" y="2163"/>
                    </a:cubicBezTo>
                    <a:cubicBezTo>
                      <a:pt x="5069" y="521"/>
                      <a:pt x="3624" y="1"/>
                      <a:pt x="2162" y="1"/>
                    </a:cubicBezTo>
                    <a:close/>
                  </a:path>
                </a:pathLst>
              </a:custGeom>
              <a:solidFill>
                <a:srgbClr val="000000">
                  <a:alpha val="223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31" name="Google Shape;5323;p67">
              <a:extLst>
                <a:ext uri="{FF2B5EF4-FFF2-40B4-BE49-F238E27FC236}">
                  <a16:creationId xmlns:a16="http://schemas.microsoft.com/office/drawing/2014/main" id="{DC07C673-7C7D-D8E6-4DF6-EE73227D842A}"/>
                </a:ext>
              </a:extLst>
            </p:cNvPr>
            <p:cNvSpPr/>
            <p:nvPr/>
          </p:nvSpPr>
          <p:spPr>
            <a:xfrm flipH="1">
              <a:off x="7577157" y="1026777"/>
              <a:ext cx="124347" cy="135168"/>
            </a:xfrm>
            <a:custGeom>
              <a:avLst/>
              <a:gdLst/>
              <a:ahLst/>
              <a:cxnLst/>
              <a:rect l="l" t="t" r="r" b="b"/>
              <a:pathLst>
                <a:path w="6906" h="7507" extrusionOk="0">
                  <a:moveTo>
                    <a:pt x="0" y="0"/>
                  </a:moveTo>
                  <a:lnTo>
                    <a:pt x="0" y="0"/>
                  </a:lnTo>
                  <a:cubicBezTo>
                    <a:pt x="59" y="400"/>
                    <a:pt x="119" y="799"/>
                    <a:pt x="185" y="1235"/>
                  </a:cubicBezTo>
                  <a:cubicBezTo>
                    <a:pt x="244" y="1849"/>
                    <a:pt x="244" y="2492"/>
                    <a:pt x="156" y="3142"/>
                  </a:cubicBezTo>
                  <a:cubicBezTo>
                    <a:pt x="1878" y="4895"/>
                    <a:pt x="2861" y="6528"/>
                    <a:pt x="4924" y="7452"/>
                  </a:cubicBezTo>
                  <a:cubicBezTo>
                    <a:pt x="5031" y="7489"/>
                    <a:pt x="5137" y="7506"/>
                    <a:pt x="5240" y="7506"/>
                  </a:cubicBezTo>
                  <a:cubicBezTo>
                    <a:pt x="6178" y="7506"/>
                    <a:pt x="6906" y="6079"/>
                    <a:pt x="6439" y="4747"/>
                  </a:cubicBezTo>
                  <a:cubicBezTo>
                    <a:pt x="4990" y="1050"/>
                    <a:pt x="2588" y="311"/>
                    <a:pt x="0"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40" name="Google Shape;5324;p67">
            <a:extLst>
              <a:ext uri="{FF2B5EF4-FFF2-40B4-BE49-F238E27FC236}">
                <a16:creationId xmlns:a16="http://schemas.microsoft.com/office/drawing/2014/main" id="{AE442CA3-5C69-C450-C646-37ECAA7EE60F}"/>
              </a:ext>
            </a:extLst>
          </p:cNvPr>
          <p:cNvGrpSpPr/>
          <p:nvPr/>
        </p:nvGrpSpPr>
        <p:grpSpPr>
          <a:xfrm>
            <a:off x="546317" y="2456244"/>
            <a:ext cx="2752005" cy="2679714"/>
            <a:chOff x="1857796" y="1145521"/>
            <a:chExt cx="3356788" cy="3238488"/>
          </a:xfrm>
        </p:grpSpPr>
        <p:sp>
          <p:nvSpPr>
            <p:cNvPr id="141" name="Google Shape;5325;p67">
              <a:extLst>
                <a:ext uri="{FF2B5EF4-FFF2-40B4-BE49-F238E27FC236}">
                  <a16:creationId xmlns:a16="http://schemas.microsoft.com/office/drawing/2014/main" id="{9D06077A-3A9B-ECDC-8895-D21BCE2666A2}"/>
                </a:ext>
              </a:extLst>
            </p:cNvPr>
            <p:cNvSpPr/>
            <p:nvPr/>
          </p:nvSpPr>
          <p:spPr>
            <a:xfrm flipH="1">
              <a:off x="3269887" y="2662888"/>
              <a:ext cx="1058479" cy="659669"/>
            </a:xfrm>
            <a:custGeom>
              <a:avLst/>
              <a:gdLst/>
              <a:ahLst/>
              <a:cxnLst/>
              <a:rect l="l" t="t" r="r" b="b"/>
              <a:pathLst>
                <a:path w="68510" h="42697" extrusionOk="0">
                  <a:moveTo>
                    <a:pt x="36805" y="0"/>
                  </a:moveTo>
                  <a:cubicBezTo>
                    <a:pt x="25843" y="0"/>
                    <a:pt x="14064" y="989"/>
                    <a:pt x="10524" y="4916"/>
                  </a:cubicBezTo>
                  <a:cubicBezTo>
                    <a:pt x="1" y="16571"/>
                    <a:pt x="31035" y="42696"/>
                    <a:pt x="31035" y="42696"/>
                  </a:cubicBezTo>
                  <a:lnTo>
                    <a:pt x="45505" y="34666"/>
                  </a:lnTo>
                  <a:cubicBezTo>
                    <a:pt x="45505" y="34666"/>
                    <a:pt x="34553" y="22949"/>
                    <a:pt x="36710" y="21802"/>
                  </a:cubicBezTo>
                  <a:cubicBezTo>
                    <a:pt x="37042" y="21627"/>
                    <a:pt x="38014" y="21553"/>
                    <a:pt x="39424" y="21553"/>
                  </a:cubicBezTo>
                  <a:cubicBezTo>
                    <a:pt x="47242" y="21553"/>
                    <a:pt x="68509" y="23837"/>
                    <a:pt x="68509" y="23837"/>
                  </a:cubicBezTo>
                  <a:lnTo>
                    <a:pt x="58185" y="1016"/>
                  </a:lnTo>
                  <a:cubicBezTo>
                    <a:pt x="58185" y="1016"/>
                    <a:pt x="47915" y="0"/>
                    <a:pt x="36805" y="0"/>
                  </a:cubicBezTo>
                  <a:close/>
                </a:path>
              </a:pathLst>
            </a:custGeom>
            <a:solidFill>
              <a:srgbClr val="338E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5326;p67">
              <a:extLst>
                <a:ext uri="{FF2B5EF4-FFF2-40B4-BE49-F238E27FC236}">
                  <a16:creationId xmlns:a16="http://schemas.microsoft.com/office/drawing/2014/main" id="{0C874125-527D-987E-1187-70C06C08DA6D}"/>
                </a:ext>
              </a:extLst>
            </p:cNvPr>
            <p:cNvSpPr/>
            <p:nvPr/>
          </p:nvSpPr>
          <p:spPr>
            <a:xfrm flipH="1">
              <a:off x="3269887" y="2662901"/>
              <a:ext cx="1058479" cy="659669"/>
            </a:xfrm>
            <a:custGeom>
              <a:avLst/>
              <a:gdLst/>
              <a:ahLst/>
              <a:cxnLst/>
              <a:rect l="l" t="t" r="r" b="b"/>
              <a:pathLst>
                <a:path w="68510" h="42697" extrusionOk="0">
                  <a:moveTo>
                    <a:pt x="36805" y="0"/>
                  </a:moveTo>
                  <a:cubicBezTo>
                    <a:pt x="25843" y="0"/>
                    <a:pt x="14064" y="989"/>
                    <a:pt x="10524" y="4916"/>
                  </a:cubicBezTo>
                  <a:cubicBezTo>
                    <a:pt x="1" y="16571"/>
                    <a:pt x="31035" y="42696"/>
                    <a:pt x="31035" y="42696"/>
                  </a:cubicBezTo>
                  <a:lnTo>
                    <a:pt x="45505" y="34666"/>
                  </a:lnTo>
                  <a:cubicBezTo>
                    <a:pt x="45505" y="34666"/>
                    <a:pt x="34553" y="22949"/>
                    <a:pt x="36710" y="21802"/>
                  </a:cubicBezTo>
                  <a:cubicBezTo>
                    <a:pt x="37042" y="21627"/>
                    <a:pt x="38014" y="21553"/>
                    <a:pt x="39424" y="21553"/>
                  </a:cubicBezTo>
                  <a:cubicBezTo>
                    <a:pt x="47242" y="21553"/>
                    <a:pt x="68509" y="23837"/>
                    <a:pt x="68509" y="23837"/>
                  </a:cubicBezTo>
                  <a:lnTo>
                    <a:pt x="58185" y="1016"/>
                  </a:lnTo>
                  <a:cubicBezTo>
                    <a:pt x="58185" y="1016"/>
                    <a:pt x="47915" y="0"/>
                    <a:pt x="36805" y="0"/>
                  </a:cubicBezTo>
                  <a:close/>
                </a:path>
              </a:pathLst>
            </a:custGeom>
            <a:solidFill>
              <a:srgbClr val="000000">
                <a:alpha val="223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5327;p67">
              <a:extLst>
                <a:ext uri="{FF2B5EF4-FFF2-40B4-BE49-F238E27FC236}">
                  <a16:creationId xmlns:a16="http://schemas.microsoft.com/office/drawing/2014/main" id="{32D3B983-0FF4-96A9-7CDE-1D1DD3870D94}"/>
                </a:ext>
              </a:extLst>
            </p:cNvPr>
            <p:cNvSpPr/>
            <p:nvPr/>
          </p:nvSpPr>
          <p:spPr>
            <a:xfrm flipH="1">
              <a:off x="3659386" y="2044505"/>
              <a:ext cx="771125" cy="525825"/>
            </a:xfrm>
            <a:custGeom>
              <a:avLst/>
              <a:gdLst/>
              <a:ahLst/>
              <a:cxnLst/>
              <a:rect l="l" t="t" r="r" b="b"/>
              <a:pathLst>
                <a:path w="49911" h="34034" extrusionOk="0">
                  <a:moveTo>
                    <a:pt x="36710" y="0"/>
                  </a:moveTo>
                  <a:cubicBezTo>
                    <a:pt x="36710" y="0"/>
                    <a:pt x="13507" y="20451"/>
                    <a:pt x="1" y="25865"/>
                  </a:cubicBezTo>
                  <a:lnTo>
                    <a:pt x="4330" y="34033"/>
                  </a:lnTo>
                  <a:lnTo>
                    <a:pt x="49910" y="6501"/>
                  </a:lnTo>
                  <a:lnTo>
                    <a:pt x="36710" y="0"/>
                  </a:ln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5328;p67">
              <a:extLst>
                <a:ext uri="{FF2B5EF4-FFF2-40B4-BE49-F238E27FC236}">
                  <a16:creationId xmlns:a16="http://schemas.microsoft.com/office/drawing/2014/main" id="{F5E2411E-F0F1-A205-07E2-043EBA63648C}"/>
                </a:ext>
              </a:extLst>
            </p:cNvPr>
            <p:cNvSpPr/>
            <p:nvPr/>
          </p:nvSpPr>
          <p:spPr>
            <a:xfrm flipH="1">
              <a:off x="3670449" y="2048592"/>
              <a:ext cx="771125" cy="525825"/>
            </a:xfrm>
            <a:custGeom>
              <a:avLst/>
              <a:gdLst/>
              <a:ahLst/>
              <a:cxnLst/>
              <a:rect l="l" t="t" r="r" b="b"/>
              <a:pathLst>
                <a:path w="49911" h="34034" extrusionOk="0">
                  <a:moveTo>
                    <a:pt x="36710" y="0"/>
                  </a:moveTo>
                  <a:cubicBezTo>
                    <a:pt x="36710" y="0"/>
                    <a:pt x="13507" y="20451"/>
                    <a:pt x="1" y="25865"/>
                  </a:cubicBezTo>
                  <a:lnTo>
                    <a:pt x="4330" y="34033"/>
                  </a:lnTo>
                  <a:lnTo>
                    <a:pt x="49910" y="6501"/>
                  </a:lnTo>
                  <a:lnTo>
                    <a:pt x="36710" y="0"/>
                  </a:lnTo>
                  <a:close/>
                </a:path>
              </a:pathLst>
            </a:custGeom>
            <a:solidFill>
              <a:srgbClr val="000000">
                <a:alpha val="100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5329;p67">
              <a:extLst>
                <a:ext uri="{FF2B5EF4-FFF2-40B4-BE49-F238E27FC236}">
                  <a16:creationId xmlns:a16="http://schemas.microsoft.com/office/drawing/2014/main" id="{7EDF5338-FCB3-A9CB-0DD7-BB925E8BABFA}"/>
                </a:ext>
              </a:extLst>
            </p:cNvPr>
            <p:cNvSpPr/>
            <p:nvPr/>
          </p:nvSpPr>
          <p:spPr>
            <a:xfrm flipH="1">
              <a:off x="3532662" y="1805436"/>
              <a:ext cx="431287" cy="444048"/>
            </a:xfrm>
            <a:custGeom>
              <a:avLst/>
              <a:gdLst/>
              <a:ahLst/>
              <a:cxnLst/>
              <a:rect l="l" t="t" r="r" b="b"/>
              <a:pathLst>
                <a:path w="27915" h="28741" extrusionOk="0">
                  <a:moveTo>
                    <a:pt x="19441" y="0"/>
                  </a:moveTo>
                  <a:cubicBezTo>
                    <a:pt x="13644" y="6118"/>
                    <a:pt x="7143" y="11533"/>
                    <a:pt x="0" y="16061"/>
                  </a:cubicBezTo>
                  <a:cubicBezTo>
                    <a:pt x="3059" y="20573"/>
                    <a:pt x="6501" y="24856"/>
                    <a:pt x="10264" y="28741"/>
                  </a:cubicBezTo>
                  <a:cubicBezTo>
                    <a:pt x="12114" y="26003"/>
                    <a:pt x="14791" y="23953"/>
                    <a:pt x="17529" y="22041"/>
                  </a:cubicBezTo>
                  <a:cubicBezTo>
                    <a:pt x="20206" y="20068"/>
                    <a:pt x="22944" y="18156"/>
                    <a:pt x="24917" y="15479"/>
                  </a:cubicBezTo>
                  <a:cubicBezTo>
                    <a:pt x="26890" y="12803"/>
                    <a:pt x="27915" y="9178"/>
                    <a:pt x="26645" y="6118"/>
                  </a:cubicBezTo>
                  <a:cubicBezTo>
                    <a:pt x="25360" y="2860"/>
                    <a:pt x="22057" y="1010"/>
                    <a:pt x="19441" y="0"/>
                  </a:cubicBezTo>
                  <a:close/>
                </a:path>
              </a:pathLst>
            </a:custGeom>
            <a:solidFill>
              <a:srgbClr val="EF41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5330;p67">
              <a:extLst>
                <a:ext uri="{FF2B5EF4-FFF2-40B4-BE49-F238E27FC236}">
                  <a16:creationId xmlns:a16="http://schemas.microsoft.com/office/drawing/2014/main" id="{85201EF8-AC61-2F61-A254-CEABE082A38B}"/>
                </a:ext>
              </a:extLst>
            </p:cNvPr>
            <p:cNvSpPr/>
            <p:nvPr/>
          </p:nvSpPr>
          <p:spPr>
            <a:xfrm flipH="1">
              <a:off x="3532662" y="1805436"/>
              <a:ext cx="431287" cy="444048"/>
            </a:xfrm>
            <a:custGeom>
              <a:avLst/>
              <a:gdLst/>
              <a:ahLst/>
              <a:cxnLst/>
              <a:rect l="l" t="t" r="r" b="b"/>
              <a:pathLst>
                <a:path w="27915" h="28741" extrusionOk="0">
                  <a:moveTo>
                    <a:pt x="19441" y="0"/>
                  </a:moveTo>
                  <a:cubicBezTo>
                    <a:pt x="13644" y="6118"/>
                    <a:pt x="7143" y="11533"/>
                    <a:pt x="0" y="16061"/>
                  </a:cubicBezTo>
                  <a:cubicBezTo>
                    <a:pt x="3059" y="20573"/>
                    <a:pt x="6501" y="24856"/>
                    <a:pt x="10264" y="28741"/>
                  </a:cubicBezTo>
                  <a:cubicBezTo>
                    <a:pt x="12114" y="26003"/>
                    <a:pt x="14791" y="23953"/>
                    <a:pt x="17529" y="22041"/>
                  </a:cubicBezTo>
                  <a:cubicBezTo>
                    <a:pt x="20206" y="20068"/>
                    <a:pt x="22944" y="18156"/>
                    <a:pt x="24917" y="15479"/>
                  </a:cubicBezTo>
                  <a:cubicBezTo>
                    <a:pt x="26890" y="12803"/>
                    <a:pt x="27915" y="9178"/>
                    <a:pt x="26645" y="6118"/>
                  </a:cubicBezTo>
                  <a:cubicBezTo>
                    <a:pt x="25360" y="2860"/>
                    <a:pt x="22057" y="1010"/>
                    <a:pt x="19441" y="0"/>
                  </a:cubicBezTo>
                  <a:close/>
                </a:path>
              </a:pathLst>
            </a:custGeom>
            <a:solidFill>
              <a:srgbClr val="000000">
                <a:alpha val="2849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47" name="Google Shape;5331;p67">
              <a:extLst>
                <a:ext uri="{FF2B5EF4-FFF2-40B4-BE49-F238E27FC236}">
                  <a16:creationId xmlns:a16="http://schemas.microsoft.com/office/drawing/2014/main" id="{48C8A673-4409-9E89-9418-599B0B49332D}"/>
                </a:ext>
              </a:extLst>
            </p:cNvPr>
            <p:cNvGrpSpPr/>
            <p:nvPr/>
          </p:nvGrpSpPr>
          <p:grpSpPr>
            <a:xfrm rot="1265623" flipH="1">
              <a:off x="2772653" y="1623272"/>
              <a:ext cx="477883" cy="871758"/>
              <a:chOff x="776555" y="1702460"/>
              <a:chExt cx="306839" cy="559813"/>
            </a:xfrm>
          </p:grpSpPr>
          <p:sp>
            <p:nvSpPr>
              <p:cNvPr id="188" name="Google Shape;5332;p67">
                <a:extLst>
                  <a:ext uri="{FF2B5EF4-FFF2-40B4-BE49-F238E27FC236}">
                    <a16:creationId xmlns:a16="http://schemas.microsoft.com/office/drawing/2014/main" id="{30A29AB3-DAA0-2629-312D-D5272EA62ED0}"/>
                  </a:ext>
                </a:extLst>
              </p:cNvPr>
              <p:cNvSpPr/>
              <p:nvPr/>
            </p:nvSpPr>
            <p:spPr>
              <a:xfrm flipH="1">
                <a:off x="819893" y="1760412"/>
                <a:ext cx="263501" cy="466865"/>
              </a:xfrm>
              <a:custGeom>
                <a:avLst/>
                <a:gdLst/>
                <a:ahLst/>
                <a:cxnLst/>
                <a:rect l="l" t="t" r="r" b="b"/>
                <a:pathLst>
                  <a:path w="4706" h="8338" extrusionOk="0">
                    <a:moveTo>
                      <a:pt x="4199" y="1"/>
                    </a:moveTo>
                    <a:cubicBezTo>
                      <a:pt x="3200" y="1"/>
                      <a:pt x="1029" y="208"/>
                      <a:pt x="580" y="1962"/>
                    </a:cubicBezTo>
                    <a:cubicBezTo>
                      <a:pt x="346" y="2895"/>
                      <a:pt x="76" y="3987"/>
                      <a:pt x="38" y="5425"/>
                    </a:cubicBezTo>
                    <a:cubicBezTo>
                      <a:pt x="1" y="6433"/>
                      <a:pt x="468" y="7992"/>
                      <a:pt x="2026" y="8337"/>
                    </a:cubicBezTo>
                    <a:lnTo>
                      <a:pt x="3426" y="7796"/>
                    </a:lnTo>
                    <a:lnTo>
                      <a:pt x="4705" y="21"/>
                    </a:lnTo>
                    <a:cubicBezTo>
                      <a:pt x="4705" y="21"/>
                      <a:pt x="4508" y="1"/>
                      <a:pt x="4199" y="1"/>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9" name="Google Shape;5333;p67">
                <a:extLst>
                  <a:ext uri="{FF2B5EF4-FFF2-40B4-BE49-F238E27FC236}">
                    <a16:creationId xmlns:a16="http://schemas.microsoft.com/office/drawing/2014/main" id="{218F7E40-FDA5-503C-76BC-6197024D9BFA}"/>
                  </a:ext>
                </a:extLst>
              </p:cNvPr>
              <p:cNvSpPr/>
              <p:nvPr/>
            </p:nvSpPr>
            <p:spPr>
              <a:xfrm flipH="1">
                <a:off x="837139" y="1711643"/>
                <a:ext cx="239984" cy="302360"/>
              </a:xfrm>
              <a:custGeom>
                <a:avLst/>
                <a:gdLst/>
                <a:ahLst/>
                <a:cxnLst/>
                <a:rect l="l" t="t" r="r" b="b"/>
                <a:pathLst>
                  <a:path w="4286" h="5400" extrusionOk="0">
                    <a:moveTo>
                      <a:pt x="3569" y="0"/>
                    </a:moveTo>
                    <a:cubicBezTo>
                      <a:pt x="3047" y="0"/>
                      <a:pt x="2506" y="190"/>
                      <a:pt x="1952" y="266"/>
                    </a:cubicBezTo>
                    <a:cubicBezTo>
                      <a:pt x="701" y="499"/>
                      <a:pt x="1" y="4158"/>
                      <a:pt x="122" y="4588"/>
                    </a:cubicBezTo>
                    <a:cubicBezTo>
                      <a:pt x="229" y="4988"/>
                      <a:pt x="390" y="5399"/>
                      <a:pt x="641" y="5399"/>
                    </a:cubicBezTo>
                    <a:cubicBezTo>
                      <a:pt x="852" y="5399"/>
                      <a:pt x="1126" y="5107"/>
                      <a:pt x="1485" y="4270"/>
                    </a:cubicBezTo>
                    <a:cubicBezTo>
                      <a:pt x="1914" y="3300"/>
                      <a:pt x="3314" y="770"/>
                      <a:pt x="3314" y="770"/>
                    </a:cubicBezTo>
                    <a:lnTo>
                      <a:pt x="4285" y="154"/>
                    </a:lnTo>
                    <a:cubicBezTo>
                      <a:pt x="4051" y="41"/>
                      <a:pt x="3812" y="0"/>
                      <a:pt x="3569" y="0"/>
                    </a:cubicBezTo>
                    <a:close/>
                  </a:path>
                </a:pathLst>
              </a:custGeom>
              <a:solidFill>
                <a:srgbClr val="FE5F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0" name="Google Shape;5334;p67">
                <a:extLst>
                  <a:ext uri="{FF2B5EF4-FFF2-40B4-BE49-F238E27FC236}">
                    <a16:creationId xmlns:a16="http://schemas.microsoft.com/office/drawing/2014/main" id="{AC585116-A319-C036-162C-6B7BE07FE059}"/>
                  </a:ext>
                </a:extLst>
              </p:cNvPr>
              <p:cNvSpPr/>
              <p:nvPr/>
            </p:nvSpPr>
            <p:spPr>
              <a:xfrm flipH="1">
                <a:off x="776555" y="1741711"/>
                <a:ext cx="261373" cy="409753"/>
              </a:xfrm>
              <a:custGeom>
                <a:avLst/>
                <a:gdLst/>
                <a:ahLst/>
                <a:cxnLst/>
                <a:rect l="l" t="t" r="r" b="b"/>
                <a:pathLst>
                  <a:path w="4668" h="7318" extrusionOk="0">
                    <a:moveTo>
                      <a:pt x="3282" y="0"/>
                    </a:moveTo>
                    <a:cubicBezTo>
                      <a:pt x="1887" y="0"/>
                      <a:pt x="1252" y="1400"/>
                      <a:pt x="1252" y="1400"/>
                    </a:cubicBezTo>
                    <a:cubicBezTo>
                      <a:pt x="318" y="2996"/>
                      <a:pt x="1" y="6926"/>
                      <a:pt x="1" y="6926"/>
                    </a:cubicBezTo>
                    <a:lnTo>
                      <a:pt x="3231" y="7318"/>
                    </a:lnTo>
                    <a:cubicBezTo>
                      <a:pt x="3968" y="6422"/>
                      <a:pt x="4668" y="6338"/>
                      <a:pt x="4668" y="6338"/>
                    </a:cubicBezTo>
                    <a:lnTo>
                      <a:pt x="4397" y="270"/>
                    </a:lnTo>
                    <a:cubicBezTo>
                      <a:pt x="3982" y="78"/>
                      <a:pt x="3611" y="0"/>
                      <a:pt x="3282" y="0"/>
                    </a:cubicBezTo>
                    <a:close/>
                  </a:path>
                </a:pathLst>
              </a:custGeom>
              <a:solidFill>
                <a:srgbClr val="FD7DA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1" name="Google Shape;5335;p67">
                <a:extLst>
                  <a:ext uri="{FF2B5EF4-FFF2-40B4-BE49-F238E27FC236}">
                    <a16:creationId xmlns:a16="http://schemas.microsoft.com/office/drawing/2014/main" id="{5B7C0CF9-0D77-2CDE-CB67-BD51F5BF56D5}"/>
                  </a:ext>
                </a:extLst>
              </p:cNvPr>
              <p:cNvSpPr/>
              <p:nvPr/>
            </p:nvSpPr>
            <p:spPr>
              <a:xfrm flipH="1">
                <a:off x="795872" y="1706827"/>
                <a:ext cx="274419" cy="555446"/>
              </a:xfrm>
              <a:custGeom>
                <a:avLst/>
                <a:gdLst/>
                <a:ahLst/>
                <a:cxnLst/>
                <a:rect l="l" t="t" r="r" b="b"/>
                <a:pathLst>
                  <a:path w="4901" h="9920" extrusionOk="0">
                    <a:moveTo>
                      <a:pt x="3746" y="0"/>
                    </a:moveTo>
                    <a:cubicBezTo>
                      <a:pt x="2727" y="0"/>
                      <a:pt x="1312" y="659"/>
                      <a:pt x="700" y="4011"/>
                    </a:cubicBezTo>
                    <a:cubicBezTo>
                      <a:pt x="700" y="4011"/>
                      <a:pt x="234" y="5486"/>
                      <a:pt x="75" y="7082"/>
                    </a:cubicBezTo>
                    <a:cubicBezTo>
                      <a:pt x="0" y="8211"/>
                      <a:pt x="775" y="9257"/>
                      <a:pt x="1904" y="9453"/>
                    </a:cubicBezTo>
                    <a:lnTo>
                      <a:pt x="4359" y="9919"/>
                    </a:lnTo>
                    <a:lnTo>
                      <a:pt x="4901" y="277"/>
                    </a:lnTo>
                    <a:cubicBezTo>
                      <a:pt x="4901" y="277"/>
                      <a:pt x="4406" y="0"/>
                      <a:pt x="3746"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2" name="Google Shape;5336;p67">
                <a:extLst>
                  <a:ext uri="{FF2B5EF4-FFF2-40B4-BE49-F238E27FC236}">
                    <a16:creationId xmlns:a16="http://schemas.microsoft.com/office/drawing/2014/main" id="{A6C96ACF-093B-CAD8-C7A4-5FB7AF359D18}"/>
                  </a:ext>
                </a:extLst>
              </p:cNvPr>
              <p:cNvSpPr/>
              <p:nvPr/>
            </p:nvSpPr>
            <p:spPr>
              <a:xfrm flipH="1">
                <a:off x="835067" y="1702460"/>
                <a:ext cx="202861" cy="505444"/>
              </a:xfrm>
              <a:custGeom>
                <a:avLst/>
                <a:gdLst/>
                <a:ahLst/>
                <a:cxnLst/>
                <a:rect l="l" t="t" r="r" b="b"/>
                <a:pathLst>
                  <a:path w="3623" h="9027" extrusionOk="0">
                    <a:moveTo>
                      <a:pt x="3548" y="1"/>
                    </a:moveTo>
                    <a:cubicBezTo>
                      <a:pt x="3464" y="1"/>
                      <a:pt x="2185" y="197"/>
                      <a:pt x="1522" y="1830"/>
                    </a:cubicBezTo>
                    <a:cubicBezTo>
                      <a:pt x="981" y="3156"/>
                      <a:pt x="1" y="6385"/>
                      <a:pt x="197" y="8989"/>
                    </a:cubicBezTo>
                    <a:cubicBezTo>
                      <a:pt x="197" y="9027"/>
                      <a:pt x="234" y="9027"/>
                      <a:pt x="281" y="9027"/>
                    </a:cubicBezTo>
                    <a:cubicBezTo>
                      <a:pt x="356" y="9027"/>
                      <a:pt x="356" y="8989"/>
                      <a:pt x="356" y="8952"/>
                    </a:cubicBezTo>
                    <a:cubicBezTo>
                      <a:pt x="160" y="6423"/>
                      <a:pt x="1130" y="3230"/>
                      <a:pt x="1681" y="1868"/>
                    </a:cubicBezTo>
                    <a:cubicBezTo>
                      <a:pt x="2297" y="355"/>
                      <a:pt x="3548" y="159"/>
                      <a:pt x="3548" y="159"/>
                    </a:cubicBezTo>
                    <a:cubicBezTo>
                      <a:pt x="3623" y="159"/>
                      <a:pt x="3623" y="122"/>
                      <a:pt x="3623" y="85"/>
                    </a:cubicBezTo>
                    <a:cubicBezTo>
                      <a:pt x="3623" y="38"/>
                      <a:pt x="3585" y="1"/>
                      <a:pt x="3548"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8" name="Google Shape;5337;p67">
              <a:extLst>
                <a:ext uri="{FF2B5EF4-FFF2-40B4-BE49-F238E27FC236}">
                  <a16:creationId xmlns:a16="http://schemas.microsoft.com/office/drawing/2014/main" id="{5BF2ACFB-26EC-8A5A-82F8-9E3F9FA17D4A}"/>
                </a:ext>
              </a:extLst>
            </p:cNvPr>
            <p:cNvSpPr/>
            <p:nvPr/>
          </p:nvSpPr>
          <p:spPr>
            <a:xfrm flipH="1">
              <a:off x="3473561" y="3162066"/>
              <a:ext cx="468649" cy="433398"/>
            </a:xfrm>
            <a:custGeom>
              <a:avLst/>
              <a:gdLst/>
              <a:ahLst/>
              <a:cxnLst/>
              <a:rect l="l" t="t" r="r" b="b"/>
              <a:pathLst>
                <a:path w="30332" h="28053" extrusionOk="0">
                  <a:moveTo>
                    <a:pt x="18738" y="0"/>
                  </a:moveTo>
                  <a:cubicBezTo>
                    <a:pt x="18738" y="0"/>
                    <a:pt x="5155" y="8551"/>
                    <a:pt x="1912" y="15678"/>
                  </a:cubicBezTo>
                  <a:cubicBezTo>
                    <a:pt x="1" y="19823"/>
                    <a:pt x="628" y="23005"/>
                    <a:pt x="1591" y="25116"/>
                  </a:cubicBezTo>
                  <a:cubicBezTo>
                    <a:pt x="2478" y="27028"/>
                    <a:pt x="3748" y="28053"/>
                    <a:pt x="3748" y="28053"/>
                  </a:cubicBezTo>
                  <a:lnTo>
                    <a:pt x="30332" y="8168"/>
                  </a:lnTo>
                  <a:cubicBezTo>
                    <a:pt x="29750" y="6761"/>
                    <a:pt x="28924" y="5553"/>
                    <a:pt x="27976" y="4589"/>
                  </a:cubicBezTo>
                  <a:cubicBezTo>
                    <a:pt x="24336" y="704"/>
                    <a:pt x="18738" y="0"/>
                    <a:pt x="18738" y="0"/>
                  </a:cubicBez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5338;p67">
              <a:extLst>
                <a:ext uri="{FF2B5EF4-FFF2-40B4-BE49-F238E27FC236}">
                  <a16:creationId xmlns:a16="http://schemas.microsoft.com/office/drawing/2014/main" id="{E8BE011B-A526-FA2D-7DC3-589140A75F15}"/>
                </a:ext>
              </a:extLst>
            </p:cNvPr>
            <p:cNvSpPr/>
            <p:nvPr/>
          </p:nvSpPr>
          <p:spPr>
            <a:xfrm flipH="1">
              <a:off x="3473561" y="3232963"/>
              <a:ext cx="444067" cy="362501"/>
            </a:xfrm>
            <a:custGeom>
              <a:avLst/>
              <a:gdLst/>
              <a:ahLst/>
              <a:cxnLst/>
              <a:rect l="l" t="t" r="r" b="b"/>
              <a:pathLst>
                <a:path w="28741" h="23464" extrusionOk="0">
                  <a:moveTo>
                    <a:pt x="26385" y="0"/>
                  </a:moveTo>
                  <a:lnTo>
                    <a:pt x="0" y="20527"/>
                  </a:lnTo>
                  <a:cubicBezTo>
                    <a:pt x="887" y="22439"/>
                    <a:pt x="2157" y="23464"/>
                    <a:pt x="2157" y="23464"/>
                  </a:cubicBezTo>
                  <a:lnTo>
                    <a:pt x="28741" y="3579"/>
                  </a:lnTo>
                  <a:cubicBezTo>
                    <a:pt x="28159" y="2172"/>
                    <a:pt x="27333" y="964"/>
                    <a:pt x="26385" y="0"/>
                  </a:cubicBezTo>
                  <a:close/>
                </a:path>
              </a:pathLst>
            </a:custGeom>
            <a:solidFill>
              <a:srgbClr val="338E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5339;p67">
              <a:extLst>
                <a:ext uri="{FF2B5EF4-FFF2-40B4-BE49-F238E27FC236}">
                  <a16:creationId xmlns:a16="http://schemas.microsoft.com/office/drawing/2014/main" id="{1C8491F5-F477-0554-7D0D-05D6126A671D}"/>
                </a:ext>
              </a:extLst>
            </p:cNvPr>
            <p:cNvSpPr/>
            <p:nvPr/>
          </p:nvSpPr>
          <p:spPr>
            <a:xfrm flipH="1">
              <a:off x="3445904" y="3289198"/>
              <a:ext cx="330875" cy="277669"/>
            </a:xfrm>
            <a:custGeom>
              <a:avLst/>
              <a:gdLst/>
              <a:ahLst/>
              <a:cxnLst/>
              <a:rect l="l" t="t" r="r" b="b"/>
              <a:pathLst>
                <a:path w="21415" h="17973" extrusionOk="0">
                  <a:moveTo>
                    <a:pt x="18156" y="0"/>
                  </a:moveTo>
                  <a:lnTo>
                    <a:pt x="0" y="13568"/>
                  </a:lnTo>
                  <a:lnTo>
                    <a:pt x="3304" y="17973"/>
                  </a:lnTo>
                  <a:lnTo>
                    <a:pt x="21414" y="4390"/>
                  </a:lnTo>
                  <a:lnTo>
                    <a:pt x="18156" y="0"/>
                  </a:ln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5340;p67">
              <a:extLst>
                <a:ext uri="{FF2B5EF4-FFF2-40B4-BE49-F238E27FC236}">
                  <a16:creationId xmlns:a16="http://schemas.microsoft.com/office/drawing/2014/main" id="{784C332A-8958-D7A4-4ED2-7A3A311CF7C1}"/>
                </a:ext>
              </a:extLst>
            </p:cNvPr>
            <p:cNvSpPr/>
            <p:nvPr/>
          </p:nvSpPr>
          <p:spPr>
            <a:xfrm flipH="1">
              <a:off x="3293484" y="3400556"/>
              <a:ext cx="349540" cy="493542"/>
            </a:xfrm>
            <a:custGeom>
              <a:avLst/>
              <a:gdLst/>
              <a:ahLst/>
              <a:cxnLst/>
              <a:rect l="l" t="t" r="r" b="b"/>
              <a:pathLst>
                <a:path w="22623" h="31946" extrusionOk="0">
                  <a:moveTo>
                    <a:pt x="2753" y="0"/>
                  </a:moveTo>
                  <a:cubicBezTo>
                    <a:pt x="2425" y="0"/>
                    <a:pt x="2090" y="97"/>
                    <a:pt x="1790" y="303"/>
                  </a:cubicBezTo>
                  <a:lnTo>
                    <a:pt x="1087" y="761"/>
                  </a:lnTo>
                  <a:cubicBezTo>
                    <a:pt x="261" y="1266"/>
                    <a:pt x="1" y="2352"/>
                    <a:pt x="582" y="3178"/>
                  </a:cubicBezTo>
                  <a:lnTo>
                    <a:pt x="18417" y="31154"/>
                  </a:lnTo>
                  <a:cubicBezTo>
                    <a:pt x="18744" y="31674"/>
                    <a:pt x="19296" y="31945"/>
                    <a:pt x="19866" y="31945"/>
                  </a:cubicBezTo>
                  <a:cubicBezTo>
                    <a:pt x="20201" y="31945"/>
                    <a:pt x="20543" y="31851"/>
                    <a:pt x="20849" y="31659"/>
                  </a:cubicBezTo>
                  <a:lnTo>
                    <a:pt x="21552" y="31215"/>
                  </a:lnTo>
                  <a:cubicBezTo>
                    <a:pt x="22378" y="30710"/>
                    <a:pt x="22623" y="29624"/>
                    <a:pt x="22057" y="28798"/>
                  </a:cubicBezTo>
                  <a:lnTo>
                    <a:pt x="4207" y="823"/>
                  </a:lnTo>
                  <a:cubicBezTo>
                    <a:pt x="3886" y="297"/>
                    <a:pt x="3329" y="0"/>
                    <a:pt x="2753"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5341;p67">
              <a:extLst>
                <a:ext uri="{FF2B5EF4-FFF2-40B4-BE49-F238E27FC236}">
                  <a16:creationId xmlns:a16="http://schemas.microsoft.com/office/drawing/2014/main" id="{C5F3DB8B-BF46-4F04-9742-85F434FB814C}"/>
                </a:ext>
              </a:extLst>
            </p:cNvPr>
            <p:cNvSpPr/>
            <p:nvPr/>
          </p:nvSpPr>
          <p:spPr>
            <a:xfrm flipH="1">
              <a:off x="4181586" y="3351103"/>
              <a:ext cx="993537" cy="994639"/>
            </a:xfrm>
            <a:custGeom>
              <a:avLst/>
              <a:gdLst/>
              <a:ahLst/>
              <a:cxnLst/>
              <a:rect l="l" t="t" r="r" b="b"/>
              <a:pathLst>
                <a:path w="64304" h="64381" extrusionOk="0">
                  <a:moveTo>
                    <a:pt x="32121" y="5293"/>
                  </a:moveTo>
                  <a:cubicBezTo>
                    <a:pt x="46973" y="5293"/>
                    <a:pt x="59011" y="17346"/>
                    <a:pt x="59011" y="32183"/>
                  </a:cubicBezTo>
                  <a:cubicBezTo>
                    <a:pt x="59011" y="47035"/>
                    <a:pt x="46973" y="59088"/>
                    <a:pt x="32121" y="59088"/>
                  </a:cubicBezTo>
                  <a:cubicBezTo>
                    <a:pt x="17269" y="59088"/>
                    <a:pt x="5232" y="47035"/>
                    <a:pt x="5232" y="32183"/>
                  </a:cubicBezTo>
                  <a:cubicBezTo>
                    <a:pt x="5232" y="17346"/>
                    <a:pt x="17269" y="5293"/>
                    <a:pt x="32121" y="5293"/>
                  </a:cubicBezTo>
                  <a:close/>
                  <a:moveTo>
                    <a:pt x="32121" y="1"/>
                  </a:moveTo>
                  <a:cubicBezTo>
                    <a:pt x="14332" y="1"/>
                    <a:pt x="1" y="14409"/>
                    <a:pt x="1" y="32183"/>
                  </a:cubicBezTo>
                  <a:cubicBezTo>
                    <a:pt x="1" y="49972"/>
                    <a:pt x="14409" y="64380"/>
                    <a:pt x="32121" y="64380"/>
                  </a:cubicBezTo>
                  <a:cubicBezTo>
                    <a:pt x="49895" y="64380"/>
                    <a:pt x="64303" y="49972"/>
                    <a:pt x="64303" y="32183"/>
                  </a:cubicBezTo>
                  <a:cubicBezTo>
                    <a:pt x="64303" y="14409"/>
                    <a:pt x="49895" y="1"/>
                    <a:pt x="32121" y="1"/>
                  </a:cubicBezTo>
                  <a:close/>
                </a:path>
              </a:pathLst>
            </a:custGeom>
            <a:solidFill>
              <a:srgbClr val="BC7B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5342;p67">
              <a:extLst>
                <a:ext uri="{FF2B5EF4-FFF2-40B4-BE49-F238E27FC236}">
                  <a16:creationId xmlns:a16="http://schemas.microsoft.com/office/drawing/2014/main" id="{0CCBDB81-68A0-4017-313F-7886A6C7FFD1}"/>
                </a:ext>
              </a:extLst>
            </p:cNvPr>
            <p:cNvSpPr/>
            <p:nvPr/>
          </p:nvSpPr>
          <p:spPr>
            <a:xfrm flipH="1">
              <a:off x="4143067" y="3312820"/>
              <a:ext cx="1071517" cy="1071190"/>
            </a:xfrm>
            <a:custGeom>
              <a:avLst/>
              <a:gdLst/>
              <a:ahLst/>
              <a:cxnLst/>
              <a:rect l="l" t="t" r="r" b="b"/>
              <a:pathLst>
                <a:path w="69351" h="69336" extrusionOk="0">
                  <a:moveTo>
                    <a:pt x="34675" y="5676"/>
                  </a:moveTo>
                  <a:cubicBezTo>
                    <a:pt x="50736" y="5676"/>
                    <a:pt x="63676" y="18677"/>
                    <a:pt x="63676" y="34661"/>
                  </a:cubicBezTo>
                  <a:cubicBezTo>
                    <a:pt x="63676" y="50660"/>
                    <a:pt x="50674" y="63661"/>
                    <a:pt x="34675" y="63661"/>
                  </a:cubicBezTo>
                  <a:cubicBezTo>
                    <a:pt x="18676" y="63661"/>
                    <a:pt x="5675" y="50660"/>
                    <a:pt x="5675" y="34661"/>
                  </a:cubicBezTo>
                  <a:cubicBezTo>
                    <a:pt x="5675" y="18677"/>
                    <a:pt x="18676" y="5676"/>
                    <a:pt x="34675" y="5676"/>
                  </a:cubicBezTo>
                  <a:close/>
                  <a:moveTo>
                    <a:pt x="34675" y="1"/>
                  </a:moveTo>
                  <a:cubicBezTo>
                    <a:pt x="15556" y="1"/>
                    <a:pt x="0" y="15480"/>
                    <a:pt x="0" y="34661"/>
                  </a:cubicBezTo>
                  <a:cubicBezTo>
                    <a:pt x="0" y="53857"/>
                    <a:pt x="15556" y="69336"/>
                    <a:pt x="34675" y="69336"/>
                  </a:cubicBezTo>
                  <a:cubicBezTo>
                    <a:pt x="53856" y="69336"/>
                    <a:pt x="69350" y="53857"/>
                    <a:pt x="69350" y="34661"/>
                  </a:cubicBezTo>
                  <a:cubicBezTo>
                    <a:pt x="69350" y="15480"/>
                    <a:pt x="53856" y="1"/>
                    <a:pt x="34675"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5343;p67">
              <a:extLst>
                <a:ext uri="{FF2B5EF4-FFF2-40B4-BE49-F238E27FC236}">
                  <a16:creationId xmlns:a16="http://schemas.microsoft.com/office/drawing/2014/main" id="{46AFDCDE-0FA6-A162-EE1D-46A82431D1D0}"/>
                </a:ext>
              </a:extLst>
            </p:cNvPr>
            <p:cNvSpPr/>
            <p:nvPr/>
          </p:nvSpPr>
          <p:spPr>
            <a:xfrm flipH="1">
              <a:off x="4578389" y="2891256"/>
              <a:ext cx="137789" cy="992692"/>
            </a:xfrm>
            <a:custGeom>
              <a:avLst/>
              <a:gdLst/>
              <a:ahLst/>
              <a:cxnLst/>
              <a:rect l="l" t="t" r="r" b="b"/>
              <a:pathLst>
                <a:path w="8918" h="64255" extrusionOk="0">
                  <a:moveTo>
                    <a:pt x="4008" y="1"/>
                  </a:moveTo>
                  <a:lnTo>
                    <a:pt x="123" y="61504"/>
                  </a:lnTo>
                  <a:cubicBezTo>
                    <a:pt x="1" y="62911"/>
                    <a:pt x="1010" y="64120"/>
                    <a:pt x="2356" y="64242"/>
                  </a:cubicBezTo>
                  <a:cubicBezTo>
                    <a:pt x="2440" y="64250"/>
                    <a:pt x="2524" y="64255"/>
                    <a:pt x="2606" y="64255"/>
                  </a:cubicBezTo>
                  <a:cubicBezTo>
                    <a:pt x="3892" y="64255"/>
                    <a:pt x="4979" y="63270"/>
                    <a:pt x="5094" y="61948"/>
                  </a:cubicBezTo>
                  <a:lnTo>
                    <a:pt x="8918" y="459"/>
                  </a:lnTo>
                  <a:lnTo>
                    <a:pt x="4008" y="1"/>
                  </a:ln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5344;p67">
              <a:extLst>
                <a:ext uri="{FF2B5EF4-FFF2-40B4-BE49-F238E27FC236}">
                  <a16:creationId xmlns:a16="http://schemas.microsoft.com/office/drawing/2014/main" id="{C9C1DC81-60E6-8C7A-F4B2-4CCA1B4EA921}"/>
                </a:ext>
              </a:extLst>
            </p:cNvPr>
            <p:cNvSpPr/>
            <p:nvPr/>
          </p:nvSpPr>
          <p:spPr>
            <a:xfrm flipH="1">
              <a:off x="4461165" y="2535846"/>
              <a:ext cx="193102" cy="363459"/>
            </a:xfrm>
            <a:custGeom>
              <a:avLst/>
              <a:gdLst/>
              <a:ahLst/>
              <a:cxnLst/>
              <a:rect l="l" t="t" r="r" b="b"/>
              <a:pathLst>
                <a:path w="12498" h="23526" extrusionOk="0">
                  <a:moveTo>
                    <a:pt x="7970" y="1"/>
                  </a:moveTo>
                  <a:lnTo>
                    <a:pt x="3504" y="6884"/>
                  </a:lnTo>
                  <a:cubicBezTo>
                    <a:pt x="2173" y="8995"/>
                    <a:pt x="1271" y="11350"/>
                    <a:pt x="1026" y="13905"/>
                  </a:cubicBezTo>
                  <a:lnTo>
                    <a:pt x="1" y="23082"/>
                  </a:lnTo>
                  <a:lnTo>
                    <a:pt x="4972" y="23526"/>
                  </a:lnTo>
                  <a:lnTo>
                    <a:pt x="5798" y="15618"/>
                  </a:lnTo>
                  <a:cubicBezTo>
                    <a:pt x="6058" y="13063"/>
                    <a:pt x="6945" y="10586"/>
                    <a:pt x="8414" y="8414"/>
                  </a:cubicBezTo>
                  <a:lnTo>
                    <a:pt x="12497" y="2234"/>
                  </a:lnTo>
                  <a:lnTo>
                    <a:pt x="7970" y="1"/>
                  </a:ln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5345;p67">
              <a:extLst>
                <a:ext uri="{FF2B5EF4-FFF2-40B4-BE49-F238E27FC236}">
                  <a16:creationId xmlns:a16="http://schemas.microsoft.com/office/drawing/2014/main" id="{7BEC503D-F659-7BE5-7B27-F1AABE758814}"/>
                </a:ext>
              </a:extLst>
            </p:cNvPr>
            <p:cNvSpPr/>
            <p:nvPr/>
          </p:nvSpPr>
          <p:spPr>
            <a:xfrm flipH="1">
              <a:off x="4558767" y="2862907"/>
              <a:ext cx="112280" cy="57904"/>
            </a:xfrm>
            <a:custGeom>
              <a:avLst/>
              <a:gdLst/>
              <a:ahLst/>
              <a:cxnLst/>
              <a:rect l="l" t="t" r="r" b="b"/>
              <a:pathLst>
                <a:path w="7267" h="3748" extrusionOk="0">
                  <a:moveTo>
                    <a:pt x="261" y="0"/>
                  </a:moveTo>
                  <a:lnTo>
                    <a:pt x="1" y="3120"/>
                  </a:lnTo>
                  <a:lnTo>
                    <a:pt x="6945" y="3748"/>
                  </a:lnTo>
                  <a:lnTo>
                    <a:pt x="7266" y="566"/>
                  </a:lnTo>
                  <a:lnTo>
                    <a:pt x="261" y="0"/>
                  </a:ln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5346;p67">
              <a:extLst>
                <a:ext uri="{FF2B5EF4-FFF2-40B4-BE49-F238E27FC236}">
                  <a16:creationId xmlns:a16="http://schemas.microsoft.com/office/drawing/2014/main" id="{2ECD495E-D11E-910D-264D-7C3BDCFB6392}"/>
                </a:ext>
              </a:extLst>
            </p:cNvPr>
            <p:cNvSpPr/>
            <p:nvPr/>
          </p:nvSpPr>
          <p:spPr>
            <a:xfrm flipH="1">
              <a:off x="3343575" y="3024305"/>
              <a:ext cx="1318480" cy="832035"/>
            </a:xfrm>
            <a:custGeom>
              <a:avLst/>
              <a:gdLst/>
              <a:ahLst/>
              <a:cxnLst/>
              <a:rect l="l" t="t" r="r" b="b"/>
              <a:pathLst>
                <a:path w="85335" h="53856" extrusionOk="0">
                  <a:moveTo>
                    <a:pt x="2539" y="0"/>
                  </a:moveTo>
                  <a:lnTo>
                    <a:pt x="0" y="4267"/>
                  </a:lnTo>
                  <a:lnTo>
                    <a:pt x="82780" y="53856"/>
                  </a:lnTo>
                  <a:lnTo>
                    <a:pt x="85334" y="49588"/>
                  </a:lnTo>
                  <a:lnTo>
                    <a:pt x="2539" y="0"/>
                  </a:ln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5347;p67">
              <a:extLst>
                <a:ext uri="{FF2B5EF4-FFF2-40B4-BE49-F238E27FC236}">
                  <a16:creationId xmlns:a16="http://schemas.microsoft.com/office/drawing/2014/main" id="{0A404F1A-1C09-7C7C-DEE3-03B17D2F2A40}"/>
                </a:ext>
              </a:extLst>
            </p:cNvPr>
            <p:cNvSpPr/>
            <p:nvPr/>
          </p:nvSpPr>
          <p:spPr>
            <a:xfrm flipH="1">
              <a:off x="1896082" y="3346144"/>
              <a:ext cx="994480" cy="994623"/>
            </a:xfrm>
            <a:custGeom>
              <a:avLst/>
              <a:gdLst/>
              <a:ahLst/>
              <a:cxnLst/>
              <a:rect l="l" t="t" r="r" b="b"/>
              <a:pathLst>
                <a:path w="64365" h="64380" extrusionOk="0">
                  <a:moveTo>
                    <a:pt x="32183" y="5293"/>
                  </a:moveTo>
                  <a:cubicBezTo>
                    <a:pt x="47035" y="5293"/>
                    <a:pt x="59072" y="17346"/>
                    <a:pt x="59072" y="32198"/>
                  </a:cubicBezTo>
                  <a:cubicBezTo>
                    <a:pt x="59072" y="47035"/>
                    <a:pt x="47035" y="59088"/>
                    <a:pt x="32183" y="59088"/>
                  </a:cubicBezTo>
                  <a:cubicBezTo>
                    <a:pt x="17331" y="59088"/>
                    <a:pt x="5278" y="47035"/>
                    <a:pt x="5278" y="32198"/>
                  </a:cubicBezTo>
                  <a:cubicBezTo>
                    <a:pt x="5278" y="17346"/>
                    <a:pt x="17331" y="5293"/>
                    <a:pt x="32183" y="5293"/>
                  </a:cubicBezTo>
                  <a:close/>
                  <a:moveTo>
                    <a:pt x="32183" y="1"/>
                  </a:moveTo>
                  <a:cubicBezTo>
                    <a:pt x="14394" y="1"/>
                    <a:pt x="1" y="14409"/>
                    <a:pt x="1" y="32198"/>
                  </a:cubicBezTo>
                  <a:cubicBezTo>
                    <a:pt x="1" y="49971"/>
                    <a:pt x="14394" y="64380"/>
                    <a:pt x="32183" y="64380"/>
                  </a:cubicBezTo>
                  <a:cubicBezTo>
                    <a:pt x="49956" y="64380"/>
                    <a:pt x="64365" y="49971"/>
                    <a:pt x="64365" y="32198"/>
                  </a:cubicBezTo>
                  <a:cubicBezTo>
                    <a:pt x="64365" y="14409"/>
                    <a:pt x="49956" y="1"/>
                    <a:pt x="32183" y="1"/>
                  </a:cubicBezTo>
                  <a:close/>
                </a:path>
              </a:pathLst>
            </a:custGeom>
            <a:solidFill>
              <a:srgbClr val="BC7B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5348;p67">
              <a:extLst>
                <a:ext uri="{FF2B5EF4-FFF2-40B4-BE49-F238E27FC236}">
                  <a16:creationId xmlns:a16="http://schemas.microsoft.com/office/drawing/2014/main" id="{658BC35B-3366-2C93-2DCC-40DF7F320FF0}"/>
                </a:ext>
              </a:extLst>
            </p:cNvPr>
            <p:cNvSpPr/>
            <p:nvPr/>
          </p:nvSpPr>
          <p:spPr>
            <a:xfrm flipH="1">
              <a:off x="1857796" y="3307861"/>
              <a:ext cx="1071285" cy="1071190"/>
            </a:xfrm>
            <a:custGeom>
              <a:avLst/>
              <a:gdLst/>
              <a:ahLst/>
              <a:cxnLst/>
              <a:rect l="l" t="t" r="r" b="b"/>
              <a:pathLst>
                <a:path w="69336" h="69336" extrusionOk="0">
                  <a:moveTo>
                    <a:pt x="34676" y="5675"/>
                  </a:moveTo>
                  <a:cubicBezTo>
                    <a:pt x="50675" y="5675"/>
                    <a:pt x="63676" y="18677"/>
                    <a:pt x="63676" y="34676"/>
                  </a:cubicBezTo>
                  <a:cubicBezTo>
                    <a:pt x="63676" y="50660"/>
                    <a:pt x="50675" y="63661"/>
                    <a:pt x="34676" y="63661"/>
                  </a:cubicBezTo>
                  <a:cubicBezTo>
                    <a:pt x="18677" y="63661"/>
                    <a:pt x="5675" y="50660"/>
                    <a:pt x="5675" y="34676"/>
                  </a:cubicBezTo>
                  <a:cubicBezTo>
                    <a:pt x="5675" y="18677"/>
                    <a:pt x="18677" y="5675"/>
                    <a:pt x="34676" y="5675"/>
                  </a:cubicBezTo>
                  <a:close/>
                  <a:moveTo>
                    <a:pt x="34676" y="1"/>
                  </a:moveTo>
                  <a:cubicBezTo>
                    <a:pt x="15495" y="1"/>
                    <a:pt x="1" y="15480"/>
                    <a:pt x="1" y="34676"/>
                  </a:cubicBezTo>
                  <a:cubicBezTo>
                    <a:pt x="1" y="53857"/>
                    <a:pt x="15495" y="69336"/>
                    <a:pt x="34676" y="69336"/>
                  </a:cubicBezTo>
                  <a:cubicBezTo>
                    <a:pt x="53856" y="69336"/>
                    <a:pt x="69335" y="53857"/>
                    <a:pt x="69335" y="34676"/>
                  </a:cubicBezTo>
                  <a:cubicBezTo>
                    <a:pt x="69335" y="15480"/>
                    <a:pt x="53856" y="1"/>
                    <a:pt x="34676"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5349;p67">
              <a:extLst>
                <a:ext uri="{FF2B5EF4-FFF2-40B4-BE49-F238E27FC236}">
                  <a16:creationId xmlns:a16="http://schemas.microsoft.com/office/drawing/2014/main" id="{4BC44A43-63FA-A84C-8640-DF06A0EA9CCB}"/>
                </a:ext>
              </a:extLst>
            </p:cNvPr>
            <p:cNvSpPr/>
            <p:nvPr/>
          </p:nvSpPr>
          <p:spPr>
            <a:xfrm flipH="1">
              <a:off x="2383627" y="3810008"/>
              <a:ext cx="886233" cy="76829"/>
            </a:xfrm>
            <a:custGeom>
              <a:avLst/>
              <a:gdLst/>
              <a:ahLst/>
              <a:cxnLst/>
              <a:rect l="l" t="t" r="r" b="b"/>
              <a:pathLst>
                <a:path w="57359" h="4973" extrusionOk="0">
                  <a:moveTo>
                    <a:pt x="0" y="1"/>
                  </a:moveTo>
                  <a:lnTo>
                    <a:pt x="0" y="4972"/>
                  </a:lnTo>
                  <a:lnTo>
                    <a:pt x="57359" y="4972"/>
                  </a:lnTo>
                  <a:lnTo>
                    <a:pt x="57359" y="1"/>
                  </a:ln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5350;p67">
              <a:extLst>
                <a:ext uri="{FF2B5EF4-FFF2-40B4-BE49-F238E27FC236}">
                  <a16:creationId xmlns:a16="http://schemas.microsoft.com/office/drawing/2014/main" id="{3B04FD72-E3AA-FAF6-D250-98361A844817}"/>
                </a:ext>
              </a:extLst>
            </p:cNvPr>
            <p:cNvSpPr/>
            <p:nvPr/>
          </p:nvSpPr>
          <p:spPr>
            <a:xfrm flipH="1">
              <a:off x="2341076" y="3211936"/>
              <a:ext cx="893340" cy="674453"/>
            </a:xfrm>
            <a:custGeom>
              <a:avLst/>
              <a:gdLst/>
              <a:ahLst/>
              <a:cxnLst/>
              <a:rect l="l" t="t" r="r" b="b"/>
              <a:pathLst>
                <a:path w="57819" h="43656" extrusionOk="0">
                  <a:moveTo>
                    <a:pt x="2384" y="0"/>
                  </a:moveTo>
                  <a:cubicBezTo>
                    <a:pt x="1688" y="0"/>
                    <a:pt x="1028" y="438"/>
                    <a:pt x="643" y="1239"/>
                  </a:cubicBezTo>
                  <a:cubicBezTo>
                    <a:pt x="1" y="2386"/>
                    <a:pt x="322" y="3977"/>
                    <a:pt x="1347" y="4680"/>
                  </a:cubicBezTo>
                  <a:lnTo>
                    <a:pt x="54438" y="43302"/>
                  </a:lnTo>
                  <a:cubicBezTo>
                    <a:pt x="54761" y="43542"/>
                    <a:pt x="55124" y="43655"/>
                    <a:pt x="55484" y="43655"/>
                  </a:cubicBezTo>
                  <a:cubicBezTo>
                    <a:pt x="56179" y="43655"/>
                    <a:pt x="56864" y="43231"/>
                    <a:pt x="57237" y="42476"/>
                  </a:cubicBezTo>
                  <a:cubicBezTo>
                    <a:pt x="57818" y="41267"/>
                    <a:pt x="57497" y="39738"/>
                    <a:pt x="56533" y="39034"/>
                  </a:cubicBezTo>
                  <a:lnTo>
                    <a:pt x="3442" y="352"/>
                  </a:lnTo>
                  <a:cubicBezTo>
                    <a:pt x="3101" y="114"/>
                    <a:pt x="2738" y="0"/>
                    <a:pt x="2384" y="0"/>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5351;p67">
              <a:extLst>
                <a:ext uri="{FF2B5EF4-FFF2-40B4-BE49-F238E27FC236}">
                  <a16:creationId xmlns:a16="http://schemas.microsoft.com/office/drawing/2014/main" id="{61AE0B16-F69D-BA01-8E8E-9B2A1A5D7A53}"/>
                </a:ext>
              </a:extLst>
            </p:cNvPr>
            <p:cNvSpPr/>
            <p:nvPr/>
          </p:nvSpPr>
          <p:spPr>
            <a:xfrm flipH="1">
              <a:off x="3097322" y="3522436"/>
              <a:ext cx="574300" cy="575176"/>
            </a:xfrm>
            <a:custGeom>
              <a:avLst/>
              <a:gdLst/>
              <a:ahLst/>
              <a:cxnLst/>
              <a:rect l="l" t="t" r="r" b="b"/>
              <a:pathLst>
                <a:path w="37170" h="37230" extrusionOk="0">
                  <a:moveTo>
                    <a:pt x="18554" y="0"/>
                  </a:moveTo>
                  <a:cubicBezTo>
                    <a:pt x="8291" y="0"/>
                    <a:pt x="1" y="8352"/>
                    <a:pt x="1" y="18615"/>
                  </a:cubicBezTo>
                  <a:cubicBezTo>
                    <a:pt x="1" y="28878"/>
                    <a:pt x="8291" y="37230"/>
                    <a:pt x="18554" y="37230"/>
                  </a:cubicBezTo>
                  <a:cubicBezTo>
                    <a:pt x="28818" y="37230"/>
                    <a:pt x="37169" y="28878"/>
                    <a:pt x="37169" y="18615"/>
                  </a:cubicBezTo>
                  <a:cubicBezTo>
                    <a:pt x="37169" y="8352"/>
                    <a:pt x="28818" y="0"/>
                    <a:pt x="18554" y="0"/>
                  </a:cubicBezTo>
                  <a:close/>
                </a:path>
              </a:pathLst>
            </a:custGeom>
            <a:solidFill>
              <a:srgbClr val="FE5F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5352;p67">
              <a:extLst>
                <a:ext uri="{FF2B5EF4-FFF2-40B4-BE49-F238E27FC236}">
                  <a16:creationId xmlns:a16="http://schemas.microsoft.com/office/drawing/2014/main" id="{608F8C17-4A79-1924-0040-D48F7447C9A1}"/>
                </a:ext>
              </a:extLst>
            </p:cNvPr>
            <p:cNvSpPr/>
            <p:nvPr/>
          </p:nvSpPr>
          <p:spPr>
            <a:xfrm flipH="1">
              <a:off x="3059994" y="3768774"/>
              <a:ext cx="349540" cy="493604"/>
            </a:xfrm>
            <a:custGeom>
              <a:avLst/>
              <a:gdLst/>
              <a:ahLst/>
              <a:cxnLst/>
              <a:rect l="l" t="t" r="r" b="b"/>
              <a:pathLst>
                <a:path w="22623" h="31950" extrusionOk="0">
                  <a:moveTo>
                    <a:pt x="2757" y="1"/>
                  </a:moveTo>
                  <a:cubicBezTo>
                    <a:pt x="2424" y="1"/>
                    <a:pt x="2084" y="101"/>
                    <a:pt x="1775" y="314"/>
                  </a:cubicBezTo>
                  <a:lnTo>
                    <a:pt x="1087" y="758"/>
                  </a:lnTo>
                  <a:cubicBezTo>
                    <a:pt x="245" y="1263"/>
                    <a:pt x="1" y="2349"/>
                    <a:pt x="567" y="3175"/>
                  </a:cubicBezTo>
                  <a:lnTo>
                    <a:pt x="18417" y="31150"/>
                  </a:lnTo>
                  <a:cubicBezTo>
                    <a:pt x="18735" y="31681"/>
                    <a:pt x="19284" y="31950"/>
                    <a:pt x="19853" y="31950"/>
                  </a:cubicBezTo>
                  <a:cubicBezTo>
                    <a:pt x="20187" y="31950"/>
                    <a:pt x="20528" y="31857"/>
                    <a:pt x="20833" y="31670"/>
                  </a:cubicBezTo>
                  <a:lnTo>
                    <a:pt x="21537" y="31227"/>
                  </a:lnTo>
                  <a:cubicBezTo>
                    <a:pt x="22363" y="30707"/>
                    <a:pt x="22623" y="29621"/>
                    <a:pt x="22042" y="28795"/>
                  </a:cubicBezTo>
                  <a:lnTo>
                    <a:pt x="4207" y="819"/>
                  </a:lnTo>
                  <a:cubicBezTo>
                    <a:pt x="3878" y="297"/>
                    <a:pt x="3329" y="1"/>
                    <a:pt x="2757" y="1"/>
                  </a:cubicBez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5353;p67">
              <a:extLst>
                <a:ext uri="{FF2B5EF4-FFF2-40B4-BE49-F238E27FC236}">
                  <a16:creationId xmlns:a16="http://schemas.microsoft.com/office/drawing/2014/main" id="{BD0CD787-BAC8-8170-CD94-AAF874671414}"/>
                </a:ext>
              </a:extLst>
            </p:cNvPr>
            <p:cNvSpPr/>
            <p:nvPr/>
          </p:nvSpPr>
          <p:spPr>
            <a:xfrm flipH="1">
              <a:off x="2950804" y="2902442"/>
              <a:ext cx="610454" cy="193626"/>
            </a:xfrm>
            <a:custGeom>
              <a:avLst/>
              <a:gdLst/>
              <a:ahLst/>
              <a:cxnLst/>
              <a:rect l="l" t="t" r="r" b="b"/>
              <a:pathLst>
                <a:path w="39510" h="12533" extrusionOk="0">
                  <a:moveTo>
                    <a:pt x="7513" y="1"/>
                  </a:moveTo>
                  <a:cubicBezTo>
                    <a:pt x="5688" y="1"/>
                    <a:pt x="4166" y="97"/>
                    <a:pt x="3259" y="363"/>
                  </a:cubicBezTo>
                  <a:cubicBezTo>
                    <a:pt x="1" y="1326"/>
                    <a:pt x="827" y="5334"/>
                    <a:pt x="5232" y="7383"/>
                  </a:cubicBezTo>
                  <a:cubicBezTo>
                    <a:pt x="8869" y="9018"/>
                    <a:pt x="21179" y="12532"/>
                    <a:pt x="28957" y="12532"/>
                  </a:cubicBezTo>
                  <a:cubicBezTo>
                    <a:pt x="30566" y="12532"/>
                    <a:pt x="31981" y="12382"/>
                    <a:pt x="33085" y="12033"/>
                  </a:cubicBezTo>
                  <a:cubicBezTo>
                    <a:pt x="39509" y="9984"/>
                    <a:pt x="38882" y="118"/>
                    <a:pt x="38882" y="118"/>
                  </a:cubicBezTo>
                  <a:lnTo>
                    <a:pt x="38882" y="118"/>
                  </a:lnTo>
                  <a:cubicBezTo>
                    <a:pt x="38882" y="118"/>
                    <a:pt x="28394" y="698"/>
                    <a:pt x="23472" y="698"/>
                  </a:cubicBezTo>
                  <a:cubicBezTo>
                    <a:pt x="23034" y="698"/>
                    <a:pt x="22640" y="694"/>
                    <a:pt x="22302" y="684"/>
                  </a:cubicBezTo>
                  <a:cubicBezTo>
                    <a:pt x="18909" y="640"/>
                    <a:pt x="12209" y="1"/>
                    <a:pt x="7513" y="1"/>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5354;p67">
              <a:extLst>
                <a:ext uri="{FF2B5EF4-FFF2-40B4-BE49-F238E27FC236}">
                  <a16:creationId xmlns:a16="http://schemas.microsoft.com/office/drawing/2014/main" id="{0614BC68-2238-23F5-B3D0-A2807EF33C24}"/>
                </a:ext>
              </a:extLst>
            </p:cNvPr>
            <p:cNvSpPr/>
            <p:nvPr/>
          </p:nvSpPr>
          <p:spPr>
            <a:xfrm flipH="1">
              <a:off x="3482538" y="1609292"/>
              <a:ext cx="263758" cy="342664"/>
            </a:xfrm>
            <a:custGeom>
              <a:avLst/>
              <a:gdLst/>
              <a:ahLst/>
              <a:cxnLst/>
              <a:rect l="l" t="t" r="r" b="b"/>
              <a:pathLst>
                <a:path w="17071" h="22180" extrusionOk="0">
                  <a:moveTo>
                    <a:pt x="10187" y="1"/>
                  </a:moveTo>
                  <a:lnTo>
                    <a:pt x="1" y="12497"/>
                  </a:lnTo>
                  <a:cubicBezTo>
                    <a:pt x="6440" y="16642"/>
                    <a:pt x="5599" y="22179"/>
                    <a:pt x="5599" y="22179"/>
                  </a:cubicBezTo>
                  <a:cubicBezTo>
                    <a:pt x="11335" y="18294"/>
                    <a:pt x="17070" y="6761"/>
                    <a:pt x="17070" y="6761"/>
                  </a:cubicBezTo>
                  <a:cubicBezTo>
                    <a:pt x="14715" y="5997"/>
                    <a:pt x="11090" y="2295"/>
                    <a:pt x="10187" y="1"/>
                  </a:cubicBez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5355;p67">
              <a:extLst>
                <a:ext uri="{FF2B5EF4-FFF2-40B4-BE49-F238E27FC236}">
                  <a16:creationId xmlns:a16="http://schemas.microsoft.com/office/drawing/2014/main" id="{EE756307-AAB7-9C94-FFC8-CDA689BB43FF}"/>
                </a:ext>
              </a:extLst>
            </p:cNvPr>
            <p:cNvSpPr/>
            <p:nvPr/>
          </p:nvSpPr>
          <p:spPr>
            <a:xfrm flipH="1">
              <a:off x="2884629" y="3975423"/>
              <a:ext cx="522061" cy="254990"/>
            </a:xfrm>
            <a:custGeom>
              <a:avLst/>
              <a:gdLst/>
              <a:ahLst/>
              <a:cxnLst/>
              <a:rect l="l" t="t" r="r" b="b"/>
              <a:pathLst>
                <a:path w="33789" h="16505" extrusionOk="0">
                  <a:moveTo>
                    <a:pt x="27731" y="1"/>
                  </a:moveTo>
                  <a:cubicBezTo>
                    <a:pt x="27731" y="1"/>
                    <a:pt x="11671" y="444"/>
                    <a:pt x="5231" y="4972"/>
                  </a:cubicBezTo>
                  <a:cubicBezTo>
                    <a:pt x="1530" y="7588"/>
                    <a:pt x="383" y="10647"/>
                    <a:pt x="199" y="12941"/>
                  </a:cubicBezTo>
                  <a:cubicBezTo>
                    <a:pt x="0" y="15036"/>
                    <a:pt x="520" y="16505"/>
                    <a:pt x="520" y="16505"/>
                  </a:cubicBezTo>
                  <a:lnTo>
                    <a:pt x="33528" y="13002"/>
                  </a:lnTo>
                  <a:cubicBezTo>
                    <a:pt x="33788" y="11473"/>
                    <a:pt x="33651" y="10004"/>
                    <a:pt x="33329" y="8673"/>
                  </a:cubicBezTo>
                  <a:cubicBezTo>
                    <a:pt x="32182" y="3442"/>
                    <a:pt x="27731" y="1"/>
                    <a:pt x="27731" y="1"/>
                  </a:cubicBezTo>
                  <a:close/>
                </a:path>
              </a:pathLst>
            </a:cu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5356;p67">
              <a:extLst>
                <a:ext uri="{FF2B5EF4-FFF2-40B4-BE49-F238E27FC236}">
                  <a16:creationId xmlns:a16="http://schemas.microsoft.com/office/drawing/2014/main" id="{665F75B8-0081-DCE7-3F68-7FD4715A8FBE}"/>
                </a:ext>
              </a:extLst>
            </p:cNvPr>
            <p:cNvSpPr/>
            <p:nvPr/>
          </p:nvSpPr>
          <p:spPr>
            <a:xfrm flipH="1">
              <a:off x="2884629" y="4109415"/>
              <a:ext cx="522061" cy="120999"/>
            </a:xfrm>
            <a:custGeom>
              <a:avLst/>
              <a:gdLst/>
              <a:ahLst/>
              <a:cxnLst/>
              <a:rect l="l" t="t" r="r" b="b"/>
              <a:pathLst>
                <a:path w="33789" h="7832" extrusionOk="0">
                  <a:moveTo>
                    <a:pt x="33329" y="0"/>
                  </a:moveTo>
                  <a:lnTo>
                    <a:pt x="199" y="4268"/>
                  </a:lnTo>
                  <a:cubicBezTo>
                    <a:pt x="0" y="6363"/>
                    <a:pt x="520" y="7832"/>
                    <a:pt x="520" y="7832"/>
                  </a:cubicBezTo>
                  <a:lnTo>
                    <a:pt x="33528" y="4329"/>
                  </a:lnTo>
                  <a:cubicBezTo>
                    <a:pt x="33788" y="2800"/>
                    <a:pt x="33651" y="1331"/>
                    <a:pt x="33329" y="0"/>
                  </a:cubicBezTo>
                  <a:close/>
                </a:path>
              </a:pathLst>
            </a:custGeom>
            <a:solidFill>
              <a:srgbClr val="338E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5357;p67">
              <a:extLst>
                <a:ext uri="{FF2B5EF4-FFF2-40B4-BE49-F238E27FC236}">
                  <a16:creationId xmlns:a16="http://schemas.microsoft.com/office/drawing/2014/main" id="{780413FC-2F01-F8BC-C9B2-DC46FAD15C19}"/>
                </a:ext>
              </a:extLst>
            </p:cNvPr>
            <p:cNvSpPr/>
            <p:nvPr/>
          </p:nvSpPr>
          <p:spPr>
            <a:xfrm flipH="1">
              <a:off x="4293850" y="2397853"/>
              <a:ext cx="319056" cy="261927"/>
            </a:xfrm>
            <a:custGeom>
              <a:avLst/>
              <a:gdLst/>
              <a:ahLst/>
              <a:cxnLst/>
              <a:rect l="l" t="t" r="r" b="b"/>
              <a:pathLst>
                <a:path w="20650" h="16954" extrusionOk="0">
                  <a:moveTo>
                    <a:pt x="5627" y="1"/>
                  </a:moveTo>
                  <a:cubicBezTo>
                    <a:pt x="4999" y="1"/>
                    <a:pt x="4491" y="86"/>
                    <a:pt x="4146" y="276"/>
                  </a:cubicBezTo>
                  <a:cubicBezTo>
                    <a:pt x="2800" y="964"/>
                    <a:pt x="200" y="9514"/>
                    <a:pt x="62" y="11365"/>
                  </a:cubicBezTo>
                  <a:cubicBezTo>
                    <a:pt x="1" y="12573"/>
                    <a:pt x="5415" y="16520"/>
                    <a:pt x="7144" y="16902"/>
                  </a:cubicBezTo>
                  <a:cubicBezTo>
                    <a:pt x="7282" y="16938"/>
                    <a:pt x="7450" y="16954"/>
                    <a:pt x="7641" y="16954"/>
                  </a:cubicBezTo>
                  <a:cubicBezTo>
                    <a:pt x="8848" y="16954"/>
                    <a:pt x="10978" y="16301"/>
                    <a:pt x="12298" y="15694"/>
                  </a:cubicBezTo>
                  <a:cubicBezTo>
                    <a:pt x="12941" y="15250"/>
                    <a:pt x="12941" y="14225"/>
                    <a:pt x="12436" y="13720"/>
                  </a:cubicBezTo>
                  <a:cubicBezTo>
                    <a:pt x="11916" y="13139"/>
                    <a:pt x="11090" y="13017"/>
                    <a:pt x="10325" y="12956"/>
                  </a:cubicBezTo>
                  <a:cubicBezTo>
                    <a:pt x="9622" y="12956"/>
                    <a:pt x="8291" y="12895"/>
                    <a:pt x="8092" y="12818"/>
                  </a:cubicBezTo>
                  <a:cubicBezTo>
                    <a:pt x="7771" y="12696"/>
                    <a:pt x="6563" y="11809"/>
                    <a:pt x="6119" y="10906"/>
                  </a:cubicBezTo>
                  <a:cubicBezTo>
                    <a:pt x="6501" y="10279"/>
                    <a:pt x="6823" y="9575"/>
                    <a:pt x="7205" y="8933"/>
                  </a:cubicBezTo>
                  <a:cubicBezTo>
                    <a:pt x="8700" y="11432"/>
                    <a:pt x="12507" y="13612"/>
                    <a:pt x="16182" y="13612"/>
                  </a:cubicBezTo>
                  <a:cubicBezTo>
                    <a:pt x="17659" y="13612"/>
                    <a:pt x="19114" y="13260"/>
                    <a:pt x="20390" y="12436"/>
                  </a:cubicBezTo>
                  <a:cubicBezTo>
                    <a:pt x="20650" y="9453"/>
                    <a:pt x="19564" y="6516"/>
                    <a:pt x="18095" y="3457"/>
                  </a:cubicBezTo>
                  <a:cubicBezTo>
                    <a:pt x="14209" y="1880"/>
                    <a:pt x="8585" y="1"/>
                    <a:pt x="5627" y="1"/>
                  </a:cubicBez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5358;p67">
              <a:extLst>
                <a:ext uri="{FF2B5EF4-FFF2-40B4-BE49-F238E27FC236}">
                  <a16:creationId xmlns:a16="http://schemas.microsoft.com/office/drawing/2014/main" id="{35F8C3B1-2D8D-6D3F-66BD-FCB0B74ACBEA}"/>
                </a:ext>
              </a:extLst>
            </p:cNvPr>
            <p:cNvSpPr/>
            <p:nvPr/>
          </p:nvSpPr>
          <p:spPr>
            <a:xfrm flipH="1">
              <a:off x="4444386" y="2520258"/>
              <a:ext cx="76821" cy="76814"/>
            </a:xfrm>
            <a:custGeom>
              <a:avLst/>
              <a:gdLst/>
              <a:ahLst/>
              <a:cxnLst/>
              <a:rect l="l" t="t" r="r" b="b"/>
              <a:pathLst>
                <a:path w="4972" h="4972" extrusionOk="0">
                  <a:moveTo>
                    <a:pt x="2478" y="0"/>
                  </a:moveTo>
                  <a:cubicBezTo>
                    <a:pt x="1148" y="0"/>
                    <a:pt x="0" y="1071"/>
                    <a:pt x="0" y="2478"/>
                  </a:cubicBezTo>
                  <a:cubicBezTo>
                    <a:pt x="0" y="3824"/>
                    <a:pt x="1148" y="4972"/>
                    <a:pt x="2478" y="4972"/>
                  </a:cubicBezTo>
                  <a:cubicBezTo>
                    <a:pt x="3885" y="4972"/>
                    <a:pt x="4971" y="3824"/>
                    <a:pt x="4971" y="2478"/>
                  </a:cubicBezTo>
                  <a:cubicBezTo>
                    <a:pt x="4971" y="1071"/>
                    <a:pt x="3885" y="0"/>
                    <a:pt x="2478" y="0"/>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5359;p67">
              <a:extLst>
                <a:ext uri="{FF2B5EF4-FFF2-40B4-BE49-F238E27FC236}">
                  <a16:creationId xmlns:a16="http://schemas.microsoft.com/office/drawing/2014/main" id="{1FD7FD02-EF6A-C375-DF51-7D4B8CEF709B}"/>
                </a:ext>
              </a:extLst>
            </p:cNvPr>
            <p:cNvSpPr/>
            <p:nvPr/>
          </p:nvSpPr>
          <p:spPr>
            <a:xfrm flipH="1">
              <a:off x="2920088" y="4169435"/>
              <a:ext cx="357574" cy="121956"/>
            </a:xfrm>
            <a:custGeom>
              <a:avLst/>
              <a:gdLst/>
              <a:ahLst/>
              <a:cxnLst/>
              <a:rect l="l" t="t" r="r" b="b"/>
              <a:pathLst>
                <a:path w="23143" h="7894" extrusionOk="0">
                  <a:moveTo>
                    <a:pt x="22562" y="1"/>
                  </a:moveTo>
                  <a:lnTo>
                    <a:pt x="1" y="2478"/>
                  </a:lnTo>
                  <a:lnTo>
                    <a:pt x="643" y="7893"/>
                  </a:lnTo>
                  <a:lnTo>
                    <a:pt x="23143" y="5415"/>
                  </a:lnTo>
                  <a:lnTo>
                    <a:pt x="22562" y="1"/>
                  </a:ln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5360;p67">
              <a:extLst>
                <a:ext uri="{FF2B5EF4-FFF2-40B4-BE49-F238E27FC236}">
                  <a16:creationId xmlns:a16="http://schemas.microsoft.com/office/drawing/2014/main" id="{88A1A0F5-44BD-090B-1CA9-C1F0F3A5A0A1}"/>
                </a:ext>
              </a:extLst>
            </p:cNvPr>
            <p:cNvSpPr/>
            <p:nvPr/>
          </p:nvSpPr>
          <p:spPr>
            <a:xfrm flipH="1">
              <a:off x="3681294" y="2062296"/>
              <a:ext cx="692204" cy="537619"/>
            </a:xfrm>
            <a:custGeom>
              <a:avLst/>
              <a:gdLst/>
              <a:ahLst/>
              <a:cxnLst/>
              <a:rect l="l" t="t" r="r" b="b"/>
              <a:pathLst>
                <a:path w="44801" h="34799" extrusionOk="0">
                  <a:moveTo>
                    <a:pt x="36633" y="1"/>
                  </a:moveTo>
                  <a:cubicBezTo>
                    <a:pt x="36511" y="62"/>
                    <a:pt x="36449" y="199"/>
                    <a:pt x="36388" y="261"/>
                  </a:cubicBezTo>
                  <a:cubicBezTo>
                    <a:pt x="34277" y="2234"/>
                    <a:pt x="32182" y="4146"/>
                    <a:pt x="30010" y="5935"/>
                  </a:cubicBezTo>
                  <a:cubicBezTo>
                    <a:pt x="20955" y="13507"/>
                    <a:pt x="11395" y="19242"/>
                    <a:pt x="0" y="24474"/>
                  </a:cubicBezTo>
                  <a:cubicBezTo>
                    <a:pt x="1010" y="27976"/>
                    <a:pt x="2034" y="31479"/>
                    <a:pt x="3625" y="34798"/>
                  </a:cubicBezTo>
                  <a:cubicBezTo>
                    <a:pt x="16366" y="30531"/>
                    <a:pt x="27272" y="26202"/>
                    <a:pt x="37015" y="20328"/>
                  </a:cubicBezTo>
                  <a:cubicBezTo>
                    <a:pt x="39692" y="18738"/>
                    <a:pt x="42308" y="17025"/>
                    <a:pt x="44801" y="15174"/>
                  </a:cubicBezTo>
                  <a:cubicBezTo>
                    <a:pt x="43011" y="11212"/>
                    <a:pt x="41161" y="7205"/>
                    <a:pt x="38744" y="3320"/>
                  </a:cubicBezTo>
                  <a:cubicBezTo>
                    <a:pt x="38101" y="2173"/>
                    <a:pt x="37398" y="1087"/>
                    <a:pt x="36633" y="1"/>
                  </a:cubicBez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2" name="Google Shape;5361;p67">
              <a:extLst>
                <a:ext uri="{FF2B5EF4-FFF2-40B4-BE49-F238E27FC236}">
                  <a16:creationId xmlns:a16="http://schemas.microsoft.com/office/drawing/2014/main" id="{FEE3CED1-0527-4339-5958-A93DABC44CD9}"/>
                </a:ext>
              </a:extLst>
            </p:cNvPr>
            <p:cNvSpPr/>
            <p:nvPr/>
          </p:nvSpPr>
          <p:spPr>
            <a:xfrm flipH="1">
              <a:off x="3477586" y="1617442"/>
              <a:ext cx="263747" cy="342681"/>
            </a:xfrm>
            <a:custGeom>
              <a:avLst/>
              <a:gdLst/>
              <a:ahLst/>
              <a:cxnLst/>
              <a:rect l="l" t="t" r="r" b="b"/>
              <a:pathLst>
                <a:path w="17071" h="22180" extrusionOk="0">
                  <a:moveTo>
                    <a:pt x="10187" y="1"/>
                  </a:moveTo>
                  <a:lnTo>
                    <a:pt x="1" y="12497"/>
                  </a:lnTo>
                  <a:cubicBezTo>
                    <a:pt x="6440" y="16642"/>
                    <a:pt x="5599" y="22179"/>
                    <a:pt x="5599" y="22179"/>
                  </a:cubicBezTo>
                  <a:cubicBezTo>
                    <a:pt x="11335" y="18294"/>
                    <a:pt x="17070" y="6761"/>
                    <a:pt x="17070" y="6761"/>
                  </a:cubicBezTo>
                  <a:cubicBezTo>
                    <a:pt x="14715" y="5997"/>
                    <a:pt x="11090" y="2295"/>
                    <a:pt x="10187" y="1"/>
                  </a:cubicBezTo>
                  <a:close/>
                </a:path>
              </a:pathLst>
            </a:custGeom>
            <a:solidFill>
              <a:srgbClr val="000000">
                <a:alpha val="100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73" name="Google Shape;5362;p67">
              <a:extLst>
                <a:ext uri="{FF2B5EF4-FFF2-40B4-BE49-F238E27FC236}">
                  <a16:creationId xmlns:a16="http://schemas.microsoft.com/office/drawing/2014/main" id="{9241927E-D859-FA58-8B65-BB453DACE77E}"/>
                </a:ext>
              </a:extLst>
            </p:cNvPr>
            <p:cNvGrpSpPr/>
            <p:nvPr/>
          </p:nvGrpSpPr>
          <p:grpSpPr>
            <a:xfrm>
              <a:off x="3486323" y="1145521"/>
              <a:ext cx="630293" cy="712072"/>
              <a:chOff x="3486323" y="-3369329"/>
              <a:chExt cx="630293" cy="712072"/>
            </a:xfrm>
          </p:grpSpPr>
          <p:sp>
            <p:nvSpPr>
              <p:cNvPr id="179" name="Google Shape;5363;p67">
                <a:extLst>
                  <a:ext uri="{FF2B5EF4-FFF2-40B4-BE49-F238E27FC236}">
                    <a16:creationId xmlns:a16="http://schemas.microsoft.com/office/drawing/2014/main" id="{E18C6CEE-6BBA-4839-EB89-3C6D3CEA13D1}"/>
                  </a:ext>
                </a:extLst>
              </p:cNvPr>
              <p:cNvSpPr/>
              <p:nvPr/>
            </p:nvSpPr>
            <p:spPr>
              <a:xfrm flipH="1">
                <a:off x="3547523" y="-3256225"/>
                <a:ext cx="532707" cy="598968"/>
              </a:xfrm>
              <a:custGeom>
                <a:avLst/>
                <a:gdLst/>
                <a:ahLst/>
                <a:cxnLst/>
                <a:rect l="l" t="t" r="r" b="b"/>
                <a:pathLst>
                  <a:path w="34478" h="38770" extrusionOk="0">
                    <a:moveTo>
                      <a:pt x="16449" y="0"/>
                    </a:moveTo>
                    <a:cubicBezTo>
                      <a:pt x="15435" y="0"/>
                      <a:pt x="14428" y="110"/>
                      <a:pt x="13446" y="337"/>
                    </a:cubicBezTo>
                    <a:cubicBezTo>
                      <a:pt x="1" y="3457"/>
                      <a:pt x="62" y="12695"/>
                      <a:pt x="2616" y="23464"/>
                    </a:cubicBezTo>
                    <a:cubicBezTo>
                      <a:pt x="4841" y="32910"/>
                      <a:pt x="9480" y="38770"/>
                      <a:pt x="16239" y="38770"/>
                    </a:cubicBezTo>
                    <a:cubicBezTo>
                      <a:pt x="17240" y="38770"/>
                      <a:pt x="18288" y="38641"/>
                      <a:pt x="19380" y="38377"/>
                    </a:cubicBezTo>
                    <a:cubicBezTo>
                      <a:pt x="27915" y="36404"/>
                      <a:pt x="34477" y="26523"/>
                      <a:pt x="33468" y="16275"/>
                    </a:cubicBezTo>
                    <a:cubicBezTo>
                      <a:pt x="32506" y="6514"/>
                      <a:pt x="24260" y="0"/>
                      <a:pt x="16449" y="0"/>
                    </a:cubicBez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0" name="Google Shape;5364;p67">
                <a:extLst>
                  <a:ext uri="{FF2B5EF4-FFF2-40B4-BE49-F238E27FC236}">
                    <a16:creationId xmlns:a16="http://schemas.microsoft.com/office/drawing/2014/main" id="{F041192B-BE73-1E42-4A22-D10A88DE75AC}"/>
                  </a:ext>
                </a:extLst>
              </p:cNvPr>
              <p:cNvSpPr/>
              <p:nvPr/>
            </p:nvSpPr>
            <p:spPr>
              <a:xfrm flipH="1">
                <a:off x="3523899" y="-3369329"/>
                <a:ext cx="592717" cy="463787"/>
              </a:xfrm>
              <a:custGeom>
                <a:avLst/>
                <a:gdLst/>
                <a:ahLst/>
                <a:cxnLst/>
                <a:rect l="l" t="t" r="r" b="b"/>
                <a:pathLst>
                  <a:path w="38362" h="30020" extrusionOk="0">
                    <a:moveTo>
                      <a:pt x="22843" y="0"/>
                    </a:moveTo>
                    <a:cubicBezTo>
                      <a:pt x="20833" y="0"/>
                      <a:pt x="18846" y="720"/>
                      <a:pt x="16948" y="1539"/>
                    </a:cubicBezTo>
                    <a:cubicBezTo>
                      <a:pt x="14791" y="2488"/>
                      <a:pt x="12558" y="3574"/>
                      <a:pt x="10141" y="3711"/>
                    </a:cubicBezTo>
                    <a:cubicBezTo>
                      <a:pt x="9993" y="3720"/>
                      <a:pt x="9844" y="3723"/>
                      <a:pt x="9695" y="3723"/>
                    </a:cubicBezTo>
                    <a:cubicBezTo>
                      <a:pt x="8894" y="3723"/>
                      <a:pt x="8070" y="3623"/>
                      <a:pt x="7269" y="3623"/>
                    </a:cubicBezTo>
                    <a:cubicBezTo>
                      <a:pt x="7119" y="3623"/>
                      <a:pt x="6970" y="3627"/>
                      <a:pt x="6822" y="3635"/>
                    </a:cubicBezTo>
                    <a:cubicBezTo>
                      <a:pt x="5675" y="3773"/>
                      <a:pt x="4528" y="4094"/>
                      <a:pt x="3763" y="4920"/>
                    </a:cubicBezTo>
                    <a:cubicBezTo>
                      <a:pt x="2555" y="6388"/>
                      <a:pt x="3060" y="8682"/>
                      <a:pt x="2234" y="10457"/>
                    </a:cubicBezTo>
                    <a:cubicBezTo>
                      <a:pt x="1790" y="11420"/>
                      <a:pt x="964" y="12185"/>
                      <a:pt x="582" y="13195"/>
                    </a:cubicBezTo>
                    <a:cubicBezTo>
                      <a:pt x="0" y="14724"/>
                      <a:pt x="643" y="16391"/>
                      <a:pt x="1530" y="17860"/>
                    </a:cubicBezTo>
                    <a:cubicBezTo>
                      <a:pt x="1851" y="18303"/>
                      <a:pt x="2172" y="18747"/>
                      <a:pt x="2494" y="19129"/>
                    </a:cubicBezTo>
                    <a:cubicBezTo>
                      <a:pt x="2417" y="23213"/>
                      <a:pt x="3182" y="26838"/>
                      <a:pt x="4910" y="30020"/>
                    </a:cubicBezTo>
                    <a:cubicBezTo>
                      <a:pt x="3885" y="26578"/>
                      <a:pt x="3702" y="22693"/>
                      <a:pt x="3885" y="19894"/>
                    </a:cubicBezTo>
                    <a:lnTo>
                      <a:pt x="3885" y="19894"/>
                    </a:lnTo>
                    <a:cubicBezTo>
                      <a:pt x="4300" y="20171"/>
                      <a:pt x="4950" y="20373"/>
                      <a:pt x="5697" y="20373"/>
                    </a:cubicBezTo>
                    <a:cubicBezTo>
                      <a:pt x="6686" y="20373"/>
                      <a:pt x="7846" y="20018"/>
                      <a:pt x="8857" y="19007"/>
                    </a:cubicBezTo>
                    <a:cubicBezTo>
                      <a:pt x="10215" y="17649"/>
                      <a:pt x="11141" y="15584"/>
                      <a:pt x="14346" y="15584"/>
                    </a:cubicBezTo>
                    <a:cubicBezTo>
                      <a:pt x="14606" y="15584"/>
                      <a:pt x="14882" y="15598"/>
                      <a:pt x="15174" y="15627"/>
                    </a:cubicBezTo>
                    <a:cubicBezTo>
                      <a:pt x="16589" y="15739"/>
                      <a:pt x="17762" y="15802"/>
                      <a:pt x="18755" y="15802"/>
                    </a:cubicBezTo>
                    <a:cubicBezTo>
                      <a:pt x="21689" y="15802"/>
                      <a:pt x="23060" y="15250"/>
                      <a:pt x="24535" y="13776"/>
                    </a:cubicBezTo>
                    <a:cubicBezTo>
                      <a:pt x="25437" y="19573"/>
                      <a:pt x="28496" y="24544"/>
                      <a:pt x="31616" y="27343"/>
                    </a:cubicBezTo>
                    <a:cubicBezTo>
                      <a:pt x="33268" y="28811"/>
                      <a:pt x="34094" y="28246"/>
                      <a:pt x="36205" y="28689"/>
                    </a:cubicBezTo>
                    <a:cubicBezTo>
                      <a:pt x="37857" y="26961"/>
                      <a:pt x="38362" y="24422"/>
                      <a:pt x="38301" y="22066"/>
                    </a:cubicBezTo>
                    <a:cubicBezTo>
                      <a:pt x="38178" y="19695"/>
                      <a:pt x="37597" y="17401"/>
                      <a:pt x="37475" y="15045"/>
                    </a:cubicBezTo>
                    <a:cubicBezTo>
                      <a:pt x="37352" y="13393"/>
                      <a:pt x="37413" y="11742"/>
                      <a:pt x="36909" y="10212"/>
                    </a:cubicBezTo>
                    <a:cubicBezTo>
                      <a:pt x="36005" y="7285"/>
                      <a:pt x="33020" y="5251"/>
                      <a:pt x="30010" y="5251"/>
                    </a:cubicBezTo>
                    <a:cubicBezTo>
                      <a:pt x="29606" y="5251"/>
                      <a:pt x="29202" y="5287"/>
                      <a:pt x="28802" y="5363"/>
                    </a:cubicBezTo>
                    <a:cubicBezTo>
                      <a:pt x="28741" y="4277"/>
                      <a:pt x="28297" y="3252"/>
                      <a:pt x="27731" y="2427"/>
                    </a:cubicBezTo>
                    <a:cubicBezTo>
                      <a:pt x="26768" y="1157"/>
                      <a:pt x="25360" y="331"/>
                      <a:pt x="23907" y="71"/>
                    </a:cubicBezTo>
                    <a:cubicBezTo>
                      <a:pt x="23552" y="23"/>
                      <a:pt x="23197" y="0"/>
                      <a:pt x="22843" y="0"/>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1" name="Google Shape;5365;p67">
                <a:extLst>
                  <a:ext uri="{FF2B5EF4-FFF2-40B4-BE49-F238E27FC236}">
                    <a16:creationId xmlns:a16="http://schemas.microsoft.com/office/drawing/2014/main" id="{135DDE9C-1206-767C-BEE2-6C986357B848}"/>
                  </a:ext>
                </a:extLst>
              </p:cNvPr>
              <p:cNvSpPr/>
              <p:nvPr/>
            </p:nvSpPr>
            <p:spPr>
              <a:xfrm flipH="1">
                <a:off x="3789758" y="-2943903"/>
                <a:ext cx="34285" cy="45529"/>
              </a:xfrm>
              <a:custGeom>
                <a:avLst/>
                <a:gdLst/>
                <a:ahLst/>
                <a:cxnLst/>
                <a:rect l="l" t="t" r="r" b="b"/>
                <a:pathLst>
                  <a:path w="2219" h="2947" extrusionOk="0">
                    <a:moveTo>
                      <a:pt x="1024" y="0"/>
                    </a:moveTo>
                    <a:cubicBezTo>
                      <a:pt x="999" y="0"/>
                      <a:pt x="974" y="2"/>
                      <a:pt x="949" y="5"/>
                    </a:cubicBezTo>
                    <a:cubicBezTo>
                      <a:pt x="383" y="66"/>
                      <a:pt x="0" y="770"/>
                      <a:pt x="62" y="1596"/>
                    </a:cubicBezTo>
                    <a:cubicBezTo>
                      <a:pt x="178" y="2382"/>
                      <a:pt x="641" y="2946"/>
                      <a:pt x="1186" y="2946"/>
                    </a:cubicBezTo>
                    <a:cubicBezTo>
                      <a:pt x="1214" y="2946"/>
                      <a:pt x="1242" y="2945"/>
                      <a:pt x="1270" y="2942"/>
                    </a:cubicBezTo>
                    <a:cubicBezTo>
                      <a:pt x="1836" y="2865"/>
                      <a:pt x="2218" y="2177"/>
                      <a:pt x="2157" y="1336"/>
                    </a:cubicBezTo>
                    <a:cubicBezTo>
                      <a:pt x="2041" y="551"/>
                      <a:pt x="1510" y="0"/>
                      <a:pt x="1024" y="0"/>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2" name="Google Shape;5366;p67">
                <a:extLst>
                  <a:ext uri="{FF2B5EF4-FFF2-40B4-BE49-F238E27FC236}">
                    <a16:creationId xmlns:a16="http://schemas.microsoft.com/office/drawing/2014/main" id="{2570C56B-D3C7-58D3-0DA9-32BD72006E8F}"/>
                  </a:ext>
                </a:extLst>
              </p:cNvPr>
              <p:cNvSpPr/>
              <p:nvPr/>
            </p:nvSpPr>
            <p:spPr>
              <a:xfrm flipH="1">
                <a:off x="3965833" y="-2924282"/>
                <a:ext cx="35459" cy="45514"/>
              </a:xfrm>
              <a:custGeom>
                <a:avLst/>
                <a:gdLst/>
                <a:ahLst/>
                <a:cxnLst/>
                <a:rect l="l" t="t" r="r" b="b"/>
                <a:pathLst>
                  <a:path w="2295" h="2946" extrusionOk="0">
                    <a:moveTo>
                      <a:pt x="970" y="0"/>
                    </a:moveTo>
                    <a:cubicBezTo>
                      <a:pt x="943" y="0"/>
                      <a:pt x="915" y="2"/>
                      <a:pt x="888" y="4"/>
                    </a:cubicBezTo>
                    <a:cubicBezTo>
                      <a:pt x="383" y="142"/>
                      <a:pt x="1" y="830"/>
                      <a:pt x="123" y="1672"/>
                    </a:cubicBezTo>
                    <a:cubicBezTo>
                      <a:pt x="297" y="2399"/>
                      <a:pt x="776" y="2946"/>
                      <a:pt x="1309" y="2946"/>
                    </a:cubicBezTo>
                    <a:cubicBezTo>
                      <a:pt x="1336" y="2946"/>
                      <a:pt x="1364" y="2944"/>
                      <a:pt x="1393" y="2941"/>
                    </a:cubicBezTo>
                    <a:cubicBezTo>
                      <a:pt x="1974" y="2819"/>
                      <a:pt x="2295" y="2115"/>
                      <a:pt x="2157" y="1289"/>
                    </a:cubicBezTo>
                    <a:cubicBezTo>
                      <a:pt x="2041" y="562"/>
                      <a:pt x="1509" y="0"/>
                      <a:pt x="970" y="0"/>
                    </a:cubicBezTo>
                    <a:close/>
                  </a:path>
                </a:pathLst>
              </a:cu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3" name="Google Shape;5367;p67">
                <a:extLst>
                  <a:ext uri="{FF2B5EF4-FFF2-40B4-BE49-F238E27FC236}">
                    <a16:creationId xmlns:a16="http://schemas.microsoft.com/office/drawing/2014/main" id="{5CD8A599-06E6-5AA1-4060-00EF32EA1594}"/>
                  </a:ext>
                </a:extLst>
              </p:cNvPr>
              <p:cNvSpPr/>
              <p:nvPr/>
            </p:nvSpPr>
            <p:spPr>
              <a:xfrm flipH="1">
                <a:off x="3486323" y="-3000431"/>
                <a:ext cx="174422" cy="138750"/>
              </a:xfrm>
              <a:custGeom>
                <a:avLst/>
                <a:gdLst/>
                <a:ahLst/>
                <a:cxnLst/>
                <a:rect l="l" t="t" r="r" b="b"/>
                <a:pathLst>
                  <a:path w="11289" h="8981" extrusionOk="0">
                    <a:moveTo>
                      <a:pt x="6117" y="1"/>
                    </a:moveTo>
                    <a:cubicBezTo>
                      <a:pt x="5473" y="1"/>
                      <a:pt x="4806" y="111"/>
                      <a:pt x="4146" y="345"/>
                    </a:cubicBezTo>
                    <a:cubicBezTo>
                      <a:pt x="1469" y="1308"/>
                      <a:pt x="1" y="3924"/>
                      <a:pt x="827" y="6218"/>
                    </a:cubicBezTo>
                    <a:cubicBezTo>
                      <a:pt x="1460" y="7946"/>
                      <a:pt x="3239" y="8980"/>
                      <a:pt x="5196" y="8980"/>
                    </a:cubicBezTo>
                    <a:cubicBezTo>
                      <a:pt x="5837" y="8980"/>
                      <a:pt x="6498" y="8869"/>
                      <a:pt x="7144" y="8635"/>
                    </a:cubicBezTo>
                    <a:cubicBezTo>
                      <a:pt x="9820" y="7671"/>
                      <a:pt x="11289" y="4995"/>
                      <a:pt x="10463" y="2700"/>
                    </a:cubicBezTo>
                    <a:cubicBezTo>
                      <a:pt x="9829" y="1029"/>
                      <a:pt x="8084" y="1"/>
                      <a:pt x="6117" y="1"/>
                    </a:cubicBezTo>
                    <a:close/>
                  </a:path>
                </a:pathLst>
              </a:custGeom>
              <a:solidFill>
                <a:srgbClr val="E2875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84" name="Google Shape;5368;p67">
                <a:extLst>
                  <a:ext uri="{FF2B5EF4-FFF2-40B4-BE49-F238E27FC236}">
                    <a16:creationId xmlns:a16="http://schemas.microsoft.com/office/drawing/2014/main" id="{034BA525-5275-0F4E-3397-CD3F09204144}"/>
                  </a:ext>
                </a:extLst>
              </p:cNvPr>
              <p:cNvGrpSpPr/>
              <p:nvPr/>
            </p:nvGrpSpPr>
            <p:grpSpPr>
              <a:xfrm rot="1546073">
                <a:off x="3800832" y="-2930146"/>
                <a:ext cx="131743" cy="175258"/>
                <a:chOff x="790675" y="-1304050"/>
                <a:chExt cx="40850" cy="54350"/>
              </a:xfrm>
            </p:grpSpPr>
            <p:sp>
              <p:nvSpPr>
                <p:cNvPr id="186" name="Google Shape;5369;p67">
                  <a:extLst>
                    <a:ext uri="{FF2B5EF4-FFF2-40B4-BE49-F238E27FC236}">
                      <a16:creationId xmlns:a16="http://schemas.microsoft.com/office/drawing/2014/main" id="{4E8B5720-FDCF-6491-63EF-30EA15F929B2}"/>
                    </a:ext>
                  </a:extLst>
                </p:cNvPr>
                <p:cNvSpPr/>
                <p:nvPr/>
              </p:nvSpPr>
              <p:spPr>
                <a:xfrm>
                  <a:off x="790675" y="-1264425"/>
                  <a:ext cx="40850" cy="14725"/>
                </a:xfrm>
                <a:custGeom>
                  <a:avLst/>
                  <a:gdLst/>
                  <a:ahLst/>
                  <a:cxnLst/>
                  <a:rect l="l" t="t" r="r" b="b"/>
                  <a:pathLst>
                    <a:path w="1634" h="589" extrusionOk="0">
                      <a:moveTo>
                        <a:pt x="0" y="0"/>
                      </a:moveTo>
                      <a:lnTo>
                        <a:pt x="0" y="0"/>
                      </a:lnTo>
                      <a:cubicBezTo>
                        <a:pt x="37" y="37"/>
                        <a:pt x="75" y="121"/>
                        <a:pt x="121" y="196"/>
                      </a:cubicBezTo>
                      <a:cubicBezTo>
                        <a:pt x="196" y="271"/>
                        <a:pt x="233" y="317"/>
                        <a:pt x="308" y="392"/>
                      </a:cubicBezTo>
                      <a:cubicBezTo>
                        <a:pt x="467" y="467"/>
                        <a:pt x="625" y="551"/>
                        <a:pt x="821" y="588"/>
                      </a:cubicBezTo>
                      <a:cubicBezTo>
                        <a:pt x="1008" y="588"/>
                        <a:pt x="1167" y="551"/>
                        <a:pt x="1326" y="429"/>
                      </a:cubicBezTo>
                      <a:cubicBezTo>
                        <a:pt x="1475" y="317"/>
                        <a:pt x="1559" y="196"/>
                        <a:pt x="1634" y="0"/>
                      </a:cubicBezTo>
                      <a:lnTo>
                        <a:pt x="1634" y="0"/>
                      </a:lnTo>
                      <a:cubicBezTo>
                        <a:pt x="1522" y="121"/>
                        <a:pt x="1363" y="233"/>
                        <a:pt x="1242" y="271"/>
                      </a:cubicBezTo>
                      <a:cubicBezTo>
                        <a:pt x="1092" y="355"/>
                        <a:pt x="971" y="392"/>
                        <a:pt x="821" y="392"/>
                      </a:cubicBezTo>
                      <a:cubicBezTo>
                        <a:pt x="700" y="355"/>
                        <a:pt x="541" y="317"/>
                        <a:pt x="392" y="233"/>
                      </a:cubicBezTo>
                      <a:lnTo>
                        <a:pt x="196" y="121"/>
                      </a:lnTo>
                      <a:cubicBezTo>
                        <a:pt x="159" y="84"/>
                        <a:pt x="75" y="37"/>
                        <a:pt x="0" y="0"/>
                      </a:cubicBezTo>
                      <a:close/>
                    </a:path>
                  </a:pathLst>
                </a:custGeom>
                <a:solidFill>
                  <a:srgbClr val="D96D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7" name="Google Shape;5370;p67">
                  <a:extLst>
                    <a:ext uri="{FF2B5EF4-FFF2-40B4-BE49-F238E27FC236}">
                      <a16:creationId xmlns:a16="http://schemas.microsoft.com/office/drawing/2014/main" id="{C4622C19-4F9D-BA9B-9696-7EDA99368A87}"/>
                    </a:ext>
                  </a:extLst>
                </p:cNvPr>
                <p:cNvSpPr/>
                <p:nvPr/>
              </p:nvSpPr>
              <p:spPr>
                <a:xfrm>
                  <a:off x="809100" y="-1304050"/>
                  <a:ext cx="18450" cy="29225"/>
                </a:xfrm>
                <a:custGeom>
                  <a:avLst/>
                  <a:gdLst/>
                  <a:ahLst/>
                  <a:cxnLst/>
                  <a:rect l="l" t="t" r="r" b="b"/>
                  <a:pathLst>
                    <a:path w="738" h="1169" extrusionOk="0">
                      <a:moveTo>
                        <a:pt x="257" y="1"/>
                      </a:moveTo>
                      <a:cubicBezTo>
                        <a:pt x="227" y="1"/>
                        <a:pt x="197" y="12"/>
                        <a:pt x="197" y="36"/>
                      </a:cubicBezTo>
                      <a:cubicBezTo>
                        <a:pt x="159" y="344"/>
                        <a:pt x="0" y="922"/>
                        <a:pt x="197" y="1156"/>
                      </a:cubicBezTo>
                      <a:cubicBezTo>
                        <a:pt x="203" y="1165"/>
                        <a:pt x="223" y="1169"/>
                        <a:pt x="250" y="1169"/>
                      </a:cubicBezTo>
                      <a:cubicBezTo>
                        <a:pt x="368" y="1169"/>
                        <a:pt x="633" y="1090"/>
                        <a:pt x="663" y="969"/>
                      </a:cubicBezTo>
                      <a:cubicBezTo>
                        <a:pt x="738" y="689"/>
                        <a:pt x="393" y="269"/>
                        <a:pt x="318" y="36"/>
                      </a:cubicBezTo>
                      <a:cubicBezTo>
                        <a:pt x="318" y="12"/>
                        <a:pt x="288" y="1"/>
                        <a:pt x="257" y="1"/>
                      </a:cubicBezTo>
                      <a:close/>
                    </a:path>
                  </a:pathLst>
                </a:custGeom>
                <a:solidFill>
                  <a:srgbClr val="D96D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85" name="Google Shape;5371;p67">
                <a:extLst>
                  <a:ext uri="{FF2B5EF4-FFF2-40B4-BE49-F238E27FC236}">
                    <a16:creationId xmlns:a16="http://schemas.microsoft.com/office/drawing/2014/main" id="{13B2D456-91B3-9318-084D-81F9F61DEFAD}"/>
                  </a:ext>
                </a:extLst>
              </p:cNvPr>
              <p:cNvSpPr/>
              <p:nvPr/>
            </p:nvSpPr>
            <p:spPr>
              <a:xfrm>
                <a:off x="3532660" y="-2956917"/>
                <a:ext cx="32413" cy="51702"/>
              </a:xfrm>
              <a:custGeom>
                <a:avLst/>
                <a:gdLst/>
                <a:ahLst/>
                <a:cxnLst/>
                <a:rect l="l" t="t" r="r" b="b"/>
                <a:pathLst>
                  <a:path w="346" h="552" extrusionOk="0">
                    <a:moveTo>
                      <a:pt x="346" y="0"/>
                    </a:moveTo>
                    <a:cubicBezTo>
                      <a:pt x="271" y="0"/>
                      <a:pt x="196" y="38"/>
                      <a:pt x="149" y="84"/>
                    </a:cubicBezTo>
                    <a:cubicBezTo>
                      <a:pt x="75" y="122"/>
                      <a:pt x="37" y="159"/>
                      <a:pt x="37" y="271"/>
                    </a:cubicBezTo>
                    <a:cubicBezTo>
                      <a:pt x="0" y="392"/>
                      <a:pt x="75" y="430"/>
                      <a:pt x="149" y="467"/>
                    </a:cubicBezTo>
                    <a:lnTo>
                      <a:pt x="234" y="551"/>
                    </a:lnTo>
                    <a:lnTo>
                      <a:pt x="346" y="551"/>
                    </a:lnTo>
                    <a:lnTo>
                      <a:pt x="196" y="430"/>
                    </a:lnTo>
                    <a:cubicBezTo>
                      <a:pt x="149" y="355"/>
                      <a:pt x="149" y="318"/>
                      <a:pt x="149" y="271"/>
                    </a:cubicBezTo>
                    <a:cubicBezTo>
                      <a:pt x="149" y="234"/>
                      <a:pt x="196" y="196"/>
                      <a:pt x="234" y="159"/>
                    </a:cubicBezTo>
                    <a:cubicBezTo>
                      <a:pt x="271" y="84"/>
                      <a:pt x="308" y="38"/>
                      <a:pt x="346" y="0"/>
                    </a:cubicBezTo>
                    <a:close/>
                  </a:path>
                </a:pathLst>
              </a:custGeom>
              <a:solidFill>
                <a:srgbClr val="D96D4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74" name="Google Shape;5372;p67">
              <a:extLst>
                <a:ext uri="{FF2B5EF4-FFF2-40B4-BE49-F238E27FC236}">
                  <a16:creationId xmlns:a16="http://schemas.microsoft.com/office/drawing/2014/main" id="{BE89D687-251D-7A54-F638-B8BE7A72B047}"/>
                </a:ext>
              </a:extLst>
            </p:cNvPr>
            <p:cNvSpPr/>
            <p:nvPr/>
          </p:nvSpPr>
          <p:spPr>
            <a:xfrm flipH="1">
              <a:off x="3320893" y="2935688"/>
              <a:ext cx="1316595" cy="351393"/>
            </a:xfrm>
            <a:custGeom>
              <a:avLst/>
              <a:gdLst/>
              <a:ahLst/>
              <a:cxnLst/>
              <a:rect l="l" t="t" r="r" b="b"/>
              <a:pathLst>
                <a:path w="85213" h="22745" extrusionOk="0">
                  <a:moveTo>
                    <a:pt x="1087" y="0"/>
                  </a:moveTo>
                  <a:lnTo>
                    <a:pt x="1" y="4849"/>
                  </a:lnTo>
                  <a:lnTo>
                    <a:pt x="84188" y="22745"/>
                  </a:lnTo>
                  <a:lnTo>
                    <a:pt x="85213" y="17911"/>
                  </a:lnTo>
                  <a:lnTo>
                    <a:pt x="1087" y="0"/>
                  </a:lnTo>
                  <a:close/>
                </a:path>
              </a:pathLst>
            </a:custGeom>
            <a:solidFill>
              <a:srgbClr val="01A0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5373;p67">
              <a:extLst>
                <a:ext uri="{FF2B5EF4-FFF2-40B4-BE49-F238E27FC236}">
                  <a16:creationId xmlns:a16="http://schemas.microsoft.com/office/drawing/2014/main" id="{872EFF95-C18E-7501-AD70-2BBFC87D2851}"/>
                </a:ext>
              </a:extLst>
            </p:cNvPr>
            <p:cNvSpPr/>
            <p:nvPr/>
          </p:nvSpPr>
          <p:spPr>
            <a:xfrm flipH="1">
              <a:off x="2859105" y="2612660"/>
              <a:ext cx="650858" cy="1396335"/>
            </a:xfrm>
            <a:custGeom>
              <a:avLst/>
              <a:gdLst/>
              <a:ahLst/>
              <a:cxnLst/>
              <a:rect l="l" t="t" r="r" b="b"/>
              <a:pathLst>
                <a:path w="42125" h="90382" extrusionOk="0">
                  <a:moveTo>
                    <a:pt x="40335" y="0"/>
                  </a:moveTo>
                  <a:lnTo>
                    <a:pt x="0" y="3503"/>
                  </a:lnTo>
                  <a:cubicBezTo>
                    <a:pt x="61" y="4726"/>
                    <a:pt x="245" y="5935"/>
                    <a:pt x="566" y="7082"/>
                  </a:cubicBezTo>
                  <a:cubicBezTo>
                    <a:pt x="2677" y="15112"/>
                    <a:pt x="10187" y="19441"/>
                    <a:pt x="10187" y="19441"/>
                  </a:cubicBezTo>
                  <a:cubicBezTo>
                    <a:pt x="10187" y="19441"/>
                    <a:pt x="3686" y="48181"/>
                    <a:pt x="3686" y="56533"/>
                  </a:cubicBezTo>
                  <a:cubicBezTo>
                    <a:pt x="3686" y="64884"/>
                    <a:pt x="21353" y="90382"/>
                    <a:pt x="21353" y="90382"/>
                  </a:cubicBezTo>
                  <a:lnTo>
                    <a:pt x="34736" y="88271"/>
                  </a:lnTo>
                  <a:lnTo>
                    <a:pt x="22240" y="55064"/>
                  </a:lnTo>
                  <a:cubicBezTo>
                    <a:pt x="22240" y="55064"/>
                    <a:pt x="37719" y="27287"/>
                    <a:pt x="40335" y="18798"/>
                  </a:cubicBezTo>
                  <a:cubicBezTo>
                    <a:pt x="41543" y="14913"/>
                    <a:pt x="42002" y="11609"/>
                    <a:pt x="42002" y="8933"/>
                  </a:cubicBezTo>
                  <a:cubicBezTo>
                    <a:pt x="42124" y="3120"/>
                    <a:pt x="40335" y="0"/>
                    <a:pt x="40335" y="0"/>
                  </a:cubicBezTo>
                  <a:close/>
                </a:path>
              </a:pathLst>
            </a:custGeom>
            <a:solidFill>
              <a:srgbClr val="338EE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5374;p67">
              <a:extLst>
                <a:ext uri="{FF2B5EF4-FFF2-40B4-BE49-F238E27FC236}">
                  <a16:creationId xmlns:a16="http://schemas.microsoft.com/office/drawing/2014/main" id="{4D8D77C8-B9D2-E4EB-5D37-EE1014DD81AA}"/>
                </a:ext>
              </a:extLst>
            </p:cNvPr>
            <p:cNvSpPr/>
            <p:nvPr/>
          </p:nvSpPr>
          <p:spPr>
            <a:xfrm flipH="1">
              <a:off x="2865022" y="1700041"/>
              <a:ext cx="847946" cy="1038916"/>
            </a:xfrm>
            <a:custGeom>
              <a:avLst/>
              <a:gdLst/>
              <a:ahLst/>
              <a:cxnLst/>
              <a:rect l="l" t="t" r="r" b="b"/>
              <a:pathLst>
                <a:path w="54881" h="67247" extrusionOk="0">
                  <a:moveTo>
                    <a:pt x="15826" y="0"/>
                  </a:moveTo>
                  <a:cubicBezTo>
                    <a:pt x="15066" y="0"/>
                    <a:pt x="14515" y="136"/>
                    <a:pt x="14225" y="383"/>
                  </a:cubicBezTo>
                  <a:cubicBezTo>
                    <a:pt x="9178" y="4589"/>
                    <a:pt x="0" y="16000"/>
                    <a:pt x="3381" y="28098"/>
                  </a:cubicBezTo>
                  <a:cubicBezTo>
                    <a:pt x="7464" y="42950"/>
                    <a:pt x="15173" y="56212"/>
                    <a:pt x="10646" y="61810"/>
                  </a:cubicBezTo>
                  <a:cubicBezTo>
                    <a:pt x="10646" y="61810"/>
                    <a:pt x="13001" y="66016"/>
                    <a:pt x="20527" y="66858"/>
                  </a:cubicBezTo>
                  <a:cubicBezTo>
                    <a:pt x="23008" y="67128"/>
                    <a:pt x="25408" y="67247"/>
                    <a:pt x="27707" y="67247"/>
                  </a:cubicBezTo>
                  <a:cubicBezTo>
                    <a:pt x="43723" y="67247"/>
                    <a:pt x="54881" y="61504"/>
                    <a:pt x="54881" y="61504"/>
                  </a:cubicBezTo>
                  <a:cubicBezTo>
                    <a:pt x="54881" y="61504"/>
                    <a:pt x="47875" y="32366"/>
                    <a:pt x="41176" y="20328"/>
                  </a:cubicBezTo>
                  <a:cubicBezTo>
                    <a:pt x="32547" y="4919"/>
                    <a:pt x="20398" y="0"/>
                    <a:pt x="15826" y="0"/>
                  </a:cubicBezTo>
                  <a:close/>
                </a:path>
              </a:pathLst>
            </a:custGeom>
            <a:solidFill>
              <a:srgbClr val="EF41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5375;p67">
              <a:extLst>
                <a:ext uri="{FF2B5EF4-FFF2-40B4-BE49-F238E27FC236}">
                  <a16:creationId xmlns:a16="http://schemas.microsoft.com/office/drawing/2014/main" id="{84C5F06B-C2DC-C044-5DB6-BD4DDEDF887E}"/>
                </a:ext>
              </a:extLst>
            </p:cNvPr>
            <p:cNvSpPr/>
            <p:nvPr/>
          </p:nvSpPr>
          <p:spPr>
            <a:xfrm flipH="1">
              <a:off x="3323968" y="1729519"/>
              <a:ext cx="570978" cy="667640"/>
            </a:xfrm>
            <a:custGeom>
              <a:avLst/>
              <a:gdLst/>
              <a:ahLst/>
              <a:cxnLst/>
              <a:rect l="l" t="t" r="r" b="b"/>
              <a:pathLst>
                <a:path w="36955" h="43215" extrusionOk="0">
                  <a:moveTo>
                    <a:pt x="28047" y="1"/>
                  </a:moveTo>
                  <a:cubicBezTo>
                    <a:pt x="27505" y="1"/>
                    <a:pt x="26964" y="64"/>
                    <a:pt x="26447" y="188"/>
                  </a:cubicBezTo>
                  <a:cubicBezTo>
                    <a:pt x="24091" y="830"/>
                    <a:pt x="22103" y="2421"/>
                    <a:pt x="20267" y="4012"/>
                  </a:cubicBezTo>
                  <a:cubicBezTo>
                    <a:pt x="12925" y="10451"/>
                    <a:pt x="6425" y="17717"/>
                    <a:pt x="1" y="24921"/>
                  </a:cubicBezTo>
                  <a:cubicBezTo>
                    <a:pt x="3687" y="31483"/>
                    <a:pt x="7954" y="37662"/>
                    <a:pt x="13308" y="43214"/>
                  </a:cubicBezTo>
                  <a:cubicBezTo>
                    <a:pt x="19503" y="37861"/>
                    <a:pt x="25743" y="32446"/>
                    <a:pt x="30072" y="25563"/>
                  </a:cubicBezTo>
                  <a:cubicBezTo>
                    <a:pt x="34416" y="18680"/>
                    <a:pt x="36955" y="9748"/>
                    <a:pt x="32886" y="2482"/>
                  </a:cubicBezTo>
                  <a:cubicBezTo>
                    <a:pt x="31931" y="799"/>
                    <a:pt x="29979" y="1"/>
                    <a:pt x="28047" y="1"/>
                  </a:cubicBezTo>
                  <a:close/>
                </a:path>
              </a:pathLst>
            </a:custGeom>
            <a:solidFill>
              <a:srgbClr val="EF41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5376;p67">
              <a:extLst>
                <a:ext uri="{FF2B5EF4-FFF2-40B4-BE49-F238E27FC236}">
                  <a16:creationId xmlns:a16="http://schemas.microsoft.com/office/drawing/2014/main" id="{29B3D52C-F7E1-D11A-C2AC-66D2B6DAED43}"/>
                </a:ext>
              </a:extLst>
            </p:cNvPr>
            <p:cNvSpPr/>
            <p:nvPr/>
          </p:nvSpPr>
          <p:spPr>
            <a:xfrm rot="463067">
              <a:off x="3342638" y="1961550"/>
              <a:ext cx="281141" cy="342704"/>
            </a:xfrm>
            <a:custGeom>
              <a:avLst/>
              <a:gdLst/>
              <a:ahLst/>
              <a:cxnLst/>
              <a:rect l="l" t="t" r="r" b="b"/>
              <a:pathLst>
                <a:path w="10001" h="12192" extrusionOk="0">
                  <a:moveTo>
                    <a:pt x="10001" y="12192"/>
                  </a:moveTo>
                  <a:cubicBezTo>
                    <a:pt x="5095" y="10306"/>
                    <a:pt x="1278" y="5099"/>
                    <a:pt x="0" y="0"/>
                  </a:cubicBezTo>
                </a:path>
              </a:pathLst>
            </a:custGeom>
            <a:noFill/>
            <a:ln w="9525" cap="flat" cmpd="sng">
              <a:solidFill>
                <a:srgbClr val="5A2543"/>
              </a:solidFill>
              <a:prstDash val="solid"/>
              <a:round/>
              <a:headEnd type="none" w="med" len="med"/>
              <a:tailEnd type="none" w="med" len="med"/>
            </a:ln>
          </p:spPr>
        </p:sp>
      </p:grpSp>
    </p:spTree>
    <p:extLst>
      <p:ext uri="{BB962C8B-B14F-4D97-AF65-F5344CB8AC3E}">
        <p14:creationId xmlns:p14="http://schemas.microsoft.com/office/powerpoint/2010/main" val="25383670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0-#ppt_w/2"/>
                                          </p:val>
                                        </p:tav>
                                        <p:tav tm="100000">
                                          <p:val>
                                            <p:strVal val="#ppt_x"/>
                                          </p:val>
                                        </p:tav>
                                      </p:tavLst>
                                    </p:anim>
                                    <p:anim calcmode="lin" valueType="num">
                                      <p:cBhvr additive="base">
                                        <p:cTn id="8"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100"/>
                                        </p:tgtEl>
                                        <p:attrNameLst>
                                          <p:attrName>style.visibility</p:attrName>
                                        </p:attrNameLst>
                                      </p:cBhvr>
                                      <p:to>
                                        <p:strVal val="visible"/>
                                      </p:to>
                                    </p:set>
                                    <p:animEffect transition="in" filter="fade">
                                      <p:cBhvr>
                                        <p:cTn id="13" dur="1000"/>
                                        <p:tgtEl>
                                          <p:spTgt spid="100"/>
                                        </p:tgtEl>
                                      </p:cBhvr>
                                    </p:animEffect>
                                    <p:anim calcmode="lin" valueType="num">
                                      <p:cBhvr>
                                        <p:cTn id="14" dur="1000" fill="hold"/>
                                        <p:tgtEl>
                                          <p:spTgt spid="100"/>
                                        </p:tgtEl>
                                        <p:attrNameLst>
                                          <p:attrName>ppt_x</p:attrName>
                                        </p:attrNameLst>
                                      </p:cBhvr>
                                      <p:tavLst>
                                        <p:tav tm="0">
                                          <p:val>
                                            <p:strVal val="#ppt_x"/>
                                          </p:val>
                                        </p:tav>
                                        <p:tav tm="100000">
                                          <p:val>
                                            <p:strVal val="#ppt_x"/>
                                          </p:val>
                                        </p:tav>
                                      </p:tavLst>
                                    </p:anim>
                                    <p:anim calcmode="lin" valueType="num">
                                      <p:cBhvr>
                                        <p:cTn id="15"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13">
                                            <p:txEl>
                                              <p:pRg st="0" end="0"/>
                                            </p:txEl>
                                          </p:spTgt>
                                        </p:tgtEl>
                                        <p:attrNameLst>
                                          <p:attrName>style.visibility</p:attrName>
                                        </p:attrNameLst>
                                      </p:cBhvr>
                                      <p:to>
                                        <p:strVal val="visible"/>
                                      </p:to>
                                    </p:set>
                                    <p:animEffect transition="in" filter="barn(inVertical)">
                                      <p:cBhvr>
                                        <p:cTn id="20" dur="500"/>
                                        <p:tgtEl>
                                          <p:spTgt spid="113">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3">
                                            <p:txEl>
                                              <p:pRg st="1" end="1"/>
                                            </p:txEl>
                                          </p:spTgt>
                                        </p:tgtEl>
                                        <p:attrNameLst>
                                          <p:attrName>style.visibility</p:attrName>
                                        </p:attrNameLst>
                                      </p:cBhvr>
                                      <p:to>
                                        <p:strVal val="visible"/>
                                      </p:to>
                                    </p:set>
                                    <p:animEffect transition="in" filter="barn(inVertical)">
                                      <p:cBhvr>
                                        <p:cTn id="25" dur="500"/>
                                        <p:tgtEl>
                                          <p:spTgt spid="113">
                                            <p:txEl>
                                              <p:p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112">
                                            <p:txEl>
                                              <p:pRg st="0" end="0"/>
                                            </p:txEl>
                                          </p:spTgt>
                                        </p:tgtEl>
                                        <p:attrNameLst>
                                          <p:attrName>style.visibility</p:attrName>
                                        </p:attrNameLst>
                                      </p:cBhvr>
                                      <p:to>
                                        <p:strVal val="visible"/>
                                      </p:to>
                                    </p:set>
                                    <p:animEffect transition="in" filter="fade">
                                      <p:cBhvr>
                                        <p:cTn id="30" dur="1000"/>
                                        <p:tgtEl>
                                          <p:spTgt spid="112">
                                            <p:txEl>
                                              <p:pRg st="0" end="0"/>
                                            </p:txEl>
                                          </p:spTgt>
                                        </p:tgtEl>
                                      </p:cBhvr>
                                    </p:animEffect>
                                    <p:anim calcmode="lin" valueType="num">
                                      <p:cBhvr>
                                        <p:cTn id="31" dur="1000" fill="hold"/>
                                        <p:tgtEl>
                                          <p:spTgt spid="112">
                                            <p:txEl>
                                              <p:pRg st="0" end="0"/>
                                            </p:txEl>
                                          </p:spTgt>
                                        </p:tgtEl>
                                        <p:attrNameLst>
                                          <p:attrName>ppt_x</p:attrName>
                                        </p:attrNameLst>
                                      </p:cBhvr>
                                      <p:tavLst>
                                        <p:tav tm="0">
                                          <p:val>
                                            <p:strVal val="#ppt_x"/>
                                          </p:val>
                                        </p:tav>
                                        <p:tav tm="100000">
                                          <p:val>
                                            <p:strVal val="#ppt_x"/>
                                          </p:val>
                                        </p:tav>
                                      </p:tavLst>
                                    </p:anim>
                                    <p:anim calcmode="lin" valueType="num">
                                      <p:cBhvr>
                                        <p:cTn id="32" dur="1000" fill="hold"/>
                                        <p:tgtEl>
                                          <p:spTgt spid="11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build="p"/>
      <p:bldP spid="11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776823"/>
          </a:xfrm>
          <a:custGeom>
            <a:avLst/>
            <a:gdLst>
              <a:gd name="connsiteX0" fmla="*/ 0 w 4012610"/>
              <a:gd name="connsiteY0" fmla="*/ 388412 h 776823"/>
              <a:gd name="connsiteX1" fmla="*/ 388412 w 4012610"/>
              <a:gd name="connsiteY1" fmla="*/ 0 h 776823"/>
              <a:gd name="connsiteX2" fmla="*/ 1100285 w 4012610"/>
              <a:gd name="connsiteY2" fmla="*/ 0 h 776823"/>
              <a:gd name="connsiteX3" fmla="*/ 1650369 w 4012610"/>
              <a:gd name="connsiteY3" fmla="*/ 0 h 776823"/>
              <a:gd name="connsiteX4" fmla="*/ 2232811 w 4012610"/>
              <a:gd name="connsiteY4" fmla="*/ 0 h 776823"/>
              <a:gd name="connsiteX5" fmla="*/ 2815252 w 4012610"/>
              <a:gd name="connsiteY5" fmla="*/ 0 h 776823"/>
              <a:gd name="connsiteX6" fmla="*/ 3624199 w 4012610"/>
              <a:gd name="connsiteY6" fmla="*/ 0 h 776823"/>
              <a:gd name="connsiteX7" fmla="*/ 4012611 w 4012610"/>
              <a:gd name="connsiteY7" fmla="*/ 388412 h 776823"/>
              <a:gd name="connsiteX8" fmla="*/ 4012610 w 4012610"/>
              <a:gd name="connsiteY8" fmla="*/ 388412 h 776823"/>
              <a:gd name="connsiteX9" fmla="*/ 3624198 w 4012610"/>
              <a:gd name="connsiteY9" fmla="*/ 776824 h 776823"/>
              <a:gd name="connsiteX10" fmla="*/ 2977041 w 4012610"/>
              <a:gd name="connsiteY10" fmla="*/ 776824 h 776823"/>
              <a:gd name="connsiteX11" fmla="*/ 2329884 w 4012610"/>
              <a:gd name="connsiteY11" fmla="*/ 776824 h 776823"/>
              <a:gd name="connsiteX12" fmla="*/ 1747442 w 4012610"/>
              <a:gd name="connsiteY12" fmla="*/ 776823 h 776823"/>
              <a:gd name="connsiteX13" fmla="*/ 1067927 w 4012610"/>
              <a:gd name="connsiteY13" fmla="*/ 776823 h 776823"/>
              <a:gd name="connsiteX14" fmla="*/ 388412 w 4012610"/>
              <a:gd name="connsiteY14" fmla="*/ 776823 h 776823"/>
              <a:gd name="connsiteX15" fmla="*/ 0 w 4012610"/>
              <a:gd name="connsiteY15" fmla="*/ 388411 h 776823"/>
              <a:gd name="connsiteX16" fmla="*/ 0 w 4012610"/>
              <a:gd name="connsiteY16" fmla="*/ 388412 h 77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12610" h="776823" fill="none" extrusionOk="0">
                <a:moveTo>
                  <a:pt x="0" y="388412"/>
                </a:moveTo>
                <a:cubicBezTo>
                  <a:pt x="-29213" y="153742"/>
                  <a:pt x="134594" y="-2790"/>
                  <a:pt x="388412" y="0"/>
                </a:cubicBezTo>
                <a:cubicBezTo>
                  <a:pt x="711936" y="-25154"/>
                  <a:pt x="829251" y="-34903"/>
                  <a:pt x="1100285" y="0"/>
                </a:cubicBezTo>
                <a:cubicBezTo>
                  <a:pt x="1371319" y="34903"/>
                  <a:pt x="1425067" y="-17383"/>
                  <a:pt x="1650369" y="0"/>
                </a:cubicBezTo>
                <a:cubicBezTo>
                  <a:pt x="1875671" y="17383"/>
                  <a:pt x="2025739" y="13990"/>
                  <a:pt x="2232811" y="0"/>
                </a:cubicBezTo>
                <a:cubicBezTo>
                  <a:pt x="2439883" y="-13990"/>
                  <a:pt x="2632991" y="-20017"/>
                  <a:pt x="2815252" y="0"/>
                </a:cubicBezTo>
                <a:cubicBezTo>
                  <a:pt x="2997513" y="20017"/>
                  <a:pt x="3326374" y="-26942"/>
                  <a:pt x="3624199" y="0"/>
                </a:cubicBezTo>
                <a:cubicBezTo>
                  <a:pt x="3844131" y="51444"/>
                  <a:pt x="4031007" y="167710"/>
                  <a:pt x="4012611" y="388412"/>
                </a:cubicBezTo>
                <a:lnTo>
                  <a:pt x="4012610" y="388412"/>
                </a:lnTo>
                <a:cubicBezTo>
                  <a:pt x="4011815" y="581497"/>
                  <a:pt x="3855735" y="780374"/>
                  <a:pt x="3624198" y="776824"/>
                </a:cubicBezTo>
                <a:cubicBezTo>
                  <a:pt x="3442261" y="759041"/>
                  <a:pt x="3278891" y="800525"/>
                  <a:pt x="2977041" y="776824"/>
                </a:cubicBezTo>
                <a:cubicBezTo>
                  <a:pt x="2675191" y="753123"/>
                  <a:pt x="2556167" y="748755"/>
                  <a:pt x="2329884" y="776824"/>
                </a:cubicBezTo>
                <a:cubicBezTo>
                  <a:pt x="2103601" y="804893"/>
                  <a:pt x="2018762" y="777223"/>
                  <a:pt x="1747442" y="776823"/>
                </a:cubicBezTo>
                <a:cubicBezTo>
                  <a:pt x="1476122" y="776423"/>
                  <a:pt x="1281233" y="786768"/>
                  <a:pt x="1067927" y="776823"/>
                </a:cubicBezTo>
                <a:cubicBezTo>
                  <a:pt x="854621" y="766878"/>
                  <a:pt x="719083" y="802772"/>
                  <a:pt x="388412" y="776823"/>
                </a:cubicBezTo>
                <a:cubicBezTo>
                  <a:pt x="164547" y="805977"/>
                  <a:pt x="-9412" y="573285"/>
                  <a:pt x="0" y="388411"/>
                </a:cubicBezTo>
                <a:lnTo>
                  <a:pt x="0" y="388412"/>
                </a:lnTo>
                <a:close/>
              </a:path>
              <a:path w="4012610" h="776823" stroke="0" extrusionOk="0">
                <a:moveTo>
                  <a:pt x="0" y="388412"/>
                </a:moveTo>
                <a:cubicBezTo>
                  <a:pt x="-37607" y="150701"/>
                  <a:pt x="126895" y="17641"/>
                  <a:pt x="388412" y="0"/>
                </a:cubicBezTo>
                <a:cubicBezTo>
                  <a:pt x="604645" y="33379"/>
                  <a:pt x="859017" y="-14836"/>
                  <a:pt x="1100285" y="0"/>
                </a:cubicBezTo>
                <a:cubicBezTo>
                  <a:pt x="1341553" y="14836"/>
                  <a:pt x="1547060" y="-1144"/>
                  <a:pt x="1715085" y="0"/>
                </a:cubicBezTo>
                <a:cubicBezTo>
                  <a:pt x="1883110" y="1144"/>
                  <a:pt x="2037387" y="16764"/>
                  <a:pt x="2297526" y="0"/>
                </a:cubicBezTo>
                <a:cubicBezTo>
                  <a:pt x="2557665" y="-16764"/>
                  <a:pt x="2728877" y="-16430"/>
                  <a:pt x="2977042" y="0"/>
                </a:cubicBezTo>
                <a:cubicBezTo>
                  <a:pt x="3225207" y="16430"/>
                  <a:pt x="3490760" y="-3489"/>
                  <a:pt x="3624199" y="0"/>
                </a:cubicBezTo>
                <a:cubicBezTo>
                  <a:pt x="3855123" y="-26704"/>
                  <a:pt x="3986086" y="197208"/>
                  <a:pt x="4012611" y="388412"/>
                </a:cubicBezTo>
                <a:lnTo>
                  <a:pt x="4012610" y="388412"/>
                </a:lnTo>
                <a:cubicBezTo>
                  <a:pt x="4058375" y="611084"/>
                  <a:pt x="3827909" y="794694"/>
                  <a:pt x="3624198" y="776824"/>
                </a:cubicBezTo>
                <a:cubicBezTo>
                  <a:pt x="3472586" y="758051"/>
                  <a:pt x="3147706" y="748649"/>
                  <a:pt x="2977041" y="776824"/>
                </a:cubicBezTo>
                <a:cubicBezTo>
                  <a:pt x="2806376" y="804999"/>
                  <a:pt x="2546817" y="787809"/>
                  <a:pt x="2329884" y="776824"/>
                </a:cubicBezTo>
                <a:cubicBezTo>
                  <a:pt x="2112951" y="765838"/>
                  <a:pt x="1880030" y="750884"/>
                  <a:pt x="1650369" y="776823"/>
                </a:cubicBezTo>
                <a:cubicBezTo>
                  <a:pt x="1420708" y="802762"/>
                  <a:pt x="1369290" y="757329"/>
                  <a:pt x="1100285" y="776823"/>
                </a:cubicBezTo>
                <a:cubicBezTo>
                  <a:pt x="831280" y="796317"/>
                  <a:pt x="672929" y="809065"/>
                  <a:pt x="388412" y="776823"/>
                </a:cubicBezTo>
                <a:cubicBezTo>
                  <a:pt x="179297" y="751428"/>
                  <a:pt x="-8226" y="604276"/>
                  <a:pt x="0" y="388411"/>
                </a:cubicBezTo>
                <a:lnTo>
                  <a:pt x="0" y="388412"/>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795073" y="314361"/>
            <a:ext cx="4012611" cy="707886"/>
          </a:xfrm>
          <a:prstGeom prst="rect">
            <a:avLst/>
          </a:prstGeom>
          <a:noFill/>
        </p:spPr>
        <p:txBody>
          <a:bodyPr wrap="square" rtlCol="0">
            <a:spAutoFit/>
          </a:bodyPr>
          <a:lstStyle/>
          <a:p>
            <a:pPr lvl="0" algn="ctr" defTabSz="685800">
              <a:buClrTx/>
              <a:defRPr/>
            </a:pPr>
            <a:r>
              <a:rPr lang="vi-VN" sz="2000" b="1">
                <a:solidFill>
                  <a:schemeClr val="bg1"/>
                </a:solidFill>
                <a:latin typeface="+mj-lt"/>
              </a:rPr>
              <a:t>Sự nâng niu, trân trọng đối với từng cảnh vật, từng kỉ niệm</a:t>
            </a:r>
            <a:endParaRPr kumimoji="0" lang="zh-CN" altLang="en-US" sz="4000" b="1" i="0" u="none" strike="noStrike" kern="1200" cap="none" spc="225" normalizeH="0" baseline="0" noProof="0" dirty="0">
              <a:ln>
                <a:noFill/>
              </a:ln>
              <a:solidFill>
                <a:schemeClr val="bg1"/>
              </a:solidFill>
              <a:effectLst/>
              <a:uLnTx/>
              <a:uFillTx/>
              <a:latin typeface="+mj-lt"/>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179330" y="182717"/>
            <a:ext cx="908322" cy="815451"/>
          </a:xfrm>
          <a:prstGeom prst="rect">
            <a:avLst/>
          </a:prstGeom>
        </p:spPr>
      </p:pic>
      <p:grpSp>
        <p:nvGrpSpPr>
          <p:cNvPr id="2" name="Google Shape;730;p21">
            <a:extLst>
              <a:ext uri="{FF2B5EF4-FFF2-40B4-BE49-F238E27FC236}">
                <a16:creationId xmlns:a16="http://schemas.microsoft.com/office/drawing/2014/main" id="{B2D83E7A-69B5-E287-3E44-067B608D5471}"/>
              </a:ext>
            </a:extLst>
          </p:cNvPr>
          <p:cNvGrpSpPr/>
          <p:nvPr/>
        </p:nvGrpSpPr>
        <p:grpSpPr>
          <a:xfrm>
            <a:off x="4875746" y="1263946"/>
            <a:ext cx="1097700" cy="1097700"/>
            <a:chOff x="5578575" y="1510138"/>
            <a:chExt cx="1097700" cy="1097700"/>
          </a:xfrm>
        </p:grpSpPr>
        <p:sp>
          <p:nvSpPr>
            <p:cNvPr id="5" name="Google Shape;731;p21">
              <a:extLst>
                <a:ext uri="{FF2B5EF4-FFF2-40B4-BE49-F238E27FC236}">
                  <a16:creationId xmlns:a16="http://schemas.microsoft.com/office/drawing/2014/main" id="{56E233EB-93BA-A9BB-EF63-BCDB9AF4F3DA}"/>
                </a:ext>
              </a:extLst>
            </p:cNvPr>
            <p:cNvSpPr/>
            <p:nvPr/>
          </p:nvSpPr>
          <p:spPr>
            <a:xfrm>
              <a:off x="5578575" y="1510138"/>
              <a:ext cx="1097700" cy="1097700"/>
            </a:xfrm>
            <a:prstGeom prst="ellipse">
              <a:avLst/>
            </a:prstGeom>
            <a:solidFill>
              <a:srgbClr val="FFFFFF"/>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 name="Google Shape;732;p21">
              <a:extLst>
                <a:ext uri="{FF2B5EF4-FFF2-40B4-BE49-F238E27FC236}">
                  <a16:creationId xmlns:a16="http://schemas.microsoft.com/office/drawing/2014/main" id="{12E43EA2-A242-8C5F-37EA-D1886B429B81}"/>
                </a:ext>
              </a:extLst>
            </p:cNvPr>
            <p:cNvGrpSpPr/>
            <p:nvPr/>
          </p:nvGrpSpPr>
          <p:grpSpPr>
            <a:xfrm>
              <a:off x="5791643" y="1723226"/>
              <a:ext cx="671557" cy="671532"/>
              <a:chOff x="-956886" y="2586420"/>
              <a:chExt cx="848567" cy="848537"/>
            </a:xfrm>
          </p:grpSpPr>
          <p:sp>
            <p:nvSpPr>
              <p:cNvPr id="9" name="Google Shape;733;p21">
                <a:extLst>
                  <a:ext uri="{FF2B5EF4-FFF2-40B4-BE49-F238E27FC236}">
                    <a16:creationId xmlns:a16="http://schemas.microsoft.com/office/drawing/2014/main" id="{4E3033C8-7141-BB40-B418-00E35098076C}"/>
                  </a:ext>
                </a:extLst>
              </p:cNvPr>
              <p:cNvSpPr/>
              <p:nvPr/>
            </p:nvSpPr>
            <p:spPr>
              <a:xfrm>
                <a:off x="-448455" y="3094851"/>
                <a:ext cx="340136" cy="340106"/>
              </a:xfrm>
              <a:custGeom>
                <a:avLst/>
                <a:gdLst/>
                <a:ahLst/>
                <a:cxnLst/>
                <a:rect l="l" t="t" r="r" b="b"/>
                <a:pathLst>
                  <a:path w="11413" h="11412" extrusionOk="0">
                    <a:moveTo>
                      <a:pt x="9464" y="0"/>
                    </a:moveTo>
                    <a:lnTo>
                      <a:pt x="1" y="9463"/>
                    </a:lnTo>
                    <a:lnTo>
                      <a:pt x="508" y="9938"/>
                    </a:lnTo>
                    <a:lnTo>
                      <a:pt x="1621" y="10675"/>
                    </a:lnTo>
                    <a:lnTo>
                      <a:pt x="2833" y="11166"/>
                    </a:lnTo>
                    <a:lnTo>
                      <a:pt x="4094" y="11412"/>
                    </a:lnTo>
                    <a:lnTo>
                      <a:pt x="5387" y="11412"/>
                    </a:lnTo>
                    <a:lnTo>
                      <a:pt x="6648" y="11166"/>
                    </a:lnTo>
                    <a:lnTo>
                      <a:pt x="7859" y="10675"/>
                    </a:lnTo>
                    <a:lnTo>
                      <a:pt x="8973" y="9938"/>
                    </a:lnTo>
                    <a:lnTo>
                      <a:pt x="9464" y="9463"/>
                    </a:lnTo>
                    <a:lnTo>
                      <a:pt x="9939" y="8956"/>
                    </a:lnTo>
                    <a:lnTo>
                      <a:pt x="10675" y="7843"/>
                    </a:lnTo>
                    <a:lnTo>
                      <a:pt x="11167" y="6647"/>
                    </a:lnTo>
                    <a:lnTo>
                      <a:pt x="11412" y="5370"/>
                    </a:lnTo>
                    <a:lnTo>
                      <a:pt x="11412" y="4093"/>
                    </a:lnTo>
                    <a:lnTo>
                      <a:pt x="11167" y="2816"/>
                    </a:lnTo>
                    <a:lnTo>
                      <a:pt x="10675" y="1605"/>
                    </a:lnTo>
                    <a:lnTo>
                      <a:pt x="9939" y="491"/>
                    </a:lnTo>
                    <a:lnTo>
                      <a:pt x="9464" y="0"/>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734;p21">
                <a:extLst>
                  <a:ext uri="{FF2B5EF4-FFF2-40B4-BE49-F238E27FC236}">
                    <a16:creationId xmlns:a16="http://schemas.microsoft.com/office/drawing/2014/main" id="{F6B1A5DA-FE16-2553-377F-29A6A74BF391}"/>
                  </a:ext>
                </a:extLst>
              </p:cNvPr>
              <p:cNvSpPr/>
              <p:nvPr/>
            </p:nvSpPr>
            <p:spPr>
              <a:xfrm>
                <a:off x="-507017" y="3036289"/>
                <a:ext cx="375750" cy="375243"/>
              </a:xfrm>
              <a:custGeom>
                <a:avLst/>
                <a:gdLst/>
                <a:ahLst/>
                <a:cxnLst/>
                <a:rect l="l" t="t" r="r" b="b"/>
                <a:pathLst>
                  <a:path w="12608" h="12591" extrusionOk="0">
                    <a:moveTo>
                      <a:pt x="1" y="0"/>
                    </a:moveTo>
                    <a:lnTo>
                      <a:pt x="1" y="6697"/>
                    </a:lnTo>
                    <a:lnTo>
                      <a:pt x="34" y="7335"/>
                    </a:lnTo>
                    <a:lnTo>
                      <a:pt x="279" y="8612"/>
                    </a:lnTo>
                    <a:lnTo>
                      <a:pt x="754" y="9808"/>
                    </a:lnTo>
                    <a:lnTo>
                      <a:pt x="1491" y="10921"/>
                    </a:lnTo>
                    <a:lnTo>
                      <a:pt x="1966" y="11428"/>
                    </a:lnTo>
                    <a:lnTo>
                      <a:pt x="2342" y="11772"/>
                    </a:lnTo>
                    <a:lnTo>
                      <a:pt x="3226" y="12280"/>
                    </a:lnTo>
                    <a:lnTo>
                      <a:pt x="4209" y="12542"/>
                    </a:lnTo>
                    <a:lnTo>
                      <a:pt x="5289" y="12591"/>
                    </a:lnTo>
                    <a:lnTo>
                      <a:pt x="6402" y="12427"/>
                    </a:lnTo>
                    <a:lnTo>
                      <a:pt x="7532" y="12051"/>
                    </a:lnTo>
                    <a:lnTo>
                      <a:pt x="8662" y="11477"/>
                    </a:lnTo>
                    <a:lnTo>
                      <a:pt x="9726" y="10692"/>
                    </a:lnTo>
                    <a:lnTo>
                      <a:pt x="10217" y="10217"/>
                    </a:lnTo>
                    <a:lnTo>
                      <a:pt x="10692" y="9709"/>
                    </a:lnTo>
                    <a:lnTo>
                      <a:pt x="11478" y="8645"/>
                    </a:lnTo>
                    <a:lnTo>
                      <a:pt x="12067" y="7532"/>
                    </a:lnTo>
                    <a:lnTo>
                      <a:pt x="12444" y="6402"/>
                    </a:lnTo>
                    <a:lnTo>
                      <a:pt x="12608" y="5272"/>
                    </a:lnTo>
                    <a:lnTo>
                      <a:pt x="12558" y="4208"/>
                    </a:lnTo>
                    <a:lnTo>
                      <a:pt x="12280" y="3209"/>
                    </a:lnTo>
                    <a:lnTo>
                      <a:pt x="11789" y="2342"/>
                    </a:lnTo>
                    <a:lnTo>
                      <a:pt x="11429" y="1965"/>
                    </a:lnTo>
                    <a:lnTo>
                      <a:pt x="10938" y="1490"/>
                    </a:lnTo>
                    <a:lnTo>
                      <a:pt x="9824" y="754"/>
                    </a:lnTo>
                    <a:lnTo>
                      <a:pt x="8613" y="262"/>
                    </a:lnTo>
                    <a:lnTo>
                      <a:pt x="7352" y="17"/>
                    </a:lnTo>
                    <a:lnTo>
                      <a:pt x="6697" y="0"/>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735;p21">
                <a:extLst>
                  <a:ext uri="{FF2B5EF4-FFF2-40B4-BE49-F238E27FC236}">
                    <a16:creationId xmlns:a16="http://schemas.microsoft.com/office/drawing/2014/main" id="{C8205927-AE44-491A-02D0-8EF442EEBF98}"/>
                  </a:ext>
                </a:extLst>
              </p:cNvPr>
              <p:cNvSpPr/>
              <p:nvPr/>
            </p:nvSpPr>
            <p:spPr>
              <a:xfrm>
                <a:off x="-448455" y="2586420"/>
                <a:ext cx="340136" cy="340106"/>
              </a:xfrm>
              <a:custGeom>
                <a:avLst/>
                <a:gdLst/>
                <a:ahLst/>
                <a:cxnLst/>
                <a:rect l="l" t="t" r="r" b="b"/>
                <a:pathLst>
                  <a:path w="11413" h="11412" extrusionOk="0">
                    <a:moveTo>
                      <a:pt x="4094" y="0"/>
                    </a:moveTo>
                    <a:lnTo>
                      <a:pt x="2833" y="246"/>
                    </a:lnTo>
                    <a:lnTo>
                      <a:pt x="1621" y="737"/>
                    </a:lnTo>
                    <a:lnTo>
                      <a:pt x="508" y="1474"/>
                    </a:lnTo>
                    <a:lnTo>
                      <a:pt x="1" y="1948"/>
                    </a:lnTo>
                    <a:lnTo>
                      <a:pt x="9464" y="11412"/>
                    </a:lnTo>
                    <a:lnTo>
                      <a:pt x="9939" y="10904"/>
                    </a:lnTo>
                    <a:lnTo>
                      <a:pt x="10675" y="9791"/>
                    </a:lnTo>
                    <a:lnTo>
                      <a:pt x="11167" y="8579"/>
                    </a:lnTo>
                    <a:lnTo>
                      <a:pt x="11412" y="7319"/>
                    </a:lnTo>
                    <a:lnTo>
                      <a:pt x="11412" y="6042"/>
                    </a:lnTo>
                    <a:lnTo>
                      <a:pt x="11167" y="4764"/>
                    </a:lnTo>
                    <a:lnTo>
                      <a:pt x="10675" y="3553"/>
                    </a:lnTo>
                    <a:lnTo>
                      <a:pt x="9939" y="2440"/>
                    </a:lnTo>
                    <a:lnTo>
                      <a:pt x="9464" y="1948"/>
                    </a:lnTo>
                    <a:lnTo>
                      <a:pt x="8973" y="1474"/>
                    </a:lnTo>
                    <a:lnTo>
                      <a:pt x="7859" y="737"/>
                    </a:lnTo>
                    <a:lnTo>
                      <a:pt x="6648" y="246"/>
                    </a:lnTo>
                    <a:lnTo>
                      <a:pt x="5387" y="0"/>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 name="Google Shape;736;p21">
                <a:extLst>
                  <a:ext uri="{FF2B5EF4-FFF2-40B4-BE49-F238E27FC236}">
                    <a16:creationId xmlns:a16="http://schemas.microsoft.com/office/drawing/2014/main" id="{32BC9766-979F-9248-97B2-8997E19031F4}"/>
                  </a:ext>
                </a:extLst>
              </p:cNvPr>
              <p:cNvSpPr/>
              <p:nvPr/>
            </p:nvSpPr>
            <p:spPr>
              <a:xfrm>
                <a:off x="-507017" y="2609339"/>
                <a:ext cx="375750" cy="375750"/>
              </a:xfrm>
              <a:custGeom>
                <a:avLst/>
                <a:gdLst/>
                <a:ahLst/>
                <a:cxnLst/>
                <a:rect l="l" t="t" r="r" b="b"/>
                <a:pathLst>
                  <a:path w="12608" h="12608" extrusionOk="0">
                    <a:moveTo>
                      <a:pt x="5289" y="1"/>
                    </a:moveTo>
                    <a:lnTo>
                      <a:pt x="4209" y="66"/>
                    </a:lnTo>
                    <a:lnTo>
                      <a:pt x="3226" y="328"/>
                    </a:lnTo>
                    <a:lnTo>
                      <a:pt x="2342" y="836"/>
                    </a:lnTo>
                    <a:lnTo>
                      <a:pt x="1966" y="1179"/>
                    </a:lnTo>
                    <a:lnTo>
                      <a:pt x="1491" y="1671"/>
                    </a:lnTo>
                    <a:lnTo>
                      <a:pt x="754" y="2784"/>
                    </a:lnTo>
                    <a:lnTo>
                      <a:pt x="279" y="3995"/>
                    </a:lnTo>
                    <a:lnTo>
                      <a:pt x="34" y="5273"/>
                    </a:lnTo>
                    <a:lnTo>
                      <a:pt x="1" y="5911"/>
                    </a:lnTo>
                    <a:lnTo>
                      <a:pt x="1" y="12607"/>
                    </a:lnTo>
                    <a:lnTo>
                      <a:pt x="6697" y="12607"/>
                    </a:lnTo>
                    <a:lnTo>
                      <a:pt x="7352" y="12591"/>
                    </a:lnTo>
                    <a:lnTo>
                      <a:pt x="8613" y="12345"/>
                    </a:lnTo>
                    <a:lnTo>
                      <a:pt x="9824" y="11854"/>
                    </a:lnTo>
                    <a:lnTo>
                      <a:pt x="10938" y="11117"/>
                    </a:lnTo>
                    <a:lnTo>
                      <a:pt x="11429" y="10643"/>
                    </a:lnTo>
                    <a:lnTo>
                      <a:pt x="11789" y="10266"/>
                    </a:lnTo>
                    <a:lnTo>
                      <a:pt x="12280" y="9382"/>
                    </a:lnTo>
                    <a:lnTo>
                      <a:pt x="12558" y="8400"/>
                    </a:lnTo>
                    <a:lnTo>
                      <a:pt x="12608" y="7319"/>
                    </a:lnTo>
                    <a:lnTo>
                      <a:pt x="12444" y="6206"/>
                    </a:lnTo>
                    <a:lnTo>
                      <a:pt x="12067" y="5076"/>
                    </a:lnTo>
                    <a:lnTo>
                      <a:pt x="11478" y="3946"/>
                    </a:lnTo>
                    <a:lnTo>
                      <a:pt x="10692" y="2882"/>
                    </a:lnTo>
                    <a:lnTo>
                      <a:pt x="10217" y="2391"/>
                    </a:lnTo>
                    <a:lnTo>
                      <a:pt x="9726" y="1916"/>
                    </a:lnTo>
                    <a:lnTo>
                      <a:pt x="8662" y="1130"/>
                    </a:lnTo>
                    <a:lnTo>
                      <a:pt x="7532" y="557"/>
                    </a:lnTo>
                    <a:lnTo>
                      <a:pt x="6402" y="181"/>
                    </a:lnTo>
                    <a:lnTo>
                      <a:pt x="5289" y="1"/>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 name="Google Shape;737;p21">
                <a:extLst>
                  <a:ext uri="{FF2B5EF4-FFF2-40B4-BE49-F238E27FC236}">
                    <a16:creationId xmlns:a16="http://schemas.microsoft.com/office/drawing/2014/main" id="{F81456BF-45FD-8963-3879-FF772B0154D1}"/>
                  </a:ext>
                </a:extLst>
              </p:cNvPr>
              <p:cNvSpPr/>
              <p:nvPr/>
            </p:nvSpPr>
            <p:spPr>
              <a:xfrm>
                <a:off x="-956886" y="2586420"/>
                <a:ext cx="340136" cy="340106"/>
              </a:xfrm>
              <a:custGeom>
                <a:avLst/>
                <a:gdLst/>
                <a:ahLst/>
                <a:cxnLst/>
                <a:rect l="l" t="t" r="r" b="b"/>
                <a:pathLst>
                  <a:path w="11413" h="11412" extrusionOk="0">
                    <a:moveTo>
                      <a:pt x="6042" y="0"/>
                    </a:moveTo>
                    <a:lnTo>
                      <a:pt x="4781" y="246"/>
                    </a:lnTo>
                    <a:lnTo>
                      <a:pt x="3570" y="737"/>
                    </a:lnTo>
                    <a:lnTo>
                      <a:pt x="2456" y="1474"/>
                    </a:lnTo>
                    <a:lnTo>
                      <a:pt x="1949" y="1948"/>
                    </a:lnTo>
                    <a:lnTo>
                      <a:pt x="1474" y="2440"/>
                    </a:lnTo>
                    <a:lnTo>
                      <a:pt x="737" y="3553"/>
                    </a:lnTo>
                    <a:lnTo>
                      <a:pt x="246" y="4764"/>
                    </a:lnTo>
                    <a:lnTo>
                      <a:pt x="1" y="6042"/>
                    </a:lnTo>
                    <a:lnTo>
                      <a:pt x="1" y="7319"/>
                    </a:lnTo>
                    <a:lnTo>
                      <a:pt x="246" y="8579"/>
                    </a:lnTo>
                    <a:lnTo>
                      <a:pt x="737" y="9791"/>
                    </a:lnTo>
                    <a:lnTo>
                      <a:pt x="1474" y="10904"/>
                    </a:lnTo>
                    <a:lnTo>
                      <a:pt x="1949" y="11412"/>
                    </a:lnTo>
                    <a:lnTo>
                      <a:pt x="11412" y="1948"/>
                    </a:lnTo>
                    <a:lnTo>
                      <a:pt x="10921" y="1474"/>
                    </a:lnTo>
                    <a:lnTo>
                      <a:pt x="9808" y="737"/>
                    </a:lnTo>
                    <a:lnTo>
                      <a:pt x="8596" y="246"/>
                    </a:lnTo>
                    <a:lnTo>
                      <a:pt x="7319" y="0"/>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738;p21">
                <a:extLst>
                  <a:ext uri="{FF2B5EF4-FFF2-40B4-BE49-F238E27FC236}">
                    <a16:creationId xmlns:a16="http://schemas.microsoft.com/office/drawing/2014/main" id="{3212ECE8-7C3A-DEB8-872B-F1FF322D49FC}"/>
                  </a:ext>
                </a:extLst>
              </p:cNvPr>
              <p:cNvSpPr/>
              <p:nvPr/>
            </p:nvSpPr>
            <p:spPr>
              <a:xfrm>
                <a:off x="-933461" y="2609339"/>
                <a:ext cx="375243" cy="375750"/>
              </a:xfrm>
              <a:custGeom>
                <a:avLst/>
                <a:gdLst/>
                <a:ahLst/>
                <a:cxnLst/>
                <a:rect l="l" t="t" r="r" b="b"/>
                <a:pathLst>
                  <a:path w="12591" h="12608" extrusionOk="0">
                    <a:moveTo>
                      <a:pt x="7319" y="1"/>
                    </a:moveTo>
                    <a:lnTo>
                      <a:pt x="6189" y="181"/>
                    </a:lnTo>
                    <a:lnTo>
                      <a:pt x="5060" y="557"/>
                    </a:lnTo>
                    <a:lnTo>
                      <a:pt x="3946" y="1130"/>
                    </a:lnTo>
                    <a:lnTo>
                      <a:pt x="2882" y="1916"/>
                    </a:lnTo>
                    <a:lnTo>
                      <a:pt x="2374" y="2391"/>
                    </a:lnTo>
                    <a:lnTo>
                      <a:pt x="1900" y="2882"/>
                    </a:lnTo>
                    <a:lnTo>
                      <a:pt x="1114" y="3946"/>
                    </a:lnTo>
                    <a:lnTo>
                      <a:pt x="541" y="5076"/>
                    </a:lnTo>
                    <a:lnTo>
                      <a:pt x="164" y="6206"/>
                    </a:lnTo>
                    <a:lnTo>
                      <a:pt x="1" y="7319"/>
                    </a:lnTo>
                    <a:lnTo>
                      <a:pt x="50" y="8400"/>
                    </a:lnTo>
                    <a:lnTo>
                      <a:pt x="312" y="9382"/>
                    </a:lnTo>
                    <a:lnTo>
                      <a:pt x="819" y="10266"/>
                    </a:lnTo>
                    <a:lnTo>
                      <a:pt x="1163" y="10643"/>
                    </a:lnTo>
                    <a:lnTo>
                      <a:pt x="1670" y="11117"/>
                    </a:lnTo>
                    <a:lnTo>
                      <a:pt x="2784" y="11854"/>
                    </a:lnTo>
                    <a:lnTo>
                      <a:pt x="3995" y="12345"/>
                    </a:lnTo>
                    <a:lnTo>
                      <a:pt x="5256" y="12591"/>
                    </a:lnTo>
                    <a:lnTo>
                      <a:pt x="5895" y="12607"/>
                    </a:lnTo>
                    <a:lnTo>
                      <a:pt x="12591" y="12607"/>
                    </a:lnTo>
                    <a:lnTo>
                      <a:pt x="12591" y="5911"/>
                    </a:lnTo>
                    <a:lnTo>
                      <a:pt x="12574" y="5273"/>
                    </a:lnTo>
                    <a:lnTo>
                      <a:pt x="12329" y="3995"/>
                    </a:lnTo>
                    <a:lnTo>
                      <a:pt x="11838" y="2784"/>
                    </a:lnTo>
                    <a:lnTo>
                      <a:pt x="11101" y="1671"/>
                    </a:lnTo>
                    <a:lnTo>
                      <a:pt x="10626" y="1179"/>
                    </a:lnTo>
                    <a:lnTo>
                      <a:pt x="10250" y="836"/>
                    </a:lnTo>
                    <a:lnTo>
                      <a:pt x="9382" y="328"/>
                    </a:lnTo>
                    <a:lnTo>
                      <a:pt x="8383" y="66"/>
                    </a:lnTo>
                    <a:lnTo>
                      <a:pt x="7319" y="1"/>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739;p21">
                <a:extLst>
                  <a:ext uri="{FF2B5EF4-FFF2-40B4-BE49-F238E27FC236}">
                    <a16:creationId xmlns:a16="http://schemas.microsoft.com/office/drawing/2014/main" id="{D1007DF7-70C4-5849-300D-518BE93D8A48}"/>
                  </a:ext>
                </a:extLst>
              </p:cNvPr>
              <p:cNvSpPr/>
              <p:nvPr/>
            </p:nvSpPr>
            <p:spPr>
              <a:xfrm>
                <a:off x="-956886" y="3094851"/>
                <a:ext cx="340136" cy="340106"/>
              </a:xfrm>
              <a:custGeom>
                <a:avLst/>
                <a:gdLst/>
                <a:ahLst/>
                <a:cxnLst/>
                <a:rect l="l" t="t" r="r" b="b"/>
                <a:pathLst>
                  <a:path w="11413" h="11412" extrusionOk="0">
                    <a:moveTo>
                      <a:pt x="1949" y="0"/>
                    </a:moveTo>
                    <a:lnTo>
                      <a:pt x="1474" y="491"/>
                    </a:lnTo>
                    <a:lnTo>
                      <a:pt x="737" y="1605"/>
                    </a:lnTo>
                    <a:lnTo>
                      <a:pt x="246" y="2816"/>
                    </a:lnTo>
                    <a:lnTo>
                      <a:pt x="1" y="4093"/>
                    </a:lnTo>
                    <a:lnTo>
                      <a:pt x="1" y="5370"/>
                    </a:lnTo>
                    <a:lnTo>
                      <a:pt x="246" y="6647"/>
                    </a:lnTo>
                    <a:lnTo>
                      <a:pt x="737" y="7843"/>
                    </a:lnTo>
                    <a:lnTo>
                      <a:pt x="1474" y="8956"/>
                    </a:lnTo>
                    <a:lnTo>
                      <a:pt x="1949" y="9463"/>
                    </a:lnTo>
                    <a:lnTo>
                      <a:pt x="2456" y="9938"/>
                    </a:lnTo>
                    <a:lnTo>
                      <a:pt x="3570" y="10675"/>
                    </a:lnTo>
                    <a:lnTo>
                      <a:pt x="4781" y="11166"/>
                    </a:lnTo>
                    <a:lnTo>
                      <a:pt x="6042" y="11412"/>
                    </a:lnTo>
                    <a:lnTo>
                      <a:pt x="7319" y="11412"/>
                    </a:lnTo>
                    <a:lnTo>
                      <a:pt x="8596" y="11166"/>
                    </a:lnTo>
                    <a:lnTo>
                      <a:pt x="9808" y="10675"/>
                    </a:lnTo>
                    <a:lnTo>
                      <a:pt x="10921" y="9938"/>
                    </a:lnTo>
                    <a:lnTo>
                      <a:pt x="11412" y="9463"/>
                    </a:lnTo>
                    <a:lnTo>
                      <a:pt x="1949" y="0"/>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740;p21">
                <a:extLst>
                  <a:ext uri="{FF2B5EF4-FFF2-40B4-BE49-F238E27FC236}">
                    <a16:creationId xmlns:a16="http://schemas.microsoft.com/office/drawing/2014/main" id="{A026E8A3-7A59-D970-304D-072718968C5B}"/>
                  </a:ext>
                </a:extLst>
              </p:cNvPr>
              <p:cNvSpPr/>
              <p:nvPr/>
            </p:nvSpPr>
            <p:spPr>
              <a:xfrm>
                <a:off x="-933461" y="3036289"/>
                <a:ext cx="375243" cy="375243"/>
              </a:xfrm>
              <a:custGeom>
                <a:avLst/>
                <a:gdLst/>
                <a:ahLst/>
                <a:cxnLst/>
                <a:rect l="l" t="t" r="r" b="b"/>
                <a:pathLst>
                  <a:path w="12591" h="12591" extrusionOk="0">
                    <a:moveTo>
                      <a:pt x="5895" y="0"/>
                    </a:moveTo>
                    <a:lnTo>
                      <a:pt x="5256" y="17"/>
                    </a:lnTo>
                    <a:lnTo>
                      <a:pt x="3995" y="262"/>
                    </a:lnTo>
                    <a:lnTo>
                      <a:pt x="2784" y="754"/>
                    </a:lnTo>
                    <a:lnTo>
                      <a:pt x="1670" y="1490"/>
                    </a:lnTo>
                    <a:lnTo>
                      <a:pt x="1163" y="1965"/>
                    </a:lnTo>
                    <a:lnTo>
                      <a:pt x="819" y="2342"/>
                    </a:lnTo>
                    <a:lnTo>
                      <a:pt x="312" y="3209"/>
                    </a:lnTo>
                    <a:lnTo>
                      <a:pt x="50" y="4208"/>
                    </a:lnTo>
                    <a:lnTo>
                      <a:pt x="1" y="5272"/>
                    </a:lnTo>
                    <a:lnTo>
                      <a:pt x="164" y="6402"/>
                    </a:lnTo>
                    <a:lnTo>
                      <a:pt x="541" y="7532"/>
                    </a:lnTo>
                    <a:lnTo>
                      <a:pt x="1114" y="8645"/>
                    </a:lnTo>
                    <a:lnTo>
                      <a:pt x="1900" y="9709"/>
                    </a:lnTo>
                    <a:lnTo>
                      <a:pt x="2374" y="10217"/>
                    </a:lnTo>
                    <a:lnTo>
                      <a:pt x="2882" y="10692"/>
                    </a:lnTo>
                    <a:lnTo>
                      <a:pt x="3946" y="11477"/>
                    </a:lnTo>
                    <a:lnTo>
                      <a:pt x="5060" y="12051"/>
                    </a:lnTo>
                    <a:lnTo>
                      <a:pt x="6189" y="12427"/>
                    </a:lnTo>
                    <a:lnTo>
                      <a:pt x="7319" y="12591"/>
                    </a:lnTo>
                    <a:lnTo>
                      <a:pt x="8383" y="12542"/>
                    </a:lnTo>
                    <a:lnTo>
                      <a:pt x="9382" y="12280"/>
                    </a:lnTo>
                    <a:lnTo>
                      <a:pt x="10250" y="11772"/>
                    </a:lnTo>
                    <a:lnTo>
                      <a:pt x="10626" y="11428"/>
                    </a:lnTo>
                    <a:lnTo>
                      <a:pt x="11101" y="10921"/>
                    </a:lnTo>
                    <a:lnTo>
                      <a:pt x="11838" y="9808"/>
                    </a:lnTo>
                    <a:lnTo>
                      <a:pt x="12329" y="8612"/>
                    </a:lnTo>
                    <a:lnTo>
                      <a:pt x="12574" y="7335"/>
                    </a:lnTo>
                    <a:lnTo>
                      <a:pt x="12591" y="6697"/>
                    </a:lnTo>
                    <a:lnTo>
                      <a:pt x="12591" y="0"/>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741;p21">
                <a:extLst>
                  <a:ext uri="{FF2B5EF4-FFF2-40B4-BE49-F238E27FC236}">
                    <a16:creationId xmlns:a16="http://schemas.microsoft.com/office/drawing/2014/main" id="{A9B339D6-98E2-3625-C3EC-D61177BD7A68}"/>
                  </a:ext>
                </a:extLst>
              </p:cNvPr>
              <p:cNvSpPr/>
              <p:nvPr/>
            </p:nvSpPr>
            <p:spPr>
              <a:xfrm>
                <a:off x="-673881" y="2869425"/>
                <a:ext cx="282558" cy="282528"/>
              </a:xfrm>
              <a:custGeom>
                <a:avLst/>
                <a:gdLst/>
                <a:ahLst/>
                <a:cxnLst/>
                <a:rect l="l" t="t" r="r" b="b"/>
                <a:pathLst>
                  <a:path w="9481" h="9480" extrusionOk="0">
                    <a:moveTo>
                      <a:pt x="4568" y="0"/>
                    </a:moveTo>
                    <a:lnTo>
                      <a:pt x="4421" y="115"/>
                    </a:lnTo>
                    <a:lnTo>
                      <a:pt x="4159" y="442"/>
                    </a:lnTo>
                    <a:lnTo>
                      <a:pt x="3701" y="1097"/>
                    </a:lnTo>
                    <a:lnTo>
                      <a:pt x="3324" y="1801"/>
                    </a:lnTo>
                    <a:lnTo>
                      <a:pt x="3029" y="2538"/>
                    </a:lnTo>
                    <a:lnTo>
                      <a:pt x="2931" y="2914"/>
                    </a:lnTo>
                    <a:lnTo>
                      <a:pt x="2555" y="3029"/>
                    </a:lnTo>
                    <a:lnTo>
                      <a:pt x="1818" y="3324"/>
                    </a:lnTo>
                    <a:lnTo>
                      <a:pt x="1114" y="3684"/>
                    </a:lnTo>
                    <a:lnTo>
                      <a:pt x="443" y="4159"/>
                    </a:lnTo>
                    <a:lnTo>
                      <a:pt x="132" y="4421"/>
                    </a:lnTo>
                    <a:lnTo>
                      <a:pt x="1" y="4568"/>
                    </a:lnTo>
                    <a:lnTo>
                      <a:pt x="1" y="4912"/>
                    </a:lnTo>
                    <a:lnTo>
                      <a:pt x="132" y="5059"/>
                    </a:lnTo>
                    <a:lnTo>
                      <a:pt x="443" y="5321"/>
                    </a:lnTo>
                    <a:lnTo>
                      <a:pt x="1114" y="5780"/>
                    </a:lnTo>
                    <a:lnTo>
                      <a:pt x="1818" y="6156"/>
                    </a:lnTo>
                    <a:lnTo>
                      <a:pt x="2555" y="6451"/>
                    </a:lnTo>
                    <a:lnTo>
                      <a:pt x="2931" y="6549"/>
                    </a:lnTo>
                    <a:lnTo>
                      <a:pt x="3029" y="6926"/>
                    </a:lnTo>
                    <a:lnTo>
                      <a:pt x="3324" y="7662"/>
                    </a:lnTo>
                    <a:lnTo>
                      <a:pt x="3701" y="8366"/>
                    </a:lnTo>
                    <a:lnTo>
                      <a:pt x="4159" y="9038"/>
                    </a:lnTo>
                    <a:lnTo>
                      <a:pt x="4421" y="9349"/>
                    </a:lnTo>
                    <a:lnTo>
                      <a:pt x="4568" y="9480"/>
                    </a:lnTo>
                    <a:lnTo>
                      <a:pt x="4929" y="9480"/>
                    </a:lnTo>
                    <a:lnTo>
                      <a:pt x="5060" y="9349"/>
                    </a:lnTo>
                    <a:lnTo>
                      <a:pt x="5338" y="9038"/>
                    </a:lnTo>
                    <a:lnTo>
                      <a:pt x="5796" y="8366"/>
                    </a:lnTo>
                    <a:lnTo>
                      <a:pt x="6173" y="7662"/>
                    </a:lnTo>
                    <a:lnTo>
                      <a:pt x="6451" y="6926"/>
                    </a:lnTo>
                    <a:lnTo>
                      <a:pt x="6566" y="6549"/>
                    </a:lnTo>
                    <a:lnTo>
                      <a:pt x="6942" y="6451"/>
                    </a:lnTo>
                    <a:lnTo>
                      <a:pt x="7679" y="6156"/>
                    </a:lnTo>
                    <a:lnTo>
                      <a:pt x="8383" y="5780"/>
                    </a:lnTo>
                    <a:lnTo>
                      <a:pt x="9054" y="5321"/>
                    </a:lnTo>
                    <a:lnTo>
                      <a:pt x="9366" y="5059"/>
                    </a:lnTo>
                    <a:lnTo>
                      <a:pt x="9480" y="4912"/>
                    </a:lnTo>
                    <a:lnTo>
                      <a:pt x="9480" y="4568"/>
                    </a:lnTo>
                    <a:lnTo>
                      <a:pt x="9366" y="4421"/>
                    </a:lnTo>
                    <a:lnTo>
                      <a:pt x="9054" y="4159"/>
                    </a:lnTo>
                    <a:lnTo>
                      <a:pt x="8383" y="3684"/>
                    </a:lnTo>
                    <a:lnTo>
                      <a:pt x="7679" y="3324"/>
                    </a:lnTo>
                    <a:lnTo>
                      <a:pt x="6942" y="3029"/>
                    </a:lnTo>
                    <a:lnTo>
                      <a:pt x="6566" y="2914"/>
                    </a:lnTo>
                    <a:lnTo>
                      <a:pt x="6451" y="2538"/>
                    </a:lnTo>
                    <a:lnTo>
                      <a:pt x="6173" y="1801"/>
                    </a:lnTo>
                    <a:lnTo>
                      <a:pt x="5796" y="1097"/>
                    </a:lnTo>
                    <a:lnTo>
                      <a:pt x="5338" y="442"/>
                    </a:lnTo>
                    <a:lnTo>
                      <a:pt x="5060" y="115"/>
                    </a:lnTo>
                    <a:lnTo>
                      <a:pt x="4929" y="0"/>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742;p21">
                <a:extLst>
                  <a:ext uri="{FF2B5EF4-FFF2-40B4-BE49-F238E27FC236}">
                    <a16:creationId xmlns:a16="http://schemas.microsoft.com/office/drawing/2014/main" id="{8C80D516-12EF-3BF1-06D6-213B7CCF2BF6}"/>
                  </a:ext>
                </a:extLst>
              </p:cNvPr>
              <p:cNvSpPr/>
              <p:nvPr/>
            </p:nvSpPr>
            <p:spPr>
              <a:xfrm>
                <a:off x="-608971" y="2933828"/>
                <a:ext cx="153215" cy="153244"/>
              </a:xfrm>
              <a:custGeom>
                <a:avLst/>
                <a:gdLst/>
                <a:ahLst/>
                <a:cxnLst/>
                <a:rect l="l" t="t" r="r" b="b"/>
                <a:pathLst>
                  <a:path w="5141" h="5142" extrusionOk="0">
                    <a:moveTo>
                      <a:pt x="2571" y="0"/>
                    </a:moveTo>
                    <a:lnTo>
                      <a:pt x="2309" y="17"/>
                    </a:lnTo>
                    <a:lnTo>
                      <a:pt x="1801" y="115"/>
                    </a:lnTo>
                    <a:lnTo>
                      <a:pt x="1343" y="311"/>
                    </a:lnTo>
                    <a:lnTo>
                      <a:pt x="933" y="590"/>
                    </a:lnTo>
                    <a:lnTo>
                      <a:pt x="573" y="933"/>
                    </a:lnTo>
                    <a:lnTo>
                      <a:pt x="295" y="1343"/>
                    </a:lnTo>
                    <a:lnTo>
                      <a:pt x="115" y="1818"/>
                    </a:lnTo>
                    <a:lnTo>
                      <a:pt x="0" y="2309"/>
                    </a:lnTo>
                    <a:lnTo>
                      <a:pt x="0" y="2571"/>
                    </a:lnTo>
                    <a:lnTo>
                      <a:pt x="0" y="2849"/>
                    </a:lnTo>
                    <a:lnTo>
                      <a:pt x="115" y="3340"/>
                    </a:lnTo>
                    <a:lnTo>
                      <a:pt x="295" y="3799"/>
                    </a:lnTo>
                    <a:lnTo>
                      <a:pt x="573" y="4208"/>
                    </a:lnTo>
                    <a:lnTo>
                      <a:pt x="933" y="4568"/>
                    </a:lnTo>
                    <a:lnTo>
                      <a:pt x="1343" y="4846"/>
                    </a:lnTo>
                    <a:lnTo>
                      <a:pt x="1801" y="5043"/>
                    </a:lnTo>
                    <a:lnTo>
                      <a:pt x="2309" y="5141"/>
                    </a:lnTo>
                    <a:lnTo>
                      <a:pt x="2833" y="5141"/>
                    </a:lnTo>
                    <a:lnTo>
                      <a:pt x="3340" y="5043"/>
                    </a:lnTo>
                    <a:lnTo>
                      <a:pt x="3798" y="4846"/>
                    </a:lnTo>
                    <a:lnTo>
                      <a:pt x="4208" y="4568"/>
                    </a:lnTo>
                    <a:lnTo>
                      <a:pt x="4552" y="4208"/>
                    </a:lnTo>
                    <a:lnTo>
                      <a:pt x="4830" y="3799"/>
                    </a:lnTo>
                    <a:lnTo>
                      <a:pt x="5026" y="3340"/>
                    </a:lnTo>
                    <a:lnTo>
                      <a:pt x="5125" y="2849"/>
                    </a:lnTo>
                    <a:lnTo>
                      <a:pt x="5141" y="2571"/>
                    </a:lnTo>
                    <a:lnTo>
                      <a:pt x="5125" y="2309"/>
                    </a:lnTo>
                    <a:lnTo>
                      <a:pt x="5026" y="1818"/>
                    </a:lnTo>
                    <a:lnTo>
                      <a:pt x="4830" y="1343"/>
                    </a:lnTo>
                    <a:lnTo>
                      <a:pt x="4552" y="933"/>
                    </a:lnTo>
                    <a:lnTo>
                      <a:pt x="4208" y="590"/>
                    </a:lnTo>
                    <a:lnTo>
                      <a:pt x="3798" y="311"/>
                    </a:lnTo>
                    <a:lnTo>
                      <a:pt x="3340" y="115"/>
                    </a:lnTo>
                    <a:lnTo>
                      <a:pt x="2833" y="17"/>
                    </a:lnTo>
                    <a:lnTo>
                      <a:pt x="2571" y="0"/>
                    </a:lnTo>
                    <a:close/>
                  </a:path>
                </a:pathLst>
              </a:custGeom>
              <a:solidFill>
                <a:srgbClr val="FFE597"/>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743;p21">
                <a:extLst>
                  <a:ext uri="{FF2B5EF4-FFF2-40B4-BE49-F238E27FC236}">
                    <a16:creationId xmlns:a16="http://schemas.microsoft.com/office/drawing/2014/main" id="{020ADB5D-41F8-6FA4-40CC-8E9DC03D7CC4}"/>
                  </a:ext>
                </a:extLst>
              </p:cNvPr>
              <p:cNvSpPr/>
              <p:nvPr/>
            </p:nvSpPr>
            <p:spPr>
              <a:xfrm>
                <a:off x="-558247" y="2985059"/>
                <a:ext cx="51260" cy="51260"/>
              </a:xfrm>
              <a:custGeom>
                <a:avLst/>
                <a:gdLst/>
                <a:ahLst/>
                <a:cxnLst/>
                <a:rect l="l" t="t" r="r" b="b"/>
                <a:pathLst>
                  <a:path w="1720" h="1720" extrusionOk="0">
                    <a:moveTo>
                      <a:pt x="869" y="0"/>
                    </a:moveTo>
                    <a:lnTo>
                      <a:pt x="688" y="17"/>
                    </a:lnTo>
                    <a:lnTo>
                      <a:pt x="377" y="148"/>
                    </a:lnTo>
                    <a:lnTo>
                      <a:pt x="148" y="377"/>
                    </a:lnTo>
                    <a:lnTo>
                      <a:pt x="17" y="688"/>
                    </a:lnTo>
                    <a:lnTo>
                      <a:pt x="1" y="852"/>
                    </a:lnTo>
                    <a:lnTo>
                      <a:pt x="17" y="1032"/>
                    </a:lnTo>
                    <a:lnTo>
                      <a:pt x="148" y="1343"/>
                    </a:lnTo>
                    <a:lnTo>
                      <a:pt x="377" y="1572"/>
                    </a:lnTo>
                    <a:lnTo>
                      <a:pt x="688" y="1703"/>
                    </a:lnTo>
                    <a:lnTo>
                      <a:pt x="869" y="1719"/>
                    </a:lnTo>
                    <a:lnTo>
                      <a:pt x="1032" y="1703"/>
                    </a:lnTo>
                    <a:lnTo>
                      <a:pt x="1343" y="1572"/>
                    </a:lnTo>
                    <a:lnTo>
                      <a:pt x="1589" y="1343"/>
                    </a:lnTo>
                    <a:lnTo>
                      <a:pt x="1720" y="1032"/>
                    </a:lnTo>
                    <a:lnTo>
                      <a:pt x="1720" y="852"/>
                    </a:lnTo>
                    <a:lnTo>
                      <a:pt x="1720" y="688"/>
                    </a:lnTo>
                    <a:lnTo>
                      <a:pt x="1589" y="377"/>
                    </a:lnTo>
                    <a:lnTo>
                      <a:pt x="1343" y="148"/>
                    </a:lnTo>
                    <a:lnTo>
                      <a:pt x="1032" y="17"/>
                    </a:lnTo>
                    <a:lnTo>
                      <a:pt x="869" y="0"/>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0" name="Google Shape;744;p21">
            <a:extLst>
              <a:ext uri="{FF2B5EF4-FFF2-40B4-BE49-F238E27FC236}">
                <a16:creationId xmlns:a16="http://schemas.microsoft.com/office/drawing/2014/main" id="{5400351C-B59D-6E3C-1E89-081B21F87495}"/>
              </a:ext>
            </a:extLst>
          </p:cNvPr>
          <p:cNvGrpSpPr/>
          <p:nvPr/>
        </p:nvGrpSpPr>
        <p:grpSpPr>
          <a:xfrm>
            <a:off x="5088814" y="2816084"/>
            <a:ext cx="1097700" cy="1097700"/>
            <a:chOff x="5578575" y="3335224"/>
            <a:chExt cx="1097700" cy="1097700"/>
          </a:xfrm>
        </p:grpSpPr>
        <p:sp>
          <p:nvSpPr>
            <p:cNvPr id="21" name="Google Shape;745;p21">
              <a:extLst>
                <a:ext uri="{FF2B5EF4-FFF2-40B4-BE49-F238E27FC236}">
                  <a16:creationId xmlns:a16="http://schemas.microsoft.com/office/drawing/2014/main" id="{977C8F41-0A78-3896-B268-B5308D4DD6BD}"/>
                </a:ext>
              </a:extLst>
            </p:cNvPr>
            <p:cNvSpPr/>
            <p:nvPr/>
          </p:nvSpPr>
          <p:spPr>
            <a:xfrm>
              <a:off x="5578575" y="3335224"/>
              <a:ext cx="1097700" cy="1097700"/>
            </a:xfrm>
            <a:prstGeom prst="ellipse">
              <a:avLst/>
            </a:prstGeom>
            <a:solidFill>
              <a:srgbClr val="FFFFFF"/>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2" name="Google Shape;746;p21">
              <a:extLst>
                <a:ext uri="{FF2B5EF4-FFF2-40B4-BE49-F238E27FC236}">
                  <a16:creationId xmlns:a16="http://schemas.microsoft.com/office/drawing/2014/main" id="{A6A8A3E4-ED11-9882-358F-B87BF4D39819}"/>
                </a:ext>
              </a:extLst>
            </p:cNvPr>
            <p:cNvGrpSpPr/>
            <p:nvPr/>
          </p:nvGrpSpPr>
          <p:grpSpPr>
            <a:xfrm>
              <a:off x="5791268" y="3547927"/>
              <a:ext cx="672310" cy="672310"/>
              <a:chOff x="-1942514" y="2582993"/>
              <a:chExt cx="849520" cy="849520"/>
            </a:xfrm>
          </p:grpSpPr>
          <p:sp>
            <p:nvSpPr>
              <p:cNvPr id="23" name="Google Shape;747;p21">
                <a:extLst>
                  <a:ext uri="{FF2B5EF4-FFF2-40B4-BE49-F238E27FC236}">
                    <a16:creationId xmlns:a16="http://schemas.microsoft.com/office/drawing/2014/main" id="{AAD2CC68-FA63-9D3E-3B62-62C13D3C1CAC}"/>
                  </a:ext>
                </a:extLst>
              </p:cNvPr>
              <p:cNvSpPr/>
              <p:nvPr/>
            </p:nvSpPr>
            <p:spPr>
              <a:xfrm>
                <a:off x="-1942514" y="2582993"/>
                <a:ext cx="849520" cy="849520"/>
              </a:xfrm>
              <a:custGeom>
                <a:avLst/>
                <a:gdLst/>
                <a:ahLst/>
                <a:cxnLst/>
                <a:rect l="l" t="t" r="r" b="b"/>
                <a:pathLst>
                  <a:path w="28505" h="28505" extrusionOk="0">
                    <a:moveTo>
                      <a:pt x="13999" y="1"/>
                    </a:moveTo>
                    <a:lnTo>
                      <a:pt x="13524" y="99"/>
                    </a:lnTo>
                    <a:lnTo>
                      <a:pt x="13082" y="295"/>
                    </a:lnTo>
                    <a:lnTo>
                      <a:pt x="12689" y="557"/>
                    </a:lnTo>
                    <a:lnTo>
                      <a:pt x="12362" y="885"/>
                    </a:lnTo>
                    <a:lnTo>
                      <a:pt x="12100" y="1278"/>
                    </a:lnTo>
                    <a:lnTo>
                      <a:pt x="11903" y="1720"/>
                    </a:lnTo>
                    <a:lnTo>
                      <a:pt x="11805" y="2194"/>
                    </a:lnTo>
                    <a:lnTo>
                      <a:pt x="11805" y="2456"/>
                    </a:lnTo>
                    <a:lnTo>
                      <a:pt x="11821" y="2833"/>
                    </a:lnTo>
                    <a:lnTo>
                      <a:pt x="12067" y="4339"/>
                    </a:lnTo>
                    <a:lnTo>
                      <a:pt x="12280" y="5485"/>
                    </a:lnTo>
                    <a:lnTo>
                      <a:pt x="12574" y="7090"/>
                    </a:lnTo>
                    <a:lnTo>
                      <a:pt x="13115" y="10561"/>
                    </a:lnTo>
                    <a:lnTo>
                      <a:pt x="13246" y="12067"/>
                    </a:lnTo>
                    <a:lnTo>
                      <a:pt x="13246" y="12296"/>
                    </a:lnTo>
                    <a:lnTo>
                      <a:pt x="13082" y="12738"/>
                    </a:lnTo>
                    <a:lnTo>
                      <a:pt x="12935" y="12918"/>
                    </a:lnTo>
                    <a:lnTo>
                      <a:pt x="12755" y="13066"/>
                    </a:lnTo>
                    <a:lnTo>
                      <a:pt x="12313" y="13246"/>
                    </a:lnTo>
                    <a:lnTo>
                      <a:pt x="12067" y="13246"/>
                    </a:lnTo>
                    <a:lnTo>
                      <a:pt x="10577" y="13115"/>
                    </a:lnTo>
                    <a:lnTo>
                      <a:pt x="7106" y="12558"/>
                    </a:lnTo>
                    <a:lnTo>
                      <a:pt x="5502" y="12263"/>
                    </a:lnTo>
                    <a:lnTo>
                      <a:pt x="4356" y="12051"/>
                    </a:lnTo>
                    <a:lnTo>
                      <a:pt x="2849" y="11805"/>
                    </a:lnTo>
                    <a:lnTo>
                      <a:pt x="2456" y="11789"/>
                    </a:lnTo>
                    <a:lnTo>
                      <a:pt x="2211" y="11805"/>
                    </a:lnTo>
                    <a:lnTo>
                      <a:pt x="1736" y="11903"/>
                    </a:lnTo>
                    <a:lnTo>
                      <a:pt x="1294" y="12083"/>
                    </a:lnTo>
                    <a:lnTo>
                      <a:pt x="901" y="12345"/>
                    </a:lnTo>
                    <a:lnTo>
                      <a:pt x="557" y="12689"/>
                    </a:lnTo>
                    <a:lnTo>
                      <a:pt x="295" y="13082"/>
                    </a:lnTo>
                    <a:lnTo>
                      <a:pt x="115" y="13508"/>
                    </a:lnTo>
                    <a:lnTo>
                      <a:pt x="17" y="13999"/>
                    </a:lnTo>
                    <a:lnTo>
                      <a:pt x="1" y="14244"/>
                    </a:lnTo>
                    <a:lnTo>
                      <a:pt x="17" y="14506"/>
                    </a:lnTo>
                    <a:lnTo>
                      <a:pt x="115" y="14981"/>
                    </a:lnTo>
                    <a:lnTo>
                      <a:pt x="295" y="15423"/>
                    </a:lnTo>
                    <a:lnTo>
                      <a:pt x="557" y="15816"/>
                    </a:lnTo>
                    <a:lnTo>
                      <a:pt x="901" y="16144"/>
                    </a:lnTo>
                    <a:lnTo>
                      <a:pt x="1294" y="16406"/>
                    </a:lnTo>
                    <a:lnTo>
                      <a:pt x="1736" y="16602"/>
                    </a:lnTo>
                    <a:lnTo>
                      <a:pt x="2211" y="16700"/>
                    </a:lnTo>
                    <a:lnTo>
                      <a:pt x="2456" y="16700"/>
                    </a:lnTo>
                    <a:lnTo>
                      <a:pt x="2849" y="16684"/>
                    </a:lnTo>
                    <a:lnTo>
                      <a:pt x="4356" y="16438"/>
                    </a:lnTo>
                    <a:lnTo>
                      <a:pt x="5502" y="16226"/>
                    </a:lnTo>
                    <a:lnTo>
                      <a:pt x="7106" y="15931"/>
                    </a:lnTo>
                    <a:lnTo>
                      <a:pt x="10577" y="15391"/>
                    </a:lnTo>
                    <a:lnTo>
                      <a:pt x="12067" y="15260"/>
                    </a:lnTo>
                    <a:lnTo>
                      <a:pt x="12313" y="15260"/>
                    </a:lnTo>
                    <a:lnTo>
                      <a:pt x="12755" y="15423"/>
                    </a:lnTo>
                    <a:lnTo>
                      <a:pt x="12935" y="15571"/>
                    </a:lnTo>
                    <a:lnTo>
                      <a:pt x="13082" y="15751"/>
                    </a:lnTo>
                    <a:lnTo>
                      <a:pt x="13246" y="16193"/>
                    </a:lnTo>
                    <a:lnTo>
                      <a:pt x="13246" y="16438"/>
                    </a:lnTo>
                    <a:lnTo>
                      <a:pt x="13115" y="17928"/>
                    </a:lnTo>
                    <a:lnTo>
                      <a:pt x="12574" y="21399"/>
                    </a:lnTo>
                    <a:lnTo>
                      <a:pt x="12280" y="23004"/>
                    </a:lnTo>
                    <a:lnTo>
                      <a:pt x="12067" y="24150"/>
                    </a:lnTo>
                    <a:lnTo>
                      <a:pt x="11821" y="25656"/>
                    </a:lnTo>
                    <a:lnTo>
                      <a:pt x="11805" y="26049"/>
                    </a:lnTo>
                    <a:lnTo>
                      <a:pt x="11805" y="26295"/>
                    </a:lnTo>
                    <a:lnTo>
                      <a:pt x="11903" y="26769"/>
                    </a:lnTo>
                    <a:lnTo>
                      <a:pt x="12100" y="27211"/>
                    </a:lnTo>
                    <a:lnTo>
                      <a:pt x="12362" y="27604"/>
                    </a:lnTo>
                    <a:lnTo>
                      <a:pt x="12689" y="27948"/>
                    </a:lnTo>
                    <a:lnTo>
                      <a:pt x="13082" y="28210"/>
                    </a:lnTo>
                    <a:lnTo>
                      <a:pt x="13524" y="28390"/>
                    </a:lnTo>
                    <a:lnTo>
                      <a:pt x="13999" y="28488"/>
                    </a:lnTo>
                    <a:lnTo>
                      <a:pt x="14261" y="28505"/>
                    </a:lnTo>
                    <a:lnTo>
                      <a:pt x="14506" y="28488"/>
                    </a:lnTo>
                    <a:lnTo>
                      <a:pt x="14998" y="28390"/>
                    </a:lnTo>
                    <a:lnTo>
                      <a:pt x="15423" y="28210"/>
                    </a:lnTo>
                    <a:lnTo>
                      <a:pt x="15816" y="27948"/>
                    </a:lnTo>
                    <a:lnTo>
                      <a:pt x="16160" y="27604"/>
                    </a:lnTo>
                    <a:lnTo>
                      <a:pt x="16422" y="27211"/>
                    </a:lnTo>
                    <a:lnTo>
                      <a:pt x="16602" y="26769"/>
                    </a:lnTo>
                    <a:lnTo>
                      <a:pt x="16700" y="26295"/>
                    </a:lnTo>
                    <a:lnTo>
                      <a:pt x="16717" y="26049"/>
                    </a:lnTo>
                    <a:lnTo>
                      <a:pt x="16700" y="25656"/>
                    </a:lnTo>
                    <a:lnTo>
                      <a:pt x="16455" y="24150"/>
                    </a:lnTo>
                    <a:lnTo>
                      <a:pt x="16242" y="23004"/>
                    </a:lnTo>
                    <a:lnTo>
                      <a:pt x="15947" y="21399"/>
                    </a:lnTo>
                    <a:lnTo>
                      <a:pt x="15391" y="17928"/>
                    </a:lnTo>
                    <a:lnTo>
                      <a:pt x="15260" y="16438"/>
                    </a:lnTo>
                    <a:lnTo>
                      <a:pt x="15260" y="16193"/>
                    </a:lnTo>
                    <a:lnTo>
                      <a:pt x="15440" y="15751"/>
                    </a:lnTo>
                    <a:lnTo>
                      <a:pt x="15587" y="15571"/>
                    </a:lnTo>
                    <a:lnTo>
                      <a:pt x="15767" y="15423"/>
                    </a:lnTo>
                    <a:lnTo>
                      <a:pt x="16209" y="15260"/>
                    </a:lnTo>
                    <a:lnTo>
                      <a:pt x="16438" y="15260"/>
                    </a:lnTo>
                    <a:lnTo>
                      <a:pt x="17945" y="15391"/>
                    </a:lnTo>
                    <a:lnTo>
                      <a:pt x="21416" y="15931"/>
                    </a:lnTo>
                    <a:lnTo>
                      <a:pt x="23020" y="16226"/>
                    </a:lnTo>
                    <a:lnTo>
                      <a:pt x="24166" y="16438"/>
                    </a:lnTo>
                    <a:lnTo>
                      <a:pt x="25672" y="16684"/>
                    </a:lnTo>
                    <a:lnTo>
                      <a:pt x="26049" y="16700"/>
                    </a:lnTo>
                    <a:lnTo>
                      <a:pt x="26311" y="16700"/>
                    </a:lnTo>
                    <a:lnTo>
                      <a:pt x="26786" y="16602"/>
                    </a:lnTo>
                    <a:lnTo>
                      <a:pt x="27228" y="16406"/>
                    </a:lnTo>
                    <a:lnTo>
                      <a:pt x="27621" y="16144"/>
                    </a:lnTo>
                    <a:lnTo>
                      <a:pt x="27948" y="15816"/>
                    </a:lnTo>
                    <a:lnTo>
                      <a:pt x="28210" y="15423"/>
                    </a:lnTo>
                    <a:lnTo>
                      <a:pt x="28407" y="14981"/>
                    </a:lnTo>
                    <a:lnTo>
                      <a:pt x="28505" y="14506"/>
                    </a:lnTo>
                    <a:lnTo>
                      <a:pt x="28505" y="14244"/>
                    </a:lnTo>
                    <a:lnTo>
                      <a:pt x="28505" y="13999"/>
                    </a:lnTo>
                    <a:lnTo>
                      <a:pt x="28407" y="13508"/>
                    </a:lnTo>
                    <a:lnTo>
                      <a:pt x="28210" y="13082"/>
                    </a:lnTo>
                    <a:lnTo>
                      <a:pt x="27948" y="12689"/>
                    </a:lnTo>
                    <a:lnTo>
                      <a:pt x="27621" y="12345"/>
                    </a:lnTo>
                    <a:lnTo>
                      <a:pt x="27228" y="12083"/>
                    </a:lnTo>
                    <a:lnTo>
                      <a:pt x="26786" y="11903"/>
                    </a:lnTo>
                    <a:lnTo>
                      <a:pt x="26311" y="11805"/>
                    </a:lnTo>
                    <a:lnTo>
                      <a:pt x="26049" y="11789"/>
                    </a:lnTo>
                    <a:lnTo>
                      <a:pt x="25672" y="11805"/>
                    </a:lnTo>
                    <a:lnTo>
                      <a:pt x="24166" y="12051"/>
                    </a:lnTo>
                    <a:lnTo>
                      <a:pt x="23020" y="12263"/>
                    </a:lnTo>
                    <a:lnTo>
                      <a:pt x="21416" y="12558"/>
                    </a:lnTo>
                    <a:lnTo>
                      <a:pt x="17945" y="13115"/>
                    </a:lnTo>
                    <a:lnTo>
                      <a:pt x="16438" y="13246"/>
                    </a:lnTo>
                    <a:lnTo>
                      <a:pt x="16209" y="13246"/>
                    </a:lnTo>
                    <a:lnTo>
                      <a:pt x="15767" y="13066"/>
                    </a:lnTo>
                    <a:lnTo>
                      <a:pt x="15587" y="12918"/>
                    </a:lnTo>
                    <a:lnTo>
                      <a:pt x="15440" y="12738"/>
                    </a:lnTo>
                    <a:lnTo>
                      <a:pt x="15260" y="12296"/>
                    </a:lnTo>
                    <a:lnTo>
                      <a:pt x="15260" y="12067"/>
                    </a:lnTo>
                    <a:lnTo>
                      <a:pt x="15391" y="10561"/>
                    </a:lnTo>
                    <a:lnTo>
                      <a:pt x="15947" y="7090"/>
                    </a:lnTo>
                    <a:lnTo>
                      <a:pt x="16242" y="5485"/>
                    </a:lnTo>
                    <a:lnTo>
                      <a:pt x="16455" y="4339"/>
                    </a:lnTo>
                    <a:lnTo>
                      <a:pt x="16700" y="2833"/>
                    </a:lnTo>
                    <a:lnTo>
                      <a:pt x="16717" y="2456"/>
                    </a:lnTo>
                    <a:lnTo>
                      <a:pt x="16700" y="2194"/>
                    </a:lnTo>
                    <a:lnTo>
                      <a:pt x="16602" y="1720"/>
                    </a:lnTo>
                    <a:lnTo>
                      <a:pt x="16422" y="1278"/>
                    </a:lnTo>
                    <a:lnTo>
                      <a:pt x="16160" y="885"/>
                    </a:lnTo>
                    <a:lnTo>
                      <a:pt x="15816" y="557"/>
                    </a:lnTo>
                    <a:lnTo>
                      <a:pt x="15423" y="295"/>
                    </a:lnTo>
                    <a:lnTo>
                      <a:pt x="14998" y="99"/>
                    </a:lnTo>
                    <a:lnTo>
                      <a:pt x="14506" y="1"/>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748;p21">
                <a:extLst>
                  <a:ext uri="{FF2B5EF4-FFF2-40B4-BE49-F238E27FC236}">
                    <a16:creationId xmlns:a16="http://schemas.microsoft.com/office/drawing/2014/main" id="{FEC3ED63-C020-6187-A328-A6FC42B22FCE}"/>
                  </a:ext>
                </a:extLst>
              </p:cNvPr>
              <p:cNvSpPr/>
              <p:nvPr/>
            </p:nvSpPr>
            <p:spPr>
              <a:xfrm>
                <a:off x="-1839069" y="2685961"/>
                <a:ext cx="643138" cy="643108"/>
              </a:xfrm>
              <a:custGeom>
                <a:avLst/>
                <a:gdLst/>
                <a:ahLst/>
                <a:cxnLst/>
                <a:rect l="l" t="t" r="r" b="b"/>
                <a:pathLst>
                  <a:path w="21580" h="21579" extrusionOk="0">
                    <a:moveTo>
                      <a:pt x="2211" y="0"/>
                    </a:moveTo>
                    <a:lnTo>
                      <a:pt x="1752" y="98"/>
                    </a:lnTo>
                    <a:lnTo>
                      <a:pt x="1294" y="278"/>
                    </a:lnTo>
                    <a:lnTo>
                      <a:pt x="901" y="540"/>
                    </a:lnTo>
                    <a:lnTo>
                      <a:pt x="704" y="720"/>
                    </a:lnTo>
                    <a:lnTo>
                      <a:pt x="541" y="901"/>
                    </a:lnTo>
                    <a:lnTo>
                      <a:pt x="262" y="1310"/>
                    </a:lnTo>
                    <a:lnTo>
                      <a:pt x="82" y="1752"/>
                    </a:lnTo>
                    <a:lnTo>
                      <a:pt x="0" y="2210"/>
                    </a:lnTo>
                    <a:lnTo>
                      <a:pt x="0" y="2685"/>
                    </a:lnTo>
                    <a:lnTo>
                      <a:pt x="82" y="3160"/>
                    </a:lnTo>
                    <a:lnTo>
                      <a:pt x="262" y="3602"/>
                    </a:lnTo>
                    <a:lnTo>
                      <a:pt x="541" y="4011"/>
                    </a:lnTo>
                    <a:lnTo>
                      <a:pt x="704" y="4191"/>
                    </a:lnTo>
                    <a:lnTo>
                      <a:pt x="999" y="4453"/>
                    </a:lnTo>
                    <a:lnTo>
                      <a:pt x="2227" y="5337"/>
                    </a:lnTo>
                    <a:lnTo>
                      <a:pt x="3193" y="6009"/>
                    </a:lnTo>
                    <a:lnTo>
                      <a:pt x="4536" y="6926"/>
                    </a:lnTo>
                    <a:lnTo>
                      <a:pt x="7368" y="8989"/>
                    </a:lnTo>
                    <a:lnTo>
                      <a:pt x="8530" y="9954"/>
                    </a:lnTo>
                    <a:lnTo>
                      <a:pt x="8694" y="10135"/>
                    </a:lnTo>
                    <a:lnTo>
                      <a:pt x="8891" y="10560"/>
                    </a:lnTo>
                    <a:lnTo>
                      <a:pt x="8907" y="10789"/>
                    </a:lnTo>
                    <a:lnTo>
                      <a:pt x="8891" y="11035"/>
                    </a:lnTo>
                    <a:lnTo>
                      <a:pt x="8694" y="11461"/>
                    </a:lnTo>
                    <a:lnTo>
                      <a:pt x="8530" y="11624"/>
                    </a:lnTo>
                    <a:lnTo>
                      <a:pt x="7368" y="12590"/>
                    </a:lnTo>
                    <a:lnTo>
                      <a:pt x="4536" y="14653"/>
                    </a:lnTo>
                    <a:lnTo>
                      <a:pt x="3193" y="15587"/>
                    </a:lnTo>
                    <a:lnTo>
                      <a:pt x="2227" y="16241"/>
                    </a:lnTo>
                    <a:lnTo>
                      <a:pt x="999" y="17142"/>
                    </a:lnTo>
                    <a:lnTo>
                      <a:pt x="704" y="17388"/>
                    </a:lnTo>
                    <a:lnTo>
                      <a:pt x="541" y="17584"/>
                    </a:lnTo>
                    <a:lnTo>
                      <a:pt x="262" y="17993"/>
                    </a:lnTo>
                    <a:lnTo>
                      <a:pt x="82" y="18435"/>
                    </a:lnTo>
                    <a:lnTo>
                      <a:pt x="0" y="18894"/>
                    </a:lnTo>
                    <a:lnTo>
                      <a:pt x="0" y="19369"/>
                    </a:lnTo>
                    <a:lnTo>
                      <a:pt x="82" y="19827"/>
                    </a:lnTo>
                    <a:lnTo>
                      <a:pt x="262" y="20285"/>
                    </a:lnTo>
                    <a:lnTo>
                      <a:pt x="541" y="20678"/>
                    </a:lnTo>
                    <a:lnTo>
                      <a:pt x="704" y="20875"/>
                    </a:lnTo>
                    <a:lnTo>
                      <a:pt x="901" y="21039"/>
                    </a:lnTo>
                    <a:lnTo>
                      <a:pt x="1294" y="21317"/>
                    </a:lnTo>
                    <a:lnTo>
                      <a:pt x="1752" y="21497"/>
                    </a:lnTo>
                    <a:lnTo>
                      <a:pt x="2211" y="21579"/>
                    </a:lnTo>
                    <a:lnTo>
                      <a:pt x="2686" y="21579"/>
                    </a:lnTo>
                    <a:lnTo>
                      <a:pt x="3144" y="21497"/>
                    </a:lnTo>
                    <a:lnTo>
                      <a:pt x="3586" y="21317"/>
                    </a:lnTo>
                    <a:lnTo>
                      <a:pt x="3995" y="21039"/>
                    </a:lnTo>
                    <a:lnTo>
                      <a:pt x="4192" y="20875"/>
                    </a:lnTo>
                    <a:lnTo>
                      <a:pt x="4437" y="20580"/>
                    </a:lnTo>
                    <a:lnTo>
                      <a:pt x="5338" y="19352"/>
                    </a:lnTo>
                    <a:lnTo>
                      <a:pt x="5993" y="18386"/>
                    </a:lnTo>
                    <a:lnTo>
                      <a:pt x="6926" y="17044"/>
                    </a:lnTo>
                    <a:lnTo>
                      <a:pt x="8989" y="14211"/>
                    </a:lnTo>
                    <a:lnTo>
                      <a:pt x="9955" y="13049"/>
                    </a:lnTo>
                    <a:lnTo>
                      <a:pt x="10119" y="12885"/>
                    </a:lnTo>
                    <a:lnTo>
                      <a:pt x="10544" y="12689"/>
                    </a:lnTo>
                    <a:lnTo>
                      <a:pt x="10790" y="12672"/>
                    </a:lnTo>
                    <a:lnTo>
                      <a:pt x="11019" y="12689"/>
                    </a:lnTo>
                    <a:lnTo>
                      <a:pt x="11445" y="12885"/>
                    </a:lnTo>
                    <a:lnTo>
                      <a:pt x="11625" y="13049"/>
                    </a:lnTo>
                    <a:lnTo>
                      <a:pt x="12591" y="14211"/>
                    </a:lnTo>
                    <a:lnTo>
                      <a:pt x="14654" y="17044"/>
                    </a:lnTo>
                    <a:lnTo>
                      <a:pt x="15571" y="18386"/>
                    </a:lnTo>
                    <a:lnTo>
                      <a:pt x="16242" y="19352"/>
                    </a:lnTo>
                    <a:lnTo>
                      <a:pt x="17126" y="20580"/>
                    </a:lnTo>
                    <a:lnTo>
                      <a:pt x="17388" y="20875"/>
                    </a:lnTo>
                    <a:lnTo>
                      <a:pt x="17568" y="21039"/>
                    </a:lnTo>
                    <a:lnTo>
                      <a:pt x="17977" y="21317"/>
                    </a:lnTo>
                    <a:lnTo>
                      <a:pt x="18419" y="21497"/>
                    </a:lnTo>
                    <a:lnTo>
                      <a:pt x="18894" y="21579"/>
                    </a:lnTo>
                    <a:lnTo>
                      <a:pt x="19369" y="21579"/>
                    </a:lnTo>
                    <a:lnTo>
                      <a:pt x="19827" y="21497"/>
                    </a:lnTo>
                    <a:lnTo>
                      <a:pt x="20269" y="21317"/>
                    </a:lnTo>
                    <a:lnTo>
                      <a:pt x="20679" y="21039"/>
                    </a:lnTo>
                    <a:lnTo>
                      <a:pt x="20859" y="20875"/>
                    </a:lnTo>
                    <a:lnTo>
                      <a:pt x="21039" y="20678"/>
                    </a:lnTo>
                    <a:lnTo>
                      <a:pt x="21301" y="20285"/>
                    </a:lnTo>
                    <a:lnTo>
                      <a:pt x="21481" y="19827"/>
                    </a:lnTo>
                    <a:lnTo>
                      <a:pt x="21579" y="19369"/>
                    </a:lnTo>
                    <a:lnTo>
                      <a:pt x="21579" y="18894"/>
                    </a:lnTo>
                    <a:lnTo>
                      <a:pt x="21481" y="18435"/>
                    </a:lnTo>
                    <a:lnTo>
                      <a:pt x="21301" y="17993"/>
                    </a:lnTo>
                    <a:lnTo>
                      <a:pt x="21039" y="17584"/>
                    </a:lnTo>
                    <a:lnTo>
                      <a:pt x="20859" y="17388"/>
                    </a:lnTo>
                    <a:lnTo>
                      <a:pt x="20580" y="17142"/>
                    </a:lnTo>
                    <a:lnTo>
                      <a:pt x="19353" y="16241"/>
                    </a:lnTo>
                    <a:lnTo>
                      <a:pt x="18387" y="15587"/>
                    </a:lnTo>
                    <a:lnTo>
                      <a:pt x="17044" y="14653"/>
                    </a:lnTo>
                    <a:lnTo>
                      <a:pt x="14195" y="12590"/>
                    </a:lnTo>
                    <a:lnTo>
                      <a:pt x="13049" y="11624"/>
                    </a:lnTo>
                    <a:lnTo>
                      <a:pt x="12886" y="11461"/>
                    </a:lnTo>
                    <a:lnTo>
                      <a:pt x="12689" y="11035"/>
                    </a:lnTo>
                    <a:lnTo>
                      <a:pt x="12673" y="10789"/>
                    </a:lnTo>
                    <a:lnTo>
                      <a:pt x="12689" y="10560"/>
                    </a:lnTo>
                    <a:lnTo>
                      <a:pt x="12886" y="10135"/>
                    </a:lnTo>
                    <a:lnTo>
                      <a:pt x="13049" y="9954"/>
                    </a:lnTo>
                    <a:lnTo>
                      <a:pt x="14195" y="8989"/>
                    </a:lnTo>
                    <a:lnTo>
                      <a:pt x="17044" y="6926"/>
                    </a:lnTo>
                    <a:lnTo>
                      <a:pt x="18387" y="6009"/>
                    </a:lnTo>
                    <a:lnTo>
                      <a:pt x="19353" y="5337"/>
                    </a:lnTo>
                    <a:lnTo>
                      <a:pt x="20580" y="4453"/>
                    </a:lnTo>
                    <a:lnTo>
                      <a:pt x="20859" y="4191"/>
                    </a:lnTo>
                    <a:lnTo>
                      <a:pt x="21039" y="4011"/>
                    </a:lnTo>
                    <a:lnTo>
                      <a:pt x="21301" y="3602"/>
                    </a:lnTo>
                    <a:lnTo>
                      <a:pt x="21481" y="3160"/>
                    </a:lnTo>
                    <a:lnTo>
                      <a:pt x="21579" y="2685"/>
                    </a:lnTo>
                    <a:lnTo>
                      <a:pt x="21579" y="2210"/>
                    </a:lnTo>
                    <a:lnTo>
                      <a:pt x="21481" y="1752"/>
                    </a:lnTo>
                    <a:lnTo>
                      <a:pt x="21301" y="1310"/>
                    </a:lnTo>
                    <a:lnTo>
                      <a:pt x="21039" y="901"/>
                    </a:lnTo>
                    <a:lnTo>
                      <a:pt x="20859" y="720"/>
                    </a:lnTo>
                    <a:lnTo>
                      <a:pt x="20679" y="540"/>
                    </a:lnTo>
                    <a:lnTo>
                      <a:pt x="20269" y="278"/>
                    </a:lnTo>
                    <a:lnTo>
                      <a:pt x="19827" y="98"/>
                    </a:lnTo>
                    <a:lnTo>
                      <a:pt x="19369" y="0"/>
                    </a:lnTo>
                    <a:lnTo>
                      <a:pt x="18894" y="0"/>
                    </a:lnTo>
                    <a:lnTo>
                      <a:pt x="18419" y="98"/>
                    </a:lnTo>
                    <a:lnTo>
                      <a:pt x="17977" y="278"/>
                    </a:lnTo>
                    <a:lnTo>
                      <a:pt x="17568" y="540"/>
                    </a:lnTo>
                    <a:lnTo>
                      <a:pt x="17388" y="720"/>
                    </a:lnTo>
                    <a:lnTo>
                      <a:pt x="17126" y="999"/>
                    </a:lnTo>
                    <a:lnTo>
                      <a:pt x="16242" y="2243"/>
                    </a:lnTo>
                    <a:lnTo>
                      <a:pt x="15571" y="3193"/>
                    </a:lnTo>
                    <a:lnTo>
                      <a:pt x="14654" y="4535"/>
                    </a:lnTo>
                    <a:lnTo>
                      <a:pt x="12591" y="7384"/>
                    </a:lnTo>
                    <a:lnTo>
                      <a:pt x="11625" y="8530"/>
                    </a:lnTo>
                    <a:lnTo>
                      <a:pt x="11445" y="8694"/>
                    </a:lnTo>
                    <a:lnTo>
                      <a:pt x="11019" y="8890"/>
                    </a:lnTo>
                    <a:lnTo>
                      <a:pt x="10790" y="8907"/>
                    </a:lnTo>
                    <a:lnTo>
                      <a:pt x="10544" y="8890"/>
                    </a:lnTo>
                    <a:lnTo>
                      <a:pt x="10119" y="8694"/>
                    </a:lnTo>
                    <a:lnTo>
                      <a:pt x="9955" y="8530"/>
                    </a:lnTo>
                    <a:lnTo>
                      <a:pt x="8989" y="7384"/>
                    </a:lnTo>
                    <a:lnTo>
                      <a:pt x="6926" y="4535"/>
                    </a:lnTo>
                    <a:lnTo>
                      <a:pt x="5993" y="3193"/>
                    </a:lnTo>
                    <a:lnTo>
                      <a:pt x="5338" y="2243"/>
                    </a:lnTo>
                    <a:lnTo>
                      <a:pt x="4437" y="999"/>
                    </a:lnTo>
                    <a:lnTo>
                      <a:pt x="4192" y="720"/>
                    </a:lnTo>
                    <a:lnTo>
                      <a:pt x="3995" y="540"/>
                    </a:lnTo>
                    <a:lnTo>
                      <a:pt x="3586" y="278"/>
                    </a:lnTo>
                    <a:lnTo>
                      <a:pt x="3144" y="98"/>
                    </a:lnTo>
                    <a:lnTo>
                      <a:pt x="2686" y="0"/>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749;p21">
                <a:extLst>
                  <a:ext uri="{FF2B5EF4-FFF2-40B4-BE49-F238E27FC236}">
                    <a16:creationId xmlns:a16="http://schemas.microsoft.com/office/drawing/2014/main" id="{3795A5E9-3FD4-8618-508D-511F26088DB0}"/>
                  </a:ext>
                </a:extLst>
              </p:cNvPr>
              <p:cNvSpPr/>
              <p:nvPr/>
            </p:nvSpPr>
            <p:spPr>
              <a:xfrm>
                <a:off x="-1590725" y="2934305"/>
                <a:ext cx="146420" cy="146420"/>
              </a:xfrm>
              <a:custGeom>
                <a:avLst/>
                <a:gdLst/>
                <a:ahLst/>
                <a:cxnLst/>
                <a:rect l="l" t="t" r="r" b="b"/>
                <a:pathLst>
                  <a:path w="4913" h="4913" extrusionOk="0">
                    <a:moveTo>
                      <a:pt x="2457" y="1"/>
                    </a:moveTo>
                    <a:lnTo>
                      <a:pt x="2260" y="33"/>
                    </a:lnTo>
                    <a:lnTo>
                      <a:pt x="1998" y="295"/>
                    </a:lnTo>
                    <a:lnTo>
                      <a:pt x="1966" y="492"/>
                    </a:lnTo>
                    <a:lnTo>
                      <a:pt x="1966" y="1278"/>
                    </a:lnTo>
                    <a:lnTo>
                      <a:pt x="1409" y="721"/>
                    </a:lnTo>
                    <a:lnTo>
                      <a:pt x="1245" y="606"/>
                    </a:lnTo>
                    <a:lnTo>
                      <a:pt x="869" y="606"/>
                    </a:lnTo>
                    <a:lnTo>
                      <a:pt x="721" y="721"/>
                    </a:lnTo>
                    <a:lnTo>
                      <a:pt x="590" y="885"/>
                    </a:lnTo>
                    <a:lnTo>
                      <a:pt x="590" y="1261"/>
                    </a:lnTo>
                    <a:lnTo>
                      <a:pt x="721" y="1409"/>
                    </a:lnTo>
                    <a:lnTo>
                      <a:pt x="1262" y="1965"/>
                    </a:lnTo>
                    <a:lnTo>
                      <a:pt x="492" y="1965"/>
                    </a:lnTo>
                    <a:lnTo>
                      <a:pt x="296" y="1998"/>
                    </a:lnTo>
                    <a:lnTo>
                      <a:pt x="17" y="2260"/>
                    </a:lnTo>
                    <a:lnTo>
                      <a:pt x="1" y="2456"/>
                    </a:lnTo>
                    <a:lnTo>
                      <a:pt x="17" y="2653"/>
                    </a:lnTo>
                    <a:lnTo>
                      <a:pt x="296" y="2931"/>
                    </a:lnTo>
                    <a:lnTo>
                      <a:pt x="492" y="2948"/>
                    </a:lnTo>
                    <a:lnTo>
                      <a:pt x="1262" y="2948"/>
                    </a:lnTo>
                    <a:lnTo>
                      <a:pt x="721" y="3504"/>
                    </a:lnTo>
                    <a:lnTo>
                      <a:pt x="590" y="3668"/>
                    </a:lnTo>
                    <a:lnTo>
                      <a:pt x="590" y="4045"/>
                    </a:lnTo>
                    <a:lnTo>
                      <a:pt x="721" y="4192"/>
                    </a:lnTo>
                    <a:lnTo>
                      <a:pt x="869" y="4323"/>
                    </a:lnTo>
                    <a:lnTo>
                      <a:pt x="1245" y="4323"/>
                    </a:lnTo>
                    <a:lnTo>
                      <a:pt x="1409" y="4192"/>
                    </a:lnTo>
                    <a:lnTo>
                      <a:pt x="1966" y="3652"/>
                    </a:lnTo>
                    <a:lnTo>
                      <a:pt x="1966" y="4421"/>
                    </a:lnTo>
                    <a:lnTo>
                      <a:pt x="1998" y="4618"/>
                    </a:lnTo>
                    <a:lnTo>
                      <a:pt x="2260" y="4896"/>
                    </a:lnTo>
                    <a:lnTo>
                      <a:pt x="2457" y="4912"/>
                    </a:lnTo>
                    <a:lnTo>
                      <a:pt x="2653" y="4896"/>
                    </a:lnTo>
                    <a:lnTo>
                      <a:pt x="2915" y="4618"/>
                    </a:lnTo>
                    <a:lnTo>
                      <a:pt x="2948" y="4421"/>
                    </a:lnTo>
                    <a:lnTo>
                      <a:pt x="2948" y="3652"/>
                    </a:lnTo>
                    <a:lnTo>
                      <a:pt x="3505" y="4192"/>
                    </a:lnTo>
                    <a:lnTo>
                      <a:pt x="3652" y="4323"/>
                    </a:lnTo>
                    <a:lnTo>
                      <a:pt x="4029" y="4323"/>
                    </a:lnTo>
                    <a:lnTo>
                      <a:pt x="4192" y="4192"/>
                    </a:lnTo>
                    <a:lnTo>
                      <a:pt x="4307" y="4045"/>
                    </a:lnTo>
                    <a:lnTo>
                      <a:pt x="4307" y="3668"/>
                    </a:lnTo>
                    <a:lnTo>
                      <a:pt x="4192" y="3504"/>
                    </a:lnTo>
                    <a:lnTo>
                      <a:pt x="3636" y="2948"/>
                    </a:lnTo>
                    <a:lnTo>
                      <a:pt x="4422" y="2948"/>
                    </a:lnTo>
                    <a:lnTo>
                      <a:pt x="4618" y="2931"/>
                    </a:lnTo>
                    <a:lnTo>
                      <a:pt x="4880" y="2653"/>
                    </a:lnTo>
                    <a:lnTo>
                      <a:pt x="4913" y="2456"/>
                    </a:lnTo>
                    <a:lnTo>
                      <a:pt x="4880" y="2260"/>
                    </a:lnTo>
                    <a:lnTo>
                      <a:pt x="4618" y="1998"/>
                    </a:lnTo>
                    <a:lnTo>
                      <a:pt x="4422" y="1965"/>
                    </a:lnTo>
                    <a:lnTo>
                      <a:pt x="3636" y="1965"/>
                    </a:lnTo>
                    <a:lnTo>
                      <a:pt x="4192" y="1409"/>
                    </a:lnTo>
                    <a:lnTo>
                      <a:pt x="4307" y="1261"/>
                    </a:lnTo>
                    <a:lnTo>
                      <a:pt x="4307" y="885"/>
                    </a:lnTo>
                    <a:lnTo>
                      <a:pt x="4192" y="721"/>
                    </a:lnTo>
                    <a:lnTo>
                      <a:pt x="4029" y="606"/>
                    </a:lnTo>
                    <a:lnTo>
                      <a:pt x="3652" y="606"/>
                    </a:lnTo>
                    <a:lnTo>
                      <a:pt x="3505" y="721"/>
                    </a:lnTo>
                    <a:lnTo>
                      <a:pt x="2948" y="1278"/>
                    </a:lnTo>
                    <a:lnTo>
                      <a:pt x="2948" y="492"/>
                    </a:lnTo>
                    <a:lnTo>
                      <a:pt x="2915" y="295"/>
                    </a:lnTo>
                    <a:lnTo>
                      <a:pt x="2653" y="33"/>
                    </a:lnTo>
                    <a:lnTo>
                      <a:pt x="2457" y="1"/>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750;p21">
                <a:extLst>
                  <a:ext uri="{FF2B5EF4-FFF2-40B4-BE49-F238E27FC236}">
                    <a16:creationId xmlns:a16="http://schemas.microsoft.com/office/drawing/2014/main" id="{F6B5C198-7C0D-D150-FC6C-2F4032AAE807}"/>
                  </a:ext>
                </a:extLst>
              </p:cNvPr>
              <p:cNvSpPr/>
              <p:nvPr/>
            </p:nvSpPr>
            <p:spPr>
              <a:xfrm>
                <a:off x="-1539465" y="2985535"/>
                <a:ext cx="43929" cy="43959"/>
              </a:xfrm>
              <a:custGeom>
                <a:avLst/>
                <a:gdLst/>
                <a:ahLst/>
                <a:cxnLst/>
                <a:rect l="l" t="t" r="r" b="b"/>
                <a:pathLst>
                  <a:path w="1474" h="1475" extrusionOk="0">
                    <a:moveTo>
                      <a:pt x="737" y="1"/>
                    </a:moveTo>
                    <a:lnTo>
                      <a:pt x="589" y="17"/>
                    </a:lnTo>
                    <a:lnTo>
                      <a:pt x="328" y="132"/>
                    </a:lnTo>
                    <a:lnTo>
                      <a:pt x="115" y="328"/>
                    </a:lnTo>
                    <a:lnTo>
                      <a:pt x="0" y="590"/>
                    </a:lnTo>
                    <a:lnTo>
                      <a:pt x="0" y="737"/>
                    </a:lnTo>
                    <a:lnTo>
                      <a:pt x="0" y="885"/>
                    </a:lnTo>
                    <a:lnTo>
                      <a:pt x="115" y="1147"/>
                    </a:lnTo>
                    <a:lnTo>
                      <a:pt x="328" y="1360"/>
                    </a:lnTo>
                    <a:lnTo>
                      <a:pt x="589" y="1474"/>
                    </a:lnTo>
                    <a:lnTo>
                      <a:pt x="884" y="1474"/>
                    </a:lnTo>
                    <a:lnTo>
                      <a:pt x="1146" y="1360"/>
                    </a:lnTo>
                    <a:lnTo>
                      <a:pt x="1343" y="1147"/>
                    </a:lnTo>
                    <a:lnTo>
                      <a:pt x="1457" y="885"/>
                    </a:lnTo>
                    <a:lnTo>
                      <a:pt x="1474" y="737"/>
                    </a:lnTo>
                    <a:lnTo>
                      <a:pt x="1457" y="590"/>
                    </a:lnTo>
                    <a:lnTo>
                      <a:pt x="1343" y="328"/>
                    </a:lnTo>
                    <a:lnTo>
                      <a:pt x="1146" y="132"/>
                    </a:lnTo>
                    <a:lnTo>
                      <a:pt x="884" y="17"/>
                    </a:lnTo>
                    <a:lnTo>
                      <a:pt x="737" y="1"/>
                    </a:lnTo>
                    <a:close/>
                  </a:path>
                </a:pathLst>
              </a:custGeom>
              <a:solidFill>
                <a:srgbClr val="FFE597"/>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7" name="Google Shape;751;p21">
            <a:extLst>
              <a:ext uri="{FF2B5EF4-FFF2-40B4-BE49-F238E27FC236}">
                <a16:creationId xmlns:a16="http://schemas.microsoft.com/office/drawing/2014/main" id="{825156D0-D053-16A3-2E92-C367B7432627}"/>
              </a:ext>
            </a:extLst>
          </p:cNvPr>
          <p:cNvGrpSpPr/>
          <p:nvPr/>
        </p:nvGrpSpPr>
        <p:grpSpPr>
          <a:xfrm>
            <a:off x="2538802" y="2867601"/>
            <a:ext cx="1097700" cy="1097700"/>
            <a:chOff x="2481888" y="3335224"/>
            <a:chExt cx="1097700" cy="1097700"/>
          </a:xfrm>
        </p:grpSpPr>
        <p:sp>
          <p:nvSpPr>
            <p:cNvPr id="29" name="Google Shape;752;p21">
              <a:extLst>
                <a:ext uri="{FF2B5EF4-FFF2-40B4-BE49-F238E27FC236}">
                  <a16:creationId xmlns:a16="http://schemas.microsoft.com/office/drawing/2014/main" id="{0D52B971-2593-F04F-76F9-A33DF277CBB3}"/>
                </a:ext>
              </a:extLst>
            </p:cNvPr>
            <p:cNvSpPr/>
            <p:nvPr/>
          </p:nvSpPr>
          <p:spPr>
            <a:xfrm>
              <a:off x="2481888" y="3335224"/>
              <a:ext cx="1097700" cy="1097700"/>
            </a:xfrm>
            <a:prstGeom prst="ellipse">
              <a:avLst/>
            </a:prstGeom>
            <a:solidFill>
              <a:srgbClr val="FFFFFF"/>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 name="Google Shape;753;p21">
              <a:extLst>
                <a:ext uri="{FF2B5EF4-FFF2-40B4-BE49-F238E27FC236}">
                  <a16:creationId xmlns:a16="http://schemas.microsoft.com/office/drawing/2014/main" id="{85A3CFC4-59F6-BE64-3269-1F9188E2931D}"/>
                </a:ext>
              </a:extLst>
            </p:cNvPr>
            <p:cNvGrpSpPr/>
            <p:nvPr/>
          </p:nvGrpSpPr>
          <p:grpSpPr>
            <a:xfrm>
              <a:off x="2694593" y="3553697"/>
              <a:ext cx="672310" cy="660753"/>
              <a:chOff x="-2960835" y="2571758"/>
              <a:chExt cx="849520" cy="834917"/>
            </a:xfrm>
          </p:grpSpPr>
          <p:sp>
            <p:nvSpPr>
              <p:cNvPr id="31" name="Google Shape;754;p21">
                <a:extLst>
                  <a:ext uri="{FF2B5EF4-FFF2-40B4-BE49-F238E27FC236}">
                    <a16:creationId xmlns:a16="http://schemas.microsoft.com/office/drawing/2014/main" id="{9EE72806-C01F-56E9-2F45-38C27CD1FEE4}"/>
                  </a:ext>
                </a:extLst>
              </p:cNvPr>
              <p:cNvSpPr/>
              <p:nvPr/>
            </p:nvSpPr>
            <p:spPr>
              <a:xfrm>
                <a:off x="-2960835" y="2571758"/>
                <a:ext cx="849520" cy="834917"/>
              </a:xfrm>
              <a:custGeom>
                <a:avLst/>
                <a:gdLst/>
                <a:ahLst/>
                <a:cxnLst/>
                <a:rect l="l" t="t" r="r" b="b"/>
                <a:pathLst>
                  <a:path w="28505" h="28015" extrusionOk="0">
                    <a:moveTo>
                      <a:pt x="14146" y="1"/>
                    </a:moveTo>
                    <a:lnTo>
                      <a:pt x="14032" y="50"/>
                    </a:lnTo>
                    <a:lnTo>
                      <a:pt x="13639" y="247"/>
                    </a:lnTo>
                    <a:lnTo>
                      <a:pt x="12558" y="574"/>
                    </a:lnTo>
                    <a:lnTo>
                      <a:pt x="11952" y="721"/>
                    </a:lnTo>
                    <a:lnTo>
                      <a:pt x="11363" y="869"/>
                    </a:lnTo>
                    <a:lnTo>
                      <a:pt x="10135" y="1213"/>
                    </a:lnTo>
                    <a:lnTo>
                      <a:pt x="8956" y="1687"/>
                    </a:lnTo>
                    <a:lnTo>
                      <a:pt x="8170" y="2211"/>
                    </a:lnTo>
                    <a:lnTo>
                      <a:pt x="7712" y="2637"/>
                    </a:lnTo>
                    <a:lnTo>
                      <a:pt x="7499" y="2882"/>
                    </a:lnTo>
                    <a:lnTo>
                      <a:pt x="7401" y="3046"/>
                    </a:lnTo>
                    <a:lnTo>
                      <a:pt x="7384" y="3406"/>
                    </a:lnTo>
                    <a:lnTo>
                      <a:pt x="7466" y="3570"/>
                    </a:lnTo>
                    <a:lnTo>
                      <a:pt x="8956" y="5797"/>
                    </a:lnTo>
                    <a:lnTo>
                      <a:pt x="9022" y="5895"/>
                    </a:lnTo>
                    <a:lnTo>
                      <a:pt x="9054" y="6091"/>
                    </a:lnTo>
                    <a:lnTo>
                      <a:pt x="9005" y="6288"/>
                    </a:lnTo>
                    <a:lnTo>
                      <a:pt x="8907" y="6452"/>
                    </a:lnTo>
                    <a:lnTo>
                      <a:pt x="8825" y="6517"/>
                    </a:lnTo>
                    <a:lnTo>
                      <a:pt x="8678" y="6583"/>
                    </a:lnTo>
                    <a:lnTo>
                      <a:pt x="8547" y="6599"/>
                    </a:lnTo>
                    <a:lnTo>
                      <a:pt x="8416" y="6583"/>
                    </a:lnTo>
                    <a:lnTo>
                      <a:pt x="8203" y="6468"/>
                    </a:lnTo>
                    <a:lnTo>
                      <a:pt x="8121" y="6370"/>
                    </a:lnTo>
                    <a:lnTo>
                      <a:pt x="6615" y="4110"/>
                    </a:lnTo>
                    <a:lnTo>
                      <a:pt x="6517" y="3979"/>
                    </a:lnTo>
                    <a:lnTo>
                      <a:pt x="6222" y="3848"/>
                    </a:lnTo>
                    <a:lnTo>
                      <a:pt x="6058" y="3865"/>
                    </a:lnTo>
                    <a:lnTo>
                      <a:pt x="5731" y="3947"/>
                    </a:lnTo>
                    <a:lnTo>
                      <a:pt x="5125" y="4176"/>
                    </a:lnTo>
                    <a:lnTo>
                      <a:pt x="4290" y="4700"/>
                    </a:lnTo>
                    <a:lnTo>
                      <a:pt x="3324" y="5617"/>
                    </a:lnTo>
                    <a:lnTo>
                      <a:pt x="2505" y="6632"/>
                    </a:lnTo>
                    <a:lnTo>
                      <a:pt x="2129" y="7139"/>
                    </a:lnTo>
                    <a:lnTo>
                      <a:pt x="1752" y="7647"/>
                    </a:lnTo>
                    <a:lnTo>
                      <a:pt x="1032" y="8515"/>
                    </a:lnTo>
                    <a:lnTo>
                      <a:pt x="688" y="8793"/>
                    </a:lnTo>
                    <a:lnTo>
                      <a:pt x="590" y="8891"/>
                    </a:lnTo>
                    <a:lnTo>
                      <a:pt x="492" y="9120"/>
                    </a:lnTo>
                    <a:lnTo>
                      <a:pt x="492" y="9268"/>
                    </a:lnTo>
                    <a:lnTo>
                      <a:pt x="524" y="9710"/>
                    </a:lnTo>
                    <a:lnTo>
                      <a:pt x="393" y="10823"/>
                    </a:lnTo>
                    <a:lnTo>
                      <a:pt x="279" y="11429"/>
                    </a:lnTo>
                    <a:lnTo>
                      <a:pt x="164" y="12133"/>
                    </a:lnTo>
                    <a:lnTo>
                      <a:pt x="1" y="13639"/>
                    </a:lnTo>
                    <a:lnTo>
                      <a:pt x="33" y="14785"/>
                    </a:lnTo>
                    <a:lnTo>
                      <a:pt x="181" y="15522"/>
                    </a:lnTo>
                    <a:lnTo>
                      <a:pt x="459" y="16242"/>
                    </a:lnTo>
                    <a:lnTo>
                      <a:pt x="868" y="16897"/>
                    </a:lnTo>
                    <a:lnTo>
                      <a:pt x="1147" y="17208"/>
                    </a:lnTo>
                    <a:lnTo>
                      <a:pt x="1261" y="17307"/>
                    </a:lnTo>
                    <a:lnTo>
                      <a:pt x="1540" y="17372"/>
                    </a:lnTo>
                    <a:lnTo>
                      <a:pt x="1687" y="17339"/>
                    </a:lnTo>
                    <a:lnTo>
                      <a:pt x="3963" y="16783"/>
                    </a:lnTo>
                    <a:lnTo>
                      <a:pt x="4061" y="16766"/>
                    </a:lnTo>
                    <a:lnTo>
                      <a:pt x="4257" y="16783"/>
                    </a:lnTo>
                    <a:lnTo>
                      <a:pt x="4437" y="16897"/>
                    </a:lnTo>
                    <a:lnTo>
                      <a:pt x="4552" y="17045"/>
                    </a:lnTo>
                    <a:lnTo>
                      <a:pt x="4585" y="17143"/>
                    </a:lnTo>
                    <a:lnTo>
                      <a:pt x="4601" y="17257"/>
                    </a:lnTo>
                    <a:lnTo>
                      <a:pt x="4568" y="17454"/>
                    </a:lnTo>
                    <a:lnTo>
                      <a:pt x="4470" y="17618"/>
                    </a:lnTo>
                    <a:lnTo>
                      <a:pt x="4306" y="17732"/>
                    </a:lnTo>
                    <a:lnTo>
                      <a:pt x="4208" y="17765"/>
                    </a:lnTo>
                    <a:lnTo>
                      <a:pt x="2178" y="18273"/>
                    </a:lnTo>
                    <a:lnTo>
                      <a:pt x="2014" y="18338"/>
                    </a:lnTo>
                    <a:lnTo>
                      <a:pt x="1785" y="18616"/>
                    </a:lnTo>
                    <a:lnTo>
                      <a:pt x="1752" y="18796"/>
                    </a:lnTo>
                    <a:lnTo>
                      <a:pt x="1736" y="19108"/>
                    </a:lnTo>
                    <a:lnTo>
                      <a:pt x="1801" y="19730"/>
                    </a:lnTo>
                    <a:lnTo>
                      <a:pt x="2047" y="20614"/>
                    </a:lnTo>
                    <a:lnTo>
                      <a:pt x="2571" y="21760"/>
                    </a:lnTo>
                    <a:lnTo>
                      <a:pt x="3226" y="22808"/>
                    </a:lnTo>
                    <a:lnTo>
                      <a:pt x="3553" y="23299"/>
                    </a:lnTo>
                    <a:lnTo>
                      <a:pt x="3897" y="23823"/>
                    </a:lnTo>
                    <a:lnTo>
                      <a:pt x="4470" y="24789"/>
                    </a:lnTo>
                    <a:lnTo>
                      <a:pt x="4618" y="25198"/>
                    </a:lnTo>
                    <a:lnTo>
                      <a:pt x="4683" y="25329"/>
                    </a:lnTo>
                    <a:lnTo>
                      <a:pt x="4863" y="25509"/>
                    </a:lnTo>
                    <a:lnTo>
                      <a:pt x="4994" y="25558"/>
                    </a:lnTo>
                    <a:lnTo>
                      <a:pt x="5436" y="25673"/>
                    </a:lnTo>
                    <a:lnTo>
                      <a:pt x="6435" y="26164"/>
                    </a:lnTo>
                    <a:lnTo>
                      <a:pt x="6975" y="26475"/>
                    </a:lnTo>
                    <a:lnTo>
                      <a:pt x="7696" y="26868"/>
                    </a:lnTo>
                    <a:lnTo>
                      <a:pt x="8858" y="27441"/>
                    </a:lnTo>
                    <a:lnTo>
                      <a:pt x="9693" y="27736"/>
                    </a:lnTo>
                    <a:lnTo>
                      <a:pt x="10528" y="27916"/>
                    </a:lnTo>
                    <a:lnTo>
                      <a:pt x="11396" y="27949"/>
                    </a:lnTo>
                    <a:lnTo>
                      <a:pt x="12280" y="27785"/>
                    </a:lnTo>
                    <a:lnTo>
                      <a:pt x="13147" y="27376"/>
                    </a:lnTo>
                    <a:lnTo>
                      <a:pt x="13573" y="27048"/>
                    </a:lnTo>
                    <a:lnTo>
                      <a:pt x="13655" y="26966"/>
                    </a:lnTo>
                    <a:lnTo>
                      <a:pt x="13770" y="26737"/>
                    </a:lnTo>
                    <a:lnTo>
                      <a:pt x="13770" y="26606"/>
                    </a:lnTo>
                    <a:lnTo>
                      <a:pt x="13770" y="23888"/>
                    </a:lnTo>
                    <a:lnTo>
                      <a:pt x="13786" y="23774"/>
                    </a:lnTo>
                    <a:lnTo>
                      <a:pt x="13852" y="23594"/>
                    </a:lnTo>
                    <a:lnTo>
                      <a:pt x="13999" y="23463"/>
                    </a:lnTo>
                    <a:lnTo>
                      <a:pt x="14179" y="23381"/>
                    </a:lnTo>
                    <a:lnTo>
                      <a:pt x="14277" y="23364"/>
                    </a:lnTo>
                    <a:lnTo>
                      <a:pt x="14392" y="23381"/>
                    </a:lnTo>
                    <a:lnTo>
                      <a:pt x="14572" y="23463"/>
                    </a:lnTo>
                    <a:lnTo>
                      <a:pt x="14703" y="23594"/>
                    </a:lnTo>
                    <a:lnTo>
                      <a:pt x="14785" y="23774"/>
                    </a:lnTo>
                    <a:lnTo>
                      <a:pt x="14785" y="23888"/>
                    </a:lnTo>
                    <a:lnTo>
                      <a:pt x="14785" y="26672"/>
                    </a:lnTo>
                    <a:lnTo>
                      <a:pt x="14801" y="26803"/>
                    </a:lnTo>
                    <a:lnTo>
                      <a:pt x="14899" y="27032"/>
                    </a:lnTo>
                    <a:lnTo>
                      <a:pt x="14998" y="27114"/>
                    </a:lnTo>
                    <a:lnTo>
                      <a:pt x="15309" y="27343"/>
                    </a:lnTo>
                    <a:lnTo>
                      <a:pt x="15914" y="27687"/>
                    </a:lnTo>
                    <a:lnTo>
                      <a:pt x="16537" y="27899"/>
                    </a:lnTo>
                    <a:lnTo>
                      <a:pt x="17159" y="27998"/>
                    </a:lnTo>
                    <a:lnTo>
                      <a:pt x="17470" y="28014"/>
                    </a:lnTo>
                    <a:lnTo>
                      <a:pt x="18026" y="27981"/>
                    </a:lnTo>
                    <a:lnTo>
                      <a:pt x="19107" y="27719"/>
                    </a:lnTo>
                    <a:lnTo>
                      <a:pt x="20662" y="27048"/>
                    </a:lnTo>
                    <a:lnTo>
                      <a:pt x="21579" y="26524"/>
                    </a:lnTo>
                    <a:lnTo>
                      <a:pt x="22136" y="26229"/>
                    </a:lnTo>
                    <a:lnTo>
                      <a:pt x="23135" y="25722"/>
                    </a:lnTo>
                    <a:lnTo>
                      <a:pt x="23560" y="25607"/>
                    </a:lnTo>
                    <a:lnTo>
                      <a:pt x="23691" y="25575"/>
                    </a:lnTo>
                    <a:lnTo>
                      <a:pt x="23888" y="25395"/>
                    </a:lnTo>
                    <a:lnTo>
                      <a:pt x="23937" y="25264"/>
                    </a:lnTo>
                    <a:lnTo>
                      <a:pt x="24101" y="24838"/>
                    </a:lnTo>
                    <a:lnTo>
                      <a:pt x="24674" y="23888"/>
                    </a:lnTo>
                    <a:lnTo>
                      <a:pt x="25017" y="23364"/>
                    </a:lnTo>
                    <a:lnTo>
                      <a:pt x="25345" y="22857"/>
                    </a:lnTo>
                    <a:lnTo>
                      <a:pt x="26016" y="21776"/>
                    </a:lnTo>
                    <a:lnTo>
                      <a:pt x="26540" y="20630"/>
                    </a:lnTo>
                    <a:lnTo>
                      <a:pt x="26769" y="19713"/>
                    </a:lnTo>
                    <a:lnTo>
                      <a:pt x="26835" y="19075"/>
                    </a:lnTo>
                    <a:lnTo>
                      <a:pt x="26802" y="18764"/>
                    </a:lnTo>
                    <a:lnTo>
                      <a:pt x="26769" y="18584"/>
                    </a:lnTo>
                    <a:lnTo>
                      <a:pt x="26556" y="18305"/>
                    </a:lnTo>
                    <a:lnTo>
                      <a:pt x="26376" y="18240"/>
                    </a:lnTo>
                    <a:lnTo>
                      <a:pt x="24444" y="17765"/>
                    </a:lnTo>
                    <a:lnTo>
                      <a:pt x="24346" y="17732"/>
                    </a:lnTo>
                    <a:lnTo>
                      <a:pt x="24199" y="17618"/>
                    </a:lnTo>
                    <a:lnTo>
                      <a:pt x="24101" y="17454"/>
                    </a:lnTo>
                    <a:lnTo>
                      <a:pt x="24068" y="17257"/>
                    </a:lnTo>
                    <a:lnTo>
                      <a:pt x="24084" y="17143"/>
                    </a:lnTo>
                    <a:lnTo>
                      <a:pt x="24117" y="17045"/>
                    </a:lnTo>
                    <a:lnTo>
                      <a:pt x="24232" y="16897"/>
                    </a:lnTo>
                    <a:lnTo>
                      <a:pt x="24395" y="16783"/>
                    </a:lnTo>
                    <a:lnTo>
                      <a:pt x="24592" y="16766"/>
                    </a:lnTo>
                    <a:lnTo>
                      <a:pt x="24690" y="16783"/>
                    </a:lnTo>
                    <a:lnTo>
                      <a:pt x="26851" y="17307"/>
                    </a:lnTo>
                    <a:lnTo>
                      <a:pt x="26998" y="17339"/>
                    </a:lnTo>
                    <a:lnTo>
                      <a:pt x="27277" y="17274"/>
                    </a:lnTo>
                    <a:lnTo>
                      <a:pt x="27375" y="17176"/>
                    </a:lnTo>
                    <a:lnTo>
                      <a:pt x="27653" y="16864"/>
                    </a:lnTo>
                    <a:lnTo>
                      <a:pt x="28063" y="16210"/>
                    </a:lnTo>
                    <a:lnTo>
                      <a:pt x="28325" y="15506"/>
                    </a:lnTo>
                    <a:lnTo>
                      <a:pt x="28472" y="14752"/>
                    </a:lnTo>
                    <a:lnTo>
                      <a:pt x="28505" y="13623"/>
                    </a:lnTo>
                    <a:lnTo>
                      <a:pt x="28341" y="12133"/>
                    </a:lnTo>
                    <a:lnTo>
                      <a:pt x="28210" y="11429"/>
                    </a:lnTo>
                    <a:lnTo>
                      <a:pt x="28112" y="10823"/>
                    </a:lnTo>
                    <a:lnTo>
                      <a:pt x="27981" y="9710"/>
                    </a:lnTo>
                    <a:lnTo>
                      <a:pt x="28014" y="9268"/>
                    </a:lnTo>
                    <a:lnTo>
                      <a:pt x="28014" y="9120"/>
                    </a:lnTo>
                    <a:lnTo>
                      <a:pt x="27915" y="8891"/>
                    </a:lnTo>
                    <a:lnTo>
                      <a:pt x="27801" y="8793"/>
                    </a:lnTo>
                    <a:lnTo>
                      <a:pt x="27457" y="8515"/>
                    </a:lnTo>
                    <a:lnTo>
                      <a:pt x="26753" y="7647"/>
                    </a:lnTo>
                    <a:lnTo>
                      <a:pt x="26376" y="7139"/>
                    </a:lnTo>
                    <a:lnTo>
                      <a:pt x="26016" y="6665"/>
                    </a:lnTo>
                    <a:lnTo>
                      <a:pt x="25214" y="5682"/>
                    </a:lnTo>
                    <a:lnTo>
                      <a:pt x="24313" y="4782"/>
                    </a:lnTo>
                    <a:lnTo>
                      <a:pt x="23528" y="4258"/>
                    </a:lnTo>
                    <a:lnTo>
                      <a:pt x="22955" y="3996"/>
                    </a:lnTo>
                    <a:lnTo>
                      <a:pt x="22660" y="3914"/>
                    </a:lnTo>
                    <a:lnTo>
                      <a:pt x="22480" y="3881"/>
                    </a:lnTo>
                    <a:lnTo>
                      <a:pt x="22136" y="4012"/>
                    </a:lnTo>
                    <a:lnTo>
                      <a:pt x="22021" y="4143"/>
                    </a:lnTo>
                    <a:lnTo>
                      <a:pt x="20548" y="6370"/>
                    </a:lnTo>
                    <a:lnTo>
                      <a:pt x="20466" y="6468"/>
                    </a:lnTo>
                    <a:lnTo>
                      <a:pt x="20253" y="6583"/>
                    </a:lnTo>
                    <a:lnTo>
                      <a:pt x="20122" y="6599"/>
                    </a:lnTo>
                    <a:lnTo>
                      <a:pt x="19975" y="6583"/>
                    </a:lnTo>
                    <a:lnTo>
                      <a:pt x="19844" y="6517"/>
                    </a:lnTo>
                    <a:lnTo>
                      <a:pt x="19762" y="6452"/>
                    </a:lnTo>
                    <a:lnTo>
                      <a:pt x="19647" y="6288"/>
                    </a:lnTo>
                    <a:lnTo>
                      <a:pt x="19615" y="6091"/>
                    </a:lnTo>
                    <a:lnTo>
                      <a:pt x="19647" y="5895"/>
                    </a:lnTo>
                    <a:lnTo>
                      <a:pt x="19696" y="5797"/>
                    </a:lnTo>
                    <a:lnTo>
                      <a:pt x="21137" y="3636"/>
                    </a:lnTo>
                    <a:lnTo>
                      <a:pt x="21235" y="3472"/>
                    </a:lnTo>
                    <a:lnTo>
                      <a:pt x="21219" y="3112"/>
                    </a:lnTo>
                    <a:lnTo>
                      <a:pt x="21121" y="2964"/>
                    </a:lnTo>
                    <a:lnTo>
                      <a:pt x="20924" y="2702"/>
                    </a:lnTo>
                    <a:lnTo>
                      <a:pt x="20450" y="2260"/>
                    </a:lnTo>
                    <a:lnTo>
                      <a:pt x="19664" y="1720"/>
                    </a:lnTo>
                    <a:lnTo>
                      <a:pt x="18468" y="1213"/>
                    </a:lnTo>
                    <a:lnTo>
                      <a:pt x="17224" y="869"/>
                    </a:lnTo>
                    <a:lnTo>
                      <a:pt x="16618" y="721"/>
                    </a:lnTo>
                    <a:lnTo>
                      <a:pt x="16013" y="574"/>
                    </a:lnTo>
                    <a:lnTo>
                      <a:pt x="14932" y="247"/>
                    </a:lnTo>
                    <a:lnTo>
                      <a:pt x="14539" y="50"/>
                    </a:lnTo>
                    <a:lnTo>
                      <a:pt x="14408" y="1"/>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755;p21">
                <a:extLst>
                  <a:ext uri="{FF2B5EF4-FFF2-40B4-BE49-F238E27FC236}">
                    <a16:creationId xmlns:a16="http://schemas.microsoft.com/office/drawing/2014/main" id="{6D491612-D403-21D8-0AD0-27A384B93C0E}"/>
                  </a:ext>
                </a:extLst>
              </p:cNvPr>
              <p:cNvSpPr/>
              <p:nvPr/>
            </p:nvSpPr>
            <p:spPr>
              <a:xfrm>
                <a:off x="-2842758" y="2738145"/>
                <a:ext cx="614826" cy="545565"/>
              </a:xfrm>
              <a:custGeom>
                <a:avLst/>
                <a:gdLst/>
                <a:ahLst/>
                <a:cxnLst/>
                <a:rect l="l" t="t" r="r" b="b"/>
                <a:pathLst>
                  <a:path w="20630" h="18306" extrusionOk="0">
                    <a:moveTo>
                      <a:pt x="10315" y="1"/>
                    </a:moveTo>
                    <a:lnTo>
                      <a:pt x="9087" y="1229"/>
                    </a:lnTo>
                    <a:lnTo>
                      <a:pt x="8793" y="1474"/>
                    </a:lnTo>
                    <a:lnTo>
                      <a:pt x="8121" y="1786"/>
                    </a:lnTo>
                    <a:lnTo>
                      <a:pt x="7385" y="1818"/>
                    </a:lnTo>
                    <a:lnTo>
                      <a:pt x="6664" y="1573"/>
                    </a:lnTo>
                    <a:lnTo>
                      <a:pt x="6353" y="1343"/>
                    </a:lnTo>
                    <a:lnTo>
                      <a:pt x="4994" y="214"/>
                    </a:lnTo>
                    <a:lnTo>
                      <a:pt x="5060" y="312"/>
                    </a:lnTo>
                    <a:lnTo>
                      <a:pt x="5092" y="508"/>
                    </a:lnTo>
                    <a:lnTo>
                      <a:pt x="5043" y="705"/>
                    </a:lnTo>
                    <a:lnTo>
                      <a:pt x="4945" y="869"/>
                    </a:lnTo>
                    <a:lnTo>
                      <a:pt x="4863" y="934"/>
                    </a:lnTo>
                    <a:lnTo>
                      <a:pt x="4716" y="1000"/>
                    </a:lnTo>
                    <a:lnTo>
                      <a:pt x="4585" y="1016"/>
                    </a:lnTo>
                    <a:lnTo>
                      <a:pt x="4454" y="1000"/>
                    </a:lnTo>
                    <a:lnTo>
                      <a:pt x="4241" y="885"/>
                    </a:lnTo>
                    <a:lnTo>
                      <a:pt x="4159" y="787"/>
                    </a:lnTo>
                    <a:lnTo>
                      <a:pt x="4830" y="2391"/>
                    </a:lnTo>
                    <a:lnTo>
                      <a:pt x="4912" y="2604"/>
                    </a:lnTo>
                    <a:lnTo>
                      <a:pt x="4978" y="3046"/>
                    </a:lnTo>
                    <a:lnTo>
                      <a:pt x="4961" y="3472"/>
                    </a:lnTo>
                    <a:lnTo>
                      <a:pt x="4863" y="3881"/>
                    </a:lnTo>
                    <a:lnTo>
                      <a:pt x="4667" y="4274"/>
                    </a:lnTo>
                    <a:lnTo>
                      <a:pt x="4405" y="4602"/>
                    </a:lnTo>
                    <a:lnTo>
                      <a:pt x="4061" y="4880"/>
                    </a:lnTo>
                    <a:lnTo>
                      <a:pt x="3668" y="5076"/>
                    </a:lnTo>
                    <a:lnTo>
                      <a:pt x="3439" y="5142"/>
                    </a:lnTo>
                    <a:lnTo>
                      <a:pt x="1671" y="5584"/>
                    </a:lnTo>
                    <a:lnTo>
                      <a:pt x="2637" y="7598"/>
                    </a:lnTo>
                    <a:lnTo>
                      <a:pt x="2784" y="7974"/>
                    </a:lnTo>
                    <a:lnTo>
                      <a:pt x="2817" y="8744"/>
                    </a:lnTo>
                    <a:lnTo>
                      <a:pt x="2587" y="9464"/>
                    </a:lnTo>
                    <a:lnTo>
                      <a:pt x="2080" y="10054"/>
                    </a:lnTo>
                    <a:lnTo>
                      <a:pt x="1752" y="10266"/>
                    </a:lnTo>
                    <a:lnTo>
                      <a:pt x="1" y="11200"/>
                    </a:lnTo>
                    <a:lnTo>
                      <a:pt x="99" y="11183"/>
                    </a:lnTo>
                    <a:lnTo>
                      <a:pt x="295" y="11200"/>
                    </a:lnTo>
                    <a:lnTo>
                      <a:pt x="475" y="11314"/>
                    </a:lnTo>
                    <a:lnTo>
                      <a:pt x="590" y="11462"/>
                    </a:lnTo>
                    <a:lnTo>
                      <a:pt x="623" y="11560"/>
                    </a:lnTo>
                    <a:lnTo>
                      <a:pt x="639" y="11674"/>
                    </a:lnTo>
                    <a:lnTo>
                      <a:pt x="606" y="11871"/>
                    </a:lnTo>
                    <a:lnTo>
                      <a:pt x="508" y="12035"/>
                    </a:lnTo>
                    <a:lnTo>
                      <a:pt x="344" y="12149"/>
                    </a:lnTo>
                    <a:lnTo>
                      <a:pt x="246" y="12182"/>
                    </a:lnTo>
                    <a:lnTo>
                      <a:pt x="1933" y="11969"/>
                    </a:lnTo>
                    <a:lnTo>
                      <a:pt x="2162" y="11953"/>
                    </a:lnTo>
                    <a:lnTo>
                      <a:pt x="2604" y="11986"/>
                    </a:lnTo>
                    <a:lnTo>
                      <a:pt x="3013" y="12116"/>
                    </a:lnTo>
                    <a:lnTo>
                      <a:pt x="3373" y="12329"/>
                    </a:lnTo>
                    <a:lnTo>
                      <a:pt x="3684" y="12608"/>
                    </a:lnTo>
                    <a:lnTo>
                      <a:pt x="3946" y="12951"/>
                    </a:lnTo>
                    <a:lnTo>
                      <a:pt x="4110" y="13328"/>
                    </a:lnTo>
                    <a:lnTo>
                      <a:pt x="4208" y="13770"/>
                    </a:lnTo>
                    <a:lnTo>
                      <a:pt x="4225" y="13983"/>
                    </a:lnTo>
                    <a:lnTo>
                      <a:pt x="4225" y="15751"/>
                    </a:lnTo>
                    <a:lnTo>
                      <a:pt x="6926" y="15162"/>
                    </a:lnTo>
                    <a:lnTo>
                      <a:pt x="7319" y="15096"/>
                    </a:lnTo>
                    <a:lnTo>
                      <a:pt x="8072" y="15211"/>
                    </a:lnTo>
                    <a:lnTo>
                      <a:pt x="8711" y="15604"/>
                    </a:lnTo>
                    <a:lnTo>
                      <a:pt x="9185" y="16210"/>
                    </a:lnTo>
                    <a:lnTo>
                      <a:pt x="9316" y="16586"/>
                    </a:lnTo>
                    <a:lnTo>
                      <a:pt x="9808" y="18305"/>
                    </a:lnTo>
                    <a:lnTo>
                      <a:pt x="9824" y="18191"/>
                    </a:lnTo>
                    <a:lnTo>
                      <a:pt x="9890" y="18011"/>
                    </a:lnTo>
                    <a:lnTo>
                      <a:pt x="10037" y="17880"/>
                    </a:lnTo>
                    <a:lnTo>
                      <a:pt x="10217" y="17798"/>
                    </a:lnTo>
                    <a:lnTo>
                      <a:pt x="10315" y="17781"/>
                    </a:lnTo>
                    <a:lnTo>
                      <a:pt x="10430" y="17798"/>
                    </a:lnTo>
                    <a:lnTo>
                      <a:pt x="10610" y="17880"/>
                    </a:lnTo>
                    <a:lnTo>
                      <a:pt x="10741" y="18011"/>
                    </a:lnTo>
                    <a:lnTo>
                      <a:pt x="10823" y="18191"/>
                    </a:lnTo>
                    <a:lnTo>
                      <a:pt x="10823" y="18305"/>
                    </a:lnTo>
                    <a:lnTo>
                      <a:pt x="11314" y="16586"/>
                    </a:lnTo>
                    <a:lnTo>
                      <a:pt x="11461" y="16210"/>
                    </a:lnTo>
                    <a:lnTo>
                      <a:pt x="11920" y="15604"/>
                    </a:lnTo>
                    <a:lnTo>
                      <a:pt x="12575" y="15227"/>
                    </a:lnTo>
                    <a:lnTo>
                      <a:pt x="13328" y="15096"/>
                    </a:lnTo>
                    <a:lnTo>
                      <a:pt x="13721" y="15162"/>
                    </a:lnTo>
                    <a:lnTo>
                      <a:pt x="16422" y="15751"/>
                    </a:lnTo>
                    <a:lnTo>
                      <a:pt x="16422" y="13983"/>
                    </a:lnTo>
                    <a:lnTo>
                      <a:pt x="16438" y="13770"/>
                    </a:lnTo>
                    <a:lnTo>
                      <a:pt x="16520" y="13328"/>
                    </a:lnTo>
                    <a:lnTo>
                      <a:pt x="16700" y="12951"/>
                    </a:lnTo>
                    <a:lnTo>
                      <a:pt x="16962" y="12608"/>
                    </a:lnTo>
                    <a:lnTo>
                      <a:pt x="17273" y="12329"/>
                    </a:lnTo>
                    <a:lnTo>
                      <a:pt x="17634" y="12116"/>
                    </a:lnTo>
                    <a:lnTo>
                      <a:pt x="18043" y="11986"/>
                    </a:lnTo>
                    <a:lnTo>
                      <a:pt x="18485" y="11953"/>
                    </a:lnTo>
                    <a:lnTo>
                      <a:pt x="18714" y="11969"/>
                    </a:lnTo>
                    <a:lnTo>
                      <a:pt x="20401" y="12182"/>
                    </a:lnTo>
                    <a:lnTo>
                      <a:pt x="20401" y="12133"/>
                    </a:lnTo>
                    <a:lnTo>
                      <a:pt x="20253" y="12051"/>
                    </a:lnTo>
                    <a:lnTo>
                      <a:pt x="20106" y="11740"/>
                    </a:lnTo>
                    <a:lnTo>
                      <a:pt x="20122" y="11560"/>
                    </a:lnTo>
                    <a:lnTo>
                      <a:pt x="20188" y="11396"/>
                    </a:lnTo>
                    <a:lnTo>
                      <a:pt x="20450" y="11200"/>
                    </a:lnTo>
                    <a:lnTo>
                      <a:pt x="20630" y="11183"/>
                    </a:lnTo>
                    <a:lnTo>
                      <a:pt x="18894" y="10266"/>
                    </a:lnTo>
                    <a:lnTo>
                      <a:pt x="18550" y="10054"/>
                    </a:lnTo>
                    <a:lnTo>
                      <a:pt x="18059" y="9464"/>
                    </a:lnTo>
                    <a:lnTo>
                      <a:pt x="17830" y="8744"/>
                    </a:lnTo>
                    <a:lnTo>
                      <a:pt x="17863" y="7974"/>
                    </a:lnTo>
                    <a:lnTo>
                      <a:pt x="18010" y="7598"/>
                    </a:lnTo>
                    <a:lnTo>
                      <a:pt x="18960" y="5584"/>
                    </a:lnTo>
                    <a:lnTo>
                      <a:pt x="17241" y="5158"/>
                    </a:lnTo>
                    <a:lnTo>
                      <a:pt x="17028" y="5093"/>
                    </a:lnTo>
                    <a:lnTo>
                      <a:pt x="16619" y="4880"/>
                    </a:lnTo>
                    <a:lnTo>
                      <a:pt x="16275" y="4602"/>
                    </a:lnTo>
                    <a:lnTo>
                      <a:pt x="16013" y="4274"/>
                    </a:lnTo>
                    <a:lnTo>
                      <a:pt x="15833" y="3881"/>
                    </a:lnTo>
                    <a:lnTo>
                      <a:pt x="15718" y="3456"/>
                    </a:lnTo>
                    <a:lnTo>
                      <a:pt x="15702" y="3013"/>
                    </a:lnTo>
                    <a:lnTo>
                      <a:pt x="15800" y="2571"/>
                    </a:lnTo>
                    <a:lnTo>
                      <a:pt x="15882" y="2359"/>
                    </a:lnTo>
                    <a:lnTo>
                      <a:pt x="16586" y="787"/>
                    </a:lnTo>
                    <a:lnTo>
                      <a:pt x="16504" y="885"/>
                    </a:lnTo>
                    <a:lnTo>
                      <a:pt x="16291" y="1000"/>
                    </a:lnTo>
                    <a:lnTo>
                      <a:pt x="16160" y="1016"/>
                    </a:lnTo>
                    <a:lnTo>
                      <a:pt x="16013" y="1000"/>
                    </a:lnTo>
                    <a:lnTo>
                      <a:pt x="15882" y="934"/>
                    </a:lnTo>
                    <a:lnTo>
                      <a:pt x="15800" y="869"/>
                    </a:lnTo>
                    <a:lnTo>
                      <a:pt x="15685" y="705"/>
                    </a:lnTo>
                    <a:lnTo>
                      <a:pt x="15653" y="508"/>
                    </a:lnTo>
                    <a:lnTo>
                      <a:pt x="15685" y="312"/>
                    </a:lnTo>
                    <a:lnTo>
                      <a:pt x="15734" y="214"/>
                    </a:lnTo>
                    <a:lnTo>
                      <a:pt x="13917" y="1474"/>
                    </a:lnTo>
                    <a:lnTo>
                      <a:pt x="13573" y="1671"/>
                    </a:lnTo>
                    <a:lnTo>
                      <a:pt x="12837" y="1835"/>
                    </a:lnTo>
                    <a:lnTo>
                      <a:pt x="12100" y="1720"/>
                    </a:lnTo>
                    <a:lnTo>
                      <a:pt x="11445" y="1360"/>
                    </a:lnTo>
                    <a:lnTo>
                      <a:pt x="11183" y="1065"/>
                    </a:lnTo>
                    <a:lnTo>
                      <a:pt x="10315" y="1"/>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756;p21">
                <a:extLst>
                  <a:ext uri="{FF2B5EF4-FFF2-40B4-BE49-F238E27FC236}">
                    <a16:creationId xmlns:a16="http://schemas.microsoft.com/office/drawing/2014/main" id="{36862F5A-3EBA-3C68-2449-336C9F5174E4}"/>
                  </a:ext>
                </a:extLst>
              </p:cNvPr>
              <p:cNvSpPr/>
              <p:nvPr/>
            </p:nvSpPr>
            <p:spPr>
              <a:xfrm>
                <a:off x="-2883260" y="2631780"/>
                <a:ext cx="696335" cy="646565"/>
              </a:xfrm>
              <a:custGeom>
                <a:avLst/>
                <a:gdLst/>
                <a:ahLst/>
                <a:cxnLst/>
                <a:rect l="l" t="t" r="r" b="b"/>
                <a:pathLst>
                  <a:path w="23365" h="21695" extrusionOk="0">
                    <a:moveTo>
                      <a:pt x="11674" y="1"/>
                    </a:moveTo>
                    <a:lnTo>
                      <a:pt x="11576" y="17"/>
                    </a:lnTo>
                    <a:lnTo>
                      <a:pt x="11396" y="83"/>
                    </a:lnTo>
                    <a:lnTo>
                      <a:pt x="11249" y="230"/>
                    </a:lnTo>
                    <a:lnTo>
                      <a:pt x="11183" y="410"/>
                    </a:lnTo>
                    <a:lnTo>
                      <a:pt x="11167" y="508"/>
                    </a:lnTo>
                    <a:lnTo>
                      <a:pt x="11167" y="10233"/>
                    </a:lnTo>
                    <a:lnTo>
                      <a:pt x="10937" y="10299"/>
                    </a:lnTo>
                    <a:lnTo>
                      <a:pt x="10512" y="10495"/>
                    </a:lnTo>
                    <a:lnTo>
                      <a:pt x="10135" y="10774"/>
                    </a:lnTo>
                    <a:lnTo>
                      <a:pt x="9824" y="11134"/>
                    </a:lnTo>
                    <a:lnTo>
                      <a:pt x="9710" y="11330"/>
                    </a:lnTo>
                    <a:lnTo>
                      <a:pt x="688" y="7516"/>
                    </a:lnTo>
                    <a:lnTo>
                      <a:pt x="590" y="7483"/>
                    </a:lnTo>
                    <a:lnTo>
                      <a:pt x="394" y="7483"/>
                    </a:lnTo>
                    <a:lnTo>
                      <a:pt x="214" y="7548"/>
                    </a:lnTo>
                    <a:lnTo>
                      <a:pt x="83" y="7696"/>
                    </a:lnTo>
                    <a:lnTo>
                      <a:pt x="33" y="7778"/>
                    </a:lnTo>
                    <a:lnTo>
                      <a:pt x="1" y="7876"/>
                    </a:lnTo>
                    <a:lnTo>
                      <a:pt x="1" y="8089"/>
                    </a:lnTo>
                    <a:lnTo>
                      <a:pt x="66" y="8269"/>
                    </a:lnTo>
                    <a:lnTo>
                      <a:pt x="197" y="8400"/>
                    </a:lnTo>
                    <a:lnTo>
                      <a:pt x="295" y="8449"/>
                    </a:lnTo>
                    <a:lnTo>
                      <a:pt x="7106" y="11330"/>
                    </a:lnTo>
                    <a:lnTo>
                      <a:pt x="9415" y="12313"/>
                    </a:lnTo>
                    <a:lnTo>
                      <a:pt x="9398" y="12378"/>
                    </a:lnTo>
                    <a:lnTo>
                      <a:pt x="9398" y="12460"/>
                    </a:lnTo>
                    <a:lnTo>
                      <a:pt x="9415" y="12869"/>
                    </a:lnTo>
                    <a:lnTo>
                      <a:pt x="9693" y="13606"/>
                    </a:lnTo>
                    <a:lnTo>
                      <a:pt x="9922" y="13901"/>
                    </a:lnTo>
                    <a:lnTo>
                      <a:pt x="3684" y="20843"/>
                    </a:lnTo>
                    <a:lnTo>
                      <a:pt x="3619" y="20925"/>
                    </a:lnTo>
                    <a:lnTo>
                      <a:pt x="3554" y="21121"/>
                    </a:lnTo>
                    <a:lnTo>
                      <a:pt x="3554" y="21318"/>
                    </a:lnTo>
                    <a:lnTo>
                      <a:pt x="3635" y="21498"/>
                    </a:lnTo>
                    <a:lnTo>
                      <a:pt x="3717" y="21563"/>
                    </a:lnTo>
                    <a:lnTo>
                      <a:pt x="3865" y="21678"/>
                    </a:lnTo>
                    <a:lnTo>
                      <a:pt x="4061" y="21694"/>
                    </a:lnTo>
                    <a:lnTo>
                      <a:pt x="4159" y="21694"/>
                    </a:lnTo>
                    <a:lnTo>
                      <a:pt x="4356" y="21612"/>
                    </a:lnTo>
                    <a:lnTo>
                      <a:pt x="4438" y="21530"/>
                    </a:lnTo>
                    <a:lnTo>
                      <a:pt x="10725" y="14539"/>
                    </a:lnTo>
                    <a:lnTo>
                      <a:pt x="10954" y="14621"/>
                    </a:lnTo>
                    <a:lnTo>
                      <a:pt x="11429" y="14736"/>
                    </a:lnTo>
                    <a:lnTo>
                      <a:pt x="11674" y="14752"/>
                    </a:lnTo>
                    <a:lnTo>
                      <a:pt x="11936" y="14736"/>
                    </a:lnTo>
                    <a:lnTo>
                      <a:pt x="12411" y="14621"/>
                    </a:lnTo>
                    <a:lnTo>
                      <a:pt x="12640" y="14539"/>
                    </a:lnTo>
                    <a:lnTo>
                      <a:pt x="18927" y="21530"/>
                    </a:lnTo>
                    <a:lnTo>
                      <a:pt x="19009" y="21612"/>
                    </a:lnTo>
                    <a:lnTo>
                      <a:pt x="19205" y="21694"/>
                    </a:lnTo>
                    <a:lnTo>
                      <a:pt x="19304" y="21694"/>
                    </a:lnTo>
                    <a:lnTo>
                      <a:pt x="19484" y="21678"/>
                    </a:lnTo>
                    <a:lnTo>
                      <a:pt x="19648" y="21563"/>
                    </a:lnTo>
                    <a:lnTo>
                      <a:pt x="19713" y="21498"/>
                    </a:lnTo>
                    <a:lnTo>
                      <a:pt x="19811" y="21318"/>
                    </a:lnTo>
                    <a:lnTo>
                      <a:pt x="19811" y="21121"/>
                    </a:lnTo>
                    <a:lnTo>
                      <a:pt x="19746" y="20925"/>
                    </a:lnTo>
                    <a:lnTo>
                      <a:pt x="19680" y="20843"/>
                    </a:lnTo>
                    <a:lnTo>
                      <a:pt x="13442" y="13901"/>
                    </a:lnTo>
                    <a:lnTo>
                      <a:pt x="13672" y="13606"/>
                    </a:lnTo>
                    <a:lnTo>
                      <a:pt x="13950" y="12869"/>
                    </a:lnTo>
                    <a:lnTo>
                      <a:pt x="13966" y="12460"/>
                    </a:lnTo>
                    <a:lnTo>
                      <a:pt x="13966" y="12378"/>
                    </a:lnTo>
                    <a:lnTo>
                      <a:pt x="13950" y="12313"/>
                    </a:lnTo>
                    <a:lnTo>
                      <a:pt x="23069" y="8449"/>
                    </a:lnTo>
                    <a:lnTo>
                      <a:pt x="23151" y="8400"/>
                    </a:lnTo>
                    <a:lnTo>
                      <a:pt x="23299" y="8269"/>
                    </a:lnTo>
                    <a:lnTo>
                      <a:pt x="23364" y="8089"/>
                    </a:lnTo>
                    <a:lnTo>
                      <a:pt x="23364" y="7876"/>
                    </a:lnTo>
                    <a:lnTo>
                      <a:pt x="23331" y="7778"/>
                    </a:lnTo>
                    <a:lnTo>
                      <a:pt x="23282" y="7696"/>
                    </a:lnTo>
                    <a:lnTo>
                      <a:pt x="23151" y="7548"/>
                    </a:lnTo>
                    <a:lnTo>
                      <a:pt x="22971" y="7483"/>
                    </a:lnTo>
                    <a:lnTo>
                      <a:pt x="22758" y="7483"/>
                    </a:lnTo>
                    <a:lnTo>
                      <a:pt x="22660" y="7516"/>
                    </a:lnTo>
                    <a:lnTo>
                      <a:pt x="13655" y="11330"/>
                    </a:lnTo>
                    <a:lnTo>
                      <a:pt x="13541" y="11134"/>
                    </a:lnTo>
                    <a:lnTo>
                      <a:pt x="13230" y="10774"/>
                    </a:lnTo>
                    <a:lnTo>
                      <a:pt x="12853" y="10495"/>
                    </a:lnTo>
                    <a:lnTo>
                      <a:pt x="12427" y="10299"/>
                    </a:lnTo>
                    <a:lnTo>
                      <a:pt x="12182" y="10233"/>
                    </a:lnTo>
                    <a:lnTo>
                      <a:pt x="12182" y="508"/>
                    </a:lnTo>
                    <a:lnTo>
                      <a:pt x="12182" y="410"/>
                    </a:lnTo>
                    <a:lnTo>
                      <a:pt x="12100" y="230"/>
                    </a:lnTo>
                    <a:lnTo>
                      <a:pt x="11969" y="83"/>
                    </a:lnTo>
                    <a:lnTo>
                      <a:pt x="11789" y="17"/>
                    </a:lnTo>
                    <a:lnTo>
                      <a:pt x="11674" y="1"/>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757;p21">
                <a:extLst>
                  <a:ext uri="{FF2B5EF4-FFF2-40B4-BE49-F238E27FC236}">
                    <a16:creationId xmlns:a16="http://schemas.microsoft.com/office/drawing/2014/main" id="{18E348DB-FE0B-6FFA-5C37-6850930AD07C}"/>
                  </a:ext>
                </a:extLst>
              </p:cNvPr>
              <p:cNvSpPr/>
              <p:nvPr/>
            </p:nvSpPr>
            <p:spPr>
              <a:xfrm>
                <a:off x="-2603176" y="2934782"/>
                <a:ext cx="136168" cy="136674"/>
              </a:xfrm>
              <a:custGeom>
                <a:avLst/>
                <a:gdLst/>
                <a:ahLst/>
                <a:cxnLst/>
                <a:rect l="l" t="t" r="r" b="b"/>
                <a:pathLst>
                  <a:path w="4569" h="4586" extrusionOk="0">
                    <a:moveTo>
                      <a:pt x="2276" y="1"/>
                    </a:moveTo>
                    <a:lnTo>
                      <a:pt x="2047" y="17"/>
                    </a:lnTo>
                    <a:lnTo>
                      <a:pt x="1605" y="99"/>
                    </a:lnTo>
                    <a:lnTo>
                      <a:pt x="1196" y="279"/>
                    </a:lnTo>
                    <a:lnTo>
                      <a:pt x="819" y="525"/>
                    </a:lnTo>
                    <a:lnTo>
                      <a:pt x="508" y="836"/>
                    </a:lnTo>
                    <a:lnTo>
                      <a:pt x="262" y="1196"/>
                    </a:lnTo>
                    <a:lnTo>
                      <a:pt x="99" y="1605"/>
                    </a:lnTo>
                    <a:lnTo>
                      <a:pt x="0" y="2064"/>
                    </a:lnTo>
                    <a:lnTo>
                      <a:pt x="0" y="2293"/>
                    </a:lnTo>
                    <a:lnTo>
                      <a:pt x="0" y="2522"/>
                    </a:lnTo>
                    <a:lnTo>
                      <a:pt x="99" y="2981"/>
                    </a:lnTo>
                    <a:lnTo>
                      <a:pt x="262" y="3390"/>
                    </a:lnTo>
                    <a:lnTo>
                      <a:pt x="508" y="3750"/>
                    </a:lnTo>
                    <a:lnTo>
                      <a:pt x="819" y="4061"/>
                    </a:lnTo>
                    <a:lnTo>
                      <a:pt x="1196" y="4307"/>
                    </a:lnTo>
                    <a:lnTo>
                      <a:pt x="1605" y="4487"/>
                    </a:lnTo>
                    <a:lnTo>
                      <a:pt x="2047" y="4569"/>
                    </a:lnTo>
                    <a:lnTo>
                      <a:pt x="2276" y="4585"/>
                    </a:lnTo>
                    <a:lnTo>
                      <a:pt x="2522" y="4569"/>
                    </a:lnTo>
                    <a:lnTo>
                      <a:pt x="2964" y="4487"/>
                    </a:lnTo>
                    <a:lnTo>
                      <a:pt x="3373" y="4307"/>
                    </a:lnTo>
                    <a:lnTo>
                      <a:pt x="3733" y="4061"/>
                    </a:lnTo>
                    <a:lnTo>
                      <a:pt x="4044" y="3750"/>
                    </a:lnTo>
                    <a:lnTo>
                      <a:pt x="4290" y="3390"/>
                    </a:lnTo>
                    <a:lnTo>
                      <a:pt x="4470" y="2981"/>
                    </a:lnTo>
                    <a:lnTo>
                      <a:pt x="4568" y="2522"/>
                    </a:lnTo>
                    <a:lnTo>
                      <a:pt x="4568" y="2293"/>
                    </a:lnTo>
                    <a:lnTo>
                      <a:pt x="4568" y="2064"/>
                    </a:lnTo>
                    <a:lnTo>
                      <a:pt x="4470" y="1605"/>
                    </a:lnTo>
                    <a:lnTo>
                      <a:pt x="4290" y="1196"/>
                    </a:lnTo>
                    <a:lnTo>
                      <a:pt x="4044" y="836"/>
                    </a:lnTo>
                    <a:lnTo>
                      <a:pt x="3733" y="525"/>
                    </a:lnTo>
                    <a:lnTo>
                      <a:pt x="3373" y="279"/>
                    </a:lnTo>
                    <a:lnTo>
                      <a:pt x="2964" y="99"/>
                    </a:lnTo>
                    <a:lnTo>
                      <a:pt x="2522" y="17"/>
                    </a:lnTo>
                    <a:lnTo>
                      <a:pt x="2276" y="1"/>
                    </a:lnTo>
                    <a:close/>
                  </a:path>
                </a:pathLst>
              </a:custGeom>
              <a:solidFill>
                <a:srgbClr val="FFE597"/>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35" name="Google Shape;758;p21">
            <a:extLst>
              <a:ext uri="{FF2B5EF4-FFF2-40B4-BE49-F238E27FC236}">
                <a16:creationId xmlns:a16="http://schemas.microsoft.com/office/drawing/2014/main" id="{516795A8-B38C-8E9A-516D-3B9FC56053F0}"/>
              </a:ext>
            </a:extLst>
          </p:cNvPr>
          <p:cNvGrpSpPr/>
          <p:nvPr/>
        </p:nvGrpSpPr>
        <p:grpSpPr>
          <a:xfrm>
            <a:off x="2668310" y="1294418"/>
            <a:ext cx="1097700" cy="1097700"/>
            <a:chOff x="2481888" y="1510138"/>
            <a:chExt cx="1097700" cy="1097700"/>
          </a:xfrm>
        </p:grpSpPr>
        <p:sp>
          <p:nvSpPr>
            <p:cNvPr id="36" name="Google Shape;759;p21">
              <a:extLst>
                <a:ext uri="{FF2B5EF4-FFF2-40B4-BE49-F238E27FC236}">
                  <a16:creationId xmlns:a16="http://schemas.microsoft.com/office/drawing/2014/main" id="{A2A0F179-1DE5-EBEE-E41D-1CAC776D04BE}"/>
                </a:ext>
              </a:extLst>
            </p:cNvPr>
            <p:cNvSpPr/>
            <p:nvPr/>
          </p:nvSpPr>
          <p:spPr>
            <a:xfrm>
              <a:off x="2481888" y="1510138"/>
              <a:ext cx="1097700" cy="1097700"/>
            </a:xfrm>
            <a:prstGeom prst="ellipse">
              <a:avLst/>
            </a:prstGeom>
            <a:solidFill>
              <a:srgbClr val="FFFFFF"/>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760;p21">
              <a:extLst>
                <a:ext uri="{FF2B5EF4-FFF2-40B4-BE49-F238E27FC236}">
                  <a16:creationId xmlns:a16="http://schemas.microsoft.com/office/drawing/2014/main" id="{6F95FE07-7925-F501-72D8-B175839EC34A}"/>
                </a:ext>
              </a:extLst>
            </p:cNvPr>
            <p:cNvGrpSpPr/>
            <p:nvPr/>
          </p:nvGrpSpPr>
          <p:grpSpPr>
            <a:xfrm>
              <a:off x="2736295" y="1722837"/>
              <a:ext cx="588911" cy="672334"/>
              <a:chOff x="-3883044" y="2575662"/>
              <a:chExt cx="744139" cy="849550"/>
            </a:xfrm>
          </p:grpSpPr>
          <p:sp>
            <p:nvSpPr>
              <p:cNvPr id="38" name="Google Shape;761;p21">
                <a:extLst>
                  <a:ext uri="{FF2B5EF4-FFF2-40B4-BE49-F238E27FC236}">
                    <a16:creationId xmlns:a16="http://schemas.microsoft.com/office/drawing/2014/main" id="{5DDD2F1D-1E6B-87D6-8E2E-85BF0CD21935}"/>
                  </a:ext>
                </a:extLst>
              </p:cNvPr>
              <p:cNvSpPr/>
              <p:nvPr/>
            </p:nvSpPr>
            <p:spPr>
              <a:xfrm>
                <a:off x="-3883044" y="2769885"/>
                <a:ext cx="744139" cy="655327"/>
              </a:xfrm>
              <a:custGeom>
                <a:avLst/>
                <a:gdLst/>
                <a:ahLst/>
                <a:cxnLst/>
                <a:rect l="l" t="t" r="r" b="b"/>
                <a:pathLst>
                  <a:path w="24969" h="21989" extrusionOk="0">
                    <a:moveTo>
                      <a:pt x="23381" y="0"/>
                    </a:moveTo>
                    <a:lnTo>
                      <a:pt x="22365" y="115"/>
                    </a:lnTo>
                    <a:lnTo>
                      <a:pt x="21743" y="246"/>
                    </a:lnTo>
                    <a:lnTo>
                      <a:pt x="20794" y="508"/>
                    </a:lnTo>
                    <a:lnTo>
                      <a:pt x="18862" y="1261"/>
                    </a:lnTo>
                    <a:lnTo>
                      <a:pt x="18060" y="1686"/>
                    </a:lnTo>
                    <a:lnTo>
                      <a:pt x="14245" y="3897"/>
                    </a:lnTo>
                    <a:lnTo>
                      <a:pt x="14048" y="3995"/>
                    </a:lnTo>
                    <a:lnTo>
                      <a:pt x="13885" y="4110"/>
                    </a:lnTo>
                    <a:lnTo>
                      <a:pt x="13557" y="4306"/>
                    </a:lnTo>
                    <a:lnTo>
                      <a:pt x="12853" y="4519"/>
                    </a:lnTo>
                    <a:lnTo>
                      <a:pt x="12493" y="4535"/>
                    </a:lnTo>
                    <a:lnTo>
                      <a:pt x="12444" y="4535"/>
                    </a:lnTo>
                    <a:lnTo>
                      <a:pt x="12084" y="4519"/>
                    </a:lnTo>
                    <a:lnTo>
                      <a:pt x="11412" y="4306"/>
                    </a:lnTo>
                    <a:lnTo>
                      <a:pt x="11101" y="4110"/>
                    </a:lnTo>
                    <a:lnTo>
                      <a:pt x="10921" y="3995"/>
                    </a:lnTo>
                    <a:lnTo>
                      <a:pt x="10741" y="3897"/>
                    </a:lnTo>
                    <a:lnTo>
                      <a:pt x="6910" y="1686"/>
                    </a:lnTo>
                    <a:lnTo>
                      <a:pt x="6108" y="1261"/>
                    </a:lnTo>
                    <a:lnTo>
                      <a:pt x="4176" y="508"/>
                    </a:lnTo>
                    <a:lnTo>
                      <a:pt x="3226" y="246"/>
                    </a:lnTo>
                    <a:lnTo>
                      <a:pt x="2751" y="131"/>
                    </a:lnTo>
                    <a:lnTo>
                      <a:pt x="1916" y="17"/>
                    </a:lnTo>
                    <a:lnTo>
                      <a:pt x="1311" y="17"/>
                    </a:lnTo>
                    <a:lnTo>
                      <a:pt x="852" y="98"/>
                    </a:lnTo>
                    <a:lnTo>
                      <a:pt x="508" y="246"/>
                    </a:lnTo>
                    <a:lnTo>
                      <a:pt x="230" y="475"/>
                    </a:lnTo>
                    <a:lnTo>
                      <a:pt x="148" y="622"/>
                    </a:lnTo>
                    <a:lnTo>
                      <a:pt x="83" y="737"/>
                    </a:lnTo>
                    <a:lnTo>
                      <a:pt x="1" y="1015"/>
                    </a:lnTo>
                    <a:lnTo>
                      <a:pt x="34" y="1474"/>
                    </a:lnTo>
                    <a:lnTo>
                      <a:pt x="345" y="2178"/>
                    </a:lnTo>
                    <a:lnTo>
                      <a:pt x="934" y="3013"/>
                    </a:lnTo>
                    <a:lnTo>
                      <a:pt x="1360" y="3471"/>
                    </a:lnTo>
                    <a:lnTo>
                      <a:pt x="2064" y="4175"/>
                    </a:lnTo>
                    <a:lnTo>
                      <a:pt x="3668" y="5452"/>
                    </a:lnTo>
                    <a:lnTo>
                      <a:pt x="4454" y="5943"/>
                    </a:lnTo>
                    <a:lnTo>
                      <a:pt x="8285" y="8154"/>
                    </a:lnTo>
                    <a:lnTo>
                      <a:pt x="8482" y="8268"/>
                    </a:lnTo>
                    <a:lnTo>
                      <a:pt x="8678" y="8366"/>
                    </a:lnTo>
                    <a:lnTo>
                      <a:pt x="8907" y="8497"/>
                    </a:lnTo>
                    <a:lnTo>
                      <a:pt x="9300" y="8841"/>
                    </a:lnTo>
                    <a:lnTo>
                      <a:pt x="9464" y="9038"/>
                    </a:lnTo>
                    <a:lnTo>
                      <a:pt x="9513" y="9103"/>
                    </a:lnTo>
                    <a:lnTo>
                      <a:pt x="9759" y="9463"/>
                    </a:lnTo>
                    <a:lnTo>
                      <a:pt x="9988" y="10086"/>
                    </a:lnTo>
                    <a:lnTo>
                      <a:pt x="10037" y="10528"/>
                    </a:lnTo>
                    <a:lnTo>
                      <a:pt x="10037" y="10740"/>
                    </a:lnTo>
                    <a:lnTo>
                      <a:pt x="10037" y="10953"/>
                    </a:lnTo>
                    <a:lnTo>
                      <a:pt x="10021" y="11182"/>
                    </a:lnTo>
                    <a:lnTo>
                      <a:pt x="10021" y="15603"/>
                    </a:lnTo>
                    <a:lnTo>
                      <a:pt x="10053" y="16373"/>
                    </a:lnTo>
                    <a:lnTo>
                      <a:pt x="10332" y="18419"/>
                    </a:lnTo>
                    <a:lnTo>
                      <a:pt x="10774" y="19991"/>
                    </a:lnTo>
                    <a:lnTo>
                      <a:pt x="11150" y="20891"/>
                    </a:lnTo>
                    <a:lnTo>
                      <a:pt x="11609" y="21579"/>
                    </a:lnTo>
                    <a:lnTo>
                      <a:pt x="12018" y="21890"/>
                    </a:lnTo>
                    <a:lnTo>
                      <a:pt x="12329" y="21988"/>
                    </a:lnTo>
                    <a:lnTo>
                      <a:pt x="12640" y="21988"/>
                    </a:lnTo>
                    <a:lnTo>
                      <a:pt x="12951" y="21890"/>
                    </a:lnTo>
                    <a:lnTo>
                      <a:pt x="13361" y="21579"/>
                    </a:lnTo>
                    <a:lnTo>
                      <a:pt x="13819" y="20891"/>
                    </a:lnTo>
                    <a:lnTo>
                      <a:pt x="14212" y="19991"/>
                    </a:lnTo>
                    <a:lnTo>
                      <a:pt x="14638" y="18419"/>
                    </a:lnTo>
                    <a:lnTo>
                      <a:pt x="14916" y="16373"/>
                    </a:lnTo>
                    <a:lnTo>
                      <a:pt x="14949" y="15603"/>
                    </a:lnTo>
                    <a:lnTo>
                      <a:pt x="14949" y="11182"/>
                    </a:lnTo>
                    <a:lnTo>
                      <a:pt x="14949" y="10953"/>
                    </a:lnTo>
                    <a:lnTo>
                      <a:pt x="14932" y="10740"/>
                    </a:lnTo>
                    <a:lnTo>
                      <a:pt x="14932" y="10331"/>
                    </a:lnTo>
                    <a:lnTo>
                      <a:pt x="15145" y="9545"/>
                    </a:lnTo>
                    <a:lnTo>
                      <a:pt x="15358" y="9201"/>
                    </a:lnTo>
                    <a:lnTo>
                      <a:pt x="15440" y="9087"/>
                    </a:lnTo>
                    <a:lnTo>
                      <a:pt x="15620" y="8858"/>
                    </a:lnTo>
                    <a:lnTo>
                      <a:pt x="16078" y="8497"/>
                    </a:lnTo>
                    <a:lnTo>
                      <a:pt x="16324" y="8350"/>
                    </a:lnTo>
                    <a:lnTo>
                      <a:pt x="16504" y="8252"/>
                    </a:lnTo>
                    <a:lnTo>
                      <a:pt x="16701" y="8154"/>
                    </a:lnTo>
                    <a:lnTo>
                      <a:pt x="20532" y="5943"/>
                    </a:lnTo>
                    <a:lnTo>
                      <a:pt x="21301" y="5452"/>
                    </a:lnTo>
                    <a:lnTo>
                      <a:pt x="22906" y="4175"/>
                    </a:lnTo>
                    <a:lnTo>
                      <a:pt x="23610" y="3471"/>
                    </a:lnTo>
                    <a:lnTo>
                      <a:pt x="24035" y="3013"/>
                    </a:lnTo>
                    <a:lnTo>
                      <a:pt x="24641" y="2178"/>
                    </a:lnTo>
                    <a:lnTo>
                      <a:pt x="24936" y="1474"/>
                    </a:lnTo>
                    <a:lnTo>
                      <a:pt x="24969" y="1015"/>
                    </a:lnTo>
                    <a:lnTo>
                      <a:pt x="24887" y="737"/>
                    </a:lnTo>
                    <a:lnTo>
                      <a:pt x="24821" y="622"/>
                    </a:lnTo>
                    <a:lnTo>
                      <a:pt x="24756" y="491"/>
                    </a:lnTo>
                    <a:lnTo>
                      <a:pt x="24559" y="295"/>
                    </a:lnTo>
                    <a:lnTo>
                      <a:pt x="24150" y="98"/>
                    </a:lnTo>
                    <a:lnTo>
                      <a:pt x="23381" y="0"/>
                    </a:lnTo>
                    <a:close/>
                  </a:path>
                </a:pathLst>
              </a:custGeom>
              <a:solidFill>
                <a:srgbClr val="F43B3B"/>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762;p21">
                <a:extLst>
                  <a:ext uri="{FF2B5EF4-FFF2-40B4-BE49-F238E27FC236}">
                    <a16:creationId xmlns:a16="http://schemas.microsoft.com/office/drawing/2014/main" id="{8F965C32-1937-935F-46D3-7AA0B6A8C53A}"/>
                  </a:ext>
                </a:extLst>
              </p:cNvPr>
              <p:cNvSpPr/>
              <p:nvPr/>
            </p:nvSpPr>
            <p:spPr>
              <a:xfrm>
                <a:off x="-3882537" y="2777693"/>
                <a:ext cx="743632" cy="647519"/>
              </a:xfrm>
              <a:custGeom>
                <a:avLst/>
                <a:gdLst/>
                <a:ahLst/>
                <a:cxnLst/>
                <a:rect l="l" t="t" r="r" b="b"/>
                <a:pathLst>
                  <a:path w="24952" h="21727" extrusionOk="0">
                    <a:moveTo>
                      <a:pt x="491" y="0"/>
                    </a:moveTo>
                    <a:lnTo>
                      <a:pt x="279" y="147"/>
                    </a:lnTo>
                    <a:lnTo>
                      <a:pt x="131" y="360"/>
                    </a:lnTo>
                    <a:lnTo>
                      <a:pt x="17" y="589"/>
                    </a:lnTo>
                    <a:lnTo>
                      <a:pt x="0" y="851"/>
                    </a:lnTo>
                    <a:lnTo>
                      <a:pt x="11985" y="7761"/>
                    </a:lnTo>
                    <a:lnTo>
                      <a:pt x="11985" y="21595"/>
                    </a:lnTo>
                    <a:lnTo>
                      <a:pt x="12214" y="21710"/>
                    </a:lnTo>
                    <a:lnTo>
                      <a:pt x="12476" y="21726"/>
                    </a:lnTo>
                    <a:lnTo>
                      <a:pt x="12722" y="21710"/>
                    </a:lnTo>
                    <a:lnTo>
                      <a:pt x="12967" y="21595"/>
                    </a:lnTo>
                    <a:lnTo>
                      <a:pt x="12967" y="7761"/>
                    </a:lnTo>
                    <a:lnTo>
                      <a:pt x="24952" y="851"/>
                    </a:lnTo>
                    <a:lnTo>
                      <a:pt x="24919" y="589"/>
                    </a:lnTo>
                    <a:lnTo>
                      <a:pt x="24804" y="360"/>
                    </a:lnTo>
                    <a:lnTo>
                      <a:pt x="24657" y="147"/>
                    </a:lnTo>
                    <a:lnTo>
                      <a:pt x="24460" y="0"/>
                    </a:lnTo>
                    <a:lnTo>
                      <a:pt x="12476" y="6909"/>
                    </a:lnTo>
                    <a:lnTo>
                      <a:pt x="491" y="0"/>
                    </a:lnTo>
                    <a:close/>
                  </a:path>
                </a:pathLst>
              </a:custGeom>
              <a:solidFill>
                <a:srgbClr val="FFE597"/>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763;p21">
                <a:extLst>
                  <a:ext uri="{FF2B5EF4-FFF2-40B4-BE49-F238E27FC236}">
                    <a16:creationId xmlns:a16="http://schemas.microsoft.com/office/drawing/2014/main" id="{7D78897D-4994-2284-F60A-750B823A30DF}"/>
                  </a:ext>
                </a:extLst>
              </p:cNvPr>
              <p:cNvSpPr/>
              <p:nvPr/>
            </p:nvSpPr>
            <p:spPr>
              <a:xfrm>
                <a:off x="-3883044" y="2575662"/>
                <a:ext cx="744139" cy="655834"/>
              </a:xfrm>
              <a:custGeom>
                <a:avLst/>
                <a:gdLst/>
                <a:ahLst/>
                <a:cxnLst/>
                <a:rect l="l" t="t" r="r" b="b"/>
                <a:pathLst>
                  <a:path w="24969" h="22006" extrusionOk="0">
                    <a:moveTo>
                      <a:pt x="12493" y="1"/>
                    </a:moveTo>
                    <a:lnTo>
                      <a:pt x="12329" y="17"/>
                    </a:lnTo>
                    <a:lnTo>
                      <a:pt x="12018" y="116"/>
                    </a:lnTo>
                    <a:lnTo>
                      <a:pt x="11609" y="427"/>
                    </a:lnTo>
                    <a:lnTo>
                      <a:pt x="11150" y="1114"/>
                    </a:lnTo>
                    <a:lnTo>
                      <a:pt x="10774" y="2015"/>
                    </a:lnTo>
                    <a:lnTo>
                      <a:pt x="10332" y="3570"/>
                    </a:lnTo>
                    <a:lnTo>
                      <a:pt x="10053" y="5633"/>
                    </a:lnTo>
                    <a:lnTo>
                      <a:pt x="10021" y="6403"/>
                    </a:lnTo>
                    <a:lnTo>
                      <a:pt x="10021" y="10823"/>
                    </a:lnTo>
                    <a:lnTo>
                      <a:pt x="10037" y="11036"/>
                    </a:lnTo>
                    <a:lnTo>
                      <a:pt x="10037" y="11249"/>
                    </a:lnTo>
                    <a:lnTo>
                      <a:pt x="10037" y="11674"/>
                    </a:lnTo>
                    <a:lnTo>
                      <a:pt x="9824" y="12444"/>
                    </a:lnTo>
                    <a:lnTo>
                      <a:pt x="9611" y="12788"/>
                    </a:lnTo>
                    <a:lnTo>
                      <a:pt x="9530" y="12902"/>
                    </a:lnTo>
                    <a:lnTo>
                      <a:pt x="9349" y="13132"/>
                    </a:lnTo>
                    <a:lnTo>
                      <a:pt x="8891" y="13508"/>
                    </a:lnTo>
                    <a:lnTo>
                      <a:pt x="8645" y="13655"/>
                    </a:lnTo>
                    <a:lnTo>
                      <a:pt x="8465" y="13754"/>
                    </a:lnTo>
                    <a:lnTo>
                      <a:pt x="8285" y="13852"/>
                    </a:lnTo>
                    <a:lnTo>
                      <a:pt x="4454" y="16062"/>
                    </a:lnTo>
                    <a:lnTo>
                      <a:pt x="3668" y="16537"/>
                    </a:lnTo>
                    <a:lnTo>
                      <a:pt x="2064" y="17830"/>
                    </a:lnTo>
                    <a:lnTo>
                      <a:pt x="1360" y="18534"/>
                    </a:lnTo>
                    <a:lnTo>
                      <a:pt x="934" y="18993"/>
                    </a:lnTo>
                    <a:lnTo>
                      <a:pt x="345" y="19828"/>
                    </a:lnTo>
                    <a:lnTo>
                      <a:pt x="34" y="20532"/>
                    </a:lnTo>
                    <a:lnTo>
                      <a:pt x="1" y="20990"/>
                    </a:lnTo>
                    <a:lnTo>
                      <a:pt x="83" y="21252"/>
                    </a:lnTo>
                    <a:lnTo>
                      <a:pt x="148" y="21383"/>
                    </a:lnTo>
                    <a:lnTo>
                      <a:pt x="214" y="21498"/>
                    </a:lnTo>
                    <a:lnTo>
                      <a:pt x="427" y="21694"/>
                    </a:lnTo>
                    <a:lnTo>
                      <a:pt x="819" y="21907"/>
                    </a:lnTo>
                    <a:lnTo>
                      <a:pt x="1589" y="22005"/>
                    </a:lnTo>
                    <a:lnTo>
                      <a:pt x="2604" y="21891"/>
                    </a:lnTo>
                    <a:lnTo>
                      <a:pt x="3226" y="21760"/>
                    </a:lnTo>
                    <a:lnTo>
                      <a:pt x="4176" y="21498"/>
                    </a:lnTo>
                    <a:lnTo>
                      <a:pt x="6108" y="20745"/>
                    </a:lnTo>
                    <a:lnTo>
                      <a:pt x="6910" y="20319"/>
                    </a:lnTo>
                    <a:lnTo>
                      <a:pt x="10741" y="18109"/>
                    </a:lnTo>
                    <a:lnTo>
                      <a:pt x="10921" y="17994"/>
                    </a:lnTo>
                    <a:lnTo>
                      <a:pt x="11101" y="17880"/>
                    </a:lnTo>
                    <a:lnTo>
                      <a:pt x="11412" y="17699"/>
                    </a:lnTo>
                    <a:lnTo>
                      <a:pt x="12116" y="17487"/>
                    </a:lnTo>
                    <a:lnTo>
                      <a:pt x="12477" y="17470"/>
                    </a:lnTo>
                    <a:lnTo>
                      <a:pt x="12526" y="17470"/>
                    </a:lnTo>
                    <a:lnTo>
                      <a:pt x="12886" y="17487"/>
                    </a:lnTo>
                    <a:lnTo>
                      <a:pt x="13557" y="17699"/>
                    </a:lnTo>
                    <a:lnTo>
                      <a:pt x="13868" y="17880"/>
                    </a:lnTo>
                    <a:lnTo>
                      <a:pt x="14048" y="17994"/>
                    </a:lnTo>
                    <a:lnTo>
                      <a:pt x="14245" y="18109"/>
                    </a:lnTo>
                    <a:lnTo>
                      <a:pt x="18060" y="20319"/>
                    </a:lnTo>
                    <a:lnTo>
                      <a:pt x="18862" y="20745"/>
                    </a:lnTo>
                    <a:lnTo>
                      <a:pt x="20794" y="21498"/>
                    </a:lnTo>
                    <a:lnTo>
                      <a:pt x="21743" y="21760"/>
                    </a:lnTo>
                    <a:lnTo>
                      <a:pt x="22218" y="21858"/>
                    </a:lnTo>
                    <a:lnTo>
                      <a:pt x="23053" y="21973"/>
                    </a:lnTo>
                    <a:lnTo>
                      <a:pt x="23397" y="21989"/>
                    </a:lnTo>
                    <a:lnTo>
                      <a:pt x="23659" y="21989"/>
                    </a:lnTo>
                    <a:lnTo>
                      <a:pt x="24117" y="21907"/>
                    </a:lnTo>
                    <a:lnTo>
                      <a:pt x="24477" y="21760"/>
                    </a:lnTo>
                    <a:lnTo>
                      <a:pt x="24739" y="21531"/>
                    </a:lnTo>
                    <a:lnTo>
                      <a:pt x="24821" y="21383"/>
                    </a:lnTo>
                    <a:lnTo>
                      <a:pt x="24887" y="21252"/>
                    </a:lnTo>
                    <a:lnTo>
                      <a:pt x="24969" y="20990"/>
                    </a:lnTo>
                    <a:lnTo>
                      <a:pt x="24936" y="20532"/>
                    </a:lnTo>
                    <a:lnTo>
                      <a:pt x="24641" y="19828"/>
                    </a:lnTo>
                    <a:lnTo>
                      <a:pt x="24035" y="18993"/>
                    </a:lnTo>
                    <a:lnTo>
                      <a:pt x="23610" y="18534"/>
                    </a:lnTo>
                    <a:lnTo>
                      <a:pt x="22906" y="17830"/>
                    </a:lnTo>
                    <a:lnTo>
                      <a:pt x="21301" y="16537"/>
                    </a:lnTo>
                    <a:lnTo>
                      <a:pt x="20532" y="16062"/>
                    </a:lnTo>
                    <a:lnTo>
                      <a:pt x="16701" y="13852"/>
                    </a:lnTo>
                    <a:lnTo>
                      <a:pt x="16488" y="13737"/>
                    </a:lnTo>
                    <a:lnTo>
                      <a:pt x="16291" y="13623"/>
                    </a:lnTo>
                    <a:lnTo>
                      <a:pt x="16062" y="13508"/>
                    </a:lnTo>
                    <a:lnTo>
                      <a:pt x="15669" y="13164"/>
                    </a:lnTo>
                    <a:lnTo>
                      <a:pt x="15505" y="12951"/>
                    </a:lnTo>
                    <a:lnTo>
                      <a:pt x="15456" y="12902"/>
                    </a:lnTo>
                    <a:lnTo>
                      <a:pt x="15211" y="12526"/>
                    </a:lnTo>
                    <a:lnTo>
                      <a:pt x="14982" y="11904"/>
                    </a:lnTo>
                    <a:lnTo>
                      <a:pt x="14932" y="11478"/>
                    </a:lnTo>
                    <a:lnTo>
                      <a:pt x="14932" y="11249"/>
                    </a:lnTo>
                    <a:lnTo>
                      <a:pt x="14949" y="11036"/>
                    </a:lnTo>
                    <a:lnTo>
                      <a:pt x="14949" y="10823"/>
                    </a:lnTo>
                    <a:lnTo>
                      <a:pt x="14949" y="6403"/>
                    </a:lnTo>
                    <a:lnTo>
                      <a:pt x="14916" y="5633"/>
                    </a:lnTo>
                    <a:lnTo>
                      <a:pt x="14638" y="3570"/>
                    </a:lnTo>
                    <a:lnTo>
                      <a:pt x="14212" y="2015"/>
                    </a:lnTo>
                    <a:lnTo>
                      <a:pt x="13819" y="1114"/>
                    </a:lnTo>
                    <a:lnTo>
                      <a:pt x="13361" y="427"/>
                    </a:lnTo>
                    <a:lnTo>
                      <a:pt x="12951" y="116"/>
                    </a:lnTo>
                    <a:lnTo>
                      <a:pt x="12640" y="17"/>
                    </a:lnTo>
                    <a:lnTo>
                      <a:pt x="12493" y="1"/>
                    </a:lnTo>
                    <a:close/>
                  </a:path>
                </a:pathLst>
              </a:custGeom>
              <a:solidFill>
                <a:srgbClr val="F9B53D"/>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764;p21">
                <a:extLst>
                  <a:ext uri="{FF2B5EF4-FFF2-40B4-BE49-F238E27FC236}">
                    <a16:creationId xmlns:a16="http://schemas.microsoft.com/office/drawing/2014/main" id="{71FF1995-A378-FF37-1BDA-B963287C42B8}"/>
                  </a:ext>
                </a:extLst>
              </p:cNvPr>
              <p:cNvSpPr/>
              <p:nvPr/>
            </p:nvSpPr>
            <p:spPr>
              <a:xfrm>
                <a:off x="-3882537" y="2575662"/>
                <a:ext cx="743632" cy="648026"/>
              </a:xfrm>
              <a:custGeom>
                <a:avLst/>
                <a:gdLst/>
                <a:ahLst/>
                <a:cxnLst/>
                <a:rect l="l" t="t" r="r" b="b"/>
                <a:pathLst>
                  <a:path w="24952" h="21744" extrusionOk="0">
                    <a:moveTo>
                      <a:pt x="12476" y="1"/>
                    </a:moveTo>
                    <a:lnTo>
                      <a:pt x="12214" y="34"/>
                    </a:lnTo>
                    <a:lnTo>
                      <a:pt x="11985" y="148"/>
                    </a:lnTo>
                    <a:lnTo>
                      <a:pt x="11985" y="13983"/>
                    </a:lnTo>
                    <a:lnTo>
                      <a:pt x="0" y="20892"/>
                    </a:lnTo>
                    <a:lnTo>
                      <a:pt x="17" y="21154"/>
                    </a:lnTo>
                    <a:lnTo>
                      <a:pt x="131" y="21383"/>
                    </a:lnTo>
                    <a:lnTo>
                      <a:pt x="279" y="21596"/>
                    </a:lnTo>
                    <a:lnTo>
                      <a:pt x="491" y="21743"/>
                    </a:lnTo>
                    <a:lnTo>
                      <a:pt x="12476" y="14834"/>
                    </a:lnTo>
                    <a:lnTo>
                      <a:pt x="24444" y="21743"/>
                    </a:lnTo>
                    <a:lnTo>
                      <a:pt x="24657" y="21596"/>
                    </a:lnTo>
                    <a:lnTo>
                      <a:pt x="24804" y="21383"/>
                    </a:lnTo>
                    <a:lnTo>
                      <a:pt x="24919" y="21154"/>
                    </a:lnTo>
                    <a:lnTo>
                      <a:pt x="24952" y="20892"/>
                    </a:lnTo>
                    <a:lnTo>
                      <a:pt x="12967" y="13983"/>
                    </a:lnTo>
                    <a:lnTo>
                      <a:pt x="12967" y="148"/>
                    </a:lnTo>
                    <a:lnTo>
                      <a:pt x="12722" y="34"/>
                    </a:lnTo>
                    <a:lnTo>
                      <a:pt x="12476" y="1"/>
                    </a:lnTo>
                    <a:close/>
                  </a:path>
                </a:pathLst>
              </a:custGeom>
              <a:solidFill>
                <a:srgbClr val="FFE597"/>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765;p21">
                <a:extLst>
                  <a:ext uri="{FF2B5EF4-FFF2-40B4-BE49-F238E27FC236}">
                    <a16:creationId xmlns:a16="http://schemas.microsoft.com/office/drawing/2014/main" id="{44F4ADFC-6317-33A6-8E35-294E9FB5DEC7}"/>
                  </a:ext>
                </a:extLst>
              </p:cNvPr>
              <p:cNvSpPr/>
              <p:nvPr/>
            </p:nvSpPr>
            <p:spPr>
              <a:xfrm>
                <a:off x="-3565886" y="2964078"/>
                <a:ext cx="109822" cy="109822"/>
              </a:xfrm>
              <a:custGeom>
                <a:avLst/>
                <a:gdLst/>
                <a:ahLst/>
                <a:cxnLst/>
                <a:rect l="l" t="t" r="r" b="b"/>
                <a:pathLst>
                  <a:path w="3685" h="3685" extrusionOk="0">
                    <a:moveTo>
                      <a:pt x="525" y="0"/>
                    </a:moveTo>
                    <a:lnTo>
                      <a:pt x="181" y="115"/>
                    </a:lnTo>
                    <a:lnTo>
                      <a:pt x="66" y="295"/>
                    </a:lnTo>
                    <a:lnTo>
                      <a:pt x="1" y="475"/>
                    </a:lnTo>
                    <a:lnTo>
                      <a:pt x="115" y="835"/>
                    </a:lnTo>
                    <a:lnTo>
                      <a:pt x="279" y="950"/>
                    </a:lnTo>
                    <a:lnTo>
                      <a:pt x="1360" y="1474"/>
                    </a:lnTo>
                    <a:lnTo>
                      <a:pt x="1360" y="3193"/>
                    </a:lnTo>
                    <a:lnTo>
                      <a:pt x="1376" y="3389"/>
                    </a:lnTo>
                    <a:lnTo>
                      <a:pt x="1654" y="3651"/>
                    </a:lnTo>
                    <a:lnTo>
                      <a:pt x="1851" y="3684"/>
                    </a:lnTo>
                    <a:lnTo>
                      <a:pt x="2047" y="3651"/>
                    </a:lnTo>
                    <a:lnTo>
                      <a:pt x="2309" y="3389"/>
                    </a:lnTo>
                    <a:lnTo>
                      <a:pt x="2342" y="3193"/>
                    </a:lnTo>
                    <a:lnTo>
                      <a:pt x="2342" y="1474"/>
                    </a:lnTo>
                    <a:lnTo>
                      <a:pt x="3406" y="950"/>
                    </a:lnTo>
                    <a:lnTo>
                      <a:pt x="3570" y="835"/>
                    </a:lnTo>
                    <a:lnTo>
                      <a:pt x="3685" y="475"/>
                    </a:lnTo>
                    <a:lnTo>
                      <a:pt x="3619" y="295"/>
                    </a:lnTo>
                    <a:lnTo>
                      <a:pt x="3521" y="115"/>
                    </a:lnTo>
                    <a:lnTo>
                      <a:pt x="3161" y="0"/>
                    </a:lnTo>
                    <a:lnTo>
                      <a:pt x="2964" y="66"/>
                    </a:lnTo>
                    <a:lnTo>
                      <a:pt x="1851" y="622"/>
                    </a:lnTo>
                    <a:lnTo>
                      <a:pt x="721" y="66"/>
                    </a:lnTo>
                    <a:lnTo>
                      <a:pt x="525" y="0"/>
                    </a:lnTo>
                    <a:close/>
                  </a:path>
                </a:pathLst>
              </a:custGeom>
              <a:solidFill>
                <a:srgbClr val="F0CD55"/>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766;p21">
                <a:extLst>
                  <a:ext uri="{FF2B5EF4-FFF2-40B4-BE49-F238E27FC236}">
                    <a16:creationId xmlns:a16="http://schemas.microsoft.com/office/drawing/2014/main" id="{F75EE6B8-2721-93B7-20FC-537EAC6CFF84}"/>
                  </a:ext>
                </a:extLst>
              </p:cNvPr>
              <p:cNvSpPr/>
              <p:nvPr/>
            </p:nvSpPr>
            <p:spPr>
              <a:xfrm>
                <a:off x="-3540017" y="3044574"/>
                <a:ext cx="58592" cy="73225"/>
              </a:xfrm>
              <a:custGeom>
                <a:avLst/>
                <a:gdLst/>
                <a:ahLst/>
                <a:cxnLst/>
                <a:rect l="l" t="t" r="r" b="b"/>
                <a:pathLst>
                  <a:path w="1966" h="2457" extrusionOk="0">
                    <a:moveTo>
                      <a:pt x="983" y="1"/>
                    </a:moveTo>
                    <a:lnTo>
                      <a:pt x="770" y="17"/>
                    </a:lnTo>
                    <a:lnTo>
                      <a:pt x="426" y="165"/>
                    </a:lnTo>
                    <a:lnTo>
                      <a:pt x="148" y="426"/>
                    </a:lnTo>
                    <a:lnTo>
                      <a:pt x="1" y="787"/>
                    </a:lnTo>
                    <a:lnTo>
                      <a:pt x="1" y="983"/>
                    </a:lnTo>
                    <a:lnTo>
                      <a:pt x="1" y="1474"/>
                    </a:lnTo>
                    <a:lnTo>
                      <a:pt x="1" y="1671"/>
                    </a:lnTo>
                    <a:lnTo>
                      <a:pt x="148" y="2031"/>
                    </a:lnTo>
                    <a:lnTo>
                      <a:pt x="426" y="2293"/>
                    </a:lnTo>
                    <a:lnTo>
                      <a:pt x="770" y="2440"/>
                    </a:lnTo>
                    <a:lnTo>
                      <a:pt x="983" y="2457"/>
                    </a:lnTo>
                    <a:lnTo>
                      <a:pt x="1179" y="2440"/>
                    </a:lnTo>
                    <a:lnTo>
                      <a:pt x="1523" y="2293"/>
                    </a:lnTo>
                    <a:lnTo>
                      <a:pt x="1802" y="2031"/>
                    </a:lnTo>
                    <a:lnTo>
                      <a:pt x="1949" y="1671"/>
                    </a:lnTo>
                    <a:lnTo>
                      <a:pt x="1965" y="1474"/>
                    </a:lnTo>
                    <a:lnTo>
                      <a:pt x="1965" y="983"/>
                    </a:lnTo>
                    <a:lnTo>
                      <a:pt x="1949" y="787"/>
                    </a:lnTo>
                    <a:lnTo>
                      <a:pt x="1802" y="426"/>
                    </a:lnTo>
                    <a:lnTo>
                      <a:pt x="1523" y="165"/>
                    </a:lnTo>
                    <a:lnTo>
                      <a:pt x="1179" y="17"/>
                    </a:lnTo>
                    <a:lnTo>
                      <a:pt x="983" y="1"/>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767;p21">
                <a:extLst>
                  <a:ext uri="{FF2B5EF4-FFF2-40B4-BE49-F238E27FC236}">
                    <a16:creationId xmlns:a16="http://schemas.microsoft.com/office/drawing/2014/main" id="{3EDC14C9-6563-7E06-6602-D56F3B297C5E}"/>
                  </a:ext>
                </a:extLst>
              </p:cNvPr>
              <p:cNvSpPr/>
              <p:nvPr/>
            </p:nvSpPr>
            <p:spPr>
              <a:xfrm>
                <a:off x="-3611752" y="2934782"/>
                <a:ext cx="71764" cy="65923"/>
              </a:xfrm>
              <a:custGeom>
                <a:avLst/>
                <a:gdLst/>
                <a:ahLst/>
                <a:cxnLst/>
                <a:rect l="l" t="t" r="r" b="b"/>
                <a:pathLst>
                  <a:path w="2408" h="2212" extrusionOk="0">
                    <a:moveTo>
                      <a:pt x="918" y="1"/>
                    </a:moveTo>
                    <a:lnTo>
                      <a:pt x="558" y="83"/>
                    </a:lnTo>
                    <a:lnTo>
                      <a:pt x="246" y="328"/>
                    </a:lnTo>
                    <a:lnTo>
                      <a:pt x="148" y="492"/>
                    </a:lnTo>
                    <a:lnTo>
                      <a:pt x="50" y="672"/>
                    </a:lnTo>
                    <a:lnTo>
                      <a:pt x="1" y="1049"/>
                    </a:lnTo>
                    <a:lnTo>
                      <a:pt x="99" y="1409"/>
                    </a:lnTo>
                    <a:lnTo>
                      <a:pt x="328" y="1720"/>
                    </a:lnTo>
                    <a:lnTo>
                      <a:pt x="492" y="1835"/>
                    </a:lnTo>
                    <a:lnTo>
                      <a:pt x="918" y="2080"/>
                    </a:lnTo>
                    <a:lnTo>
                      <a:pt x="1114" y="2162"/>
                    </a:lnTo>
                    <a:lnTo>
                      <a:pt x="1491" y="2211"/>
                    </a:lnTo>
                    <a:lnTo>
                      <a:pt x="1851" y="2113"/>
                    </a:lnTo>
                    <a:lnTo>
                      <a:pt x="2162" y="1884"/>
                    </a:lnTo>
                    <a:lnTo>
                      <a:pt x="2260" y="1720"/>
                    </a:lnTo>
                    <a:lnTo>
                      <a:pt x="2358" y="1540"/>
                    </a:lnTo>
                    <a:lnTo>
                      <a:pt x="2408" y="1163"/>
                    </a:lnTo>
                    <a:lnTo>
                      <a:pt x="2309" y="787"/>
                    </a:lnTo>
                    <a:lnTo>
                      <a:pt x="2080" y="492"/>
                    </a:lnTo>
                    <a:lnTo>
                      <a:pt x="1916" y="378"/>
                    </a:lnTo>
                    <a:lnTo>
                      <a:pt x="1491" y="132"/>
                    </a:lnTo>
                    <a:lnTo>
                      <a:pt x="1311" y="34"/>
                    </a:lnTo>
                    <a:lnTo>
                      <a:pt x="918" y="1"/>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768;p21">
                <a:extLst>
                  <a:ext uri="{FF2B5EF4-FFF2-40B4-BE49-F238E27FC236}">
                    <a16:creationId xmlns:a16="http://schemas.microsoft.com/office/drawing/2014/main" id="{0947A1DD-2487-4FA7-B332-9E227F3C4905}"/>
                  </a:ext>
                </a:extLst>
              </p:cNvPr>
              <p:cNvSpPr/>
              <p:nvPr/>
            </p:nvSpPr>
            <p:spPr>
              <a:xfrm>
                <a:off x="-3481962" y="2934782"/>
                <a:ext cx="71764" cy="65923"/>
              </a:xfrm>
              <a:custGeom>
                <a:avLst/>
                <a:gdLst/>
                <a:ahLst/>
                <a:cxnLst/>
                <a:rect l="l" t="t" r="r" b="b"/>
                <a:pathLst>
                  <a:path w="2408" h="2212" extrusionOk="0">
                    <a:moveTo>
                      <a:pt x="1491" y="1"/>
                    </a:moveTo>
                    <a:lnTo>
                      <a:pt x="1114" y="34"/>
                    </a:lnTo>
                    <a:lnTo>
                      <a:pt x="934" y="132"/>
                    </a:lnTo>
                    <a:lnTo>
                      <a:pt x="508" y="378"/>
                    </a:lnTo>
                    <a:lnTo>
                      <a:pt x="328" y="492"/>
                    </a:lnTo>
                    <a:lnTo>
                      <a:pt x="99" y="787"/>
                    </a:lnTo>
                    <a:lnTo>
                      <a:pt x="1" y="1163"/>
                    </a:lnTo>
                    <a:lnTo>
                      <a:pt x="50" y="1540"/>
                    </a:lnTo>
                    <a:lnTo>
                      <a:pt x="148" y="1720"/>
                    </a:lnTo>
                    <a:lnTo>
                      <a:pt x="263" y="1884"/>
                    </a:lnTo>
                    <a:lnTo>
                      <a:pt x="558" y="2113"/>
                    </a:lnTo>
                    <a:lnTo>
                      <a:pt x="918" y="2211"/>
                    </a:lnTo>
                    <a:lnTo>
                      <a:pt x="1311" y="2162"/>
                    </a:lnTo>
                    <a:lnTo>
                      <a:pt x="1491" y="2080"/>
                    </a:lnTo>
                    <a:lnTo>
                      <a:pt x="1916" y="1835"/>
                    </a:lnTo>
                    <a:lnTo>
                      <a:pt x="2080" y="1720"/>
                    </a:lnTo>
                    <a:lnTo>
                      <a:pt x="2309" y="1409"/>
                    </a:lnTo>
                    <a:lnTo>
                      <a:pt x="2408" y="1049"/>
                    </a:lnTo>
                    <a:lnTo>
                      <a:pt x="2358" y="672"/>
                    </a:lnTo>
                    <a:lnTo>
                      <a:pt x="2277" y="492"/>
                    </a:lnTo>
                    <a:lnTo>
                      <a:pt x="2162" y="328"/>
                    </a:lnTo>
                    <a:lnTo>
                      <a:pt x="1851" y="83"/>
                    </a:lnTo>
                    <a:lnTo>
                      <a:pt x="1491" y="1"/>
                    </a:lnTo>
                    <a:close/>
                  </a:path>
                </a:pathLst>
              </a:custGeom>
              <a:solidFill>
                <a:srgbClr val="000000"/>
              </a:solidFill>
              <a:ln>
                <a:solidFill>
                  <a:schemeClr val="accent2"/>
                </a:solid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6" name="TextBox 179">
            <a:extLst>
              <a:ext uri="{FF2B5EF4-FFF2-40B4-BE49-F238E27FC236}">
                <a16:creationId xmlns:a16="http://schemas.microsoft.com/office/drawing/2014/main" id="{2EAD5387-023B-7C0A-510C-8C4351072AA2}"/>
              </a:ext>
            </a:extLst>
          </p:cNvPr>
          <p:cNvSpPr txBox="1"/>
          <p:nvPr/>
        </p:nvSpPr>
        <p:spPr>
          <a:xfrm>
            <a:off x="320854" y="1134586"/>
            <a:ext cx="2337220" cy="1477328"/>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a:latin typeface="Times New Roman" panose="02020603050405020304" pitchFamily="18" charset="0"/>
                <a:cs typeface="Times New Roman" panose="02020603050405020304" pitchFamily="18" charset="0"/>
              </a:rPr>
              <a:t>Tình yêu thương sâu lắng của Thanh dành cho quê hương, ở tình bà - cháu mộc mạc nhưng đầy gắn bó</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7" name="TextBox 181">
            <a:extLst>
              <a:ext uri="{FF2B5EF4-FFF2-40B4-BE49-F238E27FC236}">
                <a16:creationId xmlns:a16="http://schemas.microsoft.com/office/drawing/2014/main" id="{E7BACA16-D2B5-48C6-01B7-D244010F4A1A}"/>
              </a:ext>
            </a:extLst>
          </p:cNvPr>
          <p:cNvSpPr txBox="1"/>
          <p:nvPr/>
        </p:nvSpPr>
        <p:spPr>
          <a:xfrm>
            <a:off x="6009744" y="1243103"/>
            <a:ext cx="2567080" cy="120032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1800">
                <a:latin typeface="Times New Roman" panose="02020603050405020304" pitchFamily="18" charset="0"/>
                <a:cs typeface="Times New Roman" panose="02020603050405020304" pitchFamily="18" charset="0"/>
              </a:rPr>
              <a:t>Bà của Thanh yêu cháu không chỉ bằng tình yêu của người bà mà bằng tình yêu của cha, của mẹ</a:t>
            </a:r>
            <a:endParaRPr lang="en-US" sz="36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8" name="TextBox 183">
            <a:extLst>
              <a:ext uri="{FF2B5EF4-FFF2-40B4-BE49-F238E27FC236}">
                <a16:creationId xmlns:a16="http://schemas.microsoft.com/office/drawing/2014/main" id="{4B976462-E48E-AFB9-18CF-E5967C34930B}"/>
              </a:ext>
            </a:extLst>
          </p:cNvPr>
          <p:cNvSpPr txBox="1"/>
          <p:nvPr/>
        </p:nvSpPr>
        <p:spPr>
          <a:xfrm>
            <a:off x="6190257" y="2727700"/>
            <a:ext cx="2426589" cy="1477328"/>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en-US" sz="1800">
                <a:latin typeface="Times New Roman" panose="02020603050405020304" pitchFamily="18" charset="0"/>
                <a:cs typeface="Times New Roman" panose="02020603050405020304" pitchFamily="18" charset="0"/>
              </a:rPr>
              <a:t>Thanh và Nga: tình yêu lứa đôi - một mối tình đầu dịu dàng, e ấp mà vẫn thật nồng nàn như hương hoàng lan. </a:t>
            </a:r>
            <a:endParaRPr lang="en-US" sz="36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49" name="TextBox 185">
            <a:extLst>
              <a:ext uri="{FF2B5EF4-FFF2-40B4-BE49-F238E27FC236}">
                <a16:creationId xmlns:a16="http://schemas.microsoft.com/office/drawing/2014/main" id="{9FBCABF5-1111-DF68-DAB9-736E710FF6DD}"/>
              </a:ext>
            </a:extLst>
          </p:cNvPr>
          <p:cNvSpPr txBox="1"/>
          <p:nvPr/>
        </p:nvSpPr>
        <p:spPr>
          <a:xfrm>
            <a:off x="127233" y="2748333"/>
            <a:ext cx="2496462" cy="1477328"/>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a:latin typeface="Times New Roman" panose="02020603050405020304" pitchFamily="18" charset="0"/>
                <a:cs typeface="Times New Roman" panose="02020603050405020304" pitchFamily="18" charset="0"/>
              </a:rPr>
              <a:t>Nhớ về quê nhà, về người bà tóc đã bạc, lưng đã còng, về những kỉ niệm tuổi ấu thơ dưới bóng hoàng lan.</a:t>
            </a:r>
          </a:p>
        </p:txBody>
      </p:sp>
      <p:pic>
        <p:nvPicPr>
          <p:cNvPr id="51" name="Picture 50">
            <a:extLst>
              <a:ext uri="{FF2B5EF4-FFF2-40B4-BE49-F238E27FC236}">
                <a16:creationId xmlns:a16="http://schemas.microsoft.com/office/drawing/2014/main" id="{BA27219D-C86A-99EF-360C-57C7438AC86C}"/>
              </a:ext>
            </a:extLst>
          </p:cNvPr>
          <p:cNvPicPr>
            <a:picLocks noChangeAspect="1"/>
          </p:cNvPicPr>
          <p:nvPr/>
        </p:nvPicPr>
        <p:blipFill>
          <a:blip r:embed="rId6"/>
          <a:stretch>
            <a:fillRect/>
          </a:stretch>
        </p:blipFill>
        <p:spPr>
          <a:xfrm>
            <a:off x="3688340" y="2067926"/>
            <a:ext cx="1505843" cy="2791295"/>
          </a:xfrm>
          <a:prstGeom prst="rect">
            <a:avLst/>
          </a:prstGeom>
        </p:spPr>
      </p:pic>
    </p:spTree>
    <p:extLst>
      <p:ext uri="{BB962C8B-B14F-4D97-AF65-F5344CB8AC3E}">
        <p14:creationId xmlns:p14="http://schemas.microsoft.com/office/powerpoint/2010/main" val="1698998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fade">
                                      <p:cBhvr>
                                        <p:cTn id="12" dur="1000"/>
                                        <p:tgtEl>
                                          <p:spTgt spid="27"/>
                                        </p:tgtEl>
                                      </p:cBhvr>
                                    </p:animEffect>
                                    <p:anim calcmode="lin" valueType="num">
                                      <p:cBhvr>
                                        <p:cTn id="13" dur="1000" fill="hold"/>
                                        <p:tgtEl>
                                          <p:spTgt spid="27"/>
                                        </p:tgtEl>
                                        <p:attrNameLst>
                                          <p:attrName>ppt_x</p:attrName>
                                        </p:attrNameLst>
                                      </p:cBhvr>
                                      <p:tavLst>
                                        <p:tav tm="0">
                                          <p:val>
                                            <p:strVal val="#ppt_x"/>
                                          </p:val>
                                        </p:tav>
                                        <p:tav tm="100000">
                                          <p:val>
                                            <p:strVal val="#ppt_x"/>
                                          </p:val>
                                        </p:tav>
                                      </p:tavLst>
                                    </p:anim>
                                    <p:anim calcmode="lin" valueType="num">
                                      <p:cBhvr>
                                        <p:cTn id="14" dur="1000" fill="hold"/>
                                        <p:tgtEl>
                                          <p:spTgt spid="2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barn(inVertical)">
                                      <p:cBhvr>
                                        <p:cTn id="29" dur="500"/>
                                        <p:tgtEl>
                                          <p:spTgt spid="46"/>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barn(inVertical)">
                                      <p:cBhvr>
                                        <p:cTn id="34" dur="500"/>
                                        <p:tgtEl>
                                          <p:spTgt spid="49"/>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barn(inVertical)">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barn(inVertical)">
                                      <p:cBhvr>
                                        <p:cTn id="4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8618"/>
        <p:cNvGrpSpPr/>
        <p:nvPr/>
      </p:nvGrpSpPr>
      <p:grpSpPr>
        <a:xfrm>
          <a:off x="0" y="0"/>
          <a:ext cx="0" cy="0"/>
          <a:chOff x="0" y="0"/>
          <a:chExt cx="0" cy="0"/>
        </a:xfrm>
      </p:grpSpPr>
      <p:pic>
        <p:nvPicPr>
          <p:cNvPr id="18768" name="Google Shape;18768;p62"/>
          <p:cNvPicPr preferRelativeResize="0"/>
          <p:nvPr/>
        </p:nvPicPr>
        <p:blipFill>
          <a:blip r:embed="rId3">
            <a:alphaModFix amt="57000"/>
          </a:blip>
          <a:stretch>
            <a:fillRect/>
          </a:stretch>
        </p:blipFill>
        <p:spPr>
          <a:xfrm>
            <a:off x="7518197" y="40600"/>
            <a:ext cx="1070660" cy="1070668"/>
          </a:xfrm>
          <a:prstGeom prst="rect">
            <a:avLst/>
          </a:prstGeom>
          <a:noFill/>
          <a:ln>
            <a:noFill/>
          </a:ln>
        </p:spPr>
      </p:pic>
      <p:grpSp>
        <p:nvGrpSpPr>
          <p:cNvPr id="18769" name="Google Shape;18769;p62"/>
          <p:cNvGrpSpPr/>
          <p:nvPr/>
        </p:nvGrpSpPr>
        <p:grpSpPr>
          <a:xfrm rot="5400000">
            <a:off x="634968" y="2751936"/>
            <a:ext cx="347326" cy="365836"/>
            <a:chOff x="9310391" y="2486565"/>
            <a:chExt cx="261975" cy="275936"/>
          </a:xfrm>
        </p:grpSpPr>
        <p:sp>
          <p:nvSpPr>
            <p:cNvPr id="18770" name="Google Shape;1877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1" name="Google Shape;18771;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2" name="Google Shape;18772;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3" name="Google Shape;18773;p62"/>
          <p:cNvGrpSpPr/>
          <p:nvPr/>
        </p:nvGrpSpPr>
        <p:grpSpPr>
          <a:xfrm rot="-5543167">
            <a:off x="1620137" y="393011"/>
            <a:ext cx="347339" cy="365849"/>
            <a:chOff x="9310391" y="2486565"/>
            <a:chExt cx="261975" cy="275936"/>
          </a:xfrm>
        </p:grpSpPr>
        <p:sp>
          <p:nvSpPr>
            <p:cNvPr id="18774" name="Google Shape;18774;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5" name="Google Shape;18775;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6" name="Google Shape;18776;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77" name="Google Shape;18777;p62"/>
          <p:cNvGrpSpPr/>
          <p:nvPr/>
        </p:nvGrpSpPr>
        <p:grpSpPr>
          <a:xfrm rot="-1677867">
            <a:off x="8102239" y="1171345"/>
            <a:ext cx="347327" cy="365836"/>
            <a:chOff x="9310391" y="2486565"/>
            <a:chExt cx="261975" cy="275936"/>
          </a:xfrm>
        </p:grpSpPr>
        <p:sp>
          <p:nvSpPr>
            <p:cNvPr id="18778" name="Google Shape;18778;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79" name="Google Shape;18779;p62"/>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0" name="Google Shape;18780;p62"/>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18781" name="Google Shape;18781;p62"/>
          <p:cNvGrpSpPr/>
          <p:nvPr/>
        </p:nvGrpSpPr>
        <p:grpSpPr>
          <a:xfrm flipH="1">
            <a:off x="7904929" y="2348450"/>
            <a:ext cx="448708" cy="418328"/>
            <a:chOff x="4408648" y="3039468"/>
            <a:chExt cx="841094" cy="841842"/>
          </a:xfrm>
        </p:grpSpPr>
        <p:sp>
          <p:nvSpPr>
            <p:cNvPr id="18782" name="Google Shape;18782;p62"/>
            <p:cNvSpPr/>
            <p:nvPr/>
          </p:nvSpPr>
          <p:spPr>
            <a:xfrm>
              <a:off x="4408648" y="3039468"/>
              <a:ext cx="841094" cy="841842"/>
            </a:xfrm>
            <a:custGeom>
              <a:avLst/>
              <a:gdLst/>
              <a:ahLst/>
              <a:cxnLst/>
              <a:rect l="l" t="t" r="r" b="b"/>
              <a:pathLst>
                <a:path w="14629" h="14642" extrusionOk="0">
                  <a:moveTo>
                    <a:pt x="1925" y="0"/>
                  </a:moveTo>
                  <a:cubicBezTo>
                    <a:pt x="1484" y="0"/>
                    <a:pt x="1228" y="385"/>
                    <a:pt x="1266" y="1109"/>
                  </a:cubicBezTo>
                  <a:cubicBezTo>
                    <a:pt x="1352" y="2719"/>
                    <a:pt x="477" y="3946"/>
                    <a:pt x="649" y="4743"/>
                  </a:cubicBezTo>
                  <a:cubicBezTo>
                    <a:pt x="828" y="5548"/>
                    <a:pt x="1610" y="5993"/>
                    <a:pt x="1610" y="5993"/>
                  </a:cubicBezTo>
                  <a:cubicBezTo>
                    <a:pt x="1610" y="5993"/>
                    <a:pt x="0" y="6298"/>
                    <a:pt x="16" y="7986"/>
                  </a:cubicBezTo>
                  <a:cubicBezTo>
                    <a:pt x="24" y="9205"/>
                    <a:pt x="289" y="10377"/>
                    <a:pt x="938" y="10979"/>
                  </a:cubicBezTo>
                  <a:cubicBezTo>
                    <a:pt x="1110" y="11330"/>
                    <a:pt x="1211" y="11705"/>
                    <a:pt x="828" y="11940"/>
                  </a:cubicBezTo>
                  <a:cubicBezTo>
                    <a:pt x="625" y="12073"/>
                    <a:pt x="399" y="12034"/>
                    <a:pt x="258" y="12252"/>
                  </a:cubicBezTo>
                  <a:cubicBezTo>
                    <a:pt x="78" y="12565"/>
                    <a:pt x="313" y="12932"/>
                    <a:pt x="641" y="12995"/>
                  </a:cubicBezTo>
                  <a:cubicBezTo>
                    <a:pt x="689" y="13005"/>
                    <a:pt x="732" y="13009"/>
                    <a:pt x="772" y="13009"/>
                  </a:cubicBezTo>
                  <a:cubicBezTo>
                    <a:pt x="1144" y="13009"/>
                    <a:pt x="1196" y="12608"/>
                    <a:pt x="1274" y="12284"/>
                  </a:cubicBezTo>
                  <a:cubicBezTo>
                    <a:pt x="1391" y="11846"/>
                    <a:pt x="1571" y="11557"/>
                    <a:pt x="1930" y="11377"/>
                  </a:cubicBezTo>
                  <a:cubicBezTo>
                    <a:pt x="1954" y="11378"/>
                    <a:pt x="1978" y="11379"/>
                    <a:pt x="2002" y="11379"/>
                  </a:cubicBezTo>
                  <a:cubicBezTo>
                    <a:pt x="3331" y="11379"/>
                    <a:pt x="4689" y="9908"/>
                    <a:pt x="4689" y="9908"/>
                  </a:cubicBezTo>
                  <a:lnTo>
                    <a:pt x="4689" y="9908"/>
                  </a:lnTo>
                  <a:cubicBezTo>
                    <a:pt x="4689" y="9908"/>
                    <a:pt x="4439" y="10494"/>
                    <a:pt x="4673" y="10721"/>
                  </a:cubicBezTo>
                  <a:cubicBezTo>
                    <a:pt x="4709" y="10756"/>
                    <a:pt x="4750" y="10771"/>
                    <a:pt x="4793" y="10771"/>
                  </a:cubicBezTo>
                  <a:cubicBezTo>
                    <a:pt x="5028" y="10771"/>
                    <a:pt x="5329" y="10330"/>
                    <a:pt x="5330" y="10330"/>
                  </a:cubicBezTo>
                  <a:lnTo>
                    <a:pt x="5330" y="10330"/>
                  </a:lnTo>
                  <a:cubicBezTo>
                    <a:pt x="5329" y="10330"/>
                    <a:pt x="4947" y="11737"/>
                    <a:pt x="5720" y="12557"/>
                  </a:cubicBezTo>
                  <a:cubicBezTo>
                    <a:pt x="5759" y="12682"/>
                    <a:pt x="5783" y="12799"/>
                    <a:pt x="5791" y="12932"/>
                  </a:cubicBezTo>
                  <a:cubicBezTo>
                    <a:pt x="5822" y="13378"/>
                    <a:pt x="5533" y="13534"/>
                    <a:pt x="5392" y="13893"/>
                  </a:cubicBezTo>
                  <a:cubicBezTo>
                    <a:pt x="5275" y="14183"/>
                    <a:pt x="5322" y="14589"/>
                    <a:pt x="5689" y="14636"/>
                  </a:cubicBezTo>
                  <a:cubicBezTo>
                    <a:pt x="5714" y="14640"/>
                    <a:pt x="5737" y="14641"/>
                    <a:pt x="5759" y="14641"/>
                  </a:cubicBezTo>
                  <a:cubicBezTo>
                    <a:pt x="6050" y="14641"/>
                    <a:pt x="6111" y="14320"/>
                    <a:pt x="6111" y="14073"/>
                  </a:cubicBezTo>
                  <a:cubicBezTo>
                    <a:pt x="6111" y="13753"/>
                    <a:pt x="6080" y="13346"/>
                    <a:pt x="6267" y="13057"/>
                  </a:cubicBezTo>
                  <a:cubicBezTo>
                    <a:pt x="6345" y="12940"/>
                    <a:pt x="6470" y="12839"/>
                    <a:pt x="6611" y="12745"/>
                  </a:cubicBezTo>
                  <a:cubicBezTo>
                    <a:pt x="7815" y="12393"/>
                    <a:pt x="9612" y="10439"/>
                    <a:pt x="9377" y="8845"/>
                  </a:cubicBezTo>
                  <a:cubicBezTo>
                    <a:pt x="9377" y="8845"/>
                    <a:pt x="11339" y="8697"/>
                    <a:pt x="11800" y="6837"/>
                  </a:cubicBezTo>
                  <a:cubicBezTo>
                    <a:pt x="12237" y="4977"/>
                    <a:pt x="14629" y="3532"/>
                    <a:pt x="13832" y="2852"/>
                  </a:cubicBezTo>
                  <a:cubicBezTo>
                    <a:pt x="13742" y="2775"/>
                    <a:pt x="13600" y="2739"/>
                    <a:pt x="13417" y="2739"/>
                  </a:cubicBezTo>
                  <a:cubicBezTo>
                    <a:pt x="11947" y="2739"/>
                    <a:pt x="7811" y="5054"/>
                    <a:pt x="6783" y="7486"/>
                  </a:cubicBezTo>
                  <a:cubicBezTo>
                    <a:pt x="6783" y="7486"/>
                    <a:pt x="6728" y="7400"/>
                    <a:pt x="6642" y="7329"/>
                  </a:cubicBezTo>
                  <a:lnTo>
                    <a:pt x="6642" y="7314"/>
                  </a:lnTo>
                  <a:cubicBezTo>
                    <a:pt x="6689" y="6845"/>
                    <a:pt x="6931" y="6431"/>
                    <a:pt x="7174" y="6040"/>
                  </a:cubicBezTo>
                  <a:cubicBezTo>
                    <a:pt x="7213" y="5984"/>
                    <a:pt x="7164" y="5936"/>
                    <a:pt x="7119" y="5936"/>
                  </a:cubicBezTo>
                  <a:cubicBezTo>
                    <a:pt x="7101" y="5936"/>
                    <a:pt x="7083" y="5944"/>
                    <a:pt x="7072" y="5962"/>
                  </a:cubicBezTo>
                  <a:cubicBezTo>
                    <a:pt x="6838" y="6345"/>
                    <a:pt x="6588" y="6743"/>
                    <a:pt x="6525" y="7197"/>
                  </a:cubicBezTo>
                  <a:cubicBezTo>
                    <a:pt x="6525" y="7212"/>
                    <a:pt x="6525" y="7243"/>
                    <a:pt x="6510" y="7267"/>
                  </a:cubicBezTo>
                  <a:cubicBezTo>
                    <a:pt x="6486" y="7258"/>
                    <a:pt x="6461" y="7252"/>
                    <a:pt x="6435" y="7252"/>
                  </a:cubicBezTo>
                  <a:cubicBezTo>
                    <a:pt x="6392" y="7252"/>
                    <a:pt x="6347" y="7267"/>
                    <a:pt x="6299" y="7306"/>
                  </a:cubicBezTo>
                  <a:cubicBezTo>
                    <a:pt x="6291" y="6806"/>
                    <a:pt x="6416" y="6306"/>
                    <a:pt x="6681" y="5860"/>
                  </a:cubicBezTo>
                  <a:cubicBezTo>
                    <a:pt x="6715" y="5805"/>
                    <a:pt x="6665" y="5753"/>
                    <a:pt x="6620" y="5753"/>
                  </a:cubicBezTo>
                  <a:cubicBezTo>
                    <a:pt x="6601" y="5753"/>
                    <a:pt x="6583" y="5762"/>
                    <a:pt x="6572" y="5782"/>
                  </a:cubicBezTo>
                  <a:cubicBezTo>
                    <a:pt x="6259" y="6290"/>
                    <a:pt x="6134" y="6876"/>
                    <a:pt x="6173" y="7439"/>
                  </a:cubicBezTo>
                  <a:cubicBezTo>
                    <a:pt x="6142" y="7486"/>
                    <a:pt x="6111" y="7548"/>
                    <a:pt x="6080" y="7619"/>
                  </a:cubicBezTo>
                  <a:cubicBezTo>
                    <a:pt x="6080" y="7619"/>
                    <a:pt x="5830" y="4102"/>
                    <a:pt x="4196" y="1836"/>
                  </a:cubicBezTo>
                  <a:cubicBezTo>
                    <a:pt x="3295" y="585"/>
                    <a:pt x="2469" y="0"/>
                    <a:pt x="1925" y="0"/>
                  </a:cubicBezTo>
                  <a:close/>
                </a:path>
              </a:pathLst>
            </a:custGeom>
            <a:gradFill>
              <a:gsLst>
                <a:gs pos="0">
                  <a:schemeClr val="dk1"/>
                </a:gs>
                <a:gs pos="100000">
                  <a:schemeClr val="accent6"/>
                </a:gs>
              </a:gsLst>
              <a:lin ang="5400700"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3" name="Google Shape;18783;p62"/>
            <p:cNvSpPr/>
            <p:nvPr/>
          </p:nvSpPr>
          <p:spPr>
            <a:xfrm>
              <a:off x="4441880" y="3056486"/>
              <a:ext cx="729267" cy="689250"/>
            </a:xfrm>
            <a:custGeom>
              <a:avLst/>
              <a:gdLst/>
              <a:ahLst/>
              <a:cxnLst/>
              <a:rect l="l" t="t" r="r" b="b"/>
              <a:pathLst>
                <a:path w="12684" h="11988" extrusionOk="0">
                  <a:moveTo>
                    <a:pt x="39" y="7752"/>
                  </a:moveTo>
                  <a:lnTo>
                    <a:pt x="8" y="7752"/>
                  </a:lnTo>
                  <a:cubicBezTo>
                    <a:pt x="39" y="7487"/>
                    <a:pt x="102" y="7244"/>
                    <a:pt x="219" y="7033"/>
                  </a:cubicBezTo>
                  <a:cubicBezTo>
                    <a:pt x="258" y="6971"/>
                    <a:pt x="305" y="6901"/>
                    <a:pt x="360" y="6838"/>
                  </a:cubicBezTo>
                  <a:cubicBezTo>
                    <a:pt x="735" y="6901"/>
                    <a:pt x="1141" y="7135"/>
                    <a:pt x="1423" y="7283"/>
                  </a:cubicBezTo>
                  <a:cubicBezTo>
                    <a:pt x="1618" y="7377"/>
                    <a:pt x="1805" y="7494"/>
                    <a:pt x="2009" y="7580"/>
                  </a:cubicBezTo>
                  <a:cubicBezTo>
                    <a:pt x="2157" y="7643"/>
                    <a:pt x="2313" y="7674"/>
                    <a:pt x="2470" y="7698"/>
                  </a:cubicBezTo>
                  <a:lnTo>
                    <a:pt x="2454" y="7698"/>
                  </a:lnTo>
                  <a:cubicBezTo>
                    <a:pt x="1649" y="7682"/>
                    <a:pt x="837" y="7823"/>
                    <a:pt x="39" y="7752"/>
                  </a:cubicBezTo>
                  <a:close/>
                  <a:moveTo>
                    <a:pt x="2360" y="9409"/>
                  </a:moveTo>
                  <a:cubicBezTo>
                    <a:pt x="2509" y="9182"/>
                    <a:pt x="2704" y="9026"/>
                    <a:pt x="2915" y="8924"/>
                  </a:cubicBezTo>
                  <a:cubicBezTo>
                    <a:pt x="2743" y="8971"/>
                    <a:pt x="2563" y="9026"/>
                    <a:pt x="2392" y="9081"/>
                  </a:cubicBezTo>
                  <a:cubicBezTo>
                    <a:pt x="1860" y="9237"/>
                    <a:pt x="1313" y="9323"/>
                    <a:pt x="766" y="9315"/>
                  </a:cubicBezTo>
                  <a:cubicBezTo>
                    <a:pt x="586" y="9315"/>
                    <a:pt x="399" y="9300"/>
                    <a:pt x="204" y="9276"/>
                  </a:cubicBezTo>
                  <a:cubicBezTo>
                    <a:pt x="313" y="9612"/>
                    <a:pt x="454" y="9917"/>
                    <a:pt x="602" y="10112"/>
                  </a:cubicBezTo>
                  <a:cubicBezTo>
                    <a:pt x="758" y="10315"/>
                    <a:pt x="993" y="10417"/>
                    <a:pt x="1258" y="10448"/>
                  </a:cubicBezTo>
                  <a:cubicBezTo>
                    <a:pt x="1384" y="10394"/>
                    <a:pt x="1509" y="10339"/>
                    <a:pt x="1626" y="10269"/>
                  </a:cubicBezTo>
                  <a:cubicBezTo>
                    <a:pt x="1938" y="10042"/>
                    <a:pt x="2149" y="9729"/>
                    <a:pt x="2360" y="9409"/>
                  </a:cubicBezTo>
                  <a:close/>
                  <a:moveTo>
                    <a:pt x="844" y="8573"/>
                  </a:moveTo>
                  <a:cubicBezTo>
                    <a:pt x="1337" y="8510"/>
                    <a:pt x="1798" y="8299"/>
                    <a:pt x="2274" y="8166"/>
                  </a:cubicBezTo>
                  <a:cubicBezTo>
                    <a:pt x="2657" y="8073"/>
                    <a:pt x="3103" y="7971"/>
                    <a:pt x="3540" y="7971"/>
                  </a:cubicBezTo>
                  <a:cubicBezTo>
                    <a:pt x="2743" y="7752"/>
                    <a:pt x="1891" y="7854"/>
                    <a:pt x="1071" y="7893"/>
                  </a:cubicBezTo>
                  <a:cubicBezTo>
                    <a:pt x="711" y="7916"/>
                    <a:pt x="352" y="7916"/>
                    <a:pt x="8" y="7877"/>
                  </a:cubicBezTo>
                  <a:cubicBezTo>
                    <a:pt x="0" y="8088"/>
                    <a:pt x="8" y="8315"/>
                    <a:pt x="39" y="8542"/>
                  </a:cubicBezTo>
                  <a:cubicBezTo>
                    <a:pt x="297" y="8588"/>
                    <a:pt x="571" y="8604"/>
                    <a:pt x="844" y="8573"/>
                  </a:cubicBezTo>
                  <a:close/>
                  <a:moveTo>
                    <a:pt x="1079" y="5213"/>
                  </a:moveTo>
                  <a:cubicBezTo>
                    <a:pt x="1368" y="5353"/>
                    <a:pt x="1665" y="5463"/>
                    <a:pt x="1938" y="5525"/>
                  </a:cubicBezTo>
                  <a:cubicBezTo>
                    <a:pt x="2353" y="5619"/>
                    <a:pt x="2759" y="5642"/>
                    <a:pt x="3165" y="5767"/>
                  </a:cubicBezTo>
                  <a:cubicBezTo>
                    <a:pt x="3220" y="5783"/>
                    <a:pt x="3290" y="5807"/>
                    <a:pt x="3345" y="5822"/>
                  </a:cubicBezTo>
                  <a:cubicBezTo>
                    <a:pt x="2798" y="5385"/>
                    <a:pt x="2204" y="5025"/>
                    <a:pt x="1649" y="4595"/>
                  </a:cubicBezTo>
                  <a:cubicBezTo>
                    <a:pt x="1290" y="4330"/>
                    <a:pt x="946" y="4025"/>
                    <a:pt x="641" y="3697"/>
                  </a:cubicBezTo>
                  <a:cubicBezTo>
                    <a:pt x="563" y="4119"/>
                    <a:pt x="571" y="4494"/>
                    <a:pt x="782" y="4767"/>
                  </a:cubicBezTo>
                  <a:cubicBezTo>
                    <a:pt x="883" y="4947"/>
                    <a:pt x="985" y="5080"/>
                    <a:pt x="1079" y="5213"/>
                  </a:cubicBezTo>
                  <a:close/>
                  <a:moveTo>
                    <a:pt x="9323" y="5642"/>
                  </a:moveTo>
                  <a:lnTo>
                    <a:pt x="9339" y="5627"/>
                  </a:lnTo>
                  <a:cubicBezTo>
                    <a:pt x="9745" y="5494"/>
                    <a:pt x="9987" y="5080"/>
                    <a:pt x="10276" y="4783"/>
                  </a:cubicBezTo>
                  <a:cubicBezTo>
                    <a:pt x="10526" y="4494"/>
                    <a:pt x="10823" y="4244"/>
                    <a:pt x="11159" y="4064"/>
                  </a:cubicBezTo>
                  <a:cubicBezTo>
                    <a:pt x="11511" y="3892"/>
                    <a:pt x="12011" y="3665"/>
                    <a:pt x="12449" y="3689"/>
                  </a:cubicBezTo>
                  <a:cubicBezTo>
                    <a:pt x="12597" y="3548"/>
                    <a:pt x="12683" y="3431"/>
                    <a:pt x="12660" y="3298"/>
                  </a:cubicBezTo>
                  <a:cubicBezTo>
                    <a:pt x="12550" y="2837"/>
                    <a:pt x="11472" y="3150"/>
                    <a:pt x="9143" y="4627"/>
                  </a:cubicBezTo>
                  <a:cubicBezTo>
                    <a:pt x="8182" y="5220"/>
                    <a:pt x="7479" y="5916"/>
                    <a:pt x="6971" y="6510"/>
                  </a:cubicBezTo>
                  <a:cubicBezTo>
                    <a:pt x="7088" y="6439"/>
                    <a:pt x="7213" y="6385"/>
                    <a:pt x="7330" y="6322"/>
                  </a:cubicBezTo>
                  <a:cubicBezTo>
                    <a:pt x="7971" y="6018"/>
                    <a:pt x="8651" y="5846"/>
                    <a:pt x="9323" y="5642"/>
                  </a:cubicBezTo>
                  <a:close/>
                  <a:moveTo>
                    <a:pt x="2821" y="9057"/>
                  </a:moveTo>
                  <a:cubicBezTo>
                    <a:pt x="2501" y="9253"/>
                    <a:pt x="2360" y="9636"/>
                    <a:pt x="2134" y="9917"/>
                  </a:cubicBezTo>
                  <a:cubicBezTo>
                    <a:pt x="1938" y="10151"/>
                    <a:pt x="1720" y="10331"/>
                    <a:pt x="1462" y="10456"/>
                  </a:cubicBezTo>
                  <a:cubicBezTo>
                    <a:pt x="1899" y="10448"/>
                    <a:pt x="2399" y="10276"/>
                    <a:pt x="2829" y="10112"/>
                  </a:cubicBezTo>
                  <a:cubicBezTo>
                    <a:pt x="3486" y="9870"/>
                    <a:pt x="4236" y="9128"/>
                    <a:pt x="4455" y="8893"/>
                  </a:cubicBezTo>
                  <a:cubicBezTo>
                    <a:pt x="4228" y="8846"/>
                    <a:pt x="3994" y="8807"/>
                    <a:pt x="3759" y="8792"/>
                  </a:cubicBezTo>
                  <a:cubicBezTo>
                    <a:pt x="3423" y="8823"/>
                    <a:pt x="3095" y="8885"/>
                    <a:pt x="2821" y="9057"/>
                  </a:cubicBezTo>
                  <a:close/>
                  <a:moveTo>
                    <a:pt x="2274" y="4869"/>
                  </a:moveTo>
                  <a:cubicBezTo>
                    <a:pt x="3368" y="5588"/>
                    <a:pt x="4322" y="6432"/>
                    <a:pt x="5080" y="7494"/>
                  </a:cubicBezTo>
                  <a:lnTo>
                    <a:pt x="5103" y="7448"/>
                  </a:lnTo>
                  <a:cubicBezTo>
                    <a:pt x="5103" y="7448"/>
                    <a:pt x="5103" y="7401"/>
                    <a:pt x="5095" y="7307"/>
                  </a:cubicBezTo>
                  <a:cubicBezTo>
                    <a:pt x="4861" y="6471"/>
                    <a:pt x="4595" y="5666"/>
                    <a:pt x="4079" y="4923"/>
                  </a:cubicBezTo>
                  <a:cubicBezTo>
                    <a:pt x="4048" y="4877"/>
                    <a:pt x="4009" y="4838"/>
                    <a:pt x="3986" y="4791"/>
                  </a:cubicBezTo>
                  <a:cubicBezTo>
                    <a:pt x="3025" y="4056"/>
                    <a:pt x="1696" y="3814"/>
                    <a:pt x="837" y="2978"/>
                  </a:cubicBezTo>
                  <a:cubicBezTo>
                    <a:pt x="782" y="3165"/>
                    <a:pt x="719" y="3345"/>
                    <a:pt x="680" y="3517"/>
                  </a:cubicBezTo>
                  <a:cubicBezTo>
                    <a:pt x="1141" y="4040"/>
                    <a:pt x="1704" y="4486"/>
                    <a:pt x="2274" y="4869"/>
                  </a:cubicBezTo>
                  <a:close/>
                  <a:moveTo>
                    <a:pt x="3892" y="4408"/>
                  </a:moveTo>
                  <a:cubicBezTo>
                    <a:pt x="3892" y="4416"/>
                    <a:pt x="3908" y="4416"/>
                    <a:pt x="3908" y="4431"/>
                  </a:cubicBezTo>
                  <a:cubicBezTo>
                    <a:pt x="4025" y="4572"/>
                    <a:pt x="4142" y="4728"/>
                    <a:pt x="4244" y="4884"/>
                  </a:cubicBezTo>
                  <a:lnTo>
                    <a:pt x="4259" y="4900"/>
                  </a:lnTo>
                  <a:cubicBezTo>
                    <a:pt x="4267" y="4908"/>
                    <a:pt x="4267" y="4916"/>
                    <a:pt x="4267" y="4916"/>
                  </a:cubicBezTo>
                  <a:cubicBezTo>
                    <a:pt x="4361" y="5064"/>
                    <a:pt x="4462" y="5197"/>
                    <a:pt x="4541" y="5353"/>
                  </a:cubicBezTo>
                  <a:cubicBezTo>
                    <a:pt x="4712" y="5658"/>
                    <a:pt x="4853" y="5978"/>
                    <a:pt x="4963" y="6314"/>
                  </a:cubicBezTo>
                  <a:cubicBezTo>
                    <a:pt x="4791" y="5236"/>
                    <a:pt x="4431" y="3618"/>
                    <a:pt x="3689" y="2478"/>
                  </a:cubicBezTo>
                  <a:cubicBezTo>
                    <a:pt x="3611" y="2360"/>
                    <a:pt x="3540" y="2243"/>
                    <a:pt x="3462" y="2134"/>
                  </a:cubicBezTo>
                  <a:cubicBezTo>
                    <a:pt x="3462" y="2220"/>
                    <a:pt x="3478" y="2298"/>
                    <a:pt x="3478" y="2384"/>
                  </a:cubicBezTo>
                  <a:cubicBezTo>
                    <a:pt x="3493" y="3103"/>
                    <a:pt x="3517" y="3783"/>
                    <a:pt x="3892" y="4408"/>
                  </a:cubicBezTo>
                  <a:close/>
                  <a:moveTo>
                    <a:pt x="1227" y="1720"/>
                  </a:moveTo>
                  <a:cubicBezTo>
                    <a:pt x="1641" y="2306"/>
                    <a:pt x="2227" y="2735"/>
                    <a:pt x="2759" y="3228"/>
                  </a:cubicBezTo>
                  <a:cubicBezTo>
                    <a:pt x="3071" y="3509"/>
                    <a:pt x="3368" y="3806"/>
                    <a:pt x="3650" y="4126"/>
                  </a:cubicBezTo>
                  <a:cubicBezTo>
                    <a:pt x="3454" y="3665"/>
                    <a:pt x="3407" y="3165"/>
                    <a:pt x="3400" y="2657"/>
                  </a:cubicBezTo>
                  <a:cubicBezTo>
                    <a:pt x="3400" y="2439"/>
                    <a:pt x="3400" y="2212"/>
                    <a:pt x="3376" y="1985"/>
                  </a:cubicBezTo>
                  <a:cubicBezTo>
                    <a:pt x="2353" y="501"/>
                    <a:pt x="1626" y="0"/>
                    <a:pt x="1344" y="313"/>
                  </a:cubicBezTo>
                  <a:cubicBezTo>
                    <a:pt x="1079" y="602"/>
                    <a:pt x="1337" y="1008"/>
                    <a:pt x="1227" y="1720"/>
                  </a:cubicBezTo>
                  <a:close/>
                  <a:moveTo>
                    <a:pt x="1923" y="2712"/>
                  </a:moveTo>
                  <a:cubicBezTo>
                    <a:pt x="1641" y="2454"/>
                    <a:pt x="1391" y="2188"/>
                    <a:pt x="1188" y="1907"/>
                  </a:cubicBezTo>
                  <a:cubicBezTo>
                    <a:pt x="1173" y="1985"/>
                    <a:pt x="1149" y="2056"/>
                    <a:pt x="1118" y="2134"/>
                  </a:cubicBezTo>
                  <a:cubicBezTo>
                    <a:pt x="1032" y="2376"/>
                    <a:pt x="946" y="2626"/>
                    <a:pt x="868" y="2876"/>
                  </a:cubicBezTo>
                  <a:cubicBezTo>
                    <a:pt x="1649" y="3658"/>
                    <a:pt x="2853" y="3931"/>
                    <a:pt x="3790" y="4533"/>
                  </a:cubicBezTo>
                  <a:cubicBezTo>
                    <a:pt x="3228" y="3861"/>
                    <a:pt x="2579" y="3298"/>
                    <a:pt x="1923" y="2712"/>
                  </a:cubicBezTo>
                  <a:close/>
                  <a:moveTo>
                    <a:pt x="9049" y="7955"/>
                  </a:moveTo>
                  <a:cubicBezTo>
                    <a:pt x="8612" y="7854"/>
                    <a:pt x="8135" y="7604"/>
                    <a:pt x="7674" y="7541"/>
                  </a:cubicBezTo>
                  <a:cubicBezTo>
                    <a:pt x="7080" y="7619"/>
                    <a:pt x="6494" y="7721"/>
                    <a:pt x="5971" y="7987"/>
                  </a:cubicBezTo>
                  <a:cubicBezTo>
                    <a:pt x="5947" y="8049"/>
                    <a:pt x="5924" y="8088"/>
                    <a:pt x="5924" y="8088"/>
                  </a:cubicBezTo>
                  <a:lnTo>
                    <a:pt x="5799" y="8377"/>
                  </a:lnTo>
                  <a:lnTo>
                    <a:pt x="5799" y="8377"/>
                  </a:lnTo>
                  <a:cubicBezTo>
                    <a:pt x="6494" y="8424"/>
                    <a:pt x="8213" y="8260"/>
                    <a:pt x="9198" y="7987"/>
                  </a:cubicBezTo>
                  <a:close/>
                  <a:moveTo>
                    <a:pt x="8682" y="7760"/>
                  </a:moveTo>
                  <a:cubicBezTo>
                    <a:pt x="8932" y="7838"/>
                    <a:pt x="9190" y="7893"/>
                    <a:pt x="9432" y="7909"/>
                  </a:cubicBezTo>
                  <a:cubicBezTo>
                    <a:pt x="9518" y="7877"/>
                    <a:pt x="9596" y="7846"/>
                    <a:pt x="9667" y="7807"/>
                  </a:cubicBezTo>
                  <a:cubicBezTo>
                    <a:pt x="10159" y="7573"/>
                    <a:pt x="10409" y="7229"/>
                    <a:pt x="10636" y="6666"/>
                  </a:cubicBezTo>
                  <a:cubicBezTo>
                    <a:pt x="10300" y="6854"/>
                    <a:pt x="9948" y="7018"/>
                    <a:pt x="9596" y="7151"/>
                  </a:cubicBezTo>
                  <a:cubicBezTo>
                    <a:pt x="9081" y="7362"/>
                    <a:pt x="8502" y="7424"/>
                    <a:pt x="7924" y="7502"/>
                  </a:cubicBezTo>
                  <a:cubicBezTo>
                    <a:pt x="8190" y="7573"/>
                    <a:pt x="8440" y="7682"/>
                    <a:pt x="8682" y="7760"/>
                  </a:cubicBezTo>
                  <a:close/>
                  <a:moveTo>
                    <a:pt x="3931" y="8112"/>
                  </a:moveTo>
                  <a:cubicBezTo>
                    <a:pt x="3689" y="8073"/>
                    <a:pt x="3431" y="8080"/>
                    <a:pt x="3204" y="8104"/>
                  </a:cubicBezTo>
                  <a:cubicBezTo>
                    <a:pt x="2751" y="8143"/>
                    <a:pt x="2321" y="8245"/>
                    <a:pt x="1891" y="8385"/>
                  </a:cubicBezTo>
                  <a:cubicBezTo>
                    <a:pt x="1462" y="8518"/>
                    <a:pt x="1055" y="8667"/>
                    <a:pt x="594" y="8690"/>
                  </a:cubicBezTo>
                  <a:cubicBezTo>
                    <a:pt x="407" y="8698"/>
                    <a:pt x="219" y="8674"/>
                    <a:pt x="47" y="8651"/>
                  </a:cubicBezTo>
                  <a:cubicBezTo>
                    <a:pt x="79" y="8799"/>
                    <a:pt x="102" y="8956"/>
                    <a:pt x="141" y="9120"/>
                  </a:cubicBezTo>
                  <a:cubicBezTo>
                    <a:pt x="516" y="9167"/>
                    <a:pt x="891" y="9167"/>
                    <a:pt x="1227" y="9135"/>
                  </a:cubicBezTo>
                  <a:cubicBezTo>
                    <a:pt x="1876" y="9089"/>
                    <a:pt x="2462" y="8846"/>
                    <a:pt x="3095" y="8706"/>
                  </a:cubicBezTo>
                  <a:cubicBezTo>
                    <a:pt x="3447" y="8635"/>
                    <a:pt x="3775" y="8635"/>
                    <a:pt x="4103" y="8690"/>
                  </a:cubicBezTo>
                  <a:lnTo>
                    <a:pt x="4165" y="8690"/>
                  </a:lnTo>
                  <a:cubicBezTo>
                    <a:pt x="4189" y="8690"/>
                    <a:pt x="4197" y="8698"/>
                    <a:pt x="4197" y="8698"/>
                  </a:cubicBezTo>
                  <a:cubicBezTo>
                    <a:pt x="4306" y="8713"/>
                    <a:pt x="4400" y="8737"/>
                    <a:pt x="4509" y="8753"/>
                  </a:cubicBezTo>
                  <a:cubicBezTo>
                    <a:pt x="4478" y="8721"/>
                    <a:pt x="4556" y="8581"/>
                    <a:pt x="4580" y="8588"/>
                  </a:cubicBezTo>
                  <a:lnTo>
                    <a:pt x="4650" y="8401"/>
                  </a:lnTo>
                  <a:cubicBezTo>
                    <a:pt x="4541" y="8354"/>
                    <a:pt x="4423" y="8307"/>
                    <a:pt x="4337" y="8268"/>
                  </a:cubicBezTo>
                  <a:cubicBezTo>
                    <a:pt x="4205" y="8213"/>
                    <a:pt x="4072" y="8159"/>
                    <a:pt x="3931" y="8112"/>
                  </a:cubicBezTo>
                  <a:close/>
                  <a:moveTo>
                    <a:pt x="11738" y="3931"/>
                  </a:moveTo>
                  <a:cubicBezTo>
                    <a:pt x="11433" y="4040"/>
                    <a:pt x="11144" y="4165"/>
                    <a:pt x="10878" y="4353"/>
                  </a:cubicBezTo>
                  <a:cubicBezTo>
                    <a:pt x="10558" y="4587"/>
                    <a:pt x="10300" y="4884"/>
                    <a:pt x="10050" y="5181"/>
                  </a:cubicBezTo>
                  <a:cubicBezTo>
                    <a:pt x="9948" y="5299"/>
                    <a:pt x="9847" y="5416"/>
                    <a:pt x="9729" y="5502"/>
                  </a:cubicBezTo>
                  <a:cubicBezTo>
                    <a:pt x="9815" y="5470"/>
                    <a:pt x="9901" y="5447"/>
                    <a:pt x="9979" y="5416"/>
                  </a:cubicBezTo>
                  <a:cubicBezTo>
                    <a:pt x="10433" y="5244"/>
                    <a:pt x="10878" y="5064"/>
                    <a:pt x="11308" y="4845"/>
                  </a:cubicBezTo>
                  <a:cubicBezTo>
                    <a:pt x="11620" y="4322"/>
                    <a:pt x="12042" y="4009"/>
                    <a:pt x="12332" y="3775"/>
                  </a:cubicBezTo>
                  <a:cubicBezTo>
                    <a:pt x="12128" y="3806"/>
                    <a:pt x="11917" y="3869"/>
                    <a:pt x="11738" y="3931"/>
                  </a:cubicBezTo>
                  <a:close/>
                  <a:moveTo>
                    <a:pt x="7448" y="10097"/>
                  </a:moveTo>
                  <a:cubicBezTo>
                    <a:pt x="7604" y="10190"/>
                    <a:pt x="7768" y="10269"/>
                    <a:pt x="7916" y="10386"/>
                  </a:cubicBezTo>
                  <a:cubicBezTo>
                    <a:pt x="7948" y="10409"/>
                    <a:pt x="7979" y="10433"/>
                    <a:pt x="8002" y="10456"/>
                  </a:cubicBezTo>
                  <a:cubicBezTo>
                    <a:pt x="8260" y="9956"/>
                    <a:pt x="8417" y="9471"/>
                    <a:pt x="8417" y="9206"/>
                  </a:cubicBezTo>
                  <a:cubicBezTo>
                    <a:pt x="8409" y="8628"/>
                    <a:pt x="8120" y="8565"/>
                    <a:pt x="7213" y="8674"/>
                  </a:cubicBezTo>
                  <a:cubicBezTo>
                    <a:pt x="6815" y="8721"/>
                    <a:pt x="6502" y="8713"/>
                    <a:pt x="6268" y="8698"/>
                  </a:cubicBezTo>
                  <a:cubicBezTo>
                    <a:pt x="6619" y="9018"/>
                    <a:pt x="6893" y="9440"/>
                    <a:pt x="7127" y="9847"/>
                  </a:cubicBezTo>
                  <a:cubicBezTo>
                    <a:pt x="7213" y="9940"/>
                    <a:pt x="7330" y="10018"/>
                    <a:pt x="7448" y="10097"/>
                  </a:cubicBezTo>
                  <a:close/>
                  <a:moveTo>
                    <a:pt x="7619" y="10292"/>
                  </a:moveTo>
                  <a:cubicBezTo>
                    <a:pt x="7479" y="10214"/>
                    <a:pt x="7354" y="10120"/>
                    <a:pt x="7229" y="10034"/>
                  </a:cubicBezTo>
                  <a:cubicBezTo>
                    <a:pt x="7354" y="10261"/>
                    <a:pt x="7518" y="10612"/>
                    <a:pt x="7721" y="10925"/>
                  </a:cubicBezTo>
                  <a:cubicBezTo>
                    <a:pt x="7815" y="10800"/>
                    <a:pt x="7893" y="10659"/>
                    <a:pt x="7955" y="10534"/>
                  </a:cubicBezTo>
                  <a:cubicBezTo>
                    <a:pt x="7854" y="10433"/>
                    <a:pt x="7721" y="10354"/>
                    <a:pt x="7619" y="10292"/>
                  </a:cubicBezTo>
                  <a:close/>
                  <a:moveTo>
                    <a:pt x="9940" y="6291"/>
                  </a:moveTo>
                  <a:cubicBezTo>
                    <a:pt x="9557" y="6283"/>
                    <a:pt x="9198" y="6150"/>
                    <a:pt x="8815" y="6088"/>
                  </a:cubicBezTo>
                  <a:cubicBezTo>
                    <a:pt x="8565" y="6049"/>
                    <a:pt x="8377" y="6088"/>
                    <a:pt x="8143" y="6189"/>
                  </a:cubicBezTo>
                  <a:cubicBezTo>
                    <a:pt x="8065" y="6213"/>
                    <a:pt x="7987" y="6244"/>
                    <a:pt x="7909" y="6268"/>
                  </a:cubicBezTo>
                  <a:cubicBezTo>
                    <a:pt x="7869" y="6275"/>
                    <a:pt x="7830" y="6291"/>
                    <a:pt x="7799" y="6307"/>
                  </a:cubicBezTo>
                  <a:cubicBezTo>
                    <a:pt x="7432" y="6447"/>
                    <a:pt x="7041" y="6635"/>
                    <a:pt x="6697" y="6861"/>
                  </a:cubicBezTo>
                  <a:cubicBezTo>
                    <a:pt x="6424" y="7221"/>
                    <a:pt x="6228" y="7533"/>
                    <a:pt x="6103" y="7760"/>
                  </a:cubicBezTo>
                  <a:cubicBezTo>
                    <a:pt x="7033" y="7369"/>
                    <a:pt x="8127" y="7401"/>
                    <a:pt x="9089" y="7166"/>
                  </a:cubicBezTo>
                  <a:cubicBezTo>
                    <a:pt x="9651" y="7026"/>
                    <a:pt x="10206" y="6783"/>
                    <a:pt x="10730" y="6471"/>
                  </a:cubicBezTo>
                  <a:cubicBezTo>
                    <a:pt x="10761" y="6385"/>
                    <a:pt x="10792" y="6291"/>
                    <a:pt x="10831" y="6197"/>
                  </a:cubicBezTo>
                  <a:cubicBezTo>
                    <a:pt x="10526" y="6275"/>
                    <a:pt x="10222" y="6307"/>
                    <a:pt x="9940" y="6291"/>
                  </a:cubicBezTo>
                  <a:close/>
                  <a:moveTo>
                    <a:pt x="9659" y="6174"/>
                  </a:moveTo>
                  <a:cubicBezTo>
                    <a:pt x="10026" y="6236"/>
                    <a:pt x="10456" y="6213"/>
                    <a:pt x="10855" y="6096"/>
                  </a:cubicBezTo>
                  <a:cubicBezTo>
                    <a:pt x="10925" y="5892"/>
                    <a:pt x="10995" y="5658"/>
                    <a:pt x="11081" y="5408"/>
                  </a:cubicBezTo>
                  <a:cubicBezTo>
                    <a:pt x="11120" y="5299"/>
                    <a:pt x="11159" y="5189"/>
                    <a:pt x="11198" y="5095"/>
                  </a:cubicBezTo>
                  <a:cubicBezTo>
                    <a:pt x="10995" y="5189"/>
                    <a:pt x="10792" y="5275"/>
                    <a:pt x="10589" y="5369"/>
                  </a:cubicBezTo>
                  <a:cubicBezTo>
                    <a:pt x="9979" y="5611"/>
                    <a:pt x="9354" y="5783"/>
                    <a:pt x="8737" y="5978"/>
                  </a:cubicBezTo>
                  <a:cubicBezTo>
                    <a:pt x="9042" y="6010"/>
                    <a:pt x="9346" y="6127"/>
                    <a:pt x="9659" y="6174"/>
                  </a:cubicBezTo>
                  <a:close/>
                  <a:moveTo>
                    <a:pt x="3634" y="6080"/>
                  </a:moveTo>
                  <a:cubicBezTo>
                    <a:pt x="3603" y="6057"/>
                    <a:pt x="3579" y="6033"/>
                    <a:pt x="3556" y="6010"/>
                  </a:cubicBezTo>
                  <a:cubicBezTo>
                    <a:pt x="3321" y="5885"/>
                    <a:pt x="3025" y="5814"/>
                    <a:pt x="2798" y="5767"/>
                  </a:cubicBezTo>
                  <a:cubicBezTo>
                    <a:pt x="2368" y="5666"/>
                    <a:pt x="1938" y="5658"/>
                    <a:pt x="1532" y="5494"/>
                  </a:cubicBezTo>
                  <a:cubicBezTo>
                    <a:pt x="1423" y="5455"/>
                    <a:pt x="1313" y="5408"/>
                    <a:pt x="1219" y="5353"/>
                  </a:cubicBezTo>
                  <a:cubicBezTo>
                    <a:pt x="1485" y="5642"/>
                    <a:pt x="1845" y="5853"/>
                    <a:pt x="2634" y="6049"/>
                  </a:cubicBezTo>
                  <a:cubicBezTo>
                    <a:pt x="3884" y="6361"/>
                    <a:pt x="4861" y="7940"/>
                    <a:pt x="4861" y="7940"/>
                  </a:cubicBezTo>
                  <a:lnTo>
                    <a:pt x="5009" y="7643"/>
                  </a:lnTo>
                  <a:cubicBezTo>
                    <a:pt x="4611" y="7072"/>
                    <a:pt x="4158" y="6549"/>
                    <a:pt x="3634" y="6080"/>
                  </a:cubicBezTo>
                  <a:close/>
                  <a:moveTo>
                    <a:pt x="6682" y="9440"/>
                  </a:moveTo>
                  <a:cubicBezTo>
                    <a:pt x="6721" y="9729"/>
                    <a:pt x="6658" y="10042"/>
                    <a:pt x="6682" y="10315"/>
                  </a:cubicBezTo>
                  <a:cubicBezTo>
                    <a:pt x="6705" y="10769"/>
                    <a:pt x="6815" y="11277"/>
                    <a:pt x="7190" y="11558"/>
                  </a:cubicBezTo>
                  <a:cubicBezTo>
                    <a:pt x="7346" y="11417"/>
                    <a:pt x="7487" y="11253"/>
                    <a:pt x="7627" y="11058"/>
                  </a:cubicBezTo>
                  <a:cubicBezTo>
                    <a:pt x="7580" y="10995"/>
                    <a:pt x="7526" y="10909"/>
                    <a:pt x="7487" y="10847"/>
                  </a:cubicBezTo>
                  <a:cubicBezTo>
                    <a:pt x="7283" y="10503"/>
                    <a:pt x="7088" y="10112"/>
                    <a:pt x="6877" y="9729"/>
                  </a:cubicBezTo>
                  <a:cubicBezTo>
                    <a:pt x="6854" y="9714"/>
                    <a:pt x="6822" y="9690"/>
                    <a:pt x="6807" y="9667"/>
                  </a:cubicBezTo>
                  <a:cubicBezTo>
                    <a:pt x="6783" y="9643"/>
                    <a:pt x="6783" y="9628"/>
                    <a:pt x="6799" y="9604"/>
                  </a:cubicBezTo>
                  <a:cubicBezTo>
                    <a:pt x="6752" y="9565"/>
                    <a:pt x="6721" y="9495"/>
                    <a:pt x="6682" y="9440"/>
                  </a:cubicBezTo>
                  <a:close/>
                  <a:moveTo>
                    <a:pt x="6619" y="10628"/>
                  </a:moveTo>
                  <a:cubicBezTo>
                    <a:pt x="6580" y="10409"/>
                    <a:pt x="6572" y="10183"/>
                    <a:pt x="6572" y="9948"/>
                  </a:cubicBezTo>
                  <a:cubicBezTo>
                    <a:pt x="6572" y="9706"/>
                    <a:pt x="6611" y="9448"/>
                    <a:pt x="6533" y="9221"/>
                  </a:cubicBezTo>
                  <a:cubicBezTo>
                    <a:pt x="6361" y="8995"/>
                    <a:pt x="6166" y="8792"/>
                    <a:pt x="5947" y="8635"/>
                  </a:cubicBezTo>
                  <a:cubicBezTo>
                    <a:pt x="5838" y="8620"/>
                    <a:pt x="5775" y="8588"/>
                    <a:pt x="5775" y="8588"/>
                  </a:cubicBezTo>
                  <a:cubicBezTo>
                    <a:pt x="5775" y="8588"/>
                    <a:pt x="5400" y="9065"/>
                    <a:pt x="5181" y="9432"/>
                  </a:cubicBezTo>
                  <a:cubicBezTo>
                    <a:pt x="5494" y="9995"/>
                    <a:pt x="5713" y="10612"/>
                    <a:pt x="5955" y="11214"/>
                  </a:cubicBezTo>
                  <a:cubicBezTo>
                    <a:pt x="6064" y="11472"/>
                    <a:pt x="6166" y="11714"/>
                    <a:pt x="6307" y="11941"/>
                  </a:cubicBezTo>
                  <a:cubicBezTo>
                    <a:pt x="6432" y="11917"/>
                    <a:pt x="6572" y="11878"/>
                    <a:pt x="6705" y="11831"/>
                  </a:cubicBezTo>
                  <a:cubicBezTo>
                    <a:pt x="6846" y="11785"/>
                    <a:pt x="6971" y="11706"/>
                    <a:pt x="7096" y="11605"/>
                  </a:cubicBezTo>
                  <a:cubicBezTo>
                    <a:pt x="6815" y="11386"/>
                    <a:pt x="6682" y="11011"/>
                    <a:pt x="6619" y="10628"/>
                  </a:cubicBezTo>
                  <a:close/>
                  <a:moveTo>
                    <a:pt x="2821" y="6557"/>
                  </a:moveTo>
                  <a:cubicBezTo>
                    <a:pt x="1891" y="6158"/>
                    <a:pt x="977" y="6166"/>
                    <a:pt x="430" y="6752"/>
                  </a:cubicBezTo>
                  <a:cubicBezTo>
                    <a:pt x="719" y="6815"/>
                    <a:pt x="1016" y="6955"/>
                    <a:pt x="1258" y="7088"/>
                  </a:cubicBezTo>
                  <a:cubicBezTo>
                    <a:pt x="1501" y="7205"/>
                    <a:pt x="1735" y="7346"/>
                    <a:pt x="1977" y="7455"/>
                  </a:cubicBezTo>
                  <a:cubicBezTo>
                    <a:pt x="2282" y="7604"/>
                    <a:pt x="2634" y="7580"/>
                    <a:pt x="2946" y="7721"/>
                  </a:cubicBezTo>
                  <a:cubicBezTo>
                    <a:pt x="3431" y="7776"/>
                    <a:pt x="3892" y="7916"/>
                    <a:pt x="4361" y="8112"/>
                  </a:cubicBezTo>
                  <a:cubicBezTo>
                    <a:pt x="4470" y="8151"/>
                    <a:pt x="4595" y="8198"/>
                    <a:pt x="4712" y="8260"/>
                  </a:cubicBezTo>
                  <a:cubicBezTo>
                    <a:pt x="4673" y="8213"/>
                    <a:pt x="3845" y="7010"/>
                    <a:pt x="2821" y="6557"/>
                  </a:cubicBezTo>
                  <a:close/>
                  <a:moveTo>
                    <a:pt x="5564" y="11581"/>
                  </a:moveTo>
                  <a:cubicBezTo>
                    <a:pt x="5572" y="11675"/>
                    <a:pt x="5588" y="11785"/>
                    <a:pt x="5603" y="11902"/>
                  </a:cubicBezTo>
                  <a:cubicBezTo>
                    <a:pt x="5760" y="11956"/>
                    <a:pt x="5939" y="11988"/>
                    <a:pt x="6143" y="11980"/>
                  </a:cubicBezTo>
                  <a:cubicBezTo>
                    <a:pt x="5869" y="11527"/>
                    <a:pt x="5713" y="11003"/>
                    <a:pt x="5525" y="10526"/>
                  </a:cubicBezTo>
                  <a:lnTo>
                    <a:pt x="5494" y="10464"/>
                  </a:lnTo>
                  <a:cubicBezTo>
                    <a:pt x="5533" y="10839"/>
                    <a:pt x="5525" y="11214"/>
                    <a:pt x="5564" y="11581"/>
                  </a:cubicBezTo>
                  <a:close/>
                  <a:moveTo>
                    <a:pt x="5353" y="10104"/>
                  </a:moveTo>
                  <a:cubicBezTo>
                    <a:pt x="5275" y="9925"/>
                    <a:pt x="5189" y="9761"/>
                    <a:pt x="5103" y="9596"/>
                  </a:cubicBezTo>
                  <a:lnTo>
                    <a:pt x="5103" y="9604"/>
                  </a:lnTo>
                  <a:cubicBezTo>
                    <a:pt x="5009" y="9807"/>
                    <a:pt x="4869" y="10620"/>
                    <a:pt x="5025" y="11245"/>
                  </a:cubicBezTo>
                  <a:cubicBezTo>
                    <a:pt x="5095" y="11519"/>
                    <a:pt x="5259" y="11738"/>
                    <a:pt x="5502" y="11863"/>
                  </a:cubicBezTo>
                  <a:cubicBezTo>
                    <a:pt x="5408" y="11284"/>
                    <a:pt x="5478" y="10683"/>
                    <a:pt x="5353" y="10104"/>
                  </a:cubicBezTo>
                  <a:close/>
                </a:path>
              </a:pathLst>
            </a:custGeom>
            <a:gradFill>
              <a:gsLst>
                <a:gs pos="0">
                  <a:schemeClr val="dk2"/>
                </a:gs>
                <a:gs pos="100000">
                  <a:schemeClr val="lt2"/>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4" name="Google Shape;18784;p62"/>
            <p:cNvSpPr/>
            <p:nvPr/>
          </p:nvSpPr>
          <p:spPr>
            <a:xfrm>
              <a:off x="4600045" y="3215055"/>
              <a:ext cx="13511" cy="10867"/>
            </a:xfrm>
            <a:custGeom>
              <a:avLst/>
              <a:gdLst/>
              <a:ahLst/>
              <a:cxnLst/>
              <a:rect l="l" t="t" r="r" b="b"/>
              <a:pathLst>
                <a:path w="235" h="189" extrusionOk="0">
                  <a:moveTo>
                    <a:pt x="117" y="1"/>
                  </a:moveTo>
                  <a:cubicBezTo>
                    <a:pt x="0" y="1"/>
                    <a:pt x="0" y="188"/>
                    <a:pt x="117" y="188"/>
                  </a:cubicBezTo>
                  <a:cubicBezTo>
                    <a:pt x="234" y="188"/>
                    <a:pt x="234"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5" name="Google Shape;18785;p62"/>
            <p:cNvSpPr/>
            <p:nvPr/>
          </p:nvSpPr>
          <p:spPr>
            <a:xfrm>
              <a:off x="4668750" y="326898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6" name="Google Shape;18786;p62"/>
            <p:cNvSpPr/>
            <p:nvPr/>
          </p:nvSpPr>
          <p:spPr>
            <a:xfrm>
              <a:off x="4615741" y="3329640"/>
              <a:ext cx="13511" cy="10867"/>
            </a:xfrm>
            <a:custGeom>
              <a:avLst/>
              <a:gdLst/>
              <a:ahLst/>
              <a:cxnLst/>
              <a:rect l="l" t="t" r="r" b="b"/>
              <a:pathLst>
                <a:path w="235"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7" name="Google Shape;18787;p62"/>
            <p:cNvSpPr/>
            <p:nvPr/>
          </p:nvSpPr>
          <p:spPr>
            <a:xfrm>
              <a:off x="4680019" y="3385352"/>
              <a:ext cx="13971" cy="10407"/>
            </a:xfrm>
            <a:custGeom>
              <a:avLst/>
              <a:gdLst/>
              <a:ahLst/>
              <a:cxnLst/>
              <a:rect l="l" t="t" r="r" b="b"/>
              <a:pathLst>
                <a:path w="243" h="181" extrusionOk="0">
                  <a:moveTo>
                    <a:pt x="117" y="1"/>
                  </a:moveTo>
                  <a:cubicBezTo>
                    <a:pt x="0" y="1"/>
                    <a:pt x="0" y="180"/>
                    <a:pt x="117" y="180"/>
                  </a:cubicBezTo>
                  <a:cubicBezTo>
                    <a:pt x="242" y="180"/>
                    <a:pt x="242"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8" name="Google Shape;18788;p62"/>
            <p:cNvSpPr/>
            <p:nvPr/>
          </p:nvSpPr>
          <p:spPr>
            <a:xfrm>
              <a:off x="4622008" y="3478779"/>
              <a:ext cx="15351" cy="10867"/>
            </a:xfrm>
            <a:custGeom>
              <a:avLst/>
              <a:gdLst/>
              <a:ahLst/>
              <a:cxnLst/>
              <a:rect l="l" t="t" r="r" b="b"/>
              <a:pathLst>
                <a:path w="267" h="189" extrusionOk="0">
                  <a:moveTo>
                    <a:pt x="118" y="1"/>
                  </a:moveTo>
                  <a:cubicBezTo>
                    <a:pt x="1" y="1"/>
                    <a:pt x="1" y="188"/>
                    <a:pt x="118" y="188"/>
                  </a:cubicBezTo>
                  <a:lnTo>
                    <a:pt x="134" y="188"/>
                  </a:lnTo>
                  <a:cubicBezTo>
                    <a:pt x="267" y="188"/>
                    <a:pt x="267"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89" name="Google Shape;18789;p62"/>
            <p:cNvSpPr/>
            <p:nvPr/>
          </p:nvSpPr>
          <p:spPr>
            <a:xfrm>
              <a:off x="4552843" y="3437901"/>
              <a:ext cx="14891" cy="10867"/>
            </a:xfrm>
            <a:custGeom>
              <a:avLst/>
              <a:gdLst/>
              <a:ahLst/>
              <a:cxnLst/>
              <a:rect l="l" t="t" r="r" b="b"/>
              <a:pathLst>
                <a:path w="259" h="189" extrusionOk="0">
                  <a:moveTo>
                    <a:pt x="118" y="1"/>
                  </a:moveTo>
                  <a:cubicBezTo>
                    <a:pt x="1" y="1"/>
                    <a:pt x="1" y="188"/>
                    <a:pt x="118" y="188"/>
                  </a:cubicBezTo>
                  <a:lnTo>
                    <a:pt x="141" y="188"/>
                  </a:lnTo>
                  <a:cubicBezTo>
                    <a:pt x="258" y="188"/>
                    <a:pt x="258"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0" name="Google Shape;18790;p62"/>
            <p:cNvSpPr/>
            <p:nvPr/>
          </p:nvSpPr>
          <p:spPr>
            <a:xfrm>
              <a:off x="4480515" y="3476134"/>
              <a:ext cx="13511" cy="10809"/>
            </a:xfrm>
            <a:custGeom>
              <a:avLst/>
              <a:gdLst/>
              <a:ahLst/>
              <a:cxnLst/>
              <a:rect l="l" t="t" r="r" b="b"/>
              <a:pathLst>
                <a:path w="235" h="188" extrusionOk="0">
                  <a:moveTo>
                    <a:pt x="118" y="0"/>
                  </a:moveTo>
                  <a:cubicBezTo>
                    <a:pt x="0" y="0"/>
                    <a:pt x="0" y="188"/>
                    <a:pt x="118" y="188"/>
                  </a:cubicBezTo>
                  <a:cubicBezTo>
                    <a:pt x="120" y="188"/>
                    <a:pt x="122" y="188"/>
                    <a:pt x="124" y="188"/>
                  </a:cubicBezTo>
                  <a:cubicBezTo>
                    <a:pt x="235" y="188"/>
                    <a:pt x="23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1" name="Google Shape;18791;p62"/>
            <p:cNvSpPr/>
            <p:nvPr/>
          </p:nvSpPr>
          <p:spPr>
            <a:xfrm>
              <a:off x="4602690" y="3538573"/>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2" name="Google Shape;18792;p62"/>
            <p:cNvSpPr/>
            <p:nvPr/>
          </p:nvSpPr>
          <p:spPr>
            <a:xfrm>
              <a:off x="4635059" y="3585718"/>
              <a:ext cx="13511" cy="10867"/>
            </a:xfrm>
            <a:custGeom>
              <a:avLst/>
              <a:gdLst/>
              <a:ahLst/>
              <a:cxnLst/>
              <a:rect l="l" t="t" r="r" b="b"/>
              <a:pathLst>
                <a:path w="235" h="189" extrusionOk="0">
                  <a:moveTo>
                    <a:pt x="118" y="1"/>
                  </a:moveTo>
                  <a:cubicBezTo>
                    <a:pt x="1" y="1"/>
                    <a:pt x="1" y="188"/>
                    <a:pt x="118" y="188"/>
                  </a:cubicBezTo>
                  <a:cubicBezTo>
                    <a:pt x="120" y="188"/>
                    <a:pt x="122" y="189"/>
                    <a:pt x="125" y="189"/>
                  </a:cubicBezTo>
                  <a:cubicBezTo>
                    <a:pt x="235" y="189"/>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3" name="Google Shape;18793;p62"/>
            <p:cNvSpPr/>
            <p:nvPr/>
          </p:nvSpPr>
          <p:spPr>
            <a:xfrm>
              <a:off x="4517369" y="3617167"/>
              <a:ext cx="14431" cy="10867"/>
            </a:xfrm>
            <a:custGeom>
              <a:avLst/>
              <a:gdLst/>
              <a:ahLst/>
              <a:cxnLst/>
              <a:rect l="l" t="t" r="r" b="b"/>
              <a:pathLst>
                <a:path w="251" h="189" extrusionOk="0">
                  <a:moveTo>
                    <a:pt x="117" y="1"/>
                  </a:moveTo>
                  <a:cubicBezTo>
                    <a:pt x="0" y="1"/>
                    <a:pt x="0" y="188"/>
                    <a:pt x="117" y="188"/>
                  </a:cubicBezTo>
                  <a:cubicBezTo>
                    <a:pt x="250" y="188"/>
                    <a:pt x="250" y="1"/>
                    <a:pt x="1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4" name="Google Shape;18794;p62"/>
            <p:cNvSpPr/>
            <p:nvPr/>
          </p:nvSpPr>
          <p:spPr>
            <a:xfrm>
              <a:off x="4797249" y="368995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5" name="Google Shape;18795;p62"/>
            <p:cNvSpPr/>
            <p:nvPr/>
          </p:nvSpPr>
          <p:spPr>
            <a:xfrm>
              <a:off x="4772527" y="3609118"/>
              <a:ext cx="14029" cy="10809"/>
            </a:xfrm>
            <a:custGeom>
              <a:avLst/>
              <a:gdLst/>
              <a:ahLst/>
              <a:cxnLst/>
              <a:rect l="l" t="t" r="r" b="b"/>
              <a:pathLst>
                <a:path w="244" h="188" extrusionOk="0">
                  <a:moveTo>
                    <a:pt x="118" y="0"/>
                  </a:moveTo>
                  <a:cubicBezTo>
                    <a:pt x="1" y="0"/>
                    <a:pt x="1" y="188"/>
                    <a:pt x="118" y="188"/>
                  </a:cubicBezTo>
                  <a:cubicBezTo>
                    <a:pt x="243" y="188"/>
                    <a:pt x="243"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6" name="Google Shape;18796;p62"/>
            <p:cNvSpPr/>
            <p:nvPr/>
          </p:nvSpPr>
          <p:spPr>
            <a:xfrm>
              <a:off x="4869576" y="3602334"/>
              <a:ext cx="13569" cy="10867"/>
            </a:xfrm>
            <a:custGeom>
              <a:avLst/>
              <a:gdLst/>
              <a:ahLst/>
              <a:cxnLst/>
              <a:rect l="l" t="t" r="r" b="b"/>
              <a:pathLst>
                <a:path w="236" h="189" extrusionOk="0">
                  <a:moveTo>
                    <a:pt x="118" y="1"/>
                  </a:moveTo>
                  <a:cubicBezTo>
                    <a:pt x="1" y="1"/>
                    <a:pt x="1" y="188"/>
                    <a:pt x="118" y="188"/>
                  </a:cubicBezTo>
                  <a:cubicBezTo>
                    <a:pt x="235" y="188"/>
                    <a:pt x="235"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7" name="Google Shape;18797;p62"/>
            <p:cNvSpPr/>
            <p:nvPr/>
          </p:nvSpPr>
          <p:spPr>
            <a:xfrm>
              <a:off x="4822834" y="3514770"/>
              <a:ext cx="13569" cy="10809"/>
            </a:xfrm>
            <a:custGeom>
              <a:avLst/>
              <a:gdLst/>
              <a:ahLst/>
              <a:cxnLst/>
              <a:rect l="l" t="t" r="r" b="b"/>
              <a:pathLst>
                <a:path w="236" h="188" extrusionOk="0">
                  <a:moveTo>
                    <a:pt x="118" y="0"/>
                  </a:moveTo>
                  <a:cubicBezTo>
                    <a:pt x="1" y="0"/>
                    <a:pt x="1" y="188"/>
                    <a:pt x="118" y="188"/>
                  </a:cubicBezTo>
                  <a:cubicBezTo>
                    <a:pt x="235" y="188"/>
                    <a:pt x="235"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8" name="Google Shape;18798;p62"/>
            <p:cNvSpPr/>
            <p:nvPr/>
          </p:nvSpPr>
          <p:spPr>
            <a:xfrm>
              <a:off x="4971110" y="3489128"/>
              <a:ext cx="13569" cy="10867"/>
            </a:xfrm>
            <a:custGeom>
              <a:avLst/>
              <a:gdLst/>
              <a:ahLst/>
              <a:cxnLst/>
              <a:rect l="l" t="t" r="r" b="b"/>
              <a:pathLst>
                <a:path w="236" h="189" extrusionOk="0">
                  <a:moveTo>
                    <a:pt x="118" y="1"/>
                  </a:moveTo>
                  <a:cubicBezTo>
                    <a:pt x="1" y="1"/>
                    <a:pt x="1" y="188"/>
                    <a:pt x="118" y="188"/>
                  </a:cubicBezTo>
                  <a:cubicBezTo>
                    <a:pt x="120" y="188"/>
                    <a:pt x="123" y="188"/>
                    <a:pt x="125" y="188"/>
                  </a:cubicBezTo>
                  <a:cubicBezTo>
                    <a:pt x="235" y="188"/>
                    <a:pt x="233"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799" name="Google Shape;18799;p62"/>
            <p:cNvSpPr/>
            <p:nvPr/>
          </p:nvSpPr>
          <p:spPr>
            <a:xfrm>
              <a:off x="4880845" y="3446928"/>
              <a:ext cx="13511" cy="10809"/>
            </a:xfrm>
            <a:custGeom>
              <a:avLst/>
              <a:gdLst/>
              <a:ahLst/>
              <a:cxnLst/>
              <a:rect l="l" t="t" r="r" b="b"/>
              <a:pathLst>
                <a:path w="235" h="188" extrusionOk="0">
                  <a:moveTo>
                    <a:pt x="117" y="0"/>
                  </a:moveTo>
                  <a:cubicBezTo>
                    <a:pt x="0" y="0"/>
                    <a:pt x="0" y="188"/>
                    <a:pt x="117" y="188"/>
                  </a:cubicBezTo>
                  <a:cubicBezTo>
                    <a:pt x="234" y="188"/>
                    <a:pt x="234"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8800" name="Google Shape;18800;p62"/>
            <p:cNvSpPr/>
            <p:nvPr/>
          </p:nvSpPr>
          <p:spPr>
            <a:xfrm>
              <a:off x="4957024" y="3347636"/>
              <a:ext cx="17019" cy="12189"/>
            </a:xfrm>
            <a:custGeom>
              <a:avLst/>
              <a:gdLst/>
              <a:ahLst/>
              <a:cxnLst/>
              <a:rect l="l" t="t" r="r" b="b"/>
              <a:pathLst>
                <a:path w="296" h="212" extrusionOk="0">
                  <a:moveTo>
                    <a:pt x="158" y="0"/>
                  </a:moveTo>
                  <a:cubicBezTo>
                    <a:pt x="135" y="0"/>
                    <a:pt x="111" y="9"/>
                    <a:pt x="89" y="31"/>
                  </a:cubicBezTo>
                  <a:lnTo>
                    <a:pt x="74" y="47"/>
                  </a:lnTo>
                  <a:cubicBezTo>
                    <a:pt x="0" y="115"/>
                    <a:pt x="71" y="211"/>
                    <a:pt x="147" y="211"/>
                  </a:cubicBezTo>
                  <a:cubicBezTo>
                    <a:pt x="168" y="211"/>
                    <a:pt x="188" y="204"/>
                    <a:pt x="207" y="188"/>
                  </a:cubicBezTo>
                  <a:lnTo>
                    <a:pt x="230" y="164"/>
                  </a:lnTo>
                  <a:cubicBezTo>
                    <a:pt x="296" y="98"/>
                    <a:pt x="233"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18801" name="Google Shape;18801;p62"/>
          <p:cNvPicPr preferRelativeResize="0"/>
          <p:nvPr/>
        </p:nvPicPr>
        <p:blipFill>
          <a:blip r:embed="rId3">
            <a:alphaModFix amt="57000"/>
          </a:blip>
          <a:stretch>
            <a:fillRect/>
          </a:stretch>
        </p:blipFill>
        <p:spPr>
          <a:xfrm flipH="1">
            <a:off x="8169873" y="-349212"/>
            <a:ext cx="1198874" cy="1198874"/>
          </a:xfrm>
          <a:prstGeom prst="rect">
            <a:avLst/>
          </a:prstGeom>
          <a:noFill/>
          <a:ln>
            <a:noFill/>
          </a:ln>
        </p:spPr>
      </p:pic>
      <p:sp>
        <p:nvSpPr>
          <p:cNvPr id="18569" name="思想气泡: 云 4">
            <a:extLst>
              <a:ext uri="{FF2B5EF4-FFF2-40B4-BE49-F238E27FC236}">
                <a16:creationId xmlns:a16="http://schemas.microsoft.com/office/drawing/2014/main" id="{D344D562-86E2-4622-B1DC-13C44A859631}"/>
              </a:ext>
            </a:extLst>
          </p:cNvPr>
          <p:cNvSpPr/>
          <p:nvPr/>
        </p:nvSpPr>
        <p:spPr>
          <a:xfrm>
            <a:off x="1725646" y="265013"/>
            <a:ext cx="4838951" cy="270102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a:endParaRPr>
          </a:p>
        </p:txBody>
      </p:sp>
      <p:pic>
        <p:nvPicPr>
          <p:cNvPr id="18566"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596534" y="317122"/>
            <a:ext cx="1057910" cy="835660"/>
          </a:xfrm>
          <a:prstGeom prst="rect">
            <a:avLst/>
          </a:prstGeom>
        </p:spPr>
      </p:pic>
      <p:pic>
        <p:nvPicPr>
          <p:cNvPr id="18567"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666086" y="3046922"/>
            <a:ext cx="670560" cy="529590"/>
          </a:xfrm>
          <a:prstGeom prst="rect">
            <a:avLst/>
          </a:prstGeom>
        </p:spPr>
      </p:pic>
      <p:sp>
        <p:nvSpPr>
          <p:cNvPr id="18619" name="Google Shape;18619;p62"/>
          <p:cNvSpPr txBox="1">
            <a:spLocks noGrp="1"/>
          </p:cNvSpPr>
          <p:nvPr>
            <p:ph type="title"/>
          </p:nvPr>
        </p:nvSpPr>
        <p:spPr>
          <a:xfrm>
            <a:off x="1849662" y="650643"/>
            <a:ext cx="4332115" cy="134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000">
                <a:latin typeface="Times New Roman" panose="02020603050405020304" pitchFamily="18" charset="0"/>
                <a:cs typeface="Times New Roman" panose="02020603050405020304" pitchFamily="18" charset="0"/>
              </a:rPr>
              <a:t>7. Kết nối, mở rộng</a:t>
            </a:r>
            <a:endParaRPr sz="6000">
              <a:latin typeface="Times New Roman" panose="02020603050405020304" pitchFamily="18" charset="0"/>
              <a:cs typeface="Times New Roman" panose="02020603050405020304" pitchFamily="18" charset="0"/>
            </a:endParaRPr>
          </a:p>
        </p:txBody>
      </p:sp>
      <p:pic>
        <p:nvPicPr>
          <p:cNvPr id="60" name="Picture 59" descr="A group of yellow flowers&#10;&#10;Description automatically generated">
            <a:extLst>
              <a:ext uri="{FF2B5EF4-FFF2-40B4-BE49-F238E27FC236}">
                <a16:creationId xmlns:a16="http://schemas.microsoft.com/office/drawing/2014/main" id="{86436868-531A-769E-ABF2-ED14A63C0D1F}"/>
              </a:ext>
            </a:extLst>
          </p:cNvPr>
          <p:cNvPicPr>
            <a:picLocks noChangeAspect="1"/>
          </p:cNvPicPr>
          <p:nvPr/>
        </p:nvPicPr>
        <p:blipFill>
          <a:blip r:embed="rId6"/>
          <a:stretch>
            <a:fillRect/>
          </a:stretch>
        </p:blipFill>
        <p:spPr>
          <a:xfrm rot="11255456">
            <a:off x="5949446" y="2194"/>
            <a:ext cx="3421122" cy="3660316"/>
          </a:xfrm>
          <a:prstGeom prst="rect">
            <a:avLst/>
          </a:prstGeom>
        </p:spPr>
      </p:pic>
      <p:pic>
        <p:nvPicPr>
          <p:cNvPr id="18754" name="图片 40">
            <a:extLst>
              <a:ext uri="{FF2B5EF4-FFF2-40B4-BE49-F238E27FC236}">
                <a16:creationId xmlns:a16="http://schemas.microsoft.com/office/drawing/2014/main" id="{C9BAAB1A-55D7-36B4-5C66-3C48298E021E}"/>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5255006" y="1724092"/>
            <a:ext cx="3080902" cy="2885254"/>
          </a:xfrm>
          <a:prstGeom prst="rect">
            <a:avLst/>
          </a:prstGeom>
        </p:spPr>
      </p:pic>
    </p:spTree>
    <p:extLst>
      <p:ext uri="{BB962C8B-B14F-4D97-AF65-F5344CB8AC3E}">
        <p14:creationId xmlns:p14="http://schemas.microsoft.com/office/powerpoint/2010/main" val="291028243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619"/>
                                        </p:tgtEl>
                                        <p:attrNameLst>
                                          <p:attrName>style.visibility</p:attrName>
                                        </p:attrNameLst>
                                      </p:cBhvr>
                                      <p:to>
                                        <p:strVal val="visible"/>
                                      </p:to>
                                    </p:set>
                                    <p:animEffect transition="in" filter="wipe(down)">
                                      <p:cBhvr>
                                        <p:cTn id="7" dur="500"/>
                                        <p:tgtEl>
                                          <p:spTgt spid="186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1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739502" y="3843545"/>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259874" y="284278"/>
            <a:ext cx="4496970" cy="488629"/>
          </a:xfrm>
          <a:custGeom>
            <a:avLst/>
            <a:gdLst>
              <a:gd name="connsiteX0" fmla="*/ 0 w 4496970"/>
              <a:gd name="connsiteY0" fmla="*/ 244315 h 488629"/>
              <a:gd name="connsiteX1" fmla="*/ 244315 w 4496970"/>
              <a:gd name="connsiteY1" fmla="*/ 0 h 488629"/>
              <a:gd name="connsiteX2" fmla="*/ 792122 w 4496970"/>
              <a:gd name="connsiteY2" fmla="*/ 0 h 488629"/>
              <a:gd name="connsiteX3" fmla="*/ 1380012 w 4496970"/>
              <a:gd name="connsiteY3" fmla="*/ 0 h 488629"/>
              <a:gd name="connsiteX4" fmla="*/ 2007985 w 4496970"/>
              <a:gd name="connsiteY4" fmla="*/ 0 h 488629"/>
              <a:gd name="connsiteX5" fmla="*/ 2756209 w 4496970"/>
              <a:gd name="connsiteY5" fmla="*/ 0 h 488629"/>
              <a:gd name="connsiteX6" fmla="*/ 3424266 w 4496970"/>
              <a:gd name="connsiteY6" fmla="*/ 0 h 488629"/>
              <a:gd name="connsiteX7" fmla="*/ 4252656 w 4496970"/>
              <a:gd name="connsiteY7" fmla="*/ 0 h 488629"/>
              <a:gd name="connsiteX8" fmla="*/ 4496971 w 4496970"/>
              <a:gd name="connsiteY8" fmla="*/ 244315 h 488629"/>
              <a:gd name="connsiteX9" fmla="*/ 4496970 w 4496970"/>
              <a:gd name="connsiteY9" fmla="*/ 244315 h 488629"/>
              <a:gd name="connsiteX10" fmla="*/ 4252655 w 4496970"/>
              <a:gd name="connsiteY10" fmla="*/ 488630 h 488629"/>
              <a:gd name="connsiteX11" fmla="*/ 3544515 w 4496970"/>
              <a:gd name="connsiteY11" fmla="*/ 488630 h 488629"/>
              <a:gd name="connsiteX12" fmla="*/ 2956625 w 4496970"/>
              <a:gd name="connsiteY12" fmla="*/ 488630 h 488629"/>
              <a:gd name="connsiteX13" fmla="*/ 2248485 w 4496970"/>
              <a:gd name="connsiteY13" fmla="*/ 488630 h 488629"/>
              <a:gd name="connsiteX14" fmla="*/ 1700679 w 4496970"/>
              <a:gd name="connsiteY14" fmla="*/ 488629 h 488629"/>
              <a:gd name="connsiteX15" fmla="*/ 992538 w 4496970"/>
              <a:gd name="connsiteY15" fmla="*/ 488629 h 488629"/>
              <a:gd name="connsiteX16" fmla="*/ 244315 w 4496970"/>
              <a:gd name="connsiteY16" fmla="*/ 488629 h 488629"/>
              <a:gd name="connsiteX17" fmla="*/ 0 w 4496970"/>
              <a:gd name="connsiteY17" fmla="*/ 244314 h 488629"/>
              <a:gd name="connsiteX18" fmla="*/ 0 w 449697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96970" h="488629" fill="none" extrusionOk="0">
                <a:moveTo>
                  <a:pt x="0" y="244315"/>
                </a:moveTo>
                <a:cubicBezTo>
                  <a:pt x="1643" y="87157"/>
                  <a:pt x="103478" y="3449"/>
                  <a:pt x="244315" y="0"/>
                </a:cubicBezTo>
                <a:cubicBezTo>
                  <a:pt x="486615" y="19102"/>
                  <a:pt x="678389" y="1361"/>
                  <a:pt x="792122" y="0"/>
                </a:cubicBezTo>
                <a:cubicBezTo>
                  <a:pt x="905855" y="-1361"/>
                  <a:pt x="1132944" y="6937"/>
                  <a:pt x="1380012" y="0"/>
                </a:cubicBezTo>
                <a:cubicBezTo>
                  <a:pt x="1627080" y="-6937"/>
                  <a:pt x="1835964" y="-5199"/>
                  <a:pt x="2007985" y="0"/>
                </a:cubicBezTo>
                <a:cubicBezTo>
                  <a:pt x="2180006" y="5199"/>
                  <a:pt x="2547569" y="-6426"/>
                  <a:pt x="2756209" y="0"/>
                </a:cubicBezTo>
                <a:cubicBezTo>
                  <a:pt x="2964849" y="6426"/>
                  <a:pt x="3193788" y="-33266"/>
                  <a:pt x="3424266" y="0"/>
                </a:cubicBezTo>
                <a:cubicBezTo>
                  <a:pt x="3654744" y="33266"/>
                  <a:pt x="4058245" y="6779"/>
                  <a:pt x="4252656" y="0"/>
                </a:cubicBezTo>
                <a:cubicBezTo>
                  <a:pt x="4406730" y="16481"/>
                  <a:pt x="4493904" y="118644"/>
                  <a:pt x="4496971" y="244315"/>
                </a:cubicBezTo>
                <a:lnTo>
                  <a:pt x="4496970" y="244315"/>
                </a:lnTo>
                <a:cubicBezTo>
                  <a:pt x="4487927" y="397399"/>
                  <a:pt x="4378565" y="476661"/>
                  <a:pt x="4252655" y="488630"/>
                </a:cubicBezTo>
                <a:cubicBezTo>
                  <a:pt x="4074680" y="468775"/>
                  <a:pt x="3691532" y="505492"/>
                  <a:pt x="3544515" y="488630"/>
                </a:cubicBezTo>
                <a:cubicBezTo>
                  <a:pt x="3397498" y="471768"/>
                  <a:pt x="3226956" y="475350"/>
                  <a:pt x="2956625" y="488630"/>
                </a:cubicBezTo>
                <a:cubicBezTo>
                  <a:pt x="2686294" y="501911"/>
                  <a:pt x="2479525" y="516123"/>
                  <a:pt x="2248485" y="488630"/>
                </a:cubicBezTo>
                <a:cubicBezTo>
                  <a:pt x="2017445" y="461137"/>
                  <a:pt x="1825381" y="466240"/>
                  <a:pt x="1700679" y="488629"/>
                </a:cubicBezTo>
                <a:cubicBezTo>
                  <a:pt x="1575977" y="511019"/>
                  <a:pt x="1191368" y="462591"/>
                  <a:pt x="992538" y="488629"/>
                </a:cubicBezTo>
                <a:cubicBezTo>
                  <a:pt x="793708" y="514667"/>
                  <a:pt x="404954" y="496891"/>
                  <a:pt x="244315" y="488629"/>
                </a:cubicBezTo>
                <a:cubicBezTo>
                  <a:pt x="82683" y="503601"/>
                  <a:pt x="10925" y="408846"/>
                  <a:pt x="0" y="244314"/>
                </a:cubicBezTo>
                <a:lnTo>
                  <a:pt x="0" y="244315"/>
                </a:lnTo>
                <a:close/>
              </a:path>
              <a:path w="4496970" h="488629" stroke="0" extrusionOk="0">
                <a:moveTo>
                  <a:pt x="0" y="244315"/>
                </a:moveTo>
                <a:cubicBezTo>
                  <a:pt x="-25323" y="93764"/>
                  <a:pt x="100093" y="3487"/>
                  <a:pt x="244315" y="0"/>
                </a:cubicBezTo>
                <a:cubicBezTo>
                  <a:pt x="599137" y="-1318"/>
                  <a:pt x="718159" y="19287"/>
                  <a:pt x="992539" y="0"/>
                </a:cubicBezTo>
                <a:cubicBezTo>
                  <a:pt x="1266919" y="-19287"/>
                  <a:pt x="1426889" y="-11191"/>
                  <a:pt x="1620512" y="0"/>
                </a:cubicBezTo>
                <a:cubicBezTo>
                  <a:pt x="1814135" y="11191"/>
                  <a:pt x="2022190" y="10432"/>
                  <a:pt x="2208402" y="0"/>
                </a:cubicBezTo>
                <a:cubicBezTo>
                  <a:pt x="2394614" y="-10432"/>
                  <a:pt x="2765483" y="30270"/>
                  <a:pt x="2916542" y="0"/>
                </a:cubicBezTo>
                <a:cubicBezTo>
                  <a:pt x="3067601" y="-30270"/>
                  <a:pt x="3343785" y="28508"/>
                  <a:pt x="3544516" y="0"/>
                </a:cubicBezTo>
                <a:cubicBezTo>
                  <a:pt x="3745247" y="-28508"/>
                  <a:pt x="3953056" y="-6296"/>
                  <a:pt x="4252656" y="0"/>
                </a:cubicBezTo>
                <a:cubicBezTo>
                  <a:pt x="4384655" y="-27959"/>
                  <a:pt x="4493292" y="114497"/>
                  <a:pt x="4496971" y="244315"/>
                </a:cubicBezTo>
                <a:lnTo>
                  <a:pt x="4496970" y="244315"/>
                </a:lnTo>
                <a:cubicBezTo>
                  <a:pt x="4504474" y="383447"/>
                  <a:pt x="4405986" y="493054"/>
                  <a:pt x="4252655" y="488630"/>
                </a:cubicBezTo>
                <a:cubicBezTo>
                  <a:pt x="4096919" y="503248"/>
                  <a:pt x="3696563" y="476419"/>
                  <a:pt x="3504432" y="488630"/>
                </a:cubicBezTo>
                <a:cubicBezTo>
                  <a:pt x="3312301" y="500841"/>
                  <a:pt x="2981570" y="485718"/>
                  <a:pt x="2796291" y="488630"/>
                </a:cubicBezTo>
                <a:cubicBezTo>
                  <a:pt x="2611012" y="491542"/>
                  <a:pt x="2397793" y="490223"/>
                  <a:pt x="2248485" y="488630"/>
                </a:cubicBezTo>
                <a:cubicBezTo>
                  <a:pt x="2099177" y="487037"/>
                  <a:pt x="1808322" y="495017"/>
                  <a:pt x="1580428" y="488629"/>
                </a:cubicBezTo>
                <a:cubicBezTo>
                  <a:pt x="1352534" y="482242"/>
                  <a:pt x="1070557" y="471446"/>
                  <a:pt x="912372" y="488629"/>
                </a:cubicBezTo>
                <a:cubicBezTo>
                  <a:pt x="754187" y="505812"/>
                  <a:pt x="388464" y="502012"/>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524133" y="245996"/>
            <a:ext cx="4232711" cy="523220"/>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7. Kết nối, mở rộng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831180" y="78201"/>
            <a:ext cx="908322" cy="815451"/>
          </a:xfrm>
          <a:prstGeom prst="rect">
            <a:avLst/>
          </a:prstGeom>
        </p:spPr>
      </p:pic>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 name="组合 5">
            <a:extLst>
              <a:ext uri="{FF2B5EF4-FFF2-40B4-BE49-F238E27FC236}">
                <a16:creationId xmlns:a16="http://schemas.microsoft.com/office/drawing/2014/main" id="{60737D60-0006-5732-4789-2718B81577D7}"/>
              </a:ext>
            </a:extLst>
          </p:cNvPr>
          <p:cNvGrpSpPr>
            <a:grpSpLocks/>
          </p:cNvGrpSpPr>
          <p:nvPr/>
        </p:nvGrpSpPr>
        <p:grpSpPr bwMode="auto">
          <a:xfrm>
            <a:off x="4709709" y="975293"/>
            <a:ext cx="3689707" cy="2868252"/>
            <a:chOff x="5664" y="1974"/>
            <a:chExt cx="8641" cy="6853"/>
          </a:xfrm>
        </p:grpSpPr>
        <p:pic>
          <p:nvPicPr>
            <p:cNvPr id="4" name="图片 3" descr="D:\工作\ppt\1.8\5b30162743781782b2672bfe1ba762bf.png5b30162743781782b2672bfe1ba762bf">
              <a:extLst>
                <a:ext uri="{FF2B5EF4-FFF2-40B4-BE49-F238E27FC236}">
                  <a16:creationId xmlns:a16="http://schemas.microsoft.com/office/drawing/2014/main" id="{94544524-590B-2609-D4FA-FCE65C2846B4}"/>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664" y="1974"/>
              <a:ext cx="8641" cy="6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本框 4">
              <a:extLst>
                <a:ext uri="{FF2B5EF4-FFF2-40B4-BE49-F238E27FC236}">
                  <a16:creationId xmlns:a16="http://schemas.microsoft.com/office/drawing/2014/main" id="{C95714AA-1F43-6E37-7202-C5CD29111DE3}"/>
                </a:ext>
              </a:extLst>
            </p:cNvPr>
            <p:cNvSpPr txBox="1"/>
            <p:nvPr/>
          </p:nvSpPr>
          <p:spPr>
            <a:xfrm>
              <a:off x="6438" y="3289"/>
              <a:ext cx="6875" cy="4633"/>
            </a:xfrm>
            <a:prstGeom prst="rect">
              <a:avLst/>
            </a:prstGeom>
            <a:noFill/>
          </p:spPr>
          <p:txBody>
            <a:bodyPr wrap="square">
              <a:spAutoFit/>
            </a:bodyPr>
            <a:lstStyle/>
            <a:p>
              <a:pPr algn="just"/>
              <a:r>
                <a:rPr lang="en-US" sz="2000" i="1">
                  <a:effectLst/>
                  <a:latin typeface="Times New Roman" panose="02020603050405020304" pitchFamily="18" charset="0"/>
                  <a:ea typeface="SimSun" panose="02010600030101010101" pitchFamily="2" charset="-122"/>
                  <a:cs typeface="Times New Roman" panose="02020603050405020304" pitchFamily="18" charset="0"/>
                </a:rPr>
                <a:t>Cảnh nào được miêu tả trong truyện gợi cho bạn nghĩ đến một bức tranh đẹp? Nếu cần chọn một cảnh để vẽ minh họa, bạn sẽ chọn cảnh nào? Vì sao</a:t>
              </a:r>
              <a:r>
                <a:rPr lang="vi-VN" sz="2000" i="1">
                  <a:effectLst/>
                  <a:latin typeface="Times New Roman" panose="02020603050405020304" pitchFamily="18" charset="0"/>
                  <a:ea typeface="SimSun" panose="02010600030101010101" pitchFamily="2" charset="-122"/>
                  <a:cs typeface="Times New Roman" panose="02020603050405020304" pitchFamily="18" charset="0"/>
                </a:rPr>
                <a:t>?</a:t>
              </a:r>
              <a:endParaRPr lang="en-US" sz="2000">
                <a:effectLst/>
                <a:latin typeface=".VnTime"/>
                <a:ea typeface="Times New Roman" panose="02020603050405020304" pitchFamily="18" charset="0"/>
                <a:cs typeface="Times New Roman" panose="02020603050405020304" pitchFamily="18" charset="0"/>
              </a:endParaRPr>
            </a:p>
          </p:txBody>
        </p:sp>
      </p:grpSp>
      <p:pic>
        <p:nvPicPr>
          <p:cNvPr id="9" name="Picture 8">
            <a:extLst>
              <a:ext uri="{FF2B5EF4-FFF2-40B4-BE49-F238E27FC236}">
                <a16:creationId xmlns:a16="http://schemas.microsoft.com/office/drawing/2014/main" id="{7BF079CC-FE74-DD51-EF3C-3571DED11928}"/>
              </a:ext>
            </a:extLst>
          </p:cNvPr>
          <p:cNvPicPr>
            <a:picLocks noChangeAspect="1"/>
          </p:cNvPicPr>
          <p:nvPr/>
        </p:nvPicPr>
        <p:blipFill>
          <a:blip r:embed="rId7"/>
          <a:stretch>
            <a:fillRect/>
          </a:stretch>
        </p:blipFill>
        <p:spPr>
          <a:xfrm flipH="1">
            <a:off x="1032177" y="1783971"/>
            <a:ext cx="1920406" cy="3456732"/>
          </a:xfrm>
          <a:prstGeom prst="rect">
            <a:avLst/>
          </a:prstGeom>
        </p:spPr>
      </p:pic>
    </p:spTree>
    <p:extLst>
      <p:ext uri="{BB962C8B-B14F-4D97-AF65-F5344CB8AC3E}">
        <p14:creationId xmlns:p14="http://schemas.microsoft.com/office/powerpoint/2010/main" val="40449549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strips(upRight)">
                                      <p:cBhvr>
                                        <p:cTn id="12"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307"/>
        <p:cNvGrpSpPr/>
        <p:nvPr/>
      </p:nvGrpSpPr>
      <p:grpSpPr>
        <a:xfrm>
          <a:off x="0" y="0"/>
          <a:ext cx="0" cy="0"/>
          <a:chOff x="0" y="0"/>
          <a:chExt cx="0" cy="0"/>
        </a:xfrm>
      </p:grpSpPr>
      <p:pic>
        <p:nvPicPr>
          <p:cNvPr id="14555" name="Google Shape;14555;p45"/>
          <p:cNvPicPr preferRelativeResize="0"/>
          <p:nvPr/>
        </p:nvPicPr>
        <p:blipFill>
          <a:blip r:embed="rId3">
            <a:alphaModFix amt="78000"/>
          </a:blip>
          <a:stretch>
            <a:fillRect/>
          </a:stretch>
        </p:blipFill>
        <p:spPr>
          <a:xfrm>
            <a:off x="7724821" y="0"/>
            <a:ext cx="1198874" cy="1198874"/>
          </a:xfrm>
          <a:prstGeom prst="rect">
            <a:avLst/>
          </a:prstGeom>
          <a:noFill/>
          <a:ln>
            <a:noFill/>
          </a:ln>
        </p:spPr>
      </p:pic>
      <p:pic>
        <p:nvPicPr>
          <p:cNvPr id="14678" name="Google Shape;14678;p45"/>
          <p:cNvPicPr preferRelativeResize="0"/>
          <p:nvPr/>
        </p:nvPicPr>
        <p:blipFill>
          <a:blip r:embed="rId3">
            <a:alphaModFix amt="57000"/>
          </a:blip>
          <a:stretch>
            <a:fillRect/>
          </a:stretch>
        </p:blipFill>
        <p:spPr>
          <a:xfrm>
            <a:off x="179490" y="2886787"/>
            <a:ext cx="1198874" cy="1198874"/>
          </a:xfrm>
          <a:prstGeom prst="rect">
            <a:avLst/>
          </a:prstGeom>
          <a:noFill/>
          <a:ln>
            <a:noFill/>
          </a:ln>
        </p:spPr>
      </p:pic>
      <p:pic>
        <p:nvPicPr>
          <p:cNvPr id="6" name="Picture 5" descr="A group of yellow flowers&#10;&#10;Description automatically generated">
            <a:extLst>
              <a:ext uri="{FF2B5EF4-FFF2-40B4-BE49-F238E27FC236}">
                <a16:creationId xmlns:a16="http://schemas.microsoft.com/office/drawing/2014/main" id="{B039A65E-63DE-23B8-0AB4-17FF555F098F}"/>
              </a:ext>
            </a:extLst>
          </p:cNvPr>
          <p:cNvPicPr>
            <a:picLocks noChangeAspect="1"/>
          </p:cNvPicPr>
          <p:nvPr/>
        </p:nvPicPr>
        <p:blipFill>
          <a:blip r:embed="rId4"/>
          <a:stretch>
            <a:fillRect/>
          </a:stretch>
        </p:blipFill>
        <p:spPr>
          <a:xfrm rot="5400000">
            <a:off x="-43199" y="-639572"/>
            <a:ext cx="4184207" cy="4476753"/>
          </a:xfrm>
          <a:prstGeom prst="rect">
            <a:avLst/>
          </a:prstGeom>
        </p:spPr>
      </p:pic>
      <p:sp>
        <p:nvSpPr>
          <p:cNvPr id="14567" name="Google Shape;12377;p37">
            <a:extLst>
              <a:ext uri="{FF2B5EF4-FFF2-40B4-BE49-F238E27FC236}">
                <a16:creationId xmlns:a16="http://schemas.microsoft.com/office/drawing/2014/main" id="{93F11E9F-A39C-B58F-BCA9-F17DAD2BB744}"/>
              </a:ext>
            </a:extLst>
          </p:cNvPr>
          <p:cNvSpPr txBox="1">
            <a:spLocks/>
          </p:cNvSpPr>
          <p:nvPr/>
        </p:nvSpPr>
        <p:spPr>
          <a:xfrm>
            <a:off x="3913907" y="803654"/>
            <a:ext cx="4717688" cy="159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El Messiri"/>
              <a:buNone/>
              <a:defRPr sz="3500" b="1" i="0" u="none" strike="noStrike" cap="none">
                <a:solidFill>
                  <a:schemeClr val="dk1"/>
                </a:solidFill>
                <a:latin typeface="El Messiri"/>
                <a:ea typeface="El Messiri"/>
                <a:cs typeface="El Messiri"/>
                <a:sym typeface="El Messiri"/>
              </a:defRPr>
            </a:lvl1pPr>
            <a:lvl2pPr marR="0" lvl="1"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2pPr>
            <a:lvl3pPr marR="0" lvl="2"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3pPr>
            <a:lvl4pPr marR="0" lvl="3"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4pPr>
            <a:lvl5pPr marR="0" lvl="4"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5pPr>
            <a:lvl6pPr marR="0" lvl="5"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6pPr>
            <a:lvl7pPr marR="0" lvl="6"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7pPr>
            <a:lvl8pPr marR="0" lvl="7"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8pPr>
            <a:lvl9pPr marR="0" lvl="8"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9pPr>
          </a:lstStyle>
          <a:p>
            <a:pPr algn="l"/>
            <a:r>
              <a:rPr lang="en-US" sz="7200">
                <a:latin typeface="Times New Roman" panose="02020603050405020304" pitchFamily="18" charset="0"/>
                <a:cs typeface="Times New Roman" panose="02020603050405020304" pitchFamily="18" charset="0"/>
              </a:rPr>
              <a:t>Hình thành kiến thức</a:t>
            </a:r>
            <a:endParaRPr lang="vi-VN" sz="7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749131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567"/>
                                        </p:tgtEl>
                                        <p:attrNameLst>
                                          <p:attrName>style.visibility</p:attrName>
                                        </p:attrNameLst>
                                      </p:cBhvr>
                                      <p:to>
                                        <p:strVal val="visible"/>
                                      </p:to>
                                    </p:set>
                                    <p:animEffect transition="in" filter="wipe(up)">
                                      <p:cBhvr>
                                        <p:cTn id="7" dur="500"/>
                                        <p:tgtEl>
                                          <p:spTgt spid="14567"/>
                                        </p:tgtEl>
                                      </p:cBhvr>
                                    </p:animEffect>
                                  </p:childTnLst>
                                </p:cTn>
                              </p:par>
                              <p:par>
                                <p:cTn id="8" presetID="22" presetClass="entr" presetSubtype="1" fill="hold" nodeType="withEffect">
                                  <p:stCondLst>
                                    <p:cond delay="0"/>
                                  </p:stCondLst>
                                  <p:childTnLst>
                                    <p:set>
                                      <p:cBhvr>
                                        <p:cTn id="9" dur="1" fill="hold">
                                          <p:stCondLst>
                                            <p:cond delay="0"/>
                                          </p:stCondLst>
                                        </p:cTn>
                                        <p:tgtEl>
                                          <p:spTgt spid="14555"/>
                                        </p:tgtEl>
                                        <p:attrNameLst>
                                          <p:attrName>style.visibility</p:attrName>
                                        </p:attrNameLst>
                                      </p:cBhvr>
                                      <p:to>
                                        <p:strVal val="visible"/>
                                      </p:to>
                                    </p:set>
                                    <p:animEffect transition="in" filter="wipe(up)">
                                      <p:cBhvr>
                                        <p:cTn id="10" dur="500"/>
                                        <p:tgtEl>
                                          <p:spTgt spid="14555"/>
                                        </p:tgtEl>
                                      </p:cBhvr>
                                    </p:animEffect>
                                  </p:childTnLst>
                                </p:cTn>
                              </p:par>
                              <p:par>
                                <p:cTn id="11" presetID="22" presetClass="entr" presetSubtype="1" fill="hold" nodeType="withEffect">
                                  <p:stCondLst>
                                    <p:cond delay="0"/>
                                  </p:stCondLst>
                                  <p:childTnLst>
                                    <p:set>
                                      <p:cBhvr>
                                        <p:cTn id="12" dur="1" fill="hold">
                                          <p:stCondLst>
                                            <p:cond delay="0"/>
                                          </p:stCondLst>
                                        </p:cTn>
                                        <p:tgtEl>
                                          <p:spTgt spid="14678"/>
                                        </p:tgtEl>
                                        <p:attrNameLst>
                                          <p:attrName>style.visibility</p:attrName>
                                        </p:attrNameLst>
                                      </p:cBhvr>
                                      <p:to>
                                        <p:strVal val="visible"/>
                                      </p:to>
                                    </p:set>
                                    <p:animEffect transition="in" filter="wipe(up)">
                                      <p:cBhvr>
                                        <p:cTn id="13" dur="500"/>
                                        <p:tgtEl>
                                          <p:spTgt spid="14678"/>
                                        </p:tgtEl>
                                      </p:cBhvr>
                                    </p:animEffect>
                                  </p:childTnLst>
                                </p:cTn>
                              </p:par>
                              <p:par>
                                <p:cTn id="14" presetID="22"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25584" y="3166173"/>
            <a:ext cx="4671813" cy="2126721"/>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246666" y="249687"/>
            <a:ext cx="3156633"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7. Kết nối, mở rộng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sp>
        <p:nvSpPr>
          <p:cNvPr id="2" name="Google Shape;3378;p58">
            <a:extLst>
              <a:ext uri="{FF2B5EF4-FFF2-40B4-BE49-F238E27FC236}">
                <a16:creationId xmlns:a16="http://schemas.microsoft.com/office/drawing/2014/main" id="{1B3917F3-4D7B-B19A-4ECF-FBB06E563508}"/>
              </a:ext>
            </a:extLst>
          </p:cNvPr>
          <p:cNvSpPr/>
          <p:nvPr/>
        </p:nvSpPr>
        <p:spPr>
          <a:xfrm>
            <a:off x="6438523" y="1521246"/>
            <a:ext cx="1743124" cy="2554545"/>
          </a:xfrm>
          <a:custGeom>
            <a:avLst/>
            <a:gdLst/>
            <a:ahLst/>
            <a:cxnLst/>
            <a:rect l="l" t="t" r="r" b="b"/>
            <a:pathLst>
              <a:path w="39584" h="23680" extrusionOk="0">
                <a:moveTo>
                  <a:pt x="0" y="0"/>
                </a:moveTo>
                <a:lnTo>
                  <a:pt x="0" y="23679"/>
                </a:lnTo>
                <a:lnTo>
                  <a:pt x="39584" y="23679"/>
                </a:lnTo>
                <a:lnTo>
                  <a:pt x="39584" y="0"/>
                </a:ln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3379;p58">
            <a:extLst>
              <a:ext uri="{FF2B5EF4-FFF2-40B4-BE49-F238E27FC236}">
                <a16:creationId xmlns:a16="http://schemas.microsoft.com/office/drawing/2014/main" id="{07A532D9-B4F6-1E5A-90FD-E718A4AA7F9F}"/>
              </a:ext>
            </a:extLst>
          </p:cNvPr>
          <p:cNvSpPr/>
          <p:nvPr/>
        </p:nvSpPr>
        <p:spPr>
          <a:xfrm>
            <a:off x="1114555" y="1521247"/>
            <a:ext cx="1775828" cy="1951744"/>
          </a:xfrm>
          <a:custGeom>
            <a:avLst/>
            <a:gdLst/>
            <a:ahLst/>
            <a:cxnLst/>
            <a:rect l="l" t="t" r="r" b="b"/>
            <a:pathLst>
              <a:path w="39584" h="23680" extrusionOk="0">
                <a:moveTo>
                  <a:pt x="0" y="0"/>
                </a:moveTo>
                <a:lnTo>
                  <a:pt x="0" y="23679"/>
                </a:lnTo>
                <a:lnTo>
                  <a:pt x="39584" y="23679"/>
                </a:lnTo>
                <a:lnTo>
                  <a:pt x="39584" y="0"/>
                </a:lnTo>
                <a:close/>
              </a:path>
            </a:pathLst>
          </a:custGeom>
          <a:solidFill>
            <a:srgbClr val="FE5F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 name="Google Shape;3380;p58">
            <a:extLst>
              <a:ext uri="{FF2B5EF4-FFF2-40B4-BE49-F238E27FC236}">
                <a16:creationId xmlns:a16="http://schemas.microsoft.com/office/drawing/2014/main" id="{A7B1F966-E7BD-317B-E7D9-3843C91A89D5}"/>
              </a:ext>
            </a:extLst>
          </p:cNvPr>
          <p:cNvSpPr/>
          <p:nvPr/>
        </p:nvSpPr>
        <p:spPr>
          <a:xfrm>
            <a:off x="3561325" y="1529057"/>
            <a:ext cx="1925592" cy="2168734"/>
          </a:xfrm>
          <a:custGeom>
            <a:avLst/>
            <a:gdLst/>
            <a:ahLst/>
            <a:cxnLst/>
            <a:rect l="l" t="t" r="r" b="b"/>
            <a:pathLst>
              <a:path w="39584" h="23680" extrusionOk="0">
                <a:moveTo>
                  <a:pt x="0" y="0"/>
                </a:moveTo>
                <a:lnTo>
                  <a:pt x="0" y="23679"/>
                </a:lnTo>
                <a:lnTo>
                  <a:pt x="39584" y="23679"/>
                </a:lnTo>
                <a:lnTo>
                  <a:pt x="39584" y="0"/>
                </a:lnTo>
                <a:close/>
              </a:path>
            </a:pathLst>
          </a:custGeom>
          <a:solidFill>
            <a:srgbClr val="BC7BF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 name="Google Shape;3391;p58">
            <a:extLst>
              <a:ext uri="{FF2B5EF4-FFF2-40B4-BE49-F238E27FC236}">
                <a16:creationId xmlns:a16="http://schemas.microsoft.com/office/drawing/2014/main" id="{00C36E20-1D89-41F1-9F9C-2FB8B67E8C58}"/>
              </a:ext>
            </a:extLst>
          </p:cNvPr>
          <p:cNvGrpSpPr/>
          <p:nvPr/>
        </p:nvGrpSpPr>
        <p:grpSpPr>
          <a:xfrm flipH="1">
            <a:off x="2317661" y="3141496"/>
            <a:ext cx="499726" cy="329234"/>
            <a:chOff x="352925" y="4019200"/>
            <a:chExt cx="290775" cy="157550"/>
          </a:xfrm>
        </p:grpSpPr>
        <p:sp>
          <p:nvSpPr>
            <p:cNvPr id="10" name="Google Shape;3392;p58">
              <a:extLst>
                <a:ext uri="{FF2B5EF4-FFF2-40B4-BE49-F238E27FC236}">
                  <a16:creationId xmlns:a16="http://schemas.microsoft.com/office/drawing/2014/main" id="{BE5CEA6D-27F5-5847-8E0B-5CCAAE177C66}"/>
                </a:ext>
              </a:extLst>
            </p:cNvPr>
            <p:cNvSpPr/>
            <p:nvPr/>
          </p:nvSpPr>
          <p:spPr>
            <a:xfrm>
              <a:off x="352925" y="4019200"/>
              <a:ext cx="290775" cy="157550"/>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3393;p58">
              <a:extLst>
                <a:ext uri="{FF2B5EF4-FFF2-40B4-BE49-F238E27FC236}">
                  <a16:creationId xmlns:a16="http://schemas.microsoft.com/office/drawing/2014/main" id="{E5196BBD-067E-9022-ECA2-A12A812F59C7}"/>
                </a:ext>
              </a:extLst>
            </p:cNvPr>
            <p:cNvSpPr/>
            <p:nvPr/>
          </p:nvSpPr>
          <p:spPr>
            <a:xfrm>
              <a:off x="506475" y="4019200"/>
              <a:ext cx="137225" cy="157550"/>
            </a:xfrm>
            <a:custGeom>
              <a:avLst/>
              <a:gdLst/>
              <a:ahLst/>
              <a:cxnLst/>
              <a:rect l="l" t="t" r="r" b="b"/>
              <a:pathLst>
                <a:path w="5489" h="6302" extrusionOk="0">
                  <a:moveTo>
                    <a:pt x="2996" y="1"/>
                  </a:moveTo>
                  <a:cubicBezTo>
                    <a:pt x="2371" y="1"/>
                    <a:pt x="1904" y="468"/>
                    <a:pt x="1904" y="1093"/>
                  </a:cubicBezTo>
                  <a:lnTo>
                    <a:pt x="1904" y="2185"/>
                  </a:lnTo>
                  <a:cubicBezTo>
                    <a:pt x="1708" y="2101"/>
                    <a:pt x="1521" y="2026"/>
                    <a:pt x="1288" y="2026"/>
                  </a:cubicBezTo>
                  <a:cubicBezTo>
                    <a:pt x="1092" y="2026"/>
                    <a:pt x="933" y="2064"/>
                    <a:pt x="775" y="2148"/>
                  </a:cubicBezTo>
                  <a:cubicBezTo>
                    <a:pt x="429" y="2334"/>
                    <a:pt x="196" y="2689"/>
                    <a:pt x="196" y="3118"/>
                  </a:cubicBezTo>
                  <a:lnTo>
                    <a:pt x="196" y="4397"/>
                  </a:lnTo>
                  <a:lnTo>
                    <a:pt x="0" y="4397"/>
                  </a:lnTo>
                  <a:lnTo>
                    <a:pt x="0" y="6301"/>
                  </a:lnTo>
                  <a:lnTo>
                    <a:pt x="4508" y="6301"/>
                  </a:lnTo>
                  <a:cubicBezTo>
                    <a:pt x="5059" y="6301"/>
                    <a:pt x="5488" y="5881"/>
                    <a:pt x="5488" y="5331"/>
                  </a:cubicBezTo>
                  <a:cubicBezTo>
                    <a:pt x="5488" y="4985"/>
                    <a:pt x="5292" y="4715"/>
                    <a:pt x="5022" y="4519"/>
                  </a:cubicBezTo>
                  <a:lnTo>
                    <a:pt x="5022" y="3230"/>
                  </a:lnTo>
                  <a:cubicBezTo>
                    <a:pt x="5022" y="2689"/>
                    <a:pt x="4592" y="2260"/>
                    <a:pt x="4088" y="2185"/>
                  </a:cubicBezTo>
                  <a:lnTo>
                    <a:pt x="4088" y="1830"/>
                  </a:lnTo>
                  <a:lnTo>
                    <a:pt x="4088" y="1093"/>
                  </a:lnTo>
                  <a:cubicBezTo>
                    <a:pt x="4088" y="468"/>
                    <a:pt x="3575" y="1"/>
                    <a:pt x="2996"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3394;p58">
            <a:extLst>
              <a:ext uri="{FF2B5EF4-FFF2-40B4-BE49-F238E27FC236}">
                <a16:creationId xmlns:a16="http://schemas.microsoft.com/office/drawing/2014/main" id="{0A5A265C-14B1-0114-4DB0-4B7A0659A9D6}"/>
              </a:ext>
            </a:extLst>
          </p:cNvPr>
          <p:cNvGrpSpPr/>
          <p:nvPr/>
        </p:nvGrpSpPr>
        <p:grpSpPr>
          <a:xfrm>
            <a:off x="2997525" y="2502974"/>
            <a:ext cx="499747" cy="1124870"/>
            <a:chOff x="7797029" y="2174230"/>
            <a:chExt cx="1161931" cy="2151032"/>
          </a:xfrm>
        </p:grpSpPr>
        <p:sp>
          <p:nvSpPr>
            <p:cNvPr id="13" name="Google Shape;3395;p58">
              <a:extLst>
                <a:ext uri="{FF2B5EF4-FFF2-40B4-BE49-F238E27FC236}">
                  <a16:creationId xmlns:a16="http://schemas.microsoft.com/office/drawing/2014/main" id="{0BE6D98E-E9FE-2F81-93F8-FEB381D296A7}"/>
                </a:ext>
              </a:extLst>
            </p:cNvPr>
            <p:cNvSpPr/>
            <p:nvPr/>
          </p:nvSpPr>
          <p:spPr>
            <a:xfrm>
              <a:off x="7797029" y="2174230"/>
              <a:ext cx="1161931" cy="1382760"/>
            </a:xfrm>
            <a:custGeom>
              <a:avLst/>
              <a:gdLst/>
              <a:ahLst/>
              <a:cxnLst/>
              <a:rect l="l" t="t" r="r" b="b"/>
              <a:pathLst>
                <a:path w="21273" h="25316" extrusionOk="0">
                  <a:moveTo>
                    <a:pt x="11920" y="0"/>
                  </a:moveTo>
                  <a:cubicBezTo>
                    <a:pt x="9767" y="0"/>
                    <a:pt x="7648" y="927"/>
                    <a:pt x="6217" y="2390"/>
                  </a:cubicBezTo>
                  <a:cubicBezTo>
                    <a:pt x="4630" y="4024"/>
                    <a:pt x="3883" y="6245"/>
                    <a:pt x="3883" y="8383"/>
                  </a:cubicBezTo>
                  <a:cubicBezTo>
                    <a:pt x="3846" y="9045"/>
                    <a:pt x="3930" y="9745"/>
                    <a:pt x="3650" y="10361"/>
                  </a:cubicBezTo>
                  <a:cubicBezTo>
                    <a:pt x="3417" y="10828"/>
                    <a:pt x="3034" y="11220"/>
                    <a:pt x="2679" y="11650"/>
                  </a:cubicBezTo>
                  <a:cubicBezTo>
                    <a:pt x="1046" y="13516"/>
                    <a:pt x="0" y="15850"/>
                    <a:pt x="75" y="18183"/>
                  </a:cubicBezTo>
                  <a:cubicBezTo>
                    <a:pt x="150" y="20554"/>
                    <a:pt x="1438" y="22888"/>
                    <a:pt x="3613" y="24213"/>
                  </a:cubicBezTo>
                  <a:cubicBezTo>
                    <a:pt x="4824" y="24931"/>
                    <a:pt x="6299" y="25315"/>
                    <a:pt x="7769" y="25315"/>
                  </a:cubicBezTo>
                  <a:cubicBezTo>
                    <a:pt x="8994" y="25315"/>
                    <a:pt x="10215" y="25048"/>
                    <a:pt x="11276" y="24484"/>
                  </a:cubicBezTo>
                  <a:cubicBezTo>
                    <a:pt x="12090" y="24825"/>
                    <a:pt x="13002" y="24989"/>
                    <a:pt x="13926" y="24989"/>
                  </a:cubicBezTo>
                  <a:cubicBezTo>
                    <a:pt x="15830" y="24989"/>
                    <a:pt x="17782" y="24291"/>
                    <a:pt x="19014" y="23009"/>
                  </a:cubicBezTo>
                  <a:cubicBezTo>
                    <a:pt x="20843" y="21142"/>
                    <a:pt x="21273" y="18417"/>
                    <a:pt x="20498" y="16083"/>
                  </a:cubicBezTo>
                  <a:cubicBezTo>
                    <a:pt x="20143" y="14954"/>
                    <a:pt x="19518" y="13908"/>
                    <a:pt x="18864" y="12891"/>
                  </a:cubicBezTo>
                  <a:cubicBezTo>
                    <a:pt x="18743" y="12742"/>
                    <a:pt x="18668" y="12546"/>
                    <a:pt x="18631" y="12350"/>
                  </a:cubicBezTo>
                  <a:cubicBezTo>
                    <a:pt x="18631" y="12191"/>
                    <a:pt x="18743" y="11995"/>
                    <a:pt x="18780" y="11808"/>
                  </a:cubicBezTo>
                  <a:cubicBezTo>
                    <a:pt x="20843" y="3090"/>
                    <a:pt x="16718" y="561"/>
                    <a:pt x="12835" y="57"/>
                  </a:cubicBezTo>
                  <a:cubicBezTo>
                    <a:pt x="12530" y="19"/>
                    <a:pt x="12225" y="0"/>
                    <a:pt x="11920" y="0"/>
                  </a:cubicBezTo>
                  <a:close/>
                </a:path>
              </a:pathLst>
            </a:custGeom>
            <a:solidFill>
              <a:srgbClr val="FFB4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4" name="Google Shape;3396;p58">
              <a:extLst>
                <a:ext uri="{FF2B5EF4-FFF2-40B4-BE49-F238E27FC236}">
                  <a16:creationId xmlns:a16="http://schemas.microsoft.com/office/drawing/2014/main" id="{24B0730C-5AB9-D908-699D-6FFD6CD24F1D}"/>
                </a:ext>
              </a:extLst>
            </p:cNvPr>
            <p:cNvGrpSpPr/>
            <p:nvPr/>
          </p:nvGrpSpPr>
          <p:grpSpPr>
            <a:xfrm>
              <a:off x="8149431" y="2521491"/>
              <a:ext cx="429313" cy="1803771"/>
              <a:chOff x="6097050" y="1346450"/>
              <a:chExt cx="196500" cy="825600"/>
            </a:xfrm>
          </p:grpSpPr>
          <p:sp>
            <p:nvSpPr>
              <p:cNvPr id="15" name="Google Shape;3397;p58">
                <a:extLst>
                  <a:ext uri="{FF2B5EF4-FFF2-40B4-BE49-F238E27FC236}">
                    <a16:creationId xmlns:a16="http://schemas.microsoft.com/office/drawing/2014/main" id="{E6CABBB4-8084-4C5A-6A67-29176DE57517}"/>
                  </a:ext>
                </a:extLst>
              </p:cNvPr>
              <p:cNvSpPr/>
              <p:nvPr/>
            </p:nvSpPr>
            <p:spPr>
              <a:xfrm>
                <a:off x="6203225" y="1432075"/>
                <a:ext cx="20325" cy="739975"/>
              </a:xfrm>
              <a:custGeom>
                <a:avLst/>
                <a:gdLst/>
                <a:ahLst/>
                <a:cxnLst/>
                <a:rect l="l" t="t" r="r" b="b"/>
                <a:pathLst>
                  <a:path w="813" h="29599" extrusionOk="0">
                    <a:moveTo>
                      <a:pt x="420" y="1"/>
                    </a:moveTo>
                    <a:cubicBezTo>
                      <a:pt x="187" y="1"/>
                      <a:pt x="0" y="197"/>
                      <a:pt x="0" y="430"/>
                    </a:cubicBezTo>
                    <a:lnTo>
                      <a:pt x="0" y="29207"/>
                    </a:lnTo>
                    <a:cubicBezTo>
                      <a:pt x="0" y="29440"/>
                      <a:pt x="187" y="29599"/>
                      <a:pt x="420" y="29599"/>
                    </a:cubicBezTo>
                    <a:cubicBezTo>
                      <a:pt x="616" y="29599"/>
                      <a:pt x="812" y="29440"/>
                      <a:pt x="812" y="29207"/>
                    </a:cubicBezTo>
                    <a:lnTo>
                      <a:pt x="812" y="430"/>
                    </a:lnTo>
                    <a:cubicBezTo>
                      <a:pt x="812" y="197"/>
                      <a:pt x="616" y="1"/>
                      <a:pt x="42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 name="Google Shape;3398;p58">
                <a:extLst>
                  <a:ext uri="{FF2B5EF4-FFF2-40B4-BE49-F238E27FC236}">
                    <a16:creationId xmlns:a16="http://schemas.microsoft.com/office/drawing/2014/main" id="{0F9ABAAB-204F-A457-EF91-AF0143A25F29}"/>
                  </a:ext>
                </a:extLst>
              </p:cNvPr>
              <p:cNvSpPr/>
              <p:nvPr/>
            </p:nvSpPr>
            <p:spPr>
              <a:xfrm>
                <a:off x="6097050" y="1389375"/>
                <a:ext cx="124625" cy="276800"/>
              </a:xfrm>
              <a:custGeom>
                <a:avLst/>
                <a:gdLst/>
                <a:ahLst/>
                <a:cxnLst/>
                <a:rect l="l" t="t" r="r" b="b"/>
                <a:pathLst>
                  <a:path w="4985" h="11072" extrusionOk="0">
                    <a:moveTo>
                      <a:pt x="430" y="1"/>
                    </a:moveTo>
                    <a:cubicBezTo>
                      <a:pt x="234" y="1"/>
                      <a:pt x="84" y="113"/>
                      <a:pt x="84" y="309"/>
                    </a:cubicBezTo>
                    <a:cubicBezTo>
                      <a:pt x="47" y="971"/>
                      <a:pt x="0" y="1587"/>
                      <a:pt x="0" y="2250"/>
                    </a:cubicBezTo>
                    <a:cubicBezTo>
                      <a:pt x="0" y="3809"/>
                      <a:pt x="159" y="5405"/>
                      <a:pt x="747" y="6917"/>
                    </a:cubicBezTo>
                    <a:cubicBezTo>
                      <a:pt x="1447" y="8672"/>
                      <a:pt x="2763" y="10147"/>
                      <a:pt x="4396" y="11043"/>
                    </a:cubicBezTo>
                    <a:cubicBezTo>
                      <a:pt x="4449" y="11063"/>
                      <a:pt x="4501" y="11072"/>
                      <a:pt x="4550" y="11072"/>
                    </a:cubicBezTo>
                    <a:cubicBezTo>
                      <a:pt x="4688" y="11072"/>
                      <a:pt x="4808" y="11001"/>
                      <a:pt x="4863" y="10884"/>
                    </a:cubicBezTo>
                    <a:cubicBezTo>
                      <a:pt x="4985" y="10735"/>
                      <a:pt x="4901" y="10539"/>
                      <a:pt x="4751" y="10417"/>
                    </a:cubicBezTo>
                    <a:cubicBezTo>
                      <a:pt x="3230" y="9605"/>
                      <a:pt x="2026" y="8243"/>
                      <a:pt x="1363" y="6646"/>
                    </a:cubicBezTo>
                    <a:cubicBezTo>
                      <a:pt x="822" y="5284"/>
                      <a:pt x="700" y="3772"/>
                      <a:pt x="700" y="2250"/>
                    </a:cubicBezTo>
                    <a:cubicBezTo>
                      <a:pt x="700" y="1634"/>
                      <a:pt x="700" y="971"/>
                      <a:pt x="747" y="346"/>
                    </a:cubicBezTo>
                    <a:cubicBezTo>
                      <a:pt x="747" y="150"/>
                      <a:pt x="588" y="1"/>
                      <a:pt x="43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 name="Google Shape;3399;p58">
                <a:extLst>
                  <a:ext uri="{FF2B5EF4-FFF2-40B4-BE49-F238E27FC236}">
                    <a16:creationId xmlns:a16="http://schemas.microsoft.com/office/drawing/2014/main" id="{DC341429-1D78-CB77-BC26-6D8E260A2729}"/>
                  </a:ext>
                </a:extLst>
              </p:cNvPr>
              <p:cNvSpPr/>
              <p:nvPr/>
            </p:nvSpPr>
            <p:spPr>
              <a:xfrm>
                <a:off x="6207875" y="1346450"/>
                <a:ext cx="85675" cy="205950"/>
              </a:xfrm>
              <a:custGeom>
                <a:avLst/>
                <a:gdLst/>
                <a:ahLst/>
                <a:cxnLst/>
                <a:rect l="l" t="t" r="r" b="b"/>
                <a:pathLst>
                  <a:path w="3427" h="8238" extrusionOk="0">
                    <a:moveTo>
                      <a:pt x="2997" y="0"/>
                    </a:moveTo>
                    <a:cubicBezTo>
                      <a:pt x="2801" y="0"/>
                      <a:pt x="2652" y="159"/>
                      <a:pt x="2689" y="355"/>
                    </a:cubicBezTo>
                    <a:cubicBezTo>
                      <a:pt x="2726" y="1055"/>
                      <a:pt x="2764" y="1718"/>
                      <a:pt x="2764" y="2371"/>
                    </a:cubicBezTo>
                    <a:cubicBezTo>
                      <a:pt x="2764" y="3118"/>
                      <a:pt x="2726" y="3818"/>
                      <a:pt x="2530" y="4518"/>
                    </a:cubicBezTo>
                    <a:cubicBezTo>
                      <a:pt x="2381" y="5171"/>
                      <a:pt x="2101" y="5797"/>
                      <a:pt x="1718" y="6338"/>
                    </a:cubicBezTo>
                    <a:cubicBezTo>
                      <a:pt x="1326" y="6889"/>
                      <a:pt x="822" y="7318"/>
                      <a:pt x="234" y="7589"/>
                    </a:cubicBezTo>
                    <a:cubicBezTo>
                      <a:pt x="85" y="7663"/>
                      <a:pt x="1" y="7859"/>
                      <a:pt x="85" y="8018"/>
                    </a:cubicBezTo>
                    <a:cubicBezTo>
                      <a:pt x="112" y="8156"/>
                      <a:pt x="246" y="8237"/>
                      <a:pt x="378" y="8237"/>
                    </a:cubicBezTo>
                    <a:cubicBezTo>
                      <a:pt x="425" y="8237"/>
                      <a:pt x="472" y="8227"/>
                      <a:pt x="514" y="8205"/>
                    </a:cubicBezTo>
                    <a:cubicBezTo>
                      <a:pt x="1214" y="7897"/>
                      <a:pt x="1830" y="7355"/>
                      <a:pt x="2260" y="6730"/>
                    </a:cubicBezTo>
                    <a:cubicBezTo>
                      <a:pt x="2726" y="6151"/>
                      <a:pt x="3034" y="5405"/>
                      <a:pt x="3193" y="4667"/>
                    </a:cubicBezTo>
                    <a:cubicBezTo>
                      <a:pt x="3389" y="3930"/>
                      <a:pt x="3426" y="3155"/>
                      <a:pt x="3426" y="2371"/>
                    </a:cubicBezTo>
                    <a:cubicBezTo>
                      <a:pt x="3426" y="1671"/>
                      <a:pt x="3389" y="971"/>
                      <a:pt x="3352" y="318"/>
                    </a:cubicBezTo>
                    <a:cubicBezTo>
                      <a:pt x="3352" y="122"/>
                      <a:pt x="3156" y="0"/>
                      <a:pt x="2997"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8" name="Google Shape;3400;p58">
            <a:extLst>
              <a:ext uri="{FF2B5EF4-FFF2-40B4-BE49-F238E27FC236}">
                <a16:creationId xmlns:a16="http://schemas.microsoft.com/office/drawing/2014/main" id="{3B4DE48E-3B5F-4ACE-6848-BBF6C208A6AF}"/>
              </a:ext>
            </a:extLst>
          </p:cNvPr>
          <p:cNvGrpSpPr/>
          <p:nvPr/>
        </p:nvGrpSpPr>
        <p:grpSpPr>
          <a:xfrm>
            <a:off x="5718511" y="2793719"/>
            <a:ext cx="777924" cy="1282072"/>
            <a:chOff x="6903325" y="768150"/>
            <a:chExt cx="1883592" cy="2553150"/>
          </a:xfrm>
        </p:grpSpPr>
        <p:sp>
          <p:nvSpPr>
            <p:cNvPr id="19" name="Google Shape;3401;p58">
              <a:extLst>
                <a:ext uri="{FF2B5EF4-FFF2-40B4-BE49-F238E27FC236}">
                  <a16:creationId xmlns:a16="http://schemas.microsoft.com/office/drawing/2014/main" id="{3B824588-8B75-90C2-BE63-D55E02FD1FFD}"/>
                </a:ext>
              </a:extLst>
            </p:cNvPr>
            <p:cNvSpPr/>
            <p:nvPr/>
          </p:nvSpPr>
          <p:spPr>
            <a:xfrm>
              <a:off x="6903325" y="768150"/>
              <a:ext cx="1883592" cy="1572042"/>
            </a:xfrm>
            <a:custGeom>
              <a:avLst/>
              <a:gdLst/>
              <a:ahLst/>
              <a:cxnLst/>
              <a:rect l="l" t="t" r="r" b="b"/>
              <a:pathLst>
                <a:path w="29832" h="23219" extrusionOk="0">
                  <a:moveTo>
                    <a:pt x="14892" y="1"/>
                  </a:moveTo>
                  <a:cubicBezTo>
                    <a:pt x="14202" y="1"/>
                    <a:pt x="13511" y="388"/>
                    <a:pt x="13217" y="1163"/>
                  </a:cubicBezTo>
                  <a:lnTo>
                    <a:pt x="13217" y="1209"/>
                  </a:lnTo>
                  <a:cubicBezTo>
                    <a:pt x="13105" y="1517"/>
                    <a:pt x="12984" y="1863"/>
                    <a:pt x="12750" y="2096"/>
                  </a:cubicBezTo>
                  <a:cubicBezTo>
                    <a:pt x="12480" y="2414"/>
                    <a:pt x="12050" y="2526"/>
                    <a:pt x="11668" y="2684"/>
                  </a:cubicBezTo>
                  <a:cubicBezTo>
                    <a:pt x="9642" y="3422"/>
                    <a:pt x="8279" y="5643"/>
                    <a:pt x="8475" y="7818"/>
                  </a:cubicBezTo>
                  <a:cubicBezTo>
                    <a:pt x="7150" y="8247"/>
                    <a:pt x="6067" y="9330"/>
                    <a:pt x="5638" y="10655"/>
                  </a:cubicBezTo>
                  <a:cubicBezTo>
                    <a:pt x="5479" y="11197"/>
                    <a:pt x="5405" y="11822"/>
                    <a:pt x="5096" y="12326"/>
                  </a:cubicBezTo>
                  <a:cubicBezTo>
                    <a:pt x="4779" y="12914"/>
                    <a:pt x="4163" y="13297"/>
                    <a:pt x="3696" y="13726"/>
                  </a:cubicBezTo>
                  <a:cubicBezTo>
                    <a:pt x="3612" y="13810"/>
                    <a:pt x="3538" y="13848"/>
                    <a:pt x="3500" y="13922"/>
                  </a:cubicBezTo>
                  <a:cubicBezTo>
                    <a:pt x="0" y="17310"/>
                    <a:pt x="2530" y="23219"/>
                    <a:pt x="7383" y="23219"/>
                  </a:cubicBezTo>
                  <a:lnTo>
                    <a:pt x="22439" y="23219"/>
                  </a:lnTo>
                  <a:cubicBezTo>
                    <a:pt x="27302" y="23219"/>
                    <a:pt x="29832" y="17310"/>
                    <a:pt x="26331" y="13922"/>
                  </a:cubicBezTo>
                  <a:cubicBezTo>
                    <a:pt x="26247" y="13848"/>
                    <a:pt x="26210" y="13810"/>
                    <a:pt x="26135" y="13726"/>
                  </a:cubicBezTo>
                  <a:cubicBezTo>
                    <a:pt x="25631" y="13297"/>
                    <a:pt x="25043" y="12914"/>
                    <a:pt x="24698" y="12326"/>
                  </a:cubicBezTo>
                  <a:cubicBezTo>
                    <a:pt x="24418" y="11822"/>
                    <a:pt x="24343" y="11197"/>
                    <a:pt x="24147" y="10655"/>
                  </a:cubicBezTo>
                  <a:cubicBezTo>
                    <a:pt x="23764" y="9330"/>
                    <a:pt x="22672" y="8247"/>
                    <a:pt x="21310" y="7818"/>
                  </a:cubicBezTo>
                  <a:cubicBezTo>
                    <a:pt x="21543" y="5643"/>
                    <a:pt x="20143" y="3422"/>
                    <a:pt x="18117" y="2684"/>
                  </a:cubicBezTo>
                  <a:cubicBezTo>
                    <a:pt x="17735" y="2526"/>
                    <a:pt x="17305" y="2414"/>
                    <a:pt x="17035" y="2096"/>
                  </a:cubicBezTo>
                  <a:cubicBezTo>
                    <a:pt x="16801" y="1863"/>
                    <a:pt x="16717" y="1517"/>
                    <a:pt x="16605" y="1209"/>
                  </a:cubicBezTo>
                  <a:cubicBezTo>
                    <a:pt x="16605" y="1163"/>
                    <a:pt x="16605" y="1163"/>
                    <a:pt x="16568" y="1163"/>
                  </a:cubicBezTo>
                  <a:cubicBezTo>
                    <a:pt x="16274" y="388"/>
                    <a:pt x="15583" y="1"/>
                    <a:pt x="14892" y="1"/>
                  </a:cubicBezTo>
                  <a:close/>
                </a:path>
              </a:pathLst>
            </a:custGeom>
            <a:solidFill>
              <a:srgbClr val="EF41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0" name="Google Shape;3402;p58">
              <a:extLst>
                <a:ext uri="{FF2B5EF4-FFF2-40B4-BE49-F238E27FC236}">
                  <a16:creationId xmlns:a16="http://schemas.microsoft.com/office/drawing/2014/main" id="{6791BBA6-1116-F16C-7472-42D5B35EC6B7}"/>
                </a:ext>
              </a:extLst>
            </p:cNvPr>
            <p:cNvGrpSpPr/>
            <p:nvPr/>
          </p:nvGrpSpPr>
          <p:grpSpPr>
            <a:xfrm>
              <a:off x="7376316" y="1424126"/>
              <a:ext cx="866544" cy="842824"/>
              <a:chOff x="5260025" y="1303750"/>
              <a:chExt cx="391800" cy="381075"/>
            </a:xfrm>
          </p:grpSpPr>
          <p:sp>
            <p:nvSpPr>
              <p:cNvPr id="22" name="Google Shape;3403;p58">
                <a:extLst>
                  <a:ext uri="{FF2B5EF4-FFF2-40B4-BE49-F238E27FC236}">
                    <a16:creationId xmlns:a16="http://schemas.microsoft.com/office/drawing/2014/main" id="{816C3D95-B230-8D4F-97FB-D7D84409C999}"/>
                  </a:ext>
                </a:extLst>
              </p:cNvPr>
              <p:cNvSpPr/>
              <p:nvPr/>
            </p:nvSpPr>
            <p:spPr>
              <a:xfrm>
                <a:off x="5466075" y="1303750"/>
                <a:ext cx="118800" cy="204175"/>
              </a:xfrm>
              <a:custGeom>
                <a:avLst/>
                <a:gdLst/>
                <a:ahLst/>
                <a:cxnLst/>
                <a:rect l="l" t="t" r="r" b="b"/>
                <a:pathLst>
                  <a:path w="4752" h="8167" extrusionOk="0">
                    <a:moveTo>
                      <a:pt x="4396" y="0"/>
                    </a:moveTo>
                    <a:cubicBezTo>
                      <a:pt x="4200" y="0"/>
                      <a:pt x="4051" y="159"/>
                      <a:pt x="4051" y="345"/>
                    </a:cubicBezTo>
                    <a:cubicBezTo>
                      <a:pt x="4051" y="1746"/>
                      <a:pt x="3659" y="3146"/>
                      <a:pt x="2996" y="4434"/>
                    </a:cubicBezTo>
                    <a:cubicBezTo>
                      <a:pt x="2334" y="5675"/>
                      <a:pt x="1363" y="6767"/>
                      <a:pt x="196" y="7542"/>
                    </a:cubicBezTo>
                    <a:cubicBezTo>
                      <a:pt x="37" y="7663"/>
                      <a:pt x="0" y="7897"/>
                      <a:pt x="121" y="8009"/>
                    </a:cubicBezTo>
                    <a:cubicBezTo>
                      <a:pt x="172" y="8115"/>
                      <a:pt x="293" y="8167"/>
                      <a:pt x="416" y="8167"/>
                    </a:cubicBezTo>
                    <a:cubicBezTo>
                      <a:pt x="476" y="8167"/>
                      <a:pt x="536" y="8155"/>
                      <a:pt x="588" y="8130"/>
                    </a:cubicBezTo>
                    <a:cubicBezTo>
                      <a:pt x="1830" y="7271"/>
                      <a:pt x="2884" y="6067"/>
                      <a:pt x="3584" y="4742"/>
                    </a:cubicBezTo>
                    <a:cubicBezTo>
                      <a:pt x="4322" y="3379"/>
                      <a:pt x="4704" y="1904"/>
                      <a:pt x="4751" y="345"/>
                    </a:cubicBezTo>
                    <a:cubicBezTo>
                      <a:pt x="4751" y="159"/>
                      <a:pt x="4592" y="37"/>
                      <a:pt x="4396"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3404;p58">
                <a:extLst>
                  <a:ext uri="{FF2B5EF4-FFF2-40B4-BE49-F238E27FC236}">
                    <a16:creationId xmlns:a16="http://schemas.microsoft.com/office/drawing/2014/main" id="{B745DD0D-5CE9-1447-8526-E8B259A0903E}"/>
                  </a:ext>
                </a:extLst>
              </p:cNvPr>
              <p:cNvSpPr/>
              <p:nvPr/>
            </p:nvSpPr>
            <p:spPr>
              <a:xfrm>
                <a:off x="5528375" y="1430350"/>
                <a:ext cx="123450" cy="46550"/>
              </a:xfrm>
              <a:custGeom>
                <a:avLst/>
                <a:gdLst/>
                <a:ahLst/>
                <a:cxnLst/>
                <a:rect l="l" t="t" r="r" b="b"/>
                <a:pathLst>
                  <a:path w="4938" h="1862" extrusionOk="0">
                    <a:moveTo>
                      <a:pt x="406" y="1"/>
                    </a:moveTo>
                    <a:cubicBezTo>
                      <a:pt x="302" y="1"/>
                      <a:pt x="186" y="53"/>
                      <a:pt x="112" y="144"/>
                    </a:cubicBezTo>
                    <a:cubicBezTo>
                      <a:pt x="0" y="266"/>
                      <a:pt x="38" y="499"/>
                      <a:pt x="196" y="611"/>
                    </a:cubicBezTo>
                    <a:cubicBezTo>
                      <a:pt x="1279" y="1433"/>
                      <a:pt x="2605" y="1862"/>
                      <a:pt x="3930" y="1862"/>
                    </a:cubicBezTo>
                    <a:cubicBezTo>
                      <a:pt x="4163" y="1862"/>
                      <a:pt x="4397" y="1862"/>
                      <a:pt x="4630" y="1815"/>
                    </a:cubicBezTo>
                    <a:cubicBezTo>
                      <a:pt x="4779" y="1815"/>
                      <a:pt x="4938" y="1629"/>
                      <a:pt x="4901" y="1433"/>
                    </a:cubicBezTo>
                    <a:cubicBezTo>
                      <a:pt x="4901" y="1293"/>
                      <a:pt x="4749" y="1154"/>
                      <a:pt x="4605" y="1154"/>
                    </a:cubicBezTo>
                    <a:cubicBezTo>
                      <a:pt x="4585" y="1154"/>
                      <a:pt x="4565" y="1156"/>
                      <a:pt x="4546" y="1162"/>
                    </a:cubicBezTo>
                    <a:cubicBezTo>
                      <a:pt x="4359" y="1162"/>
                      <a:pt x="4126" y="1199"/>
                      <a:pt x="3930" y="1199"/>
                    </a:cubicBezTo>
                    <a:cubicBezTo>
                      <a:pt x="2763" y="1199"/>
                      <a:pt x="1559" y="770"/>
                      <a:pt x="579" y="70"/>
                    </a:cubicBezTo>
                    <a:cubicBezTo>
                      <a:pt x="535" y="22"/>
                      <a:pt x="473" y="1"/>
                      <a:pt x="406"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3405;p58">
                <a:extLst>
                  <a:ext uri="{FF2B5EF4-FFF2-40B4-BE49-F238E27FC236}">
                    <a16:creationId xmlns:a16="http://schemas.microsoft.com/office/drawing/2014/main" id="{BC060738-EBA7-F829-53E9-0CA5B8D6FD96}"/>
                  </a:ext>
                </a:extLst>
              </p:cNvPr>
              <p:cNvSpPr/>
              <p:nvPr/>
            </p:nvSpPr>
            <p:spPr>
              <a:xfrm>
                <a:off x="5330950" y="1323875"/>
                <a:ext cx="149850" cy="294900"/>
              </a:xfrm>
              <a:custGeom>
                <a:avLst/>
                <a:gdLst/>
                <a:ahLst/>
                <a:cxnLst/>
                <a:rect l="l" t="t" r="r" b="b"/>
                <a:pathLst>
                  <a:path w="5994" h="11796" extrusionOk="0">
                    <a:moveTo>
                      <a:pt x="709" y="0"/>
                    </a:moveTo>
                    <a:cubicBezTo>
                      <a:pt x="552" y="0"/>
                      <a:pt x="426" y="115"/>
                      <a:pt x="393" y="287"/>
                    </a:cubicBezTo>
                    <a:cubicBezTo>
                      <a:pt x="159" y="1603"/>
                      <a:pt x="38" y="2966"/>
                      <a:pt x="1" y="4329"/>
                    </a:cubicBezTo>
                    <a:lnTo>
                      <a:pt x="1" y="4721"/>
                    </a:lnTo>
                    <a:cubicBezTo>
                      <a:pt x="1" y="5533"/>
                      <a:pt x="38" y="6354"/>
                      <a:pt x="197" y="7166"/>
                    </a:cubicBezTo>
                    <a:cubicBezTo>
                      <a:pt x="355" y="7941"/>
                      <a:pt x="626" y="8725"/>
                      <a:pt x="1056" y="9462"/>
                    </a:cubicBezTo>
                    <a:cubicBezTo>
                      <a:pt x="1438" y="10125"/>
                      <a:pt x="2026" y="10704"/>
                      <a:pt x="2689" y="11133"/>
                    </a:cubicBezTo>
                    <a:cubicBezTo>
                      <a:pt x="3342" y="11563"/>
                      <a:pt x="4089" y="11796"/>
                      <a:pt x="4901" y="11796"/>
                    </a:cubicBezTo>
                    <a:cubicBezTo>
                      <a:pt x="5172" y="11796"/>
                      <a:pt x="5442" y="11796"/>
                      <a:pt x="5723" y="11721"/>
                    </a:cubicBezTo>
                    <a:cubicBezTo>
                      <a:pt x="5909" y="11675"/>
                      <a:pt x="5993" y="11488"/>
                      <a:pt x="5956" y="11292"/>
                    </a:cubicBezTo>
                    <a:cubicBezTo>
                      <a:pt x="5915" y="11154"/>
                      <a:pt x="5769" y="11051"/>
                      <a:pt x="5627" y="11051"/>
                    </a:cubicBezTo>
                    <a:cubicBezTo>
                      <a:pt x="5606" y="11051"/>
                      <a:pt x="5585" y="11054"/>
                      <a:pt x="5564" y="11059"/>
                    </a:cubicBezTo>
                    <a:cubicBezTo>
                      <a:pt x="5330" y="11096"/>
                      <a:pt x="5097" y="11133"/>
                      <a:pt x="4901" y="11133"/>
                    </a:cubicBezTo>
                    <a:cubicBezTo>
                      <a:pt x="4238" y="11133"/>
                      <a:pt x="3622" y="10937"/>
                      <a:pt x="3034" y="10555"/>
                    </a:cubicBezTo>
                    <a:cubicBezTo>
                      <a:pt x="2493" y="10200"/>
                      <a:pt x="1989" y="9696"/>
                      <a:pt x="1634" y="9108"/>
                    </a:cubicBezTo>
                    <a:cubicBezTo>
                      <a:pt x="1242" y="8492"/>
                      <a:pt x="1009" y="7754"/>
                      <a:pt x="860" y="7008"/>
                    </a:cubicBezTo>
                    <a:cubicBezTo>
                      <a:pt x="701" y="6270"/>
                      <a:pt x="664" y="5496"/>
                      <a:pt x="664" y="4721"/>
                    </a:cubicBezTo>
                    <a:lnTo>
                      <a:pt x="664" y="4329"/>
                    </a:lnTo>
                    <a:cubicBezTo>
                      <a:pt x="701" y="3003"/>
                      <a:pt x="822" y="1687"/>
                      <a:pt x="1056" y="399"/>
                    </a:cubicBezTo>
                    <a:cubicBezTo>
                      <a:pt x="1093" y="203"/>
                      <a:pt x="972" y="54"/>
                      <a:pt x="776" y="7"/>
                    </a:cubicBezTo>
                    <a:cubicBezTo>
                      <a:pt x="753" y="3"/>
                      <a:pt x="731" y="0"/>
                      <a:pt x="709"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3406;p58">
                <a:extLst>
                  <a:ext uri="{FF2B5EF4-FFF2-40B4-BE49-F238E27FC236}">
                    <a16:creationId xmlns:a16="http://schemas.microsoft.com/office/drawing/2014/main" id="{F66B7891-4FC9-4FC6-F0F8-92231EE0E7BD}"/>
                  </a:ext>
                </a:extLst>
              </p:cNvPr>
              <p:cNvSpPr/>
              <p:nvPr/>
            </p:nvSpPr>
            <p:spPr>
              <a:xfrm>
                <a:off x="5334000" y="1373750"/>
                <a:ext cx="70950" cy="128175"/>
              </a:xfrm>
              <a:custGeom>
                <a:avLst/>
                <a:gdLst/>
                <a:ahLst/>
                <a:cxnLst/>
                <a:rect l="l" t="t" r="r" b="b"/>
                <a:pathLst>
                  <a:path w="2838" h="5127" extrusionOk="0">
                    <a:moveTo>
                      <a:pt x="2483" y="0"/>
                    </a:moveTo>
                    <a:cubicBezTo>
                      <a:pt x="2287" y="0"/>
                      <a:pt x="2138" y="159"/>
                      <a:pt x="2138" y="346"/>
                    </a:cubicBezTo>
                    <a:cubicBezTo>
                      <a:pt x="2138" y="1904"/>
                      <a:pt x="1400" y="3501"/>
                      <a:pt x="149" y="4509"/>
                    </a:cubicBezTo>
                    <a:cubicBezTo>
                      <a:pt x="0" y="4630"/>
                      <a:pt x="0" y="4863"/>
                      <a:pt x="112" y="5013"/>
                    </a:cubicBezTo>
                    <a:cubicBezTo>
                      <a:pt x="183" y="5084"/>
                      <a:pt x="277" y="5126"/>
                      <a:pt x="375" y="5126"/>
                    </a:cubicBezTo>
                    <a:cubicBezTo>
                      <a:pt x="443" y="5126"/>
                      <a:pt x="513" y="5105"/>
                      <a:pt x="579" y="5059"/>
                    </a:cubicBezTo>
                    <a:cubicBezTo>
                      <a:pt x="1979" y="3893"/>
                      <a:pt x="2800" y="2138"/>
                      <a:pt x="2838" y="346"/>
                    </a:cubicBezTo>
                    <a:cubicBezTo>
                      <a:pt x="2838" y="159"/>
                      <a:pt x="2679" y="0"/>
                      <a:pt x="2483"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3407;p58">
                <a:extLst>
                  <a:ext uri="{FF2B5EF4-FFF2-40B4-BE49-F238E27FC236}">
                    <a16:creationId xmlns:a16="http://schemas.microsoft.com/office/drawing/2014/main" id="{2148380F-59C4-CCD8-7F74-A8B775C31733}"/>
                  </a:ext>
                </a:extLst>
              </p:cNvPr>
              <p:cNvSpPr/>
              <p:nvPr/>
            </p:nvSpPr>
            <p:spPr>
              <a:xfrm>
                <a:off x="5470025" y="1594725"/>
                <a:ext cx="175050" cy="90100"/>
              </a:xfrm>
              <a:custGeom>
                <a:avLst/>
                <a:gdLst/>
                <a:ahLst/>
                <a:cxnLst/>
                <a:rect l="l" t="t" r="r" b="b"/>
                <a:pathLst>
                  <a:path w="7002" h="3604" extrusionOk="0">
                    <a:moveTo>
                      <a:pt x="6641" y="1"/>
                    </a:moveTo>
                    <a:cubicBezTo>
                      <a:pt x="6532" y="1"/>
                      <a:pt x="6427" y="50"/>
                      <a:pt x="6376" y="141"/>
                    </a:cubicBezTo>
                    <a:cubicBezTo>
                      <a:pt x="5713" y="1074"/>
                      <a:pt x="4742" y="1774"/>
                      <a:pt x="3697" y="2203"/>
                    </a:cubicBezTo>
                    <a:cubicBezTo>
                      <a:pt x="2642" y="2670"/>
                      <a:pt x="1476" y="2866"/>
                      <a:pt x="309" y="2903"/>
                    </a:cubicBezTo>
                    <a:cubicBezTo>
                      <a:pt x="160" y="2903"/>
                      <a:pt x="1" y="3099"/>
                      <a:pt x="1" y="3258"/>
                    </a:cubicBezTo>
                    <a:cubicBezTo>
                      <a:pt x="1" y="3454"/>
                      <a:pt x="160" y="3603"/>
                      <a:pt x="346" y="3603"/>
                    </a:cubicBezTo>
                    <a:cubicBezTo>
                      <a:pt x="1597" y="3529"/>
                      <a:pt x="2801" y="3333"/>
                      <a:pt x="3968" y="2829"/>
                    </a:cubicBezTo>
                    <a:cubicBezTo>
                      <a:pt x="5135" y="2362"/>
                      <a:pt x="6180" y="1587"/>
                      <a:pt x="6927" y="533"/>
                    </a:cubicBezTo>
                    <a:cubicBezTo>
                      <a:pt x="7001" y="374"/>
                      <a:pt x="7001" y="187"/>
                      <a:pt x="6843" y="66"/>
                    </a:cubicBezTo>
                    <a:cubicBezTo>
                      <a:pt x="6784" y="22"/>
                      <a:pt x="6712" y="1"/>
                      <a:pt x="6641"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3408;p58">
                <a:extLst>
                  <a:ext uri="{FF2B5EF4-FFF2-40B4-BE49-F238E27FC236}">
                    <a16:creationId xmlns:a16="http://schemas.microsoft.com/office/drawing/2014/main" id="{29381DBC-A9E7-8210-73FD-07461BEC0FD1}"/>
                  </a:ext>
                </a:extLst>
              </p:cNvPr>
              <p:cNvSpPr/>
              <p:nvPr/>
            </p:nvSpPr>
            <p:spPr>
              <a:xfrm>
                <a:off x="5559400" y="1568425"/>
                <a:ext cx="34100" cy="93900"/>
              </a:xfrm>
              <a:custGeom>
                <a:avLst/>
                <a:gdLst/>
                <a:ahLst/>
                <a:cxnLst/>
                <a:rect l="l" t="t" r="r" b="b"/>
                <a:pathLst>
                  <a:path w="1364" h="3756" extrusionOk="0">
                    <a:moveTo>
                      <a:pt x="1010" y="1"/>
                    </a:moveTo>
                    <a:cubicBezTo>
                      <a:pt x="910" y="1"/>
                      <a:pt x="811" y="52"/>
                      <a:pt x="738" y="147"/>
                    </a:cubicBezTo>
                    <a:cubicBezTo>
                      <a:pt x="271" y="726"/>
                      <a:pt x="1" y="1510"/>
                      <a:pt x="1" y="2322"/>
                    </a:cubicBezTo>
                    <a:cubicBezTo>
                      <a:pt x="1" y="2714"/>
                      <a:pt x="85" y="3143"/>
                      <a:pt x="234" y="3573"/>
                    </a:cubicBezTo>
                    <a:cubicBezTo>
                      <a:pt x="295" y="3681"/>
                      <a:pt x="411" y="3755"/>
                      <a:pt x="530" y="3755"/>
                    </a:cubicBezTo>
                    <a:cubicBezTo>
                      <a:pt x="575" y="3755"/>
                      <a:pt x="620" y="3745"/>
                      <a:pt x="663" y="3722"/>
                    </a:cubicBezTo>
                    <a:cubicBezTo>
                      <a:pt x="859" y="3647"/>
                      <a:pt x="934" y="3451"/>
                      <a:pt x="859" y="3293"/>
                    </a:cubicBezTo>
                    <a:cubicBezTo>
                      <a:pt x="738" y="2985"/>
                      <a:pt x="663" y="2639"/>
                      <a:pt x="663" y="2322"/>
                    </a:cubicBezTo>
                    <a:cubicBezTo>
                      <a:pt x="663" y="1659"/>
                      <a:pt x="897" y="1006"/>
                      <a:pt x="1251" y="577"/>
                    </a:cubicBezTo>
                    <a:cubicBezTo>
                      <a:pt x="1364" y="418"/>
                      <a:pt x="1364" y="222"/>
                      <a:pt x="1205" y="72"/>
                    </a:cubicBezTo>
                    <a:cubicBezTo>
                      <a:pt x="1145" y="24"/>
                      <a:pt x="1077" y="1"/>
                      <a:pt x="1010" y="1"/>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3409;p58">
                <a:extLst>
                  <a:ext uri="{FF2B5EF4-FFF2-40B4-BE49-F238E27FC236}">
                    <a16:creationId xmlns:a16="http://schemas.microsoft.com/office/drawing/2014/main" id="{C7397CCB-35AB-D8AF-6054-5A088D72F237}"/>
                  </a:ext>
                </a:extLst>
              </p:cNvPr>
              <p:cNvSpPr/>
              <p:nvPr/>
            </p:nvSpPr>
            <p:spPr>
              <a:xfrm>
                <a:off x="5260025" y="1542200"/>
                <a:ext cx="132325" cy="60950"/>
              </a:xfrm>
              <a:custGeom>
                <a:avLst/>
                <a:gdLst/>
                <a:ahLst/>
                <a:cxnLst/>
                <a:rect l="l" t="t" r="r" b="b"/>
                <a:pathLst>
                  <a:path w="5293" h="2438" extrusionOk="0">
                    <a:moveTo>
                      <a:pt x="371" y="0"/>
                    </a:moveTo>
                    <a:cubicBezTo>
                      <a:pt x="323" y="0"/>
                      <a:pt x="276" y="10"/>
                      <a:pt x="234" y="29"/>
                    </a:cubicBezTo>
                    <a:cubicBezTo>
                      <a:pt x="75" y="104"/>
                      <a:pt x="0" y="300"/>
                      <a:pt x="38" y="459"/>
                    </a:cubicBezTo>
                    <a:cubicBezTo>
                      <a:pt x="392" y="1196"/>
                      <a:pt x="812" y="1700"/>
                      <a:pt x="1326" y="2008"/>
                    </a:cubicBezTo>
                    <a:cubicBezTo>
                      <a:pt x="1830" y="2326"/>
                      <a:pt x="2371" y="2438"/>
                      <a:pt x="2875" y="2438"/>
                    </a:cubicBezTo>
                    <a:cubicBezTo>
                      <a:pt x="3463" y="2438"/>
                      <a:pt x="4005" y="2288"/>
                      <a:pt x="4434" y="2167"/>
                    </a:cubicBezTo>
                    <a:cubicBezTo>
                      <a:pt x="4826" y="2008"/>
                      <a:pt x="5059" y="1859"/>
                      <a:pt x="5097" y="1859"/>
                    </a:cubicBezTo>
                    <a:cubicBezTo>
                      <a:pt x="5246" y="1775"/>
                      <a:pt x="5293" y="1541"/>
                      <a:pt x="5209" y="1392"/>
                    </a:cubicBezTo>
                    <a:cubicBezTo>
                      <a:pt x="5159" y="1286"/>
                      <a:pt x="5037" y="1217"/>
                      <a:pt x="4915" y="1217"/>
                    </a:cubicBezTo>
                    <a:cubicBezTo>
                      <a:pt x="4855" y="1217"/>
                      <a:pt x="4794" y="1234"/>
                      <a:pt x="4742" y="1271"/>
                    </a:cubicBezTo>
                    <a:cubicBezTo>
                      <a:pt x="4742" y="1271"/>
                      <a:pt x="4509" y="1392"/>
                      <a:pt x="4163" y="1504"/>
                    </a:cubicBezTo>
                    <a:cubicBezTo>
                      <a:pt x="3809" y="1663"/>
                      <a:pt x="3342" y="1775"/>
                      <a:pt x="2875" y="1775"/>
                    </a:cubicBezTo>
                    <a:cubicBezTo>
                      <a:pt x="2492" y="1775"/>
                      <a:pt x="2063" y="1663"/>
                      <a:pt x="1671" y="1467"/>
                    </a:cubicBezTo>
                    <a:cubicBezTo>
                      <a:pt x="1326" y="1233"/>
                      <a:pt x="971" y="841"/>
                      <a:pt x="663" y="188"/>
                    </a:cubicBezTo>
                    <a:cubicBezTo>
                      <a:pt x="636" y="72"/>
                      <a:pt x="502" y="0"/>
                      <a:pt x="371" y="0"/>
                    </a:cubicBezTo>
                    <a:close/>
                  </a:path>
                </a:pathLst>
              </a:custGeom>
              <a:solidFill>
                <a:srgbClr val="5A2543"/>
              </a:solidFill>
              <a:ln w="9525" cap="flat" cmpd="sng">
                <a:solidFill>
                  <a:srgbClr val="5A254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1" name="Google Shape;3410;p58">
              <a:extLst>
                <a:ext uri="{FF2B5EF4-FFF2-40B4-BE49-F238E27FC236}">
                  <a16:creationId xmlns:a16="http://schemas.microsoft.com/office/drawing/2014/main" id="{94A1EE2D-4A45-B3B4-2599-59D490BB51EC}"/>
                </a:ext>
              </a:extLst>
            </p:cNvPr>
            <p:cNvSpPr/>
            <p:nvPr/>
          </p:nvSpPr>
          <p:spPr>
            <a:xfrm>
              <a:off x="7814675" y="1309200"/>
              <a:ext cx="60900" cy="2012100"/>
            </a:xfrm>
            <a:prstGeom prst="roundRect">
              <a:avLst>
                <a:gd name="adj" fmla="val 50000"/>
              </a:avLst>
            </a:prstGeom>
            <a:solidFill>
              <a:srgbClr val="5A254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Google Shape;3411;p58">
            <a:extLst>
              <a:ext uri="{FF2B5EF4-FFF2-40B4-BE49-F238E27FC236}">
                <a16:creationId xmlns:a16="http://schemas.microsoft.com/office/drawing/2014/main" id="{61559F75-6174-5A69-A30B-826D89C6F1F4}"/>
              </a:ext>
            </a:extLst>
          </p:cNvPr>
          <p:cNvGrpSpPr/>
          <p:nvPr/>
        </p:nvGrpSpPr>
        <p:grpSpPr>
          <a:xfrm flipH="1">
            <a:off x="5124498" y="3308986"/>
            <a:ext cx="578264" cy="380993"/>
            <a:chOff x="352925" y="4019200"/>
            <a:chExt cx="290775" cy="157550"/>
          </a:xfrm>
        </p:grpSpPr>
        <p:sp>
          <p:nvSpPr>
            <p:cNvPr id="31" name="Google Shape;3412;p58">
              <a:extLst>
                <a:ext uri="{FF2B5EF4-FFF2-40B4-BE49-F238E27FC236}">
                  <a16:creationId xmlns:a16="http://schemas.microsoft.com/office/drawing/2014/main" id="{293B6F02-DEC8-D219-4E3B-57233F2F22F2}"/>
                </a:ext>
              </a:extLst>
            </p:cNvPr>
            <p:cNvSpPr/>
            <p:nvPr/>
          </p:nvSpPr>
          <p:spPr>
            <a:xfrm>
              <a:off x="352925" y="4019200"/>
              <a:ext cx="290775" cy="157550"/>
            </a:xfrm>
            <a:custGeom>
              <a:avLst/>
              <a:gdLst/>
              <a:ahLst/>
              <a:cxnLst/>
              <a:rect l="l" t="t" r="r" b="b"/>
              <a:pathLst>
                <a:path w="11631" h="6302" extrusionOk="0">
                  <a:moveTo>
                    <a:pt x="9138" y="1"/>
                  </a:moveTo>
                  <a:cubicBezTo>
                    <a:pt x="8513" y="1"/>
                    <a:pt x="8046" y="468"/>
                    <a:pt x="8046" y="1093"/>
                  </a:cubicBezTo>
                  <a:lnTo>
                    <a:pt x="8046" y="2185"/>
                  </a:lnTo>
                  <a:cubicBezTo>
                    <a:pt x="7850" y="2101"/>
                    <a:pt x="7663" y="2026"/>
                    <a:pt x="7430" y="2026"/>
                  </a:cubicBezTo>
                  <a:cubicBezTo>
                    <a:pt x="6842" y="2026"/>
                    <a:pt x="6338" y="2493"/>
                    <a:pt x="6338" y="3118"/>
                  </a:cubicBezTo>
                  <a:lnTo>
                    <a:pt x="6338" y="4397"/>
                  </a:lnTo>
                  <a:lnTo>
                    <a:pt x="5983" y="4397"/>
                  </a:lnTo>
                  <a:lnTo>
                    <a:pt x="5983" y="2997"/>
                  </a:lnTo>
                  <a:cubicBezTo>
                    <a:pt x="5983" y="2418"/>
                    <a:pt x="5517" y="1914"/>
                    <a:pt x="4901" y="1914"/>
                  </a:cubicBezTo>
                  <a:cubicBezTo>
                    <a:pt x="4705" y="1914"/>
                    <a:pt x="4509" y="1989"/>
                    <a:pt x="4350" y="2064"/>
                  </a:cubicBezTo>
                  <a:lnTo>
                    <a:pt x="4350" y="1214"/>
                  </a:lnTo>
                  <a:cubicBezTo>
                    <a:pt x="4350" y="626"/>
                    <a:pt x="3846" y="122"/>
                    <a:pt x="3267" y="122"/>
                  </a:cubicBezTo>
                  <a:cubicBezTo>
                    <a:pt x="2642" y="122"/>
                    <a:pt x="2138" y="626"/>
                    <a:pt x="2138" y="1214"/>
                  </a:cubicBezTo>
                  <a:lnTo>
                    <a:pt x="2138" y="1830"/>
                  </a:lnTo>
                  <a:cubicBezTo>
                    <a:pt x="2016" y="1756"/>
                    <a:pt x="1904" y="1756"/>
                    <a:pt x="1746" y="1756"/>
                  </a:cubicBezTo>
                  <a:cubicBezTo>
                    <a:pt x="1167" y="1756"/>
                    <a:pt x="663" y="2222"/>
                    <a:pt x="663" y="2848"/>
                  </a:cubicBezTo>
                  <a:lnTo>
                    <a:pt x="663" y="4435"/>
                  </a:lnTo>
                  <a:cubicBezTo>
                    <a:pt x="271" y="4556"/>
                    <a:pt x="0" y="4901"/>
                    <a:pt x="0" y="5331"/>
                  </a:cubicBezTo>
                  <a:cubicBezTo>
                    <a:pt x="0" y="5881"/>
                    <a:pt x="430" y="6301"/>
                    <a:pt x="934" y="6301"/>
                  </a:cubicBezTo>
                  <a:lnTo>
                    <a:pt x="10650" y="6301"/>
                  </a:lnTo>
                  <a:cubicBezTo>
                    <a:pt x="11201" y="6301"/>
                    <a:pt x="11630" y="5881"/>
                    <a:pt x="11630" y="5331"/>
                  </a:cubicBezTo>
                  <a:cubicBezTo>
                    <a:pt x="11630" y="4985"/>
                    <a:pt x="11434" y="4715"/>
                    <a:pt x="11164" y="4519"/>
                  </a:cubicBezTo>
                  <a:lnTo>
                    <a:pt x="11164" y="3230"/>
                  </a:lnTo>
                  <a:cubicBezTo>
                    <a:pt x="11164" y="2689"/>
                    <a:pt x="10734" y="2260"/>
                    <a:pt x="10230" y="2185"/>
                  </a:cubicBezTo>
                  <a:lnTo>
                    <a:pt x="10230" y="1093"/>
                  </a:lnTo>
                  <a:cubicBezTo>
                    <a:pt x="10230" y="468"/>
                    <a:pt x="9717" y="1"/>
                    <a:pt x="9138"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3413;p58">
              <a:extLst>
                <a:ext uri="{FF2B5EF4-FFF2-40B4-BE49-F238E27FC236}">
                  <a16:creationId xmlns:a16="http://schemas.microsoft.com/office/drawing/2014/main" id="{B99FBA29-9B9B-FAA2-DC2B-4797B3D3283D}"/>
                </a:ext>
              </a:extLst>
            </p:cNvPr>
            <p:cNvSpPr/>
            <p:nvPr/>
          </p:nvSpPr>
          <p:spPr>
            <a:xfrm>
              <a:off x="506475" y="4019200"/>
              <a:ext cx="137225" cy="157550"/>
            </a:xfrm>
            <a:custGeom>
              <a:avLst/>
              <a:gdLst/>
              <a:ahLst/>
              <a:cxnLst/>
              <a:rect l="l" t="t" r="r" b="b"/>
              <a:pathLst>
                <a:path w="5489" h="6302" extrusionOk="0">
                  <a:moveTo>
                    <a:pt x="2996" y="1"/>
                  </a:moveTo>
                  <a:cubicBezTo>
                    <a:pt x="2371" y="1"/>
                    <a:pt x="1904" y="468"/>
                    <a:pt x="1904" y="1093"/>
                  </a:cubicBezTo>
                  <a:lnTo>
                    <a:pt x="1904" y="2185"/>
                  </a:lnTo>
                  <a:cubicBezTo>
                    <a:pt x="1708" y="2101"/>
                    <a:pt x="1521" y="2026"/>
                    <a:pt x="1288" y="2026"/>
                  </a:cubicBezTo>
                  <a:cubicBezTo>
                    <a:pt x="1092" y="2026"/>
                    <a:pt x="933" y="2064"/>
                    <a:pt x="775" y="2148"/>
                  </a:cubicBezTo>
                  <a:cubicBezTo>
                    <a:pt x="429" y="2334"/>
                    <a:pt x="196" y="2689"/>
                    <a:pt x="196" y="3118"/>
                  </a:cubicBezTo>
                  <a:lnTo>
                    <a:pt x="196" y="4397"/>
                  </a:lnTo>
                  <a:lnTo>
                    <a:pt x="0" y="4397"/>
                  </a:lnTo>
                  <a:lnTo>
                    <a:pt x="0" y="6301"/>
                  </a:lnTo>
                  <a:lnTo>
                    <a:pt x="4508" y="6301"/>
                  </a:lnTo>
                  <a:cubicBezTo>
                    <a:pt x="5059" y="6301"/>
                    <a:pt x="5488" y="5881"/>
                    <a:pt x="5488" y="5331"/>
                  </a:cubicBezTo>
                  <a:cubicBezTo>
                    <a:pt x="5488" y="4985"/>
                    <a:pt x="5292" y="4715"/>
                    <a:pt x="5022" y="4519"/>
                  </a:cubicBezTo>
                  <a:lnTo>
                    <a:pt x="5022" y="3230"/>
                  </a:lnTo>
                  <a:cubicBezTo>
                    <a:pt x="5022" y="2689"/>
                    <a:pt x="4592" y="2260"/>
                    <a:pt x="4088" y="2185"/>
                  </a:cubicBezTo>
                  <a:lnTo>
                    <a:pt x="4088" y="1830"/>
                  </a:lnTo>
                  <a:lnTo>
                    <a:pt x="4088" y="1093"/>
                  </a:lnTo>
                  <a:cubicBezTo>
                    <a:pt x="4088" y="468"/>
                    <a:pt x="3575" y="1"/>
                    <a:pt x="2996" y="1"/>
                  </a:cubicBezTo>
                  <a:close/>
                </a:path>
              </a:pathLst>
            </a:custGeom>
            <a:solidFill>
              <a:srgbClr val="959B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3" name="TextBox 32">
            <a:extLst>
              <a:ext uri="{FF2B5EF4-FFF2-40B4-BE49-F238E27FC236}">
                <a16:creationId xmlns:a16="http://schemas.microsoft.com/office/drawing/2014/main" id="{163CA246-854C-B90F-5427-257A92B09815}"/>
              </a:ext>
            </a:extLst>
          </p:cNvPr>
          <p:cNvSpPr txBox="1"/>
          <p:nvPr/>
        </p:nvSpPr>
        <p:spPr>
          <a:xfrm>
            <a:off x="1108442" y="1567699"/>
            <a:ext cx="1818576" cy="1938992"/>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a:t>
            </a:r>
            <a:r>
              <a:rPr lang="en-US" sz="2000" dirty="0" err="1">
                <a:latin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đường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Bát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phủ</a:t>
            </a:r>
            <a:r>
              <a:rPr lang="en-US" sz="2000" dirty="0">
                <a:latin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ngày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còn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nhỏ</a:t>
            </a:r>
            <a:r>
              <a:rPr lang="en-US" sz="2000" dirty="0">
                <a:latin typeface="Times New Roman" panose="02020603050405020304" pitchFamily="18" charset="0"/>
                <a:cs typeface="Times New Roman" panose="02020603050405020304" pitchFamily="18" charset="0"/>
              </a:rPr>
              <a:t>...”</a:t>
            </a:r>
            <a:endParaRPr lang="en-US" sz="2000" dirty="0">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34" name="TextBox 33">
            <a:extLst>
              <a:ext uri="{FF2B5EF4-FFF2-40B4-BE49-F238E27FC236}">
                <a16:creationId xmlns:a16="http://schemas.microsoft.com/office/drawing/2014/main" id="{BBC3DA00-65B2-4B0D-1FAA-F61D93F3F64A}"/>
              </a:ext>
            </a:extLst>
          </p:cNvPr>
          <p:cNvSpPr txBox="1"/>
          <p:nvPr/>
        </p:nvSpPr>
        <p:spPr>
          <a:xfrm>
            <a:off x="3622987" y="1539512"/>
            <a:ext cx="1863930" cy="1938992"/>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a:t>
            </a:r>
            <a:r>
              <a:rPr lang="en-US" sz="2000" dirty="0" err="1">
                <a:latin typeface="Times New Roman" panose="02020603050405020304" pitchFamily="18" charset="0"/>
                <a:cs typeface="Times New Roman" panose="02020603050405020304" pitchFamily="18" charset="0"/>
              </a:rPr>
              <a:t>Chàng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lặng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nằm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xuống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giường</a:t>
            </a:r>
            <a:r>
              <a:rPr lang="en-US" sz="2000" dirty="0">
                <a:latin typeface="Times New Roman" panose="02020603050405020304" pitchFamily="18" charset="0"/>
                <a:cs typeface="Times New Roman" panose="02020603050405020304" pitchFamily="18" charset="0"/>
              </a:rPr>
              <a:t>, ... </a:t>
            </a:r>
            <a:r>
              <a:rPr lang="en-US" sz="2000" dirty="0" err="1">
                <a:latin typeface="Times New Roman" panose="02020603050405020304" pitchFamily="18" charset="0"/>
                <a:cs typeface="Times New Roman" panose="02020603050405020304" pitchFamily="18" charset="0"/>
              </a:rPr>
              <a:t>mùi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thơm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thoang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thoảng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đưa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vào</a:t>
            </a:r>
            <a:r>
              <a:rPr lang="en-US" sz="2000" dirty="0">
                <a:latin typeface="Times New Roman" panose="02020603050405020304" pitchFamily="18" charset="0"/>
                <a:cs typeface="Times New Roman" panose="02020603050405020304" pitchFamily="18" charset="0"/>
              </a:rPr>
              <a:t>...”</a:t>
            </a:r>
          </a:p>
        </p:txBody>
      </p:sp>
      <p:sp>
        <p:nvSpPr>
          <p:cNvPr id="35" name="TextBox 34">
            <a:extLst>
              <a:ext uri="{FF2B5EF4-FFF2-40B4-BE49-F238E27FC236}">
                <a16:creationId xmlns:a16="http://schemas.microsoft.com/office/drawing/2014/main" id="{AA19A5FC-6D6B-ACFD-0151-EE5DA8964E64}"/>
              </a:ext>
            </a:extLst>
          </p:cNvPr>
          <p:cNvSpPr txBox="1"/>
          <p:nvPr/>
        </p:nvSpPr>
        <p:spPr>
          <a:xfrm>
            <a:off x="6437143" y="1529056"/>
            <a:ext cx="1799006" cy="2554545"/>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a:t>
            </a:r>
            <a:r>
              <a:rPr lang="en-US" sz="2000" dirty="0" err="1">
                <a:latin typeface="Times New Roman" panose="02020603050405020304" pitchFamily="18" charset="0"/>
                <a:cs typeface="Times New Roman" panose="02020603050405020304" pitchFamily="18" charset="0"/>
              </a:rPr>
              <a:t>Thanh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dắt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xem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vườn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hoàng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lan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cao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vút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cành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rủ</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xuống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đón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hai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p>
        </p:txBody>
      </p:sp>
      <p:grpSp>
        <p:nvGrpSpPr>
          <p:cNvPr id="36" name="Google Shape;1674;p50">
            <a:extLst>
              <a:ext uri="{FF2B5EF4-FFF2-40B4-BE49-F238E27FC236}">
                <a16:creationId xmlns:a16="http://schemas.microsoft.com/office/drawing/2014/main" id="{A0A13D8A-7BC6-44B6-5F25-43FAD95332E2}"/>
              </a:ext>
            </a:extLst>
          </p:cNvPr>
          <p:cNvGrpSpPr/>
          <p:nvPr/>
        </p:nvGrpSpPr>
        <p:grpSpPr>
          <a:xfrm flipH="1">
            <a:off x="908986" y="893652"/>
            <a:ext cx="1049184" cy="323946"/>
            <a:chOff x="3365625" y="629625"/>
            <a:chExt cx="408975" cy="126275"/>
          </a:xfrm>
        </p:grpSpPr>
        <p:sp>
          <p:nvSpPr>
            <p:cNvPr id="37" name="Google Shape;1675;p50">
              <a:extLst>
                <a:ext uri="{FF2B5EF4-FFF2-40B4-BE49-F238E27FC236}">
                  <a16:creationId xmlns:a16="http://schemas.microsoft.com/office/drawing/2014/main" id="{A58128B4-A72A-DB90-7026-1D445489284A}"/>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676;p50">
              <a:extLst>
                <a:ext uri="{FF2B5EF4-FFF2-40B4-BE49-F238E27FC236}">
                  <a16:creationId xmlns:a16="http://schemas.microsoft.com/office/drawing/2014/main" id="{7BAB1333-5F7A-02F5-3F96-FC2F02084AF8}"/>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 name="Google Shape;1677;p50">
            <a:extLst>
              <a:ext uri="{FF2B5EF4-FFF2-40B4-BE49-F238E27FC236}">
                <a16:creationId xmlns:a16="http://schemas.microsoft.com/office/drawing/2014/main" id="{E1CCEA9D-3450-D739-2832-2FF0FE17B66D}"/>
              </a:ext>
            </a:extLst>
          </p:cNvPr>
          <p:cNvGrpSpPr/>
          <p:nvPr/>
        </p:nvGrpSpPr>
        <p:grpSpPr>
          <a:xfrm flipH="1">
            <a:off x="110111" y="1407701"/>
            <a:ext cx="1049184" cy="393875"/>
            <a:chOff x="3365625" y="629625"/>
            <a:chExt cx="408975" cy="126275"/>
          </a:xfrm>
        </p:grpSpPr>
        <p:sp>
          <p:nvSpPr>
            <p:cNvPr id="40" name="Google Shape;1678;p50">
              <a:extLst>
                <a:ext uri="{FF2B5EF4-FFF2-40B4-BE49-F238E27FC236}">
                  <a16:creationId xmlns:a16="http://schemas.microsoft.com/office/drawing/2014/main" id="{3B44A0EE-4142-17DD-74D4-E7108B11F071}"/>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679;p50">
              <a:extLst>
                <a:ext uri="{FF2B5EF4-FFF2-40B4-BE49-F238E27FC236}">
                  <a16:creationId xmlns:a16="http://schemas.microsoft.com/office/drawing/2014/main" id="{210FCDD6-2604-CFA7-13B7-8D0CA12FECA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63575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 calcmode="lin" valueType="num">
                                      <p:cBhvr>
                                        <p:cTn id="24" dur="500" fill="hold"/>
                                        <p:tgtEl>
                                          <p:spTgt spid="34"/>
                                        </p:tgtEl>
                                        <p:attrNameLst>
                                          <p:attrName>ppt_w</p:attrName>
                                        </p:attrNameLst>
                                      </p:cBhvr>
                                      <p:tavLst>
                                        <p:tav tm="0">
                                          <p:val>
                                            <p:fltVal val="0"/>
                                          </p:val>
                                        </p:tav>
                                        <p:tav tm="100000">
                                          <p:val>
                                            <p:strVal val="#ppt_w"/>
                                          </p:val>
                                        </p:tav>
                                      </p:tavLst>
                                    </p:anim>
                                    <p:anim calcmode="lin" valueType="num">
                                      <p:cBhvr>
                                        <p:cTn id="25" dur="500" fill="hold"/>
                                        <p:tgtEl>
                                          <p:spTgt spid="34"/>
                                        </p:tgtEl>
                                        <p:attrNameLst>
                                          <p:attrName>ppt_h</p:attrName>
                                        </p:attrNameLst>
                                      </p:cBhvr>
                                      <p:tavLst>
                                        <p:tav tm="0">
                                          <p:val>
                                            <p:fltVal val="0"/>
                                          </p:val>
                                        </p:tav>
                                        <p:tav tm="100000">
                                          <p:val>
                                            <p:strVal val="#ppt_h"/>
                                          </p:val>
                                        </p:tav>
                                      </p:tavLst>
                                    </p:anim>
                                    <p:animEffect transition="in" filter="fade">
                                      <p:cBhvr>
                                        <p:cTn id="26" dur="500"/>
                                        <p:tgtEl>
                                          <p:spTgt spid="34"/>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animEffect transition="in" filter="fade">
                                      <p:cBhvr>
                                        <p:cTn id="33" dur="500"/>
                                        <p:tgtEl>
                                          <p:spTgt spid="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 calcmode="lin" valueType="num">
                                      <p:cBhvr>
                                        <p:cTn id="36" dur="500" fill="hold"/>
                                        <p:tgtEl>
                                          <p:spTgt spid="35"/>
                                        </p:tgtEl>
                                        <p:attrNameLst>
                                          <p:attrName>ppt_w</p:attrName>
                                        </p:attrNameLst>
                                      </p:cBhvr>
                                      <p:tavLst>
                                        <p:tav tm="0">
                                          <p:val>
                                            <p:fltVal val="0"/>
                                          </p:val>
                                        </p:tav>
                                        <p:tav tm="100000">
                                          <p:val>
                                            <p:strVal val="#ppt_w"/>
                                          </p:val>
                                        </p:tav>
                                      </p:tavLst>
                                    </p:anim>
                                    <p:anim calcmode="lin" valueType="num">
                                      <p:cBhvr>
                                        <p:cTn id="37" dur="500" fill="hold"/>
                                        <p:tgtEl>
                                          <p:spTgt spid="35"/>
                                        </p:tgtEl>
                                        <p:attrNameLst>
                                          <p:attrName>ppt_h</p:attrName>
                                        </p:attrNameLst>
                                      </p:cBhvr>
                                      <p:tavLst>
                                        <p:tav tm="0">
                                          <p:val>
                                            <p:fltVal val="0"/>
                                          </p:val>
                                        </p:tav>
                                        <p:tav tm="100000">
                                          <p:val>
                                            <p:strVal val="#ppt_h"/>
                                          </p:val>
                                        </p:tav>
                                      </p:tavLst>
                                    </p:anim>
                                    <p:animEffect transition="in" filter="fade">
                                      <p:cBhvr>
                                        <p:cTn id="3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33" grpId="0"/>
      <p:bldP spid="34" grpId="0"/>
      <p:bldP spid="3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525"/>
        <p:cNvGrpSpPr/>
        <p:nvPr/>
      </p:nvGrpSpPr>
      <p:grpSpPr>
        <a:xfrm>
          <a:off x="0" y="0"/>
          <a:ext cx="0" cy="0"/>
          <a:chOff x="0" y="0"/>
          <a:chExt cx="0" cy="0"/>
        </a:xfrm>
      </p:grpSpPr>
      <p:sp>
        <p:nvSpPr>
          <p:cNvPr id="12547" name="Google Shape;12547;p40"/>
          <p:cNvSpPr txBox="1">
            <a:spLocks noGrp="1"/>
          </p:cNvSpPr>
          <p:nvPr>
            <p:ph type="title"/>
          </p:nvPr>
        </p:nvSpPr>
        <p:spPr>
          <a:xfrm>
            <a:off x="1084338" y="1213932"/>
            <a:ext cx="40587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a:solidFill>
                  <a:schemeClr val="dk1"/>
                </a:solidFill>
                <a:latin typeface="Times New Roman" panose="02020603050405020304" pitchFamily="18" charset="0"/>
                <a:cs typeface="Times New Roman" panose="02020603050405020304" pitchFamily="18" charset="0"/>
              </a:rPr>
              <a:t>Tổng kết</a:t>
            </a:r>
            <a:endParaRPr sz="6000">
              <a:solidFill>
                <a:schemeClr val="dk1"/>
              </a:solidFill>
              <a:latin typeface="Times New Roman" panose="02020603050405020304" pitchFamily="18" charset="0"/>
              <a:cs typeface="Times New Roman" panose="02020603050405020304" pitchFamily="18" charset="0"/>
            </a:endParaRPr>
          </a:p>
        </p:txBody>
      </p:sp>
      <p:sp>
        <p:nvSpPr>
          <p:cNvPr id="12549" name="Google Shape;12549;p40"/>
          <p:cNvSpPr txBox="1">
            <a:spLocks noGrp="1"/>
          </p:cNvSpPr>
          <p:nvPr>
            <p:ph type="title" idx="2"/>
          </p:nvPr>
        </p:nvSpPr>
        <p:spPr>
          <a:xfrm>
            <a:off x="2761788" y="407927"/>
            <a:ext cx="950871" cy="841800"/>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 sz="4800">
                <a:solidFill>
                  <a:schemeClr val="accent6"/>
                </a:solidFill>
                <a:latin typeface="Times New Roman" panose="02020603050405020304" pitchFamily="18" charset="0"/>
                <a:cs typeface="Times New Roman" panose="02020603050405020304" pitchFamily="18" charset="0"/>
              </a:rPr>
              <a:t>III</a:t>
            </a:r>
            <a:endParaRPr sz="4800">
              <a:solidFill>
                <a:schemeClr val="accent6"/>
              </a:solidFill>
              <a:latin typeface="Times New Roman" panose="02020603050405020304" pitchFamily="18" charset="0"/>
              <a:cs typeface="Times New Roman" panose="02020603050405020304" pitchFamily="18" charset="0"/>
            </a:endParaRPr>
          </a:p>
        </p:txBody>
      </p:sp>
      <p:grpSp>
        <p:nvGrpSpPr>
          <p:cNvPr id="12554" name="Google Shape;12554;p40"/>
          <p:cNvGrpSpPr/>
          <p:nvPr/>
        </p:nvGrpSpPr>
        <p:grpSpPr>
          <a:xfrm rot="175696">
            <a:off x="1567209" y="290842"/>
            <a:ext cx="389226" cy="409996"/>
            <a:chOff x="9310391" y="2486565"/>
            <a:chExt cx="261975" cy="275936"/>
          </a:xfrm>
        </p:grpSpPr>
        <p:sp>
          <p:nvSpPr>
            <p:cNvPr id="12555" name="Google Shape;12555;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6" name="Google Shape;12556;p40"/>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7" name="Google Shape;12557;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2901" name="Google Shape;12901;p40"/>
          <p:cNvSpPr/>
          <p:nvPr/>
        </p:nvSpPr>
        <p:spPr>
          <a:xfrm rot="3980590">
            <a:off x="1121349" y="4453055"/>
            <a:ext cx="76636" cy="68474"/>
          </a:xfrm>
          <a:custGeom>
            <a:avLst/>
            <a:gdLst/>
            <a:ahLst/>
            <a:cxnLst/>
            <a:rect l="l" t="t" r="r" b="b"/>
            <a:pathLst>
              <a:path w="2291" h="2047" extrusionOk="0">
                <a:moveTo>
                  <a:pt x="1159" y="0"/>
                </a:moveTo>
                <a:cubicBezTo>
                  <a:pt x="1016" y="0"/>
                  <a:pt x="865" y="28"/>
                  <a:pt x="712" y="85"/>
                </a:cubicBezTo>
                <a:cubicBezTo>
                  <a:pt x="360" y="210"/>
                  <a:pt x="1" y="460"/>
                  <a:pt x="24" y="944"/>
                </a:cubicBezTo>
                <a:cubicBezTo>
                  <a:pt x="16" y="1374"/>
                  <a:pt x="188" y="1655"/>
                  <a:pt x="563" y="1843"/>
                </a:cubicBezTo>
                <a:cubicBezTo>
                  <a:pt x="720" y="1913"/>
                  <a:pt x="876" y="1968"/>
                  <a:pt x="1040" y="2023"/>
                </a:cubicBezTo>
                <a:cubicBezTo>
                  <a:pt x="1106" y="2038"/>
                  <a:pt x="1173" y="2046"/>
                  <a:pt x="1239" y="2046"/>
                </a:cubicBezTo>
                <a:cubicBezTo>
                  <a:pt x="1368" y="2046"/>
                  <a:pt x="1497" y="2017"/>
                  <a:pt x="1626" y="1960"/>
                </a:cubicBezTo>
                <a:cubicBezTo>
                  <a:pt x="1946" y="1812"/>
                  <a:pt x="2126" y="1561"/>
                  <a:pt x="2228" y="1241"/>
                </a:cubicBezTo>
                <a:cubicBezTo>
                  <a:pt x="2290" y="1061"/>
                  <a:pt x="2282" y="905"/>
                  <a:pt x="2204" y="741"/>
                </a:cubicBezTo>
                <a:cubicBezTo>
                  <a:pt x="1991" y="267"/>
                  <a:pt x="1608" y="0"/>
                  <a:pt x="1159"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2" name="Google Shape;12902;p40"/>
          <p:cNvSpPr/>
          <p:nvPr/>
        </p:nvSpPr>
        <p:spPr>
          <a:xfrm rot="3980590">
            <a:off x="1166596" y="4382543"/>
            <a:ext cx="66701" cy="62353"/>
          </a:xfrm>
          <a:custGeom>
            <a:avLst/>
            <a:gdLst/>
            <a:ahLst/>
            <a:cxnLst/>
            <a:rect l="l" t="t" r="r" b="b"/>
            <a:pathLst>
              <a:path w="1994" h="1864" extrusionOk="0">
                <a:moveTo>
                  <a:pt x="991" y="1"/>
                </a:moveTo>
                <a:cubicBezTo>
                  <a:pt x="829" y="1"/>
                  <a:pt x="667" y="41"/>
                  <a:pt x="516" y="127"/>
                </a:cubicBezTo>
                <a:cubicBezTo>
                  <a:pt x="235" y="291"/>
                  <a:pt x="1" y="533"/>
                  <a:pt x="8" y="908"/>
                </a:cubicBezTo>
                <a:cubicBezTo>
                  <a:pt x="23" y="1404"/>
                  <a:pt x="515" y="1864"/>
                  <a:pt x="1018" y="1864"/>
                </a:cubicBezTo>
                <a:cubicBezTo>
                  <a:pt x="1039" y="1864"/>
                  <a:pt x="1059" y="1863"/>
                  <a:pt x="1079" y="1861"/>
                </a:cubicBezTo>
                <a:cubicBezTo>
                  <a:pt x="1610" y="1822"/>
                  <a:pt x="1993" y="1416"/>
                  <a:pt x="1985" y="877"/>
                </a:cubicBezTo>
                <a:cubicBezTo>
                  <a:pt x="1985" y="650"/>
                  <a:pt x="1970" y="634"/>
                  <a:pt x="1837" y="439"/>
                </a:cubicBezTo>
                <a:cubicBezTo>
                  <a:pt x="1633" y="163"/>
                  <a:pt x="1315" y="1"/>
                  <a:pt x="991"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3" name="Google Shape;12903;p40"/>
          <p:cNvSpPr/>
          <p:nvPr/>
        </p:nvSpPr>
        <p:spPr>
          <a:xfrm rot="3980590">
            <a:off x="1142630" y="4643127"/>
            <a:ext cx="59108" cy="46932"/>
          </a:xfrm>
          <a:custGeom>
            <a:avLst/>
            <a:gdLst/>
            <a:ahLst/>
            <a:cxnLst/>
            <a:rect l="l" t="t" r="r" b="b"/>
            <a:pathLst>
              <a:path w="1767" h="1403" extrusionOk="0">
                <a:moveTo>
                  <a:pt x="645" y="0"/>
                </a:moveTo>
                <a:cubicBezTo>
                  <a:pt x="439" y="0"/>
                  <a:pt x="263" y="90"/>
                  <a:pt x="164" y="252"/>
                </a:cubicBezTo>
                <a:cubicBezTo>
                  <a:pt x="0" y="502"/>
                  <a:pt x="16" y="830"/>
                  <a:pt x="243" y="1065"/>
                </a:cubicBezTo>
                <a:cubicBezTo>
                  <a:pt x="438" y="1268"/>
                  <a:pt x="688" y="1385"/>
                  <a:pt x="915" y="1401"/>
                </a:cubicBezTo>
                <a:cubicBezTo>
                  <a:pt x="936" y="1402"/>
                  <a:pt x="958" y="1402"/>
                  <a:pt x="978" y="1402"/>
                </a:cubicBezTo>
                <a:cubicBezTo>
                  <a:pt x="1243" y="1402"/>
                  <a:pt x="1436" y="1313"/>
                  <a:pt x="1508" y="1190"/>
                </a:cubicBezTo>
                <a:cubicBezTo>
                  <a:pt x="1766" y="768"/>
                  <a:pt x="1563" y="307"/>
                  <a:pt x="1258" y="182"/>
                </a:cubicBezTo>
                <a:cubicBezTo>
                  <a:pt x="1133" y="127"/>
                  <a:pt x="1001" y="72"/>
                  <a:pt x="868" y="33"/>
                </a:cubicBezTo>
                <a:cubicBezTo>
                  <a:pt x="791" y="11"/>
                  <a:pt x="716" y="0"/>
                  <a:pt x="645"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4" name="Google Shape;12904;p40"/>
          <p:cNvSpPr/>
          <p:nvPr/>
        </p:nvSpPr>
        <p:spPr>
          <a:xfrm rot="3980590">
            <a:off x="1111583" y="4549261"/>
            <a:ext cx="46831" cy="46631"/>
          </a:xfrm>
          <a:custGeom>
            <a:avLst/>
            <a:gdLst/>
            <a:ahLst/>
            <a:cxnLst/>
            <a:rect l="l" t="t" r="r" b="b"/>
            <a:pathLst>
              <a:path w="1400" h="1394" extrusionOk="0">
                <a:moveTo>
                  <a:pt x="625" y="1"/>
                </a:moveTo>
                <a:cubicBezTo>
                  <a:pt x="502" y="1"/>
                  <a:pt x="386" y="21"/>
                  <a:pt x="282" y="130"/>
                </a:cubicBezTo>
                <a:cubicBezTo>
                  <a:pt x="8" y="427"/>
                  <a:pt x="1" y="912"/>
                  <a:pt x="282" y="1193"/>
                </a:cubicBezTo>
                <a:cubicBezTo>
                  <a:pt x="399" y="1297"/>
                  <a:pt x="535" y="1394"/>
                  <a:pt x="683" y="1394"/>
                </a:cubicBezTo>
                <a:cubicBezTo>
                  <a:pt x="703" y="1394"/>
                  <a:pt x="723" y="1392"/>
                  <a:pt x="743" y="1388"/>
                </a:cubicBezTo>
                <a:cubicBezTo>
                  <a:pt x="1118" y="1326"/>
                  <a:pt x="1368" y="1170"/>
                  <a:pt x="1399" y="677"/>
                </a:cubicBezTo>
                <a:cubicBezTo>
                  <a:pt x="1399" y="334"/>
                  <a:pt x="1103" y="21"/>
                  <a:pt x="759" y="5"/>
                </a:cubicBezTo>
                <a:cubicBezTo>
                  <a:pt x="713" y="3"/>
                  <a:pt x="669" y="1"/>
                  <a:pt x="625"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5" name="Google Shape;12905;p40"/>
          <p:cNvSpPr/>
          <p:nvPr/>
        </p:nvSpPr>
        <p:spPr>
          <a:xfrm rot="3980590">
            <a:off x="1200811" y="4595848"/>
            <a:ext cx="41613" cy="40810"/>
          </a:xfrm>
          <a:custGeom>
            <a:avLst/>
            <a:gdLst/>
            <a:ahLst/>
            <a:cxnLst/>
            <a:rect l="l" t="t" r="r" b="b"/>
            <a:pathLst>
              <a:path w="1244" h="1220" extrusionOk="0">
                <a:moveTo>
                  <a:pt x="626" y="0"/>
                </a:moveTo>
                <a:cubicBezTo>
                  <a:pt x="266" y="0"/>
                  <a:pt x="16" y="243"/>
                  <a:pt x="16" y="602"/>
                </a:cubicBezTo>
                <a:cubicBezTo>
                  <a:pt x="1" y="1016"/>
                  <a:pt x="196" y="1219"/>
                  <a:pt x="587" y="1219"/>
                </a:cubicBezTo>
                <a:cubicBezTo>
                  <a:pt x="970" y="1219"/>
                  <a:pt x="1228" y="977"/>
                  <a:pt x="1235" y="625"/>
                </a:cubicBezTo>
                <a:cubicBezTo>
                  <a:pt x="1243" y="274"/>
                  <a:pt x="978" y="0"/>
                  <a:pt x="62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6" name="Google Shape;12906;p40"/>
          <p:cNvSpPr/>
          <p:nvPr/>
        </p:nvSpPr>
        <p:spPr>
          <a:xfrm rot="3980590">
            <a:off x="1182082" y="4529151"/>
            <a:ext cx="31645" cy="34588"/>
          </a:xfrm>
          <a:custGeom>
            <a:avLst/>
            <a:gdLst/>
            <a:ahLst/>
            <a:cxnLst/>
            <a:rect l="l" t="t" r="r" b="b"/>
            <a:pathLst>
              <a:path w="946" h="1034" extrusionOk="0">
                <a:moveTo>
                  <a:pt x="470" y="0"/>
                </a:moveTo>
                <a:cubicBezTo>
                  <a:pt x="224" y="0"/>
                  <a:pt x="0" y="271"/>
                  <a:pt x="0" y="564"/>
                </a:cubicBezTo>
                <a:cubicBezTo>
                  <a:pt x="0" y="861"/>
                  <a:pt x="157" y="1017"/>
                  <a:pt x="446" y="1033"/>
                </a:cubicBezTo>
                <a:cubicBezTo>
                  <a:pt x="453" y="1033"/>
                  <a:pt x="461" y="1033"/>
                  <a:pt x="468" y="1033"/>
                </a:cubicBezTo>
                <a:cubicBezTo>
                  <a:pt x="782" y="1033"/>
                  <a:pt x="946" y="870"/>
                  <a:pt x="946" y="564"/>
                </a:cubicBezTo>
                <a:cubicBezTo>
                  <a:pt x="946" y="291"/>
                  <a:pt x="743" y="17"/>
                  <a:pt x="500" y="1"/>
                </a:cubicBezTo>
                <a:cubicBezTo>
                  <a:pt x="490" y="1"/>
                  <a:pt x="480" y="0"/>
                  <a:pt x="47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7" name="Google Shape;12907;p40"/>
          <p:cNvSpPr/>
          <p:nvPr/>
        </p:nvSpPr>
        <p:spPr>
          <a:xfrm rot="3980590">
            <a:off x="1227649" y="4497510"/>
            <a:ext cx="37298" cy="31043"/>
          </a:xfrm>
          <a:custGeom>
            <a:avLst/>
            <a:gdLst/>
            <a:ahLst/>
            <a:cxnLst/>
            <a:rect l="l" t="t" r="r" b="b"/>
            <a:pathLst>
              <a:path w="1115" h="928" extrusionOk="0">
                <a:moveTo>
                  <a:pt x="451" y="0"/>
                </a:moveTo>
                <a:cubicBezTo>
                  <a:pt x="242" y="0"/>
                  <a:pt x="57" y="171"/>
                  <a:pt x="36" y="377"/>
                </a:cubicBezTo>
                <a:cubicBezTo>
                  <a:pt x="0" y="734"/>
                  <a:pt x="221" y="928"/>
                  <a:pt x="510" y="928"/>
                </a:cubicBezTo>
                <a:cubicBezTo>
                  <a:pt x="531" y="928"/>
                  <a:pt x="553" y="926"/>
                  <a:pt x="576" y="924"/>
                </a:cubicBezTo>
                <a:lnTo>
                  <a:pt x="654" y="924"/>
                </a:lnTo>
                <a:cubicBezTo>
                  <a:pt x="896" y="917"/>
                  <a:pt x="1052" y="776"/>
                  <a:pt x="1084" y="573"/>
                </a:cubicBezTo>
                <a:cubicBezTo>
                  <a:pt x="1115" y="362"/>
                  <a:pt x="1013" y="182"/>
                  <a:pt x="802" y="96"/>
                </a:cubicBezTo>
                <a:cubicBezTo>
                  <a:pt x="724" y="57"/>
                  <a:pt x="623" y="26"/>
                  <a:pt x="537" y="10"/>
                </a:cubicBezTo>
                <a:cubicBezTo>
                  <a:pt x="508" y="4"/>
                  <a:pt x="479" y="0"/>
                  <a:pt x="451"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8" name="Google Shape;12908;p40"/>
          <p:cNvSpPr/>
          <p:nvPr/>
        </p:nvSpPr>
        <p:spPr>
          <a:xfrm rot="3980590">
            <a:off x="1135302" y="4311332"/>
            <a:ext cx="37933" cy="34154"/>
          </a:xfrm>
          <a:custGeom>
            <a:avLst/>
            <a:gdLst/>
            <a:ahLst/>
            <a:cxnLst/>
            <a:rect l="l" t="t" r="r" b="b"/>
            <a:pathLst>
              <a:path w="1134" h="1021" extrusionOk="0">
                <a:moveTo>
                  <a:pt x="592" y="1"/>
                </a:moveTo>
                <a:cubicBezTo>
                  <a:pt x="588" y="1"/>
                  <a:pt x="583" y="1"/>
                  <a:pt x="579" y="1"/>
                </a:cubicBezTo>
                <a:cubicBezTo>
                  <a:pt x="446" y="9"/>
                  <a:pt x="266" y="126"/>
                  <a:pt x="165" y="282"/>
                </a:cubicBezTo>
                <a:cubicBezTo>
                  <a:pt x="1" y="572"/>
                  <a:pt x="141" y="900"/>
                  <a:pt x="431" y="1009"/>
                </a:cubicBezTo>
                <a:cubicBezTo>
                  <a:pt x="452" y="1017"/>
                  <a:pt x="476" y="1020"/>
                  <a:pt x="503" y="1020"/>
                </a:cubicBezTo>
                <a:cubicBezTo>
                  <a:pt x="740" y="1020"/>
                  <a:pt x="1134" y="721"/>
                  <a:pt x="1134" y="517"/>
                </a:cubicBezTo>
                <a:lnTo>
                  <a:pt x="1134" y="470"/>
                </a:lnTo>
                <a:cubicBezTo>
                  <a:pt x="1095" y="224"/>
                  <a:pt x="846" y="1"/>
                  <a:pt x="592"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9" name="Google Shape;12909;p40"/>
          <p:cNvSpPr/>
          <p:nvPr/>
        </p:nvSpPr>
        <p:spPr>
          <a:xfrm>
            <a:off x="-263750" y="2237390"/>
            <a:ext cx="34019" cy="33517"/>
          </a:xfrm>
          <a:custGeom>
            <a:avLst/>
            <a:gdLst/>
            <a:ahLst/>
            <a:cxnLst/>
            <a:rect l="l" t="t" r="r" b="b"/>
            <a:pathLst>
              <a:path w="1017" h="1002" extrusionOk="0">
                <a:moveTo>
                  <a:pt x="556" y="0"/>
                </a:moveTo>
                <a:cubicBezTo>
                  <a:pt x="266" y="0"/>
                  <a:pt x="1" y="250"/>
                  <a:pt x="9" y="516"/>
                </a:cubicBezTo>
                <a:cubicBezTo>
                  <a:pt x="9" y="734"/>
                  <a:pt x="261" y="1002"/>
                  <a:pt x="468" y="1002"/>
                </a:cubicBezTo>
                <a:cubicBezTo>
                  <a:pt x="476" y="1002"/>
                  <a:pt x="485" y="1001"/>
                  <a:pt x="493" y="1001"/>
                </a:cubicBezTo>
                <a:cubicBezTo>
                  <a:pt x="727" y="985"/>
                  <a:pt x="1017" y="649"/>
                  <a:pt x="1017" y="414"/>
                </a:cubicBezTo>
                <a:cubicBezTo>
                  <a:pt x="1017" y="180"/>
                  <a:pt x="813" y="0"/>
                  <a:pt x="55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0" name="Google Shape;12910;p40"/>
          <p:cNvSpPr/>
          <p:nvPr/>
        </p:nvSpPr>
        <p:spPr>
          <a:xfrm>
            <a:off x="-245453" y="2328340"/>
            <a:ext cx="31677" cy="34019"/>
          </a:xfrm>
          <a:custGeom>
            <a:avLst/>
            <a:gdLst/>
            <a:ahLst/>
            <a:cxnLst/>
            <a:rect l="l" t="t" r="r" b="b"/>
            <a:pathLst>
              <a:path w="947" h="1017" extrusionOk="0">
                <a:moveTo>
                  <a:pt x="440" y="0"/>
                </a:moveTo>
                <a:cubicBezTo>
                  <a:pt x="212" y="0"/>
                  <a:pt x="32" y="193"/>
                  <a:pt x="24" y="454"/>
                </a:cubicBezTo>
                <a:cubicBezTo>
                  <a:pt x="1" y="727"/>
                  <a:pt x="274" y="1017"/>
                  <a:pt x="532" y="1017"/>
                </a:cubicBezTo>
                <a:cubicBezTo>
                  <a:pt x="767" y="1017"/>
                  <a:pt x="946" y="813"/>
                  <a:pt x="946" y="563"/>
                </a:cubicBezTo>
                <a:cubicBezTo>
                  <a:pt x="946" y="259"/>
                  <a:pt x="727" y="1"/>
                  <a:pt x="454" y="1"/>
                </a:cubicBezTo>
                <a:cubicBezTo>
                  <a:pt x="449" y="1"/>
                  <a:pt x="445" y="0"/>
                  <a:pt x="44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1" name="Google Shape;12911;p40"/>
          <p:cNvSpPr/>
          <p:nvPr/>
        </p:nvSpPr>
        <p:spPr>
          <a:xfrm>
            <a:off x="-273952" y="2187148"/>
            <a:ext cx="22010" cy="22044"/>
          </a:xfrm>
          <a:custGeom>
            <a:avLst/>
            <a:gdLst/>
            <a:ahLst/>
            <a:cxnLst/>
            <a:rect l="l" t="t" r="r" b="b"/>
            <a:pathLst>
              <a:path w="658" h="659" extrusionOk="0">
                <a:moveTo>
                  <a:pt x="298" y="1"/>
                </a:moveTo>
                <a:cubicBezTo>
                  <a:pt x="129" y="1"/>
                  <a:pt x="23" y="123"/>
                  <a:pt x="9" y="315"/>
                </a:cubicBezTo>
                <a:cubicBezTo>
                  <a:pt x="1" y="526"/>
                  <a:pt x="134" y="643"/>
                  <a:pt x="376" y="658"/>
                </a:cubicBezTo>
                <a:cubicBezTo>
                  <a:pt x="380" y="659"/>
                  <a:pt x="383" y="659"/>
                  <a:pt x="387" y="659"/>
                </a:cubicBezTo>
                <a:cubicBezTo>
                  <a:pt x="509" y="659"/>
                  <a:pt x="642" y="537"/>
                  <a:pt x="650" y="408"/>
                </a:cubicBezTo>
                <a:cubicBezTo>
                  <a:pt x="657" y="221"/>
                  <a:pt x="493" y="25"/>
                  <a:pt x="329" y="2"/>
                </a:cubicBezTo>
                <a:cubicBezTo>
                  <a:pt x="319" y="1"/>
                  <a:pt x="308" y="1"/>
                  <a:pt x="298"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12915" name="Google Shape;12915;p40"/>
          <p:cNvGrpSpPr/>
          <p:nvPr/>
        </p:nvGrpSpPr>
        <p:grpSpPr>
          <a:xfrm flipH="1">
            <a:off x="833600" y="990975"/>
            <a:ext cx="454897" cy="517503"/>
            <a:chOff x="4874103" y="1842351"/>
            <a:chExt cx="481713" cy="425183"/>
          </a:xfrm>
        </p:grpSpPr>
        <p:sp>
          <p:nvSpPr>
            <p:cNvPr id="12916" name="Google Shape;12916;p40"/>
            <p:cNvSpPr/>
            <p:nvPr/>
          </p:nvSpPr>
          <p:spPr>
            <a:xfrm>
              <a:off x="4874103" y="1842351"/>
              <a:ext cx="481713" cy="425183"/>
            </a:xfrm>
            <a:custGeom>
              <a:avLst/>
              <a:gdLst/>
              <a:ahLst/>
              <a:cxnLst/>
              <a:rect l="l" t="t" r="r" b="b"/>
              <a:pathLst>
                <a:path w="14401" h="12711" extrusionOk="0">
                  <a:moveTo>
                    <a:pt x="10742" y="0"/>
                  </a:moveTo>
                  <a:cubicBezTo>
                    <a:pt x="10547" y="0"/>
                    <a:pt x="10225" y="213"/>
                    <a:pt x="9680" y="767"/>
                  </a:cubicBezTo>
                  <a:cubicBezTo>
                    <a:pt x="7719" y="2775"/>
                    <a:pt x="8086" y="7346"/>
                    <a:pt x="8086" y="7346"/>
                  </a:cubicBezTo>
                  <a:cubicBezTo>
                    <a:pt x="8008" y="7284"/>
                    <a:pt x="7930" y="7245"/>
                    <a:pt x="7875" y="7237"/>
                  </a:cubicBezTo>
                  <a:cubicBezTo>
                    <a:pt x="7766" y="6885"/>
                    <a:pt x="7695" y="6510"/>
                    <a:pt x="7664" y="6135"/>
                  </a:cubicBezTo>
                  <a:cubicBezTo>
                    <a:pt x="7660" y="6102"/>
                    <a:pt x="7638" y="6086"/>
                    <a:pt x="7614" y="6086"/>
                  </a:cubicBezTo>
                  <a:cubicBezTo>
                    <a:pt x="7589" y="6086"/>
                    <a:pt x="7563" y="6106"/>
                    <a:pt x="7563" y="6143"/>
                  </a:cubicBezTo>
                  <a:cubicBezTo>
                    <a:pt x="7586" y="6510"/>
                    <a:pt x="7656" y="6870"/>
                    <a:pt x="7758" y="7229"/>
                  </a:cubicBezTo>
                  <a:cubicBezTo>
                    <a:pt x="7734" y="7229"/>
                    <a:pt x="7719" y="7237"/>
                    <a:pt x="7695" y="7237"/>
                  </a:cubicBezTo>
                  <a:cubicBezTo>
                    <a:pt x="7508" y="6877"/>
                    <a:pt x="7242" y="6541"/>
                    <a:pt x="6883" y="6495"/>
                  </a:cubicBezTo>
                  <a:cubicBezTo>
                    <a:pt x="6880" y="6494"/>
                    <a:pt x="6878" y="6494"/>
                    <a:pt x="6875" y="6494"/>
                  </a:cubicBezTo>
                  <a:cubicBezTo>
                    <a:pt x="6811" y="6494"/>
                    <a:pt x="6799" y="6589"/>
                    <a:pt x="6867" y="6604"/>
                  </a:cubicBezTo>
                  <a:cubicBezTo>
                    <a:pt x="7187" y="6643"/>
                    <a:pt x="7375" y="6940"/>
                    <a:pt x="7516" y="7198"/>
                  </a:cubicBezTo>
                  <a:cubicBezTo>
                    <a:pt x="7539" y="7229"/>
                    <a:pt x="7555" y="7260"/>
                    <a:pt x="7578" y="7292"/>
                  </a:cubicBezTo>
                  <a:cubicBezTo>
                    <a:pt x="7461" y="7393"/>
                    <a:pt x="7414" y="7549"/>
                    <a:pt x="7414" y="7549"/>
                  </a:cubicBezTo>
                  <a:cubicBezTo>
                    <a:pt x="7414" y="7549"/>
                    <a:pt x="3343" y="3158"/>
                    <a:pt x="1710" y="2861"/>
                  </a:cubicBezTo>
                  <a:cubicBezTo>
                    <a:pt x="1446" y="2810"/>
                    <a:pt x="1218" y="2787"/>
                    <a:pt x="1026" y="2787"/>
                  </a:cubicBezTo>
                  <a:cubicBezTo>
                    <a:pt x="31" y="2787"/>
                    <a:pt x="1" y="3421"/>
                    <a:pt x="866" y="4221"/>
                  </a:cubicBezTo>
                  <a:cubicBezTo>
                    <a:pt x="1905" y="5158"/>
                    <a:pt x="1944" y="5916"/>
                    <a:pt x="2468" y="6979"/>
                  </a:cubicBezTo>
                  <a:cubicBezTo>
                    <a:pt x="2794" y="7637"/>
                    <a:pt x="3342" y="7766"/>
                    <a:pt x="3713" y="7766"/>
                  </a:cubicBezTo>
                  <a:cubicBezTo>
                    <a:pt x="3883" y="7766"/>
                    <a:pt x="4015" y="7739"/>
                    <a:pt x="4072" y="7723"/>
                  </a:cubicBezTo>
                  <a:lnTo>
                    <a:pt x="4072" y="7723"/>
                  </a:lnTo>
                  <a:cubicBezTo>
                    <a:pt x="3941" y="7774"/>
                    <a:pt x="3447" y="8055"/>
                    <a:pt x="3898" y="9089"/>
                  </a:cubicBezTo>
                  <a:cubicBezTo>
                    <a:pt x="4374" y="10210"/>
                    <a:pt x="7534" y="12710"/>
                    <a:pt x="8791" y="12710"/>
                  </a:cubicBezTo>
                  <a:cubicBezTo>
                    <a:pt x="8875" y="12710"/>
                    <a:pt x="8950" y="12699"/>
                    <a:pt x="9016" y="12676"/>
                  </a:cubicBezTo>
                  <a:cubicBezTo>
                    <a:pt x="9821" y="12394"/>
                    <a:pt x="9352" y="11082"/>
                    <a:pt x="9110" y="10511"/>
                  </a:cubicBezTo>
                  <a:lnTo>
                    <a:pt x="9110" y="10511"/>
                  </a:lnTo>
                  <a:cubicBezTo>
                    <a:pt x="9320" y="10939"/>
                    <a:pt x="9760" y="11721"/>
                    <a:pt x="10153" y="11721"/>
                  </a:cubicBezTo>
                  <a:cubicBezTo>
                    <a:pt x="10241" y="11721"/>
                    <a:pt x="10327" y="11681"/>
                    <a:pt x="10407" y="11590"/>
                  </a:cubicBezTo>
                  <a:cubicBezTo>
                    <a:pt x="10985" y="10949"/>
                    <a:pt x="10071" y="10261"/>
                    <a:pt x="10071" y="10261"/>
                  </a:cubicBezTo>
                  <a:lnTo>
                    <a:pt x="10071" y="10261"/>
                  </a:lnTo>
                  <a:cubicBezTo>
                    <a:pt x="10071" y="10261"/>
                    <a:pt x="11248" y="10929"/>
                    <a:pt x="12309" y="10929"/>
                  </a:cubicBezTo>
                  <a:cubicBezTo>
                    <a:pt x="12620" y="10929"/>
                    <a:pt x="12922" y="10871"/>
                    <a:pt x="13181" y="10722"/>
                  </a:cubicBezTo>
                  <a:cubicBezTo>
                    <a:pt x="14345" y="10097"/>
                    <a:pt x="14400" y="6924"/>
                    <a:pt x="13720" y="5674"/>
                  </a:cubicBezTo>
                  <a:cubicBezTo>
                    <a:pt x="13402" y="5075"/>
                    <a:pt x="12971" y="4919"/>
                    <a:pt x="12608" y="4919"/>
                  </a:cubicBezTo>
                  <a:cubicBezTo>
                    <a:pt x="12213" y="4919"/>
                    <a:pt x="11900" y="5104"/>
                    <a:pt x="11900" y="5104"/>
                  </a:cubicBezTo>
                  <a:cubicBezTo>
                    <a:pt x="13095" y="3838"/>
                    <a:pt x="12157" y="2876"/>
                    <a:pt x="11431" y="2048"/>
                  </a:cubicBezTo>
                  <a:cubicBezTo>
                    <a:pt x="10899" y="1449"/>
                    <a:pt x="11251" y="0"/>
                    <a:pt x="10742" y="0"/>
                  </a:cubicBezTo>
                  <a:close/>
                </a:path>
              </a:pathLst>
            </a:custGeom>
            <a:gradFill>
              <a:gsLst>
                <a:gs pos="0">
                  <a:schemeClr val="dk1"/>
                </a:gs>
                <a:gs pos="100000">
                  <a:schemeClr val="accent6"/>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7" name="Google Shape;12917;p40"/>
            <p:cNvSpPr/>
            <p:nvPr/>
          </p:nvSpPr>
          <p:spPr>
            <a:xfrm>
              <a:off x="4897552" y="1864328"/>
              <a:ext cx="432107" cy="387418"/>
            </a:xfrm>
            <a:custGeom>
              <a:avLst/>
              <a:gdLst/>
              <a:ahLst/>
              <a:cxnLst/>
              <a:rect l="l" t="t" r="r" b="b"/>
              <a:pathLst>
                <a:path w="12918" h="11582" extrusionOk="0">
                  <a:moveTo>
                    <a:pt x="9331" y="5056"/>
                  </a:moveTo>
                  <a:cubicBezTo>
                    <a:pt x="9894" y="4509"/>
                    <a:pt x="10628" y="4157"/>
                    <a:pt x="11222" y="3657"/>
                  </a:cubicBezTo>
                  <a:cubicBezTo>
                    <a:pt x="11128" y="4243"/>
                    <a:pt x="10886" y="4509"/>
                    <a:pt x="9956" y="5205"/>
                  </a:cubicBezTo>
                  <a:cubicBezTo>
                    <a:pt x="8870" y="6009"/>
                    <a:pt x="8229" y="6978"/>
                    <a:pt x="8002" y="7447"/>
                  </a:cubicBezTo>
                  <a:lnTo>
                    <a:pt x="7956" y="7314"/>
                  </a:lnTo>
                  <a:cubicBezTo>
                    <a:pt x="8292" y="6510"/>
                    <a:pt x="8799" y="5775"/>
                    <a:pt x="9331" y="5056"/>
                  </a:cubicBezTo>
                  <a:close/>
                  <a:moveTo>
                    <a:pt x="11261" y="3329"/>
                  </a:moveTo>
                  <a:cubicBezTo>
                    <a:pt x="11292" y="2915"/>
                    <a:pt x="11199" y="2665"/>
                    <a:pt x="11027" y="2438"/>
                  </a:cubicBezTo>
                  <a:cubicBezTo>
                    <a:pt x="10667" y="3220"/>
                    <a:pt x="10144" y="3954"/>
                    <a:pt x="9604" y="4681"/>
                  </a:cubicBezTo>
                  <a:cubicBezTo>
                    <a:pt x="10144" y="4275"/>
                    <a:pt x="10753" y="3954"/>
                    <a:pt x="11253" y="3501"/>
                  </a:cubicBezTo>
                  <a:cubicBezTo>
                    <a:pt x="11253" y="3446"/>
                    <a:pt x="11261" y="3384"/>
                    <a:pt x="11261" y="3329"/>
                  </a:cubicBezTo>
                  <a:close/>
                  <a:moveTo>
                    <a:pt x="9307" y="7924"/>
                  </a:moveTo>
                  <a:cubicBezTo>
                    <a:pt x="9057" y="8018"/>
                    <a:pt x="8815" y="8119"/>
                    <a:pt x="8565" y="8237"/>
                  </a:cubicBezTo>
                  <a:cubicBezTo>
                    <a:pt x="8596" y="8307"/>
                    <a:pt x="8635" y="8377"/>
                    <a:pt x="8667" y="8440"/>
                  </a:cubicBezTo>
                  <a:cubicBezTo>
                    <a:pt x="9479" y="8354"/>
                    <a:pt x="10284" y="8346"/>
                    <a:pt x="11105" y="8338"/>
                  </a:cubicBezTo>
                  <a:cubicBezTo>
                    <a:pt x="11683" y="8323"/>
                    <a:pt x="12261" y="8268"/>
                    <a:pt x="12800" y="8104"/>
                  </a:cubicBezTo>
                  <a:cubicBezTo>
                    <a:pt x="12824" y="7971"/>
                    <a:pt x="12847" y="7838"/>
                    <a:pt x="12863" y="7697"/>
                  </a:cubicBezTo>
                  <a:cubicBezTo>
                    <a:pt x="12293" y="7854"/>
                    <a:pt x="11691" y="7932"/>
                    <a:pt x="11097" y="7924"/>
                  </a:cubicBezTo>
                  <a:cubicBezTo>
                    <a:pt x="10519" y="7924"/>
                    <a:pt x="9894" y="7838"/>
                    <a:pt x="9307" y="7924"/>
                  </a:cubicBezTo>
                  <a:close/>
                  <a:moveTo>
                    <a:pt x="12879" y="7580"/>
                  </a:moveTo>
                  <a:cubicBezTo>
                    <a:pt x="12894" y="7432"/>
                    <a:pt x="12902" y="7275"/>
                    <a:pt x="12902" y="7127"/>
                  </a:cubicBezTo>
                  <a:cubicBezTo>
                    <a:pt x="12644" y="7213"/>
                    <a:pt x="12355" y="7291"/>
                    <a:pt x="12074" y="7338"/>
                  </a:cubicBezTo>
                  <a:cubicBezTo>
                    <a:pt x="11417" y="7471"/>
                    <a:pt x="10753" y="7518"/>
                    <a:pt x="10105" y="7682"/>
                  </a:cubicBezTo>
                  <a:cubicBezTo>
                    <a:pt x="9987" y="7713"/>
                    <a:pt x="9870" y="7752"/>
                    <a:pt x="9753" y="7775"/>
                  </a:cubicBezTo>
                  <a:cubicBezTo>
                    <a:pt x="10089" y="7768"/>
                    <a:pt x="10441" y="7791"/>
                    <a:pt x="10777" y="7807"/>
                  </a:cubicBezTo>
                  <a:cubicBezTo>
                    <a:pt x="11495" y="7838"/>
                    <a:pt x="12199" y="7768"/>
                    <a:pt x="12879" y="7580"/>
                  </a:cubicBezTo>
                  <a:close/>
                  <a:moveTo>
                    <a:pt x="12238" y="9252"/>
                  </a:moveTo>
                  <a:cubicBezTo>
                    <a:pt x="12457" y="9034"/>
                    <a:pt x="12629" y="8729"/>
                    <a:pt x="12746" y="8315"/>
                  </a:cubicBezTo>
                  <a:cubicBezTo>
                    <a:pt x="12418" y="8408"/>
                    <a:pt x="12074" y="8463"/>
                    <a:pt x="11722" y="8494"/>
                  </a:cubicBezTo>
                  <a:cubicBezTo>
                    <a:pt x="11066" y="8549"/>
                    <a:pt x="10425" y="8565"/>
                    <a:pt x="9776" y="8573"/>
                  </a:cubicBezTo>
                  <a:cubicBezTo>
                    <a:pt x="10151" y="8627"/>
                    <a:pt x="10511" y="8729"/>
                    <a:pt x="10855" y="8877"/>
                  </a:cubicBezTo>
                  <a:cubicBezTo>
                    <a:pt x="11324" y="9073"/>
                    <a:pt x="11785" y="9268"/>
                    <a:pt x="12238" y="9252"/>
                  </a:cubicBezTo>
                  <a:close/>
                  <a:moveTo>
                    <a:pt x="8753" y="8651"/>
                  </a:moveTo>
                  <a:cubicBezTo>
                    <a:pt x="8815" y="8784"/>
                    <a:pt x="8839" y="8877"/>
                    <a:pt x="8839" y="8877"/>
                  </a:cubicBezTo>
                  <a:cubicBezTo>
                    <a:pt x="8839" y="8877"/>
                    <a:pt x="9925" y="9542"/>
                    <a:pt x="10769" y="9713"/>
                  </a:cubicBezTo>
                  <a:cubicBezTo>
                    <a:pt x="11206" y="9799"/>
                    <a:pt x="11714" y="9721"/>
                    <a:pt x="12121" y="9362"/>
                  </a:cubicBezTo>
                  <a:cubicBezTo>
                    <a:pt x="11792" y="9346"/>
                    <a:pt x="11456" y="9245"/>
                    <a:pt x="11128" y="9112"/>
                  </a:cubicBezTo>
                  <a:cubicBezTo>
                    <a:pt x="10362" y="8799"/>
                    <a:pt x="9597" y="8580"/>
                    <a:pt x="8753" y="8651"/>
                  </a:cubicBezTo>
                  <a:close/>
                  <a:moveTo>
                    <a:pt x="10792" y="7361"/>
                  </a:moveTo>
                  <a:cubicBezTo>
                    <a:pt x="11050" y="7314"/>
                    <a:pt x="11300" y="7275"/>
                    <a:pt x="11566" y="7236"/>
                  </a:cubicBezTo>
                  <a:cubicBezTo>
                    <a:pt x="12035" y="7166"/>
                    <a:pt x="12480" y="7064"/>
                    <a:pt x="12918" y="6908"/>
                  </a:cubicBezTo>
                  <a:cubicBezTo>
                    <a:pt x="12902" y="6525"/>
                    <a:pt x="12855" y="6213"/>
                    <a:pt x="12746" y="5963"/>
                  </a:cubicBezTo>
                  <a:cubicBezTo>
                    <a:pt x="12019" y="6275"/>
                    <a:pt x="11472" y="6939"/>
                    <a:pt x="10792" y="7361"/>
                  </a:cubicBezTo>
                  <a:close/>
                  <a:moveTo>
                    <a:pt x="8252" y="7690"/>
                  </a:moveTo>
                  <a:cubicBezTo>
                    <a:pt x="8331" y="7799"/>
                    <a:pt x="8409" y="7940"/>
                    <a:pt x="8487" y="8080"/>
                  </a:cubicBezTo>
                  <a:cubicBezTo>
                    <a:pt x="9112" y="7799"/>
                    <a:pt x="9761" y="7596"/>
                    <a:pt x="10425" y="7447"/>
                  </a:cubicBezTo>
                  <a:cubicBezTo>
                    <a:pt x="11261" y="7064"/>
                    <a:pt x="11871" y="6244"/>
                    <a:pt x="12699" y="5884"/>
                  </a:cubicBezTo>
                  <a:cubicBezTo>
                    <a:pt x="12457" y="5384"/>
                    <a:pt x="12003" y="5173"/>
                    <a:pt x="11331" y="5244"/>
                  </a:cubicBezTo>
                  <a:cubicBezTo>
                    <a:pt x="10089" y="5345"/>
                    <a:pt x="8252" y="7690"/>
                    <a:pt x="8252" y="7690"/>
                  </a:cubicBezTo>
                  <a:close/>
                  <a:moveTo>
                    <a:pt x="9917" y="805"/>
                  </a:moveTo>
                  <a:cubicBezTo>
                    <a:pt x="9894" y="532"/>
                    <a:pt x="9956" y="321"/>
                    <a:pt x="9831" y="172"/>
                  </a:cubicBezTo>
                  <a:cubicBezTo>
                    <a:pt x="9690" y="0"/>
                    <a:pt x="9386" y="242"/>
                    <a:pt x="9026" y="875"/>
                  </a:cubicBezTo>
                  <a:cubicBezTo>
                    <a:pt x="9018" y="977"/>
                    <a:pt x="9010" y="1102"/>
                    <a:pt x="9010" y="1204"/>
                  </a:cubicBezTo>
                  <a:cubicBezTo>
                    <a:pt x="8987" y="1727"/>
                    <a:pt x="9057" y="2251"/>
                    <a:pt x="9010" y="2766"/>
                  </a:cubicBezTo>
                  <a:cubicBezTo>
                    <a:pt x="9057" y="2665"/>
                    <a:pt x="9104" y="2563"/>
                    <a:pt x="9151" y="2454"/>
                  </a:cubicBezTo>
                  <a:cubicBezTo>
                    <a:pt x="9401" y="1969"/>
                    <a:pt x="9690" y="1399"/>
                    <a:pt x="9917" y="805"/>
                  </a:cubicBezTo>
                  <a:close/>
                  <a:moveTo>
                    <a:pt x="7971" y="5267"/>
                  </a:moveTo>
                  <a:cubicBezTo>
                    <a:pt x="8276" y="4501"/>
                    <a:pt x="8213" y="3728"/>
                    <a:pt x="8151" y="2938"/>
                  </a:cubicBezTo>
                  <a:cubicBezTo>
                    <a:pt x="7877" y="3939"/>
                    <a:pt x="7823" y="5150"/>
                    <a:pt x="7823" y="5986"/>
                  </a:cubicBezTo>
                  <a:cubicBezTo>
                    <a:pt x="7877" y="5767"/>
                    <a:pt x="7932" y="5541"/>
                    <a:pt x="7995" y="5330"/>
                  </a:cubicBezTo>
                  <a:cubicBezTo>
                    <a:pt x="7971" y="5322"/>
                    <a:pt x="7963" y="5298"/>
                    <a:pt x="7971" y="5267"/>
                  </a:cubicBezTo>
                  <a:close/>
                  <a:moveTo>
                    <a:pt x="8276" y="4470"/>
                  </a:moveTo>
                  <a:cubicBezTo>
                    <a:pt x="8440" y="4009"/>
                    <a:pt x="8635" y="3564"/>
                    <a:pt x="8839" y="3110"/>
                  </a:cubicBezTo>
                  <a:cubicBezTo>
                    <a:pt x="8987" y="2454"/>
                    <a:pt x="8878" y="1766"/>
                    <a:pt x="8901" y="1079"/>
                  </a:cubicBezTo>
                  <a:cubicBezTo>
                    <a:pt x="8706" y="1430"/>
                    <a:pt x="8510" y="1891"/>
                    <a:pt x="8292" y="2430"/>
                  </a:cubicBezTo>
                  <a:cubicBezTo>
                    <a:pt x="8276" y="2493"/>
                    <a:pt x="8245" y="2555"/>
                    <a:pt x="8229" y="2626"/>
                  </a:cubicBezTo>
                  <a:cubicBezTo>
                    <a:pt x="8229" y="2681"/>
                    <a:pt x="8237" y="2743"/>
                    <a:pt x="8237" y="2798"/>
                  </a:cubicBezTo>
                  <a:cubicBezTo>
                    <a:pt x="8307" y="3376"/>
                    <a:pt x="8346" y="3931"/>
                    <a:pt x="8276" y="4470"/>
                  </a:cubicBezTo>
                  <a:close/>
                  <a:moveTo>
                    <a:pt x="10863" y="2251"/>
                  </a:moveTo>
                  <a:cubicBezTo>
                    <a:pt x="10691" y="2079"/>
                    <a:pt x="10472" y="1891"/>
                    <a:pt x="10261" y="1626"/>
                  </a:cubicBezTo>
                  <a:cubicBezTo>
                    <a:pt x="10112" y="1446"/>
                    <a:pt x="10026" y="1290"/>
                    <a:pt x="9972" y="1133"/>
                  </a:cubicBezTo>
                  <a:cubicBezTo>
                    <a:pt x="9870" y="1399"/>
                    <a:pt x="9753" y="1657"/>
                    <a:pt x="9643" y="1899"/>
                  </a:cubicBezTo>
                  <a:cubicBezTo>
                    <a:pt x="9331" y="2563"/>
                    <a:pt x="9018" y="3220"/>
                    <a:pt x="8737" y="3884"/>
                  </a:cubicBezTo>
                  <a:cubicBezTo>
                    <a:pt x="8815" y="3790"/>
                    <a:pt x="8893" y="3712"/>
                    <a:pt x="8987" y="3650"/>
                  </a:cubicBezTo>
                  <a:cubicBezTo>
                    <a:pt x="9300" y="3415"/>
                    <a:pt x="9651" y="3235"/>
                    <a:pt x="9972" y="3024"/>
                  </a:cubicBezTo>
                  <a:cubicBezTo>
                    <a:pt x="10308" y="2806"/>
                    <a:pt x="10612" y="2555"/>
                    <a:pt x="10863" y="2251"/>
                  </a:cubicBezTo>
                  <a:close/>
                  <a:moveTo>
                    <a:pt x="7854" y="6900"/>
                  </a:moveTo>
                  <a:cubicBezTo>
                    <a:pt x="7854" y="6971"/>
                    <a:pt x="7862" y="6994"/>
                    <a:pt x="7862" y="6994"/>
                  </a:cubicBezTo>
                  <a:lnTo>
                    <a:pt x="7885" y="7049"/>
                  </a:lnTo>
                  <a:cubicBezTo>
                    <a:pt x="8628" y="5455"/>
                    <a:pt x="10089" y="4056"/>
                    <a:pt x="10831" y="2454"/>
                  </a:cubicBezTo>
                  <a:cubicBezTo>
                    <a:pt x="10691" y="2626"/>
                    <a:pt x="10519" y="2774"/>
                    <a:pt x="10339" y="2915"/>
                  </a:cubicBezTo>
                  <a:cubicBezTo>
                    <a:pt x="10003" y="3157"/>
                    <a:pt x="9643" y="3360"/>
                    <a:pt x="9292" y="3579"/>
                  </a:cubicBezTo>
                  <a:cubicBezTo>
                    <a:pt x="8995" y="3767"/>
                    <a:pt x="8784" y="3993"/>
                    <a:pt x="8589" y="4243"/>
                  </a:cubicBezTo>
                  <a:cubicBezTo>
                    <a:pt x="8245" y="5103"/>
                    <a:pt x="7971" y="5986"/>
                    <a:pt x="7854" y="6900"/>
                  </a:cubicBezTo>
                  <a:close/>
                  <a:moveTo>
                    <a:pt x="4267" y="6197"/>
                  </a:moveTo>
                  <a:cubicBezTo>
                    <a:pt x="4736" y="6267"/>
                    <a:pt x="5213" y="6345"/>
                    <a:pt x="5666" y="6478"/>
                  </a:cubicBezTo>
                  <a:cubicBezTo>
                    <a:pt x="5799" y="6510"/>
                    <a:pt x="5939" y="6556"/>
                    <a:pt x="6072" y="6611"/>
                  </a:cubicBezTo>
                  <a:cubicBezTo>
                    <a:pt x="5916" y="6455"/>
                    <a:pt x="5744" y="6267"/>
                    <a:pt x="5549" y="6072"/>
                  </a:cubicBezTo>
                  <a:cubicBezTo>
                    <a:pt x="4478" y="5619"/>
                    <a:pt x="3306" y="5330"/>
                    <a:pt x="2259" y="4822"/>
                  </a:cubicBezTo>
                  <a:cubicBezTo>
                    <a:pt x="1860" y="4626"/>
                    <a:pt x="1446" y="4392"/>
                    <a:pt x="1063" y="4118"/>
                  </a:cubicBezTo>
                  <a:cubicBezTo>
                    <a:pt x="1063" y="4126"/>
                    <a:pt x="1079" y="4126"/>
                    <a:pt x="1079" y="4134"/>
                  </a:cubicBezTo>
                  <a:cubicBezTo>
                    <a:pt x="1235" y="4423"/>
                    <a:pt x="1360" y="4697"/>
                    <a:pt x="1477" y="4947"/>
                  </a:cubicBezTo>
                  <a:cubicBezTo>
                    <a:pt x="1821" y="5111"/>
                    <a:pt x="2149" y="5291"/>
                    <a:pt x="2501" y="5455"/>
                  </a:cubicBezTo>
                  <a:cubicBezTo>
                    <a:pt x="2798" y="5595"/>
                    <a:pt x="3095" y="5673"/>
                    <a:pt x="3392" y="5791"/>
                  </a:cubicBezTo>
                  <a:cubicBezTo>
                    <a:pt x="3681" y="5908"/>
                    <a:pt x="3970" y="6072"/>
                    <a:pt x="4267" y="6197"/>
                  </a:cubicBezTo>
                  <a:close/>
                  <a:moveTo>
                    <a:pt x="1548" y="5103"/>
                  </a:moveTo>
                  <a:cubicBezTo>
                    <a:pt x="1602" y="5228"/>
                    <a:pt x="1665" y="5345"/>
                    <a:pt x="1712" y="5455"/>
                  </a:cubicBezTo>
                  <a:cubicBezTo>
                    <a:pt x="2149" y="5697"/>
                    <a:pt x="2618" y="5884"/>
                    <a:pt x="3087" y="5994"/>
                  </a:cubicBezTo>
                  <a:cubicBezTo>
                    <a:pt x="3345" y="6049"/>
                    <a:pt x="3619" y="6095"/>
                    <a:pt x="3892" y="6142"/>
                  </a:cubicBezTo>
                  <a:cubicBezTo>
                    <a:pt x="3712" y="6049"/>
                    <a:pt x="3525" y="5963"/>
                    <a:pt x="3337" y="5884"/>
                  </a:cubicBezTo>
                  <a:cubicBezTo>
                    <a:pt x="3064" y="5775"/>
                    <a:pt x="2790" y="5697"/>
                    <a:pt x="2525" y="5580"/>
                  </a:cubicBezTo>
                  <a:cubicBezTo>
                    <a:pt x="2188" y="5439"/>
                    <a:pt x="1876" y="5259"/>
                    <a:pt x="1548" y="5103"/>
                  </a:cubicBezTo>
                  <a:close/>
                  <a:moveTo>
                    <a:pt x="7549" y="9487"/>
                  </a:moveTo>
                  <a:lnTo>
                    <a:pt x="7346" y="9784"/>
                  </a:lnTo>
                  <a:cubicBezTo>
                    <a:pt x="7065" y="10214"/>
                    <a:pt x="6908" y="10675"/>
                    <a:pt x="6713" y="11143"/>
                  </a:cubicBezTo>
                  <a:cubicBezTo>
                    <a:pt x="6697" y="11151"/>
                    <a:pt x="6697" y="11159"/>
                    <a:pt x="6690" y="11183"/>
                  </a:cubicBezTo>
                  <a:cubicBezTo>
                    <a:pt x="6908" y="11284"/>
                    <a:pt x="7112" y="11378"/>
                    <a:pt x="7307" y="11433"/>
                  </a:cubicBezTo>
                  <a:cubicBezTo>
                    <a:pt x="7338" y="11245"/>
                    <a:pt x="7354" y="11065"/>
                    <a:pt x="7354" y="10925"/>
                  </a:cubicBezTo>
                  <a:cubicBezTo>
                    <a:pt x="7369" y="10557"/>
                    <a:pt x="7338" y="10190"/>
                    <a:pt x="7424" y="9831"/>
                  </a:cubicBezTo>
                  <a:cubicBezTo>
                    <a:pt x="7463" y="9713"/>
                    <a:pt x="7510" y="9596"/>
                    <a:pt x="7549" y="9487"/>
                  </a:cubicBezTo>
                  <a:close/>
                  <a:moveTo>
                    <a:pt x="7416" y="11464"/>
                  </a:moveTo>
                  <a:cubicBezTo>
                    <a:pt x="7823" y="11581"/>
                    <a:pt x="8135" y="11581"/>
                    <a:pt x="8252" y="11394"/>
                  </a:cubicBezTo>
                  <a:cubicBezTo>
                    <a:pt x="8526" y="10972"/>
                    <a:pt x="7932" y="9307"/>
                    <a:pt x="7932" y="9307"/>
                  </a:cubicBezTo>
                  <a:cubicBezTo>
                    <a:pt x="7932" y="9307"/>
                    <a:pt x="7885" y="9245"/>
                    <a:pt x="7823" y="9151"/>
                  </a:cubicBezTo>
                  <a:cubicBezTo>
                    <a:pt x="7698" y="9432"/>
                    <a:pt x="7573" y="9713"/>
                    <a:pt x="7510" y="10018"/>
                  </a:cubicBezTo>
                  <a:cubicBezTo>
                    <a:pt x="7432" y="10479"/>
                    <a:pt x="7510" y="10956"/>
                    <a:pt x="7432" y="11425"/>
                  </a:cubicBezTo>
                  <a:cubicBezTo>
                    <a:pt x="7424" y="11440"/>
                    <a:pt x="7416" y="11456"/>
                    <a:pt x="7416" y="11464"/>
                  </a:cubicBezTo>
                  <a:close/>
                  <a:moveTo>
                    <a:pt x="4650" y="6424"/>
                  </a:moveTo>
                  <a:cubicBezTo>
                    <a:pt x="3822" y="6283"/>
                    <a:pt x="2962" y="6220"/>
                    <a:pt x="2274" y="5923"/>
                  </a:cubicBezTo>
                  <a:cubicBezTo>
                    <a:pt x="2142" y="5869"/>
                    <a:pt x="1993" y="5798"/>
                    <a:pt x="1860" y="5728"/>
                  </a:cubicBezTo>
                  <a:cubicBezTo>
                    <a:pt x="2063" y="6103"/>
                    <a:pt x="2267" y="6385"/>
                    <a:pt x="2540" y="6541"/>
                  </a:cubicBezTo>
                  <a:cubicBezTo>
                    <a:pt x="2548" y="6549"/>
                    <a:pt x="2571" y="6549"/>
                    <a:pt x="2579" y="6556"/>
                  </a:cubicBezTo>
                  <a:cubicBezTo>
                    <a:pt x="2970" y="6666"/>
                    <a:pt x="3400" y="6666"/>
                    <a:pt x="3783" y="6588"/>
                  </a:cubicBezTo>
                  <a:cubicBezTo>
                    <a:pt x="4087" y="6533"/>
                    <a:pt x="4361" y="6463"/>
                    <a:pt x="4650" y="6424"/>
                  </a:cubicBezTo>
                  <a:close/>
                  <a:moveTo>
                    <a:pt x="3032" y="6744"/>
                  </a:moveTo>
                  <a:cubicBezTo>
                    <a:pt x="3486" y="6892"/>
                    <a:pt x="3994" y="6932"/>
                    <a:pt x="4736" y="7041"/>
                  </a:cubicBezTo>
                  <a:cubicBezTo>
                    <a:pt x="5744" y="7189"/>
                    <a:pt x="6674" y="7432"/>
                    <a:pt x="6924" y="7627"/>
                  </a:cubicBezTo>
                  <a:lnTo>
                    <a:pt x="6729" y="7291"/>
                  </a:lnTo>
                  <a:cubicBezTo>
                    <a:pt x="6729" y="7291"/>
                    <a:pt x="6643" y="7189"/>
                    <a:pt x="6494" y="7041"/>
                  </a:cubicBezTo>
                  <a:cubicBezTo>
                    <a:pt x="6104" y="6775"/>
                    <a:pt x="5650" y="6619"/>
                    <a:pt x="5158" y="6517"/>
                  </a:cubicBezTo>
                  <a:cubicBezTo>
                    <a:pt x="4931" y="6510"/>
                    <a:pt x="4720" y="6510"/>
                    <a:pt x="4494" y="6549"/>
                  </a:cubicBezTo>
                  <a:cubicBezTo>
                    <a:pt x="4087" y="6603"/>
                    <a:pt x="3712" y="6752"/>
                    <a:pt x="3290" y="6752"/>
                  </a:cubicBezTo>
                  <a:cubicBezTo>
                    <a:pt x="3204" y="6752"/>
                    <a:pt x="3118" y="6744"/>
                    <a:pt x="3032" y="6744"/>
                  </a:cubicBezTo>
                  <a:close/>
                  <a:moveTo>
                    <a:pt x="5197" y="5720"/>
                  </a:moveTo>
                  <a:cubicBezTo>
                    <a:pt x="4205" y="4744"/>
                    <a:pt x="2962" y="3587"/>
                    <a:pt x="2204" y="3173"/>
                  </a:cubicBezTo>
                  <a:cubicBezTo>
                    <a:pt x="813" y="2399"/>
                    <a:pt x="133" y="2337"/>
                    <a:pt x="47" y="2673"/>
                  </a:cubicBezTo>
                  <a:cubicBezTo>
                    <a:pt x="0" y="2845"/>
                    <a:pt x="125" y="2923"/>
                    <a:pt x="344" y="3134"/>
                  </a:cubicBezTo>
                  <a:cubicBezTo>
                    <a:pt x="563" y="3251"/>
                    <a:pt x="821" y="3313"/>
                    <a:pt x="1063" y="3407"/>
                  </a:cubicBezTo>
                  <a:cubicBezTo>
                    <a:pt x="1516" y="3571"/>
                    <a:pt x="1962" y="3767"/>
                    <a:pt x="2376" y="4009"/>
                  </a:cubicBezTo>
                  <a:cubicBezTo>
                    <a:pt x="2751" y="4243"/>
                    <a:pt x="3087" y="4525"/>
                    <a:pt x="3431" y="4822"/>
                  </a:cubicBezTo>
                  <a:cubicBezTo>
                    <a:pt x="3798" y="5142"/>
                    <a:pt x="5025" y="5658"/>
                    <a:pt x="5197" y="5720"/>
                  </a:cubicBezTo>
                  <a:close/>
                  <a:moveTo>
                    <a:pt x="547" y="3353"/>
                  </a:moveTo>
                  <a:cubicBezTo>
                    <a:pt x="633" y="3454"/>
                    <a:pt x="727" y="3571"/>
                    <a:pt x="821" y="3720"/>
                  </a:cubicBezTo>
                  <a:cubicBezTo>
                    <a:pt x="1477" y="4251"/>
                    <a:pt x="2274" y="4665"/>
                    <a:pt x="3001" y="4947"/>
                  </a:cubicBezTo>
                  <a:cubicBezTo>
                    <a:pt x="3251" y="5048"/>
                    <a:pt x="3517" y="5142"/>
                    <a:pt x="3783" y="5228"/>
                  </a:cubicBezTo>
                  <a:cubicBezTo>
                    <a:pt x="3697" y="5181"/>
                    <a:pt x="3603" y="5126"/>
                    <a:pt x="3525" y="5056"/>
                  </a:cubicBezTo>
                  <a:cubicBezTo>
                    <a:pt x="3095" y="4720"/>
                    <a:pt x="2720" y="4361"/>
                    <a:pt x="2251" y="4087"/>
                  </a:cubicBezTo>
                  <a:cubicBezTo>
                    <a:pt x="1774" y="3814"/>
                    <a:pt x="1274" y="3618"/>
                    <a:pt x="766" y="3446"/>
                  </a:cubicBezTo>
                  <a:cubicBezTo>
                    <a:pt x="688" y="3407"/>
                    <a:pt x="618" y="3376"/>
                    <a:pt x="547" y="3353"/>
                  </a:cubicBezTo>
                  <a:close/>
                  <a:moveTo>
                    <a:pt x="6049" y="8580"/>
                  </a:moveTo>
                  <a:cubicBezTo>
                    <a:pt x="6315" y="8338"/>
                    <a:pt x="6611" y="8119"/>
                    <a:pt x="6924" y="7940"/>
                  </a:cubicBezTo>
                  <a:cubicBezTo>
                    <a:pt x="6361" y="7768"/>
                    <a:pt x="4337" y="7213"/>
                    <a:pt x="3790" y="7486"/>
                  </a:cubicBezTo>
                  <a:cubicBezTo>
                    <a:pt x="3384" y="7690"/>
                    <a:pt x="3673" y="8463"/>
                    <a:pt x="4259" y="9229"/>
                  </a:cubicBezTo>
                  <a:cubicBezTo>
                    <a:pt x="4478" y="9174"/>
                    <a:pt x="4689" y="9088"/>
                    <a:pt x="4916" y="8995"/>
                  </a:cubicBezTo>
                  <a:cubicBezTo>
                    <a:pt x="5111" y="8901"/>
                    <a:pt x="5291" y="8799"/>
                    <a:pt x="5502" y="8729"/>
                  </a:cubicBezTo>
                  <a:cubicBezTo>
                    <a:pt x="5666" y="8666"/>
                    <a:pt x="5877" y="8659"/>
                    <a:pt x="6049" y="8580"/>
                  </a:cubicBezTo>
                  <a:close/>
                  <a:moveTo>
                    <a:pt x="4337" y="9323"/>
                  </a:moveTo>
                  <a:cubicBezTo>
                    <a:pt x="4556" y="9588"/>
                    <a:pt x="4799" y="9854"/>
                    <a:pt x="5064" y="10089"/>
                  </a:cubicBezTo>
                  <a:cubicBezTo>
                    <a:pt x="5142" y="9917"/>
                    <a:pt x="5220" y="9745"/>
                    <a:pt x="5291" y="9565"/>
                  </a:cubicBezTo>
                  <a:cubicBezTo>
                    <a:pt x="5439" y="9268"/>
                    <a:pt x="5650" y="8995"/>
                    <a:pt x="5877" y="8744"/>
                  </a:cubicBezTo>
                  <a:cubicBezTo>
                    <a:pt x="5799" y="8768"/>
                    <a:pt x="5736" y="8776"/>
                    <a:pt x="5658" y="8799"/>
                  </a:cubicBezTo>
                  <a:cubicBezTo>
                    <a:pt x="5361" y="8877"/>
                    <a:pt x="5088" y="9034"/>
                    <a:pt x="4806" y="9159"/>
                  </a:cubicBezTo>
                  <a:cubicBezTo>
                    <a:pt x="4650" y="9229"/>
                    <a:pt x="4494" y="9284"/>
                    <a:pt x="4337" y="9323"/>
                  </a:cubicBezTo>
                  <a:close/>
                  <a:moveTo>
                    <a:pt x="6416" y="8510"/>
                  </a:moveTo>
                  <a:cubicBezTo>
                    <a:pt x="6268" y="8627"/>
                    <a:pt x="6127" y="8752"/>
                    <a:pt x="5986" y="8893"/>
                  </a:cubicBezTo>
                  <a:cubicBezTo>
                    <a:pt x="5619" y="9276"/>
                    <a:pt x="5424" y="9737"/>
                    <a:pt x="5205" y="10214"/>
                  </a:cubicBezTo>
                  <a:cubicBezTo>
                    <a:pt x="5283" y="10268"/>
                    <a:pt x="5353" y="10339"/>
                    <a:pt x="5431" y="10385"/>
                  </a:cubicBezTo>
                  <a:cubicBezTo>
                    <a:pt x="5549" y="10479"/>
                    <a:pt x="5666" y="10557"/>
                    <a:pt x="5783" y="10643"/>
                  </a:cubicBezTo>
                  <a:cubicBezTo>
                    <a:pt x="5885" y="10307"/>
                    <a:pt x="5932" y="9956"/>
                    <a:pt x="5971" y="9784"/>
                  </a:cubicBezTo>
                  <a:cubicBezTo>
                    <a:pt x="6057" y="9323"/>
                    <a:pt x="6174" y="8885"/>
                    <a:pt x="6416" y="8510"/>
                  </a:cubicBezTo>
                  <a:close/>
                  <a:moveTo>
                    <a:pt x="5869" y="10698"/>
                  </a:moveTo>
                  <a:cubicBezTo>
                    <a:pt x="6088" y="10847"/>
                    <a:pt x="6315" y="10972"/>
                    <a:pt x="6518" y="11081"/>
                  </a:cubicBezTo>
                  <a:cubicBezTo>
                    <a:pt x="6604" y="10886"/>
                    <a:pt x="6682" y="10682"/>
                    <a:pt x="6760" y="10479"/>
                  </a:cubicBezTo>
                  <a:cubicBezTo>
                    <a:pt x="6987" y="9932"/>
                    <a:pt x="7338" y="9448"/>
                    <a:pt x="7690" y="8971"/>
                  </a:cubicBezTo>
                  <a:cubicBezTo>
                    <a:pt x="7494" y="8682"/>
                    <a:pt x="7221" y="8276"/>
                    <a:pt x="7104" y="8033"/>
                  </a:cubicBezTo>
                  <a:cubicBezTo>
                    <a:pt x="6987" y="8104"/>
                    <a:pt x="6877" y="8174"/>
                    <a:pt x="6768" y="8237"/>
                  </a:cubicBezTo>
                  <a:cubicBezTo>
                    <a:pt x="6455" y="8533"/>
                    <a:pt x="6244" y="8924"/>
                    <a:pt x="6158" y="9354"/>
                  </a:cubicBezTo>
                  <a:cubicBezTo>
                    <a:pt x="6088" y="9667"/>
                    <a:pt x="6049" y="9971"/>
                    <a:pt x="5978" y="10284"/>
                  </a:cubicBezTo>
                  <a:cubicBezTo>
                    <a:pt x="5963" y="10401"/>
                    <a:pt x="5924" y="10542"/>
                    <a:pt x="5869" y="10698"/>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8" name="Google Shape;12918;p40"/>
            <p:cNvSpPr/>
            <p:nvPr/>
          </p:nvSpPr>
          <p:spPr>
            <a:xfrm>
              <a:off x="5208336" y="1896473"/>
              <a:ext cx="9466" cy="7593"/>
            </a:xfrm>
            <a:custGeom>
              <a:avLst/>
              <a:gdLst/>
              <a:ahLst/>
              <a:cxnLst/>
              <a:rect l="l" t="t" r="r" b="b"/>
              <a:pathLst>
                <a:path w="283" h="227" extrusionOk="0">
                  <a:moveTo>
                    <a:pt x="134" y="0"/>
                  </a:moveTo>
                  <a:cubicBezTo>
                    <a:pt x="1" y="0"/>
                    <a:pt x="1" y="227"/>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9" name="Google Shape;12919;p40"/>
            <p:cNvSpPr/>
            <p:nvPr/>
          </p:nvSpPr>
          <p:spPr>
            <a:xfrm>
              <a:off x="5234226" y="1947183"/>
              <a:ext cx="9433" cy="7593"/>
            </a:xfrm>
            <a:custGeom>
              <a:avLst/>
              <a:gdLst/>
              <a:ahLst/>
              <a:cxnLst/>
              <a:rect l="l" t="t" r="r" b="b"/>
              <a:pathLst>
                <a:path w="282" h="227" extrusionOk="0">
                  <a:moveTo>
                    <a:pt x="133" y="0"/>
                  </a:moveTo>
                  <a:cubicBezTo>
                    <a:pt x="0" y="0"/>
                    <a:pt x="0" y="227"/>
                    <a:pt x="133" y="227"/>
                  </a:cubicBezTo>
                  <a:cubicBezTo>
                    <a:pt x="282" y="227"/>
                    <a:pt x="282"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0" name="Google Shape;12920;p40"/>
            <p:cNvSpPr/>
            <p:nvPr/>
          </p:nvSpPr>
          <p:spPr>
            <a:xfrm>
              <a:off x="5195022" y="2018030"/>
              <a:ext cx="9700" cy="7593"/>
            </a:xfrm>
            <a:custGeom>
              <a:avLst/>
              <a:gdLst/>
              <a:ahLst/>
              <a:cxnLst/>
              <a:rect l="l" t="t" r="r" b="b"/>
              <a:pathLst>
                <a:path w="290" h="227" extrusionOk="0">
                  <a:moveTo>
                    <a:pt x="141" y="0"/>
                  </a:moveTo>
                  <a:cubicBezTo>
                    <a:pt x="0" y="0"/>
                    <a:pt x="0" y="227"/>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1" name="Google Shape;12921;p40"/>
            <p:cNvSpPr/>
            <p:nvPr/>
          </p:nvSpPr>
          <p:spPr>
            <a:xfrm>
              <a:off x="5242856" y="2071350"/>
              <a:ext cx="9700" cy="7593"/>
            </a:xfrm>
            <a:custGeom>
              <a:avLst/>
              <a:gdLst/>
              <a:ahLst/>
              <a:cxnLst/>
              <a:rect l="l" t="t" r="r" b="b"/>
              <a:pathLst>
                <a:path w="290" h="227" extrusionOk="0">
                  <a:moveTo>
                    <a:pt x="141" y="0"/>
                  </a:moveTo>
                  <a:cubicBezTo>
                    <a:pt x="0" y="0"/>
                    <a:pt x="0" y="219"/>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2" name="Google Shape;12922;p40"/>
            <p:cNvSpPr/>
            <p:nvPr/>
          </p:nvSpPr>
          <p:spPr>
            <a:xfrm>
              <a:off x="5306645" y="2087272"/>
              <a:ext cx="9935" cy="7627"/>
            </a:xfrm>
            <a:custGeom>
              <a:avLst/>
              <a:gdLst/>
              <a:ahLst/>
              <a:cxnLst/>
              <a:rect l="l" t="t" r="r" b="b"/>
              <a:pathLst>
                <a:path w="297" h="228" extrusionOk="0">
                  <a:moveTo>
                    <a:pt x="148" y="1"/>
                  </a:moveTo>
                  <a:cubicBezTo>
                    <a:pt x="0" y="1"/>
                    <a:pt x="0" y="227"/>
                    <a:pt x="148" y="227"/>
                  </a:cubicBezTo>
                  <a:cubicBezTo>
                    <a:pt x="297" y="227"/>
                    <a:pt x="2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3" name="Google Shape;12923;p40"/>
            <p:cNvSpPr/>
            <p:nvPr/>
          </p:nvSpPr>
          <p:spPr>
            <a:xfrm>
              <a:off x="5249111" y="2178758"/>
              <a:ext cx="9466" cy="7627"/>
            </a:xfrm>
            <a:custGeom>
              <a:avLst/>
              <a:gdLst/>
              <a:ahLst/>
              <a:cxnLst/>
              <a:rect l="l" t="t" r="r" b="b"/>
              <a:pathLst>
                <a:path w="283" h="228" extrusionOk="0">
                  <a:moveTo>
                    <a:pt x="142" y="1"/>
                  </a:moveTo>
                  <a:cubicBezTo>
                    <a:pt x="1" y="1"/>
                    <a:pt x="1" y="220"/>
                    <a:pt x="142" y="228"/>
                  </a:cubicBezTo>
                  <a:cubicBezTo>
                    <a:pt x="282" y="228"/>
                    <a:pt x="282"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4" name="Google Shape;12924;p40"/>
            <p:cNvSpPr/>
            <p:nvPr/>
          </p:nvSpPr>
          <p:spPr>
            <a:xfrm>
              <a:off x="5115278" y="2170663"/>
              <a:ext cx="9466" cy="7627"/>
            </a:xfrm>
            <a:custGeom>
              <a:avLst/>
              <a:gdLst/>
              <a:ahLst/>
              <a:cxnLst/>
              <a:rect l="l" t="t" r="r" b="b"/>
              <a:pathLst>
                <a:path w="283" h="228" extrusionOk="0">
                  <a:moveTo>
                    <a:pt x="134" y="1"/>
                  </a:moveTo>
                  <a:cubicBezTo>
                    <a:pt x="1" y="1"/>
                    <a:pt x="1" y="227"/>
                    <a:pt x="134" y="227"/>
                  </a:cubicBezTo>
                  <a:cubicBezTo>
                    <a:pt x="282" y="227"/>
                    <a:pt x="2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5" name="Google Shape;12925;p40"/>
            <p:cNvSpPr/>
            <p:nvPr/>
          </p:nvSpPr>
          <p:spPr>
            <a:xfrm>
              <a:off x="5046805" y="2133299"/>
              <a:ext cx="9700" cy="7593"/>
            </a:xfrm>
            <a:custGeom>
              <a:avLst/>
              <a:gdLst/>
              <a:ahLst/>
              <a:cxnLst/>
              <a:rect l="l" t="t" r="r" b="b"/>
              <a:pathLst>
                <a:path w="290" h="227" extrusionOk="0">
                  <a:moveTo>
                    <a:pt x="141" y="0"/>
                  </a:moveTo>
                  <a:cubicBezTo>
                    <a:pt x="0" y="0"/>
                    <a:pt x="0" y="227"/>
                    <a:pt x="141" y="227"/>
                  </a:cubicBezTo>
                  <a:cubicBezTo>
                    <a:pt x="290" y="227"/>
                    <a:pt x="290"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6" name="Google Shape;12926;p40"/>
            <p:cNvSpPr/>
            <p:nvPr/>
          </p:nvSpPr>
          <p:spPr>
            <a:xfrm>
              <a:off x="5007067" y="2004951"/>
              <a:ext cx="9466" cy="7593"/>
            </a:xfrm>
            <a:custGeom>
              <a:avLst/>
              <a:gdLst/>
              <a:ahLst/>
              <a:cxnLst/>
              <a:rect l="l" t="t" r="r" b="b"/>
              <a:pathLst>
                <a:path w="283" h="227" extrusionOk="0">
                  <a:moveTo>
                    <a:pt x="134" y="0"/>
                  </a:moveTo>
                  <a:cubicBezTo>
                    <a:pt x="1" y="0"/>
                    <a:pt x="1" y="219"/>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7" name="Google Shape;12927;p40"/>
            <p:cNvSpPr/>
            <p:nvPr/>
          </p:nvSpPr>
          <p:spPr>
            <a:xfrm>
              <a:off x="5071391" y="2094096"/>
              <a:ext cx="9433" cy="7593"/>
            </a:xfrm>
            <a:custGeom>
              <a:avLst/>
              <a:gdLst/>
              <a:ahLst/>
              <a:cxnLst/>
              <a:rect l="l" t="t" r="r" b="b"/>
              <a:pathLst>
                <a:path w="282" h="227" extrusionOk="0">
                  <a:moveTo>
                    <a:pt x="141" y="0"/>
                  </a:moveTo>
                  <a:cubicBezTo>
                    <a:pt x="0" y="0"/>
                    <a:pt x="0" y="227"/>
                    <a:pt x="141" y="227"/>
                  </a:cubicBezTo>
                  <a:cubicBezTo>
                    <a:pt x="281" y="227"/>
                    <a:pt x="281"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3" name="Picture 2" descr="A group of yellow flowers&#10;&#10;Description automatically generated">
            <a:extLst>
              <a:ext uri="{FF2B5EF4-FFF2-40B4-BE49-F238E27FC236}">
                <a16:creationId xmlns:a16="http://schemas.microsoft.com/office/drawing/2014/main" id="{3487273E-B30C-0C2E-7139-03D53A5806CF}"/>
              </a:ext>
            </a:extLst>
          </p:cNvPr>
          <p:cNvPicPr>
            <a:picLocks noChangeAspect="1"/>
          </p:cNvPicPr>
          <p:nvPr/>
        </p:nvPicPr>
        <p:blipFill>
          <a:blip r:embed="rId3"/>
          <a:stretch>
            <a:fillRect/>
          </a:stretch>
        </p:blipFill>
        <p:spPr>
          <a:xfrm rot="11255456">
            <a:off x="5582901" y="-220472"/>
            <a:ext cx="4184207" cy="4476753"/>
          </a:xfrm>
          <a:prstGeom prst="rect">
            <a:avLst/>
          </a:prstGeom>
        </p:spPr>
      </p:pic>
      <p:grpSp>
        <p:nvGrpSpPr>
          <p:cNvPr id="12600" name="Group 12599">
            <a:extLst>
              <a:ext uri="{FF2B5EF4-FFF2-40B4-BE49-F238E27FC236}">
                <a16:creationId xmlns:a16="http://schemas.microsoft.com/office/drawing/2014/main" id="{2A291431-7BB6-5EEB-120B-A46659161006}"/>
              </a:ext>
            </a:extLst>
          </p:cNvPr>
          <p:cNvGrpSpPr/>
          <p:nvPr/>
        </p:nvGrpSpPr>
        <p:grpSpPr>
          <a:xfrm>
            <a:off x="4948574" y="1229765"/>
            <a:ext cx="2621178" cy="3373615"/>
            <a:chOff x="1643951" y="388911"/>
            <a:chExt cx="3409701" cy="4215163"/>
          </a:xfrm>
        </p:grpSpPr>
        <p:sp>
          <p:nvSpPr>
            <p:cNvPr id="12601" name="Google Shape;2254;p65">
              <a:extLst>
                <a:ext uri="{FF2B5EF4-FFF2-40B4-BE49-F238E27FC236}">
                  <a16:creationId xmlns:a16="http://schemas.microsoft.com/office/drawing/2014/main" id="{A751591B-E7B8-8E63-CD4F-A167DC2FC64C}"/>
                </a:ext>
              </a:extLst>
            </p:cNvPr>
            <p:cNvSpPr/>
            <p:nvPr/>
          </p:nvSpPr>
          <p:spPr>
            <a:xfrm>
              <a:off x="3335526" y="2575335"/>
              <a:ext cx="366953" cy="299931"/>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2" name="Google Shape;2255;p65">
              <a:extLst>
                <a:ext uri="{FF2B5EF4-FFF2-40B4-BE49-F238E27FC236}">
                  <a16:creationId xmlns:a16="http://schemas.microsoft.com/office/drawing/2014/main" id="{6B4DFFBE-BFD6-F5E3-6EDB-92AE6C3B5242}"/>
                </a:ext>
              </a:extLst>
            </p:cNvPr>
            <p:cNvSpPr/>
            <p:nvPr/>
          </p:nvSpPr>
          <p:spPr>
            <a:xfrm>
              <a:off x="3472142" y="2646528"/>
              <a:ext cx="52213" cy="170614"/>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3" name="Google Shape;2268;p65">
              <a:extLst>
                <a:ext uri="{FF2B5EF4-FFF2-40B4-BE49-F238E27FC236}">
                  <a16:creationId xmlns:a16="http://schemas.microsoft.com/office/drawing/2014/main" id="{64E66A39-93CB-BD4A-BF81-E3E5361445A7}"/>
                </a:ext>
              </a:extLst>
            </p:cNvPr>
            <p:cNvSpPr/>
            <p:nvPr/>
          </p:nvSpPr>
          <p:spPr>
            <a:xfrm>
              <a:off x="2612048" y="3044698"/>
              <a:ext cx="117636" cy="181669"/>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4" name="Google Shape;2310;p65">
              <a:extLst>
                <a:ext uri="{FF2B5EF4-FFF2-40B4-BE49-F238E27FC236}">
                  <a16:creationId xmlns:a16="http://schemas.microsoft.com/office/drawing/2014/main" id="{41B045C2-443E-DA82-723F-B30D23DB05E9}"/>
                </a:ext>
              </a:extLst>
            </p:cNvPr>
            <p:cNvSpPr/>
            <p:nvPr/>
          </p:nvSpPr>
          <p:spPr>
            <a:xfrm>
              <a:off x="2464725" y="3106784"/>
              <a:ext cx="39004" cy="38934"/>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5" name="Google Shape;2311;p65">
              <a:extLst>
                <a:ext uri="{FF2B5EF4-FFF2-40B4-BE49-F238E27FC236}">
                  <a16:creationId xmlns:a16="http://schemas.microsoft.com/office/drawing/2014/main" id="{725E2C37-CD8B-A863-8F54-6863E93AE799}"/>
                </a:ext>
              </a:extLst>
            </p:cNvPr>
            <p:cNvSpPr/>
            <p:nvPr/>
          </p:nvSpPr>
          <p:spPr>
            <a:xfrm>
              <a:off x="2473833" y="2908081"/>
              <a:ext cx="38169" cy="38169"/>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6" name="Google Shape;2312;p65">
              <a:extLst>
                <a:ext uri="{FF2B5EF4-FFF2-40B4-BE49-F238E27FC236}">
                  <a16:creationId xmlns:a16="http://schemas.microsoft.com/office/drawing/2014/main" id="{7862BEB3-B3B7-4AC7-F03A-AC160DAECA31}"/>
                </a:ext>
              </a:extLst>
            </p:cNvPr>
            <p:cNvSpPr/>
            <p:nvPr/>
          </p:nvSpPr>
          <p:spPr>
            <a:xfrm>
              <a:off x="2476336" y="2702844"/>
              <a:ext cx="38934" cy="38934"/>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7" name="Google Shape;2316;p65">
              <a:extLst>
                <a:ext uri="{FF2B5EF4-FFF2-40B4-BE49-F238E27FC236}">
                  <a16:creationId xmlns:a16="http://schemas.microsoft.com/office/drawing/2014/main" id="{D241CA11-8B74-3540-7642-D0434FBCFA00}"/>
                </a:ext>
              </a:extLst>
            </p:cNvPr>
            <p:cNvSpPr/>
            <p:nvPr/>
          </p:nvSpPr>
          <p:spPr>
            <a:xfrm>
              <a:off x="2287575" y="3034756"/>
              <a:ext cx="401576" cy="371611"/>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4" name="Google Shape;2317;p65">
              <a:extLst>
                <a:ext uri="{FF2B5EF4-FFF2-40B4-BE49-F238E27FC236}">
                  <a16:creationId xmlns:a16="http://schemas.microsoft.com/office/drawing/2014/main" id="{CFBE1D43-6A76-8C08-E28A-DD97E7B9F093}"/>
                </a:ext>
              </a:extLst>
            </p:cNvPr>
            <p:cNvSpPr/>
            <p:nvPr/>
          </p:nvSpPr>
          <p:spPr>
            <a:xfrm>
              <a:off x="3595480" y="3789936"/>
              <a:ext cx="334485" cy="748645"/>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5" name="Google Shape;2318;p65">
              <a:extLst>
                <a:ext uri="{FF2B5EF4-FFF2-40B4-BE49-F238E27FC236}">
                  <a16:creationId xmlns:a16="http://schemas.microsoft.com/office/drawing/2014/main" id="{3EB14CD0-190D-4C39-4812-F8AB60825663}"/>
                </a:ext>
              </a:extLst>
            </p:cNvPr>
            <p:cNvSpPr/>
            <p:nvPr/>
          </p:nvSpPr>
          <p:spPr>
            <a:xfrm>
              <a:off x="3888528" y="4415522"/>
              <a:ext cx="191263" cy="116732"/>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6" name="Google Shape;2319;p65">
              <a:extLst>
                <a:ext uri="{FF2B5EF4-FFF2-40B4-BE49-F238E27FC236}">
                  <a16:creationId xmlns:a16="http://schemas.microsoft.com/office/drawing/2014/main" id="{72D37A7F-E00C-6222-FBF1-0D9E26006212}"/>
                </a:ext>
              </a:extLst>
            </p:cNvPr>
            <p:cNvSpPr/>
            <p:nvPr/>
          </p:nvSpPr>
          <p:spPr>
            <a:xfrm>
              <a:off x="3602084" y="4512301"/>
              <a:ext cx="487370" cy="53951"/>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7" name="Google Shape;2320;p65">
              <a:extLst>
                <a:ext uri="{FF2B5EF4-FFF2-40B4-BE49-F238E27FC236}">
                  <a16:creationId xmlns:a16="http://schemas.microsoft.com/office/drawing/2014/main" id="{CF56B3C0-99A4-238B-7B11-FB27F1C73ED5}"/>
                </a:ext>
              </a:extLst>
            </p:cNvPr>
            <p:cNvSpPr/>
            <p:nvPr/>
          </p:nvSpPr>
          <p:spPr>
            <a:xfrm>
              <a:off x="3931563" y="4439508"/>
              <a:ext cx="99421" cy="115968"/>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8" name="Google Shape;2321;p65">
              <a:extLst>
                <a:ext uri="{FF2B5EF4-FFF2-40B4-BE49-F238E27FC236}">
                  <a16:creationId xmlns:a16="http://schemas.microsoft.com/office/drawing/2014/main" id="{40D5BA7F-B08A-4B3D-13CB-FF02BD80D41D}"/>
                </a:ext>
              </a:extLst>
            </p:cNvPr>
            <p:cNvSpPr/>
            <p:nvPr/>
          </p:nvSpPr>
          <p:spPr>
            <a:xfrm>
              <a:off x="3862873" y="4414688"/>
              <a:ext cx="105191" cy="121738"/>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9" name="Google Shape;2323;p65">
              <a:extLst>
                <a:ext uri="{FF2B5EF4-FFF2-40B4-BE49-F238E27FC236}">
                  <a16:creationId xmlns:a16="http://schemas.microsoft.com/office/drawing/2014/main" id="{D2AF124E-8412-BB22-93AF-AE7132C52973}"/>
                </a:ext>
              </a:extLst>
            </p:cNvPr>
            <p:cNvSpPr/>
            <p:nvPr/>
          </p:nvSpPr>
          <p:spPr>
            <a:xfrm>
              <a:off x="3092188" y="3764282"/>
              <a:ext cx="351032" cy="774647"/>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0" name="Google Shape;2324;p65">
              <a:extLst>
                <a:ext uri="{FF2B5EF4-FFF2-40B4-BE49-F238E27FC236}">
                  <a16:creationId xmlns:a16="http://schemas.microsoft.com/office/drawing/2014/main" id="{C796C6F7-0112-F557-4E6E-150F2091775C}"/>
                </a:ext>
              </a:extLst>
            </p:cNvPr>
            <p:cNvSpPr/>
            <p:nvPr/>
          </p:nvSpPr>
          <p:spPr>
            <a:xfrm>
              <a:off x="2950844" y="4512301"/>
              <a:ext cx="487440" cy="53951"/>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1" name="Google Shape;2327;p65">
              <a:extLst>
                <a:ext uri="{FF2B5EF4-FFF2-40B4-BE49-F238E27FC236}">
                  <a16:creationId xmlns:a16="http://schemas.microsoft.com/office/drawing/2014/main" id="{407FB2AB-725D-1ACD-3681-AA76445C6790}"/>
                </a:ext>
              </a:extLst>
            </p:cNvPr>
            <p:cNvSpPr/>
            <p:nvPr/>
          </p:nvSpPr>
          <p:spPr>
            <a:xfrm>
              <a:off x="2972953" y="2698672"/>
              <a:ext cx="1116780" cy="1242550"/>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2" name="Google Shape;2328;p65">
              <a:extLst>
                <a:ext uri="{FF2B5EF4-FFF2-40B4-BE49-F238E27FC236}">
                  <a16:creationId xmlns:a16="http://schemas.microsoft.com/office/drawing/2014/main" id="{B7164D67-BFE5-52E8-EFBF-EABB1596A1C9}"/>
                </a:ext>
              </a:extLst>
            </p:cNvPr>
            <p:cNvSpPr/>
            <p:nvPr/>
          </p:nvSpPr>
          <p:spPr>
            <a:xfrm>
              <a:off x="3174992" y="2772369"/>
              <a:ext cx="717707" cy="73001"/>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3" name="Google Shape;2329;p65">
              <a:extLst>
                <a:ext uri="{FF2B5EF4-FFF2-40B4-BE49-F238E27FC236}">
                  <a16:creationId xmlns:a16="http://schemas.microsoft.com/office/drawing/2014/main" id="{A5AC719B-D044-4E4B-4E2E-C99CF76D9E60}"/>
                </a:ext>
              </a:extLst>
            </p:cNvPr>
            <p:cNvSpPr/>
            <p:nvPr/>
          </p:nvSpPr>
          <p:spPr>
            <a:xfrm>
              <a:off x="2509430" y="1893364"/>
              <a:ext cx="1988415" cy="1332655"/>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4" name="Google Shape;2330;p65">
              <a:extLst>
                <a:ext uri="{FF2B5EF4-FFF2-40B4-BE49-F238E27FC236}">
                  <a16:creationId xmlns:a16="http://schemas.microsoft.com/office/drawing/2014/main" id="{B5A540D7-D702-E54D-096B-44C22F61F6B3}"/>
                </a:ext>
              </a:extLst>
            </p:cNvPr>
            <p:cNvSpPr/>
            <p:nvPr/>
          </p:nvSpPr>
          <p:spPr>
            <a:xfrm>
              <a:off x="3262733" y="1897327"/>
              <a:ext cx="485980" cy="27594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5" name="Google Shape;2331;p65">
              <a:extLst>
                <a:ext uri="{FF2B5EF4-FFF2-40B4-BE49-F238E27FC236}">
                  <a16:creationId xmlns:a16="http://schemas.microsoft.com/office/drawing/2014/main" id="{6939A094-BE21-83DB-D3FC-0CBB51E65773}"/>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6" name="Google Shape;2332;p65">
              <a:extLst>
                <a:ext uri="{FF2B5EF4-FFF2-40B4-BE49-F238E27FC236}">
                  <a16:creationId xmlns:a16="http://schemas.microsoft.com/office/drawing/2014/main" id="{FD34449F-4DB6-5B4A-02DC-0191A86C836F}"/>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7" name="Google Shape;2333;p65">
              <a:extLst>
                <a:ext uri="{FF2B5EF4-FFF2-40B4-BE49-F238E27FC236}">
                  <a16:creationId xmlns:a16="http://schemas.microsoft.com/office/drawing/2014/main" id="{16A45A55-CF7F-67C4-8D3B-3C7EF437979F}"/>
                </a:ext>
              </a:extLst>
            </p:cNvPr>
            <p:cNvSpPr/>
            <p:nvPr/>
          </p:nvSpPr>
          <p:spPr>
            <a:xfrm>
              <a:off x="2774320" y="844093"/>
              <a:ext cx="1227673" cy="107353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8" name="Google Shape;2334;p65">
              <a:extLst>
                <a:ext uri="{FF2B5EF4-FFF2-40B4-BE49-F238E27FC236}">
                  <a16:creationId xmlns:a16="http://schemas.microsoft.com/office/drawing/2014/main" id="{CF0A1A06-1CF7-8378-798A-CA9D9954EF55}"/>
                </a:ext>
              </a:extLst>
            </p:cNvPr>
            <p:cNvSpPr/>
            <p:nvPr/>
          </p:nvSpPr>
          <p:spPr>
            <a:xfrm>
              <a:off x="3356244" y="1667269"/>
              <a:ext cx="274068" cy="405678"/>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9" name="Google Shape;2335;p65">
              <a:extLst>
                <a:ext uri="{FF2B5EF4-FFF2-40B4-BE49-F238E27FC236}">
                  <a16:creationId xmlns:a16="http://schemas.microsoft.com/office/drawing/2014/main" id="{3B759463-8FDD-D323-7C13-6A79207F609A}"/>
                </a:ext>
              </a:extLst>
            </p:cNvPr>
            <p:cNvSpPr/>
            <p:nvPr/>
          </p:nvSpPr>
          <p:spPr>
            <a:xfrm>
              <a:off x="2831400" y="1513271"/>
              <a:ext cx="303059" cy="304728"/>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0" name="Google Shape;2336;p65">
              <a:extLst>
                <a:ext uri="{FF2B5EF4-FFF2-40B4-BE49-F238E27FC236}">
                  <a16:creationId xmlns:a16="http://schemas.microsoft.com/office/drawing/2014/main" id="{8368E5DD-BD15-1CC8-54C9-55FEFAD77966}"/>
                </a:ext>
              </a:extLst>
            </p:cNvPr>
            <p:cNvSpPr/>
            <p:nvPr/>
          </p:nvSpPr>
          <p:spPr>
            <a:xfrm>
              <a:off x="2855455" y="1615125"/>
              <a:ext cx="261623" cy="81622"/>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1" name="Google Shape;2337;p65">
              <a:extLst>
                <a:ext uri="{FF2B5EF4-FFF2-40B4-BE49-F238E27FC236}">
                  <a16:creationId xmlns:a16="http://schemas.microsoft.com/office/drawing/2014/main" id="{639BACD3-0D2A-D0DB-88E6-4F643307F7E2}"/>
                </a:ext>
              </a:extLst>
            </p:cNvPr>
            <p:cNvSpPr/>
            <p:nvPr/>
          </p:nvSpPr>
          <p:spPr>
            <a:xfrm>
              <a:off x="2963845" y="1660177"/>
              <a:ext cx="202874" cy="64658"/>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2" name="Google Shape;2338;p65">
              <a:extLst>
                <a:ext uri="{FF2B5EF4-FFF2-40B4-BE49-F238E27FC236}">
                  <a16:creationId xmlns:a16="http://schemas.microsoft.com/office/drawing/2014/main" id="{43C1477A-683A-B249-3826-6ADE0A8F6E85}"/>
                </a:ext>
              </a:extLst>
            </p:cNvPr>
            <p:cNvSpPr/>
            <p:nvPr/>
          </p:nvSpPr>
          <p:spPr>
            <a:xfrm>
              <a:off x="2831400" y="888658"/>
              <a:ext cx="1099399" cy="1018611"/>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3" name="Google Shape;2339;p65">
              <a:extLst>
                <a:ext uri="{FF2B5EF4-FFF2-40B4-BE49-F238E27FC236}">
                  <a16:creationId xmlns:a16="http://schemas.microsoft.com/office/drawing/2014/main" id="{EB886A71-D2F5-1820-F184-6794F64FBB7C}"/>
                </a:ext>
              </a:extLst>
            </p:cNvPr>
            <p:cNvSpPr/>
            <p:nvPr/>
          </p:nvSpPr>
          <p:spPr>
            <a:xfrm>
              <a:off x="2734551" y="854661"/>
              <a:ext cx="1138333" cy="684404"/>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4" name="Google Shape;2340;p65">
              <a:extLst>
                <a:ext uri="{FF2B5EF4-FFF2-40B4-BE49-F238E27FC236}">
                  <a16:creationId xmlns:a16="http://schemas.microsoft.com/office/drawing/2014/main" id="{E008F9D3-2206-A667-C3EE-9A5960D2DF9D}"/>
                </a:ext>
              </a:extLst>
            </p:cNvPr>
            <p:cNvSpPr/>
            <p:nvPr/>
          </p:nvSpPr>
          <p:spPr>
            <a:xfrm>
              <a:off x="3794113" y="1276816"/>
              <a:ext cx="286513" cy="304311"/>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5" name="Google Shape;2341;p65">
              <a:extLst>
                <a:ext uri="{FF2B5EF4-FFF2-40B4-BE49-F238E27FC236}">
                  <a16:creationId xmlns:a16="http://schemas.microsoft.com/office/drawing/2014/main" id="{B53FCD64-D8EF-3342-09A6-C29BC8D9BF42}"/>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6" name="Google Shape;2342;p65">
              <a:extLst>
                <a:ext uri="{FF2B5EF4-FFF2-40B4-BE49-F238E27FC236}">
                  <a16:creationId xmlns:a16="http://schemas.microsoft.com/office/drawing/2014/main" id="{AC065B82-7218-E05C-9211-71959D8296B7}"/>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7" name="Google Shape;2343;p65">
              <a:extLst>
                <a:ext uri="{FF2B5EF4-FFF2-40B4-BE49-F238E27FC236}">
                  <a16:creationId xmlns:a16="http://schemas.microsoft.com/office/drawing/2014/main" id="{59D15353-5C3B-4F6C-8908-99D797417C06}"/>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8" name="Google Shape;2344;p65">
              <a:extLst>
                <a:ext uri="{FF2B5EF4-FFF2-40B4-BE49-F238E27FC236}">
                  <a16:creationId xmlns:a16="http://schemas.microsoft.com/office/drawing/2014/main" id="{D4BA8B49-BC52-1EE8-92C0-AC8F695A681E}"/>
                </a:ext>
              </a:extLst>
            </p:cNvPr>
            <p:cNvSpPr/>
            <p:nvPr/>
          </p:nvSpPr>
          <p:spPr>
            <a:xfrm>
              <a:off x="3812328" y="1391115"/>
              <a:ext cx="236037" cy="189317"/>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9" name="Google Shape;2345;p65">
              <a:extLst>
                <a:ext uri="{FF2B5EF4-FFF2-40B4-BE49-F238E27FC236}">
                  <a16:creationId xmlns:a16="http://schemas.microsoft.com/office/drawing/2014/main" id="{D5C8B342-4250-4B8F-609A-CB9148366F05}"/>
                </a:ext>
              </a:extLst>
            </p:cNvPr>
            <p:cNvSpPr/>
            <p:nvPr/>
          </p:nvSpPr>
          <p:spPr>
            <a:xfrm>
              <a:off x="3958887" y="1378392"/>
              <a:ext cx="77034" cy="30035"/>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0" name="Google Shape;2346;p65">
              <a:extLst>
                <a:ext uri="{FF2B5EF4-FFF2-40B4-BE49-F238E27FC236}">
                  <a16:creationId xmlns:a16="http://schemas.microsoft.com/office/drawing/2014/main" id="{99DED3A3-3C53-D52C-F0B0-159A92B4D6A8}"/>
                </a:ext>
              </a:extLst>
            </p:cNvPr>
            <p:cNvSpPr/>
            <p:nvPr/>
          </p:nvSpPr>
          <p:spPr>
            <a:xfrm>
              <a:off x="3812328" y="1389099"/>
              <a:ext cx="62990" cy="52283"/>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1" name="Google Shape;2347;p65">
              <a:extLst>
                <a:ext uri="{FF2B5EF4-FFF2-40B4-BE49-F238E27FC236}">
                  <a16:creationId xmlns:a16="http://schemas.microsoft.com/office/drawing/2014/main" id="{8E67040C-B207-D6EF-63E0-863BF4A0DA9B}"/>
                </a:ext>
              </a:extLst>
            </p:cNvPr>
            <p:cNvSpPr/>
            <p:nvPr/>
          </p:nvSpPr>
          <p:spPr>
            <a:xfrm>
              <a:off x="3819837" y="1377280"/>
              <a:ext cx="185493" cy="60765"/>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2" name="Google Shape;2348;p65">
              <a:extLst>
                <a:ext uri="{FF2B5EF4-FFF2-40B4-BE49-F238E27FC236}">
                  <a16:creationId xmlns:a16="http://schemas.microsoft.com/office/drawing/2014/main" id="{11A9917F-DB1E-C010-7CA8-B64E2B465EC4}"/>
                </a:ext>
              </a:extLst>
            </p:cNvPr>
            <p:cNvSpPr/>
            <p:nvPr/>
          </p:nvSpPr>
          <p:spPr>
            <a:xfrm>
              <a:off x="3813997" y="1442912"/>
              <a:ext cx="2572" cy="4241"/>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3" name="Google Shape;2349;p65">
              <a:extLst>
                <a:ext uri="{FF2B5EF4-FFF2-40B4-BE49-F238E27FC236}">
                  <a16:creationId xmlns:a16="http://schemas.microsoft.com/office/drawing/2014/main" id="{97EC52A0-FCB3-0CA3-0E5F-A877E1769BF4}"/>
                </a:ext>
              </a:extLst>
            </p:cNvPr>
            <p:cNvSpPr/>
            <p:nvPr/>
          </p:nvSpPr>
          <p:spPr>
            <a:xfrm>
              <a:off x="3813997" y="1428659"/>
              <a:ext cx="125075" cy="34554"/>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4" name="Google Shape;2350;p65">
              <a:extLst>
                <a:ext uri="{FF2B5EF4-FFF2-40B4-BE49-F238E27FC236}">
                  <a16:creationId xmlns:a16="http://schemas.microsoft.com/office/drawing/2014/main" id="{CDE5646E-9776-3BD6-3971-D9F6C7D851CF}"/>
                </a:ext>
              </a:extLst>
            </p:cNvPr>
            <p:cNvSpPr/>
            <p:nvPr/>
          </p:nvSpPr>
          <p:spPr>
            <a:xfrm>
              <a:off x="3812328" y="1447083"/>
              <a:ext cx="1738" cy="4171"/>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5" name="Google Shape;2351;p65">
              <a:extLst>
                <a:ext uri="{FF2B5EF4-FFF2-40B4-BE49-F238E27FC236}">
                  <a16:creationId xmlns:a16="http://schemas.microsoft.com/office/drawing/2014/main" id="{78A6827A-E73E-C815-481F-DC373E02343F}"/>
                </a:ext>
              </a:extLst>
            </p:cNvPr>
            <p:cNvSpPr/>
            <p:nvPr/>
          </p:nvSpPr>
          <p:spPr>
            <a:xfrm>
              <a:off x="3813162" y="1437975"/>
              <a:ext cx="6744" cy="7509"/>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6" name="Google Shape;2352;p65">
              <a:extLst>
                <a:ext uri="{FF2B5EF4-FFF2-40B4-BE49-F238E27FC236}">
                  <a16:creationId xmlns:a16="http://schemas.microsoft.com/office/drawing/2014/main" id="{3A322C25-3DC8-2EA9-3E8C-73633D8F3081}"/>
                </a:ext>
              </a:extLst>
            </p:cNvPr>
            <p:cNvSpPr/>
            <p:nvPr/>
          </p:nvSpPr>
          <p:spPr>
            <a:xfrm>
              <a:off x="3816500" y="1436307"/>
              <a:ext cx="6674" cy="6674"/>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7" name="Google Shape;2353;p65">
              <a:extLst>
                <a:ext uri="{FF2B5EF4-FFF2-40B4-BE49-F238E27FC236}">
                  <a16:creationId xmlns:a16="http://schemas.microsoft.com/office/drawing/2014/main" id="{B70D6262-A960-B8F2-1EA3-BB44FAC03710}"/>
                </a:ext>
              </a:extLst>
            </p:cNvPr>
            <p:cNvSpPr/>
            <p:nvPr/>
          </p:nvSpPr>
          <p:spPr>
            <a:xfrm>
              <a:off x="3501134" y="1491371"/>
              <a:ext cx="96084" cy="8496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8" name="Google Shape;2354;p65">
              <a:extLst>
                <a:ext uri="{FF2B5EF4-FFF2-40B4-BE49-F238E27FC236}">
                  <a16:creationId xmlns:a16="http://schemas.microsoft.com/office/drawing/2014/main" id="{12F1ED97-D3AE-C1A4-3530-0EB6724C424C}"/>
                </a:ext>
              </a:extLst>
            </p:cNvPr>
            <p:cNvSpPr/>
            <p:nvPr/>
          </p:nvSpPr>
          <p:spPr>
            <a:xfrm>
              <a:off x="3109569" y="1581892"/>
              <a:ext cx="84473" cy="81414"/>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9" name="Google Shape;2355;p65">
              <a:extLst>
                <a:ext uri="{FF2B5EF4-FFF2-40B4-BE49-F238E27FC236}">
                  <a16:creationId xmlns:a16="http://schemas.microsoft.com/office/drawing/2014/main" id="{BA1F79D8-874B-498C-0756-F6F44003E69A}"/>
                </a:ext>
              </a:extLst>
            </p:cNvPr>
            <p:cNvSpPr/>
            <p:nvPr/>
          </p:nvSpPr>
          <p:spPr>
            <a:xfrm>
              <a:off x="3407554" y="1219180"/>
              <a:ext cx="297706" cy="10387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0" name="Google Shape;2356;p65">
              <a:extLst>
                <a:ext uri="{FF2B5EF4-FFF2-40B4-BE49-F238E27FC236}">
                  <a16:creationId xmlns:a16="http://schemas.microsoft.com/office/drawing/2014/main" id="{4EA3D2DE-0E59-EEDF-7FC5-574D4520FCAB}"/>
                </a:ext>
              </a:extLst>
            </p:cNvPr>
            <p:cNvSpPr/>
            <p:nvPr/>
          </p:nvSpPr>
          <p:spPr>
            <a:xfrm>
              <a:off x="2975734" y="1297952"/>
              <a:ext cx="237358" cy="172561"/>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2" name="Google Shape;2357;p65">
              <a:extLst>
                <a:ext uri="{FF2B5EF4-FFF2-40B4-BE49-F238E27FC236}">
                  <a16:creationId xmlns:a16="http://schemas.microsoft.com/office/drawing/2014/main" id="{11C32C5E-FABF-E556-3E58-7553F92051C2}"/>
                </a:ext>
              </a:extLst>
            </p:cNvPr>
            <p:cNvSpPr/>
            <p:nvPr/>
          </p:nvSpPr>
          <p:spPr>
            <a:xfrm>
              <a:off x="3354575" y="1383329"/>
              <a:ext cx="38169" cy="171449"/>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3" name="Google Shape;2358;p65">
              <a:extLst>
                <a:ext uri="{FF2B5EF4-FFF2-40B4-BE49-F238E27FC236}">
                  <a16:creationId xmlns:a16="http://schemas.microsoft.com/office/drawing/2014/main" id="{148563FB-A629-D7F6-E55C-4EDBF2AE760D}"/>
                </a:ext>
              </a:extLst>
            </p:cNvPr>
            <p:cNvSpPr/>
            <p:nvPr/>
          </p:nvSpPr>
          <p:spPr>
            <a:xfrm>
              <a:off x="2891052" y="1286133"/>
              <a:ext cx="952006" cy="492028"/>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6" name="Google Shape;2359;p65">
              <a:extLst>
                <a:ext uri="{FF2B5EF4-FFF2-40B4-BE49-F238E27FC236}">
                  <a16:creationId xmlns:a16="http://schemas.microsoft.com/office/drawing/2014/main" id="{6ED45FEF-3AAE-DB1D-E87A-667507A602B2}"/>
                </a:ext>
              </a:extLst>
            </p:cNvPr>
            <p:cNvSpPr/>
            <p:nvPr/>
          </p:nvSpPr>
          <p:spPr>
            <a:xfrm>
              <a:off x="3331424" y="1663306"/>
              <a:ext cx="123407" cy="58818"/>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7" name="Google Shape;2360;p65">
              <a:extLst>
                <a:ext uri="{FF2B5EF4-FFF2-40B4-BE49-F238E27FC236}">
                  <a16:creationId xmlns:a16="http://schemas.microsoft.com/office/drawing/2014/main" id="{FB4E8A23-5226-05DD-A8EC-0C6B993963C3}"/>
                </a:ext>
              </a:extLst>
            </p:cNvPr>
            <p:cNvSpPr/>
            <p:nvPr/>
          </p:nvSpPr>
          <p:spPr>
            <a:xfrm>
              <a:off x="3288388" y="1545183"/>
              <a:ext cx="96084" cy="102271"/>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8" name="Google Shape;2361;p65">
              <a:extLst>
                <a:ext uri="{FF2B5EF4-FFF2-40B4-BE49-F238E27FC236}">
                  <a16:creationId xmlns:a16="http://schemas.microsoft.com/office/drawing/2014/main" id="{007BEF3A-E2DD-EF87-FE8A-92EE31D1FD06}"/>
                </a:ext>
              </a:extLst>
            </p:cNvPr>
            <p:cNvSpPr/>
            <p:nvPr/>
          </p:nvSpPr>
          <p:spPr>
            <a:xfrm>
              <a:off x="3297495" y="1555055"/>
              <a:ext cx="82804" cy="88297"/>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9" name="Google Shape;2362;p65">
              <a:extLst>
                <a:ext uri="{FF2B5EF4-FFF2-40B4-BE49-F238E27FC236}">
                  <a16:creationId xmlns:a16="http://schemas.microsoft.com/office/drawing/2014/main" id="{0D3779D1-B6CF-91B5-DCD9-A57A69255CE9}"/>
                </a:ext>
              </a:extLst>
            </p:cNvPr>
            <p:cNvSpPr/>
            <p:nvPr/>
          </p:nvSpPr>
          <p:spPr>
            <a:xfrm>
              <a:off x="3064030" y="2200386"/>
              <a:ext cx="69595" cy="546397"/>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0" name="Google Shape;2363;p65">
              <a:extLst>
                <a:ext uri="{FF2B5EF4-FFF2-40B4-BE49-F238E27FC236}">
                  <a16:creationId xmlns:a16="http://schemas.microsoft.com/office/drawing/2014/main" id="{9036DA6E-1AC4-ED8F-583F-1512E6D049CB}"/>
                </a:ext>
              </a:extLst>
            </p:cNvPr>
            <p:cNvSpPr/>
            <p:nvPr/>
          </p:nvSpPr>
          <p:spPr>
            <a:xfrm>
              <a:off x="3232907" y="2548846"/>
              <a:ext cx="570383" cy="120556"/>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1" name="Google Shape;2364;p65">
              <a:extLst>
                <a:ext uri="{FF2B5EF4-FFF2-40B4-BE49-F238E27FC236}">
                  <a16:creationId xmlns:a16="http://schemas.microsoft.com/office/drawing/2014/main" id="{D54826DA-6D0C-F72C-BEC1-6D6B0F9A1B9F}"/>
                </a:ext>
              </a:extLst>
            </p:cNvPr>
            <p:cNvSpPr/>
            <p:nvPr/>
          </p:nvSpPr>
          <p:spPr>
            <a:xfrm>
              <a:off x="3416661" y="2696169"/>
              <a:ext cx="298054" cy="61182"/>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2" name="Google Shape;2413;p65">
              <a:extLst>
                <a:ext uri="{FF2B5EF4-FFF2-40B4-BE49-F238E27FC236}">
                  <a16:creationId xmlns:a16="http://schemas.microsoft.com/office/drawing/2014/main" id="{4819AE28-A9E1-C610-5EF3-D4E2483C775C}"/>
                </a:ext>
              </a:extLst>
            </p:cNvPr>
            <p:cNvSpPr/>
            <p:nvPr/>
          </p:nvSpPr>
          <p:spPr>
            <a:xfrm>
              <a:off x="3758516" y="2332623"/>
              <a:ext cx="873443" cy="64178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3" name="Google Shape;2414;p65">
              <a:extLst>
                <a:ext uri="{FF2B5EF4-FFF2-40B4-BE49-F238E27FC236}">
                  <a16:creationId xmlns:a16="http://schemas.microsoft.com/office/drawing/2014/main" id="{C24F75EA-7F73-C135-25FB-FC51DA4FBD55}"/>
                </a:ext>
              </a:extLst>
            </p:cNvPr>
            <p:cNvSpPr/>
            <p:nvPr/>
          </p:nvSpPr>
          <p:spPr>
            <a:xfrm>
              <a:off x="3882687" y="3650608"/>
              <a:ext cx="664798" cy="862736"/>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4" name="Google Shape;2415;p65">
              <a:extLst>
                <a:ext uri="{FF2B5EF4-FFF2-40B4-BE49-F238E27FC236}">
                  <a16:creationId xmlns:a16="http://schemas.microsoft.com/office/drawing/2014/main" id="{CED55420-117F-678F-A184-65E6D320CE43}"/>
                </a:ext>
              </a:extLst>
            </p:cNvPr>
            <p:cNvSpPr/>
            <p:nvPr/>
          </p:nvSpPr>
          <p:spPr>
            <a:xfrm>
              <a:off x="3857033" y="3660550"/>
              <a:ext cx="669734" cy="548900"/>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5" name="Google Shape;2416;p65">
              <a:extLst>
                <a:ext uri="{FF2B5EF4-FFF2-40B4-BE49-F238E27FC236}">
                  <a16:creationId xmlns:a16="http://schemas.microsoft.com/office/drawing/2014/main" id="{E7416E62-0918-5406-2631-924C7BA058B0}"/>
                </a:ext>
              </a:extLst>
            </p:cNvPr>
            <p:cNvSpPr/>
            <p:nvPr/>
          </p:nvSpPr>
          <p:spPr>
            <a:xfrm>
              <a:off x="3877751" y="3660550"/>
              <a:ext cx="624195" cy="157613"/>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6" name="Google Shape;2417;p65">
              <a:extLst>
                <a:ext uri="{FF2B5EF4-FFF2-40B4-BE49-F238E27FC236}">
                  <a16:creationId xmlns:a16="http://schemas.microsoft.com/office/drawing/2014/main" id="{9F559254-41AE-626C-806B-3D70310435C3}"/>
                </a:ext>
              </a:extLst>
            </p:cNvPr>
            <p:cNvSpPr/>
            <p:nvPr/>
          </p:nvSpPr>
          <p:spPr>
            <a:xfrm>
              <a:off x="4056569" y="3938720"/>
              <a:ext cx="257521" cy="9177"/>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7" name="Google Shape;2418;p65">
              <a:extLst>
                <a:ext uri="{FF2B5EF4-FFF2-40B4-BE49-F238E27FC236}">
                  <a16:creationId xmlns:a16="http://schemas.microsoft.com/office/drawing/2014/main" id="{7D7D2774-C100-9787-BE43-8EFE4DEE41E4}"/>
                </a:ext>
              </a:extLst>
            </p:cNvPr>
            <p:cNvSpPr/>
            <p:nvPr/>
          </p:nvSpPr>
          <p:spPr>
            <a:xfrm>
              <a:off x="4177404" y="3627456"/>
              <a:ext cx="10012" cy="256686"/>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8" name="Google Shape;2419;p65">
              <a:extLst>
                <a:ext uri="{FF2B5EF4-FFF2-40B4-BE49-F238E27FC236}">
                  <a16:creationId xmlns:a16="http://schemas.microsoft.com/office/drawing/2014/main" id="{420CA84E-43DE-C6CD-C624-84B911EFCC08}"/>
                </a:ext>
              </a:extLst>
            </p:cNvPr>
            <p:cNvSpPr/>
            <p:nvPr/>
          </p:nvSpPr>
          <p:spPr>
            <a:xfrm>
              <a:off x="4182340" y="3707758"/>
              <a:ext cx="43940" cy="163592"/>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9" name="Google Shape;2420;p65">
              <a:extLst>
                <a:ext uri="{FF2B5EF4-FFF2-40B4-BE49-F238E27FC236}">
                  <a16:creationId xmlns:a16="http://schemas.microsoft.com/office/drawing/2014/main" id="{DF19F7BC-1133-5B19-3DBF-21336FBBE11C}"/>
                </a:ext>
              </a:extLst>
            </p:cNvPr>
            <p:cNvSpPr/>
            <p:nvPr/>
          </p:nvSpPr>
          <p:spPr>
            <a:xfrm>
              <a:off x="3892629" y="3690377"/>
              <a:ext cx="77103" cy="129177"/>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0" name="Google Shape;2421;p65">
              <a:extLst>
                <a:ext uri="{FF2B5EF4-FFF2-40B4-BE49-F238E27FC236}">
                  <a16:creationId xmlns:a16="http://schemas.microsoft.com/office/drawing/2014/main" id="{2F3C3127-EDDF-6068-BB9C-B6056AEB2CF0}"/>
                </a:ext>
              </a:extLst>
            </p:cNvPr>
            <p:cNvSpPr/>
            <p:nvPr/>
          </p:nvSpPr>
          <p:spPr>
            <a:xfrm>
              <a:off x="4410035" y="3690377"/>
              <a:ext cx="77034" cy="129177"/>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1" name="Google Shape;2422;p65">
              <a:extLst>
                <a:ext uri="{FF2B5EF4-FFF2-40B4-BE49-F238E27FC236}">
                  <a16:creationId xmlns:a16="http://schemas.microsoft.com/office/drawing/2014/main" id="{CD43A622-2928-B30F-1DAE-2576F1F45F08}"/>
                </a:ext>
              </a:extLst>
            </p:cNvPr>
            <p:cNvSpPr/>
            <p:nvPr/>
          </p:nvSpPr>
          <p:spPr>
            <a:xfrm>
              <a:off x="3718817" y="3288035"/>
              <a:ext cx="280672" cy="735366"/>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2" name="Google Shape;2423;p65">
              <a:extLst>
                <a:ext uri="{FF2B5EF4-FFF2-40B4-BE49-F238E27FC236}">
                  <a16:creationId xmlns:a16="http://schemas.microsoft.com/office/drawing/2014/main" id="{3F206576-D74E-CAEA-6893-F91FC128AA39}"/>
                </a:ext>
              </a:extLst>
            </p:cNvPr>
            <p:cNvSpPr/>
            <p:nvPr/>
          </p:nvSpPr>
          <p:spPr>
            <a:xfrm>
              <a:off x="4382711" y="3292207"/>
              <a:ext cx="281507" cy="731194"/>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3" name="Google Shape;2424;p65">
              <a:extLst>
                <a:ext uri="{FF2B5EF4-FFF2-40B4-BE49-F238E27FC236}">
                  <a16:creationId xmlns:a16="http://schemas.microsoft.com/office/drawing/2014/main" id="{08D51967-A69A-2A91-372D-521E448CF839}"/>
                </a:ext>
              </a:extLst>
            </p:cNvPr>
            <p:cNvSpPr/>
            <p:nvPr/>
          </p:nvSpPr>
          <p:spPr>
            <a:xfrm>
              <a:off x="3722154" y="3012716"/>
              <a:ext cx="482643" cy="743917"/>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6" name="Google Shape;2425;p65">
              <a:extLst>
                <a:ext uri="{FF2B5EF4-FFF2-40B4-BE49-F238E27FC236}">
                  <a16:creationId xmlns:a16="http://schemas.microsoft.com/office/drawing/2014/main" id="{DF387F50-32D9-ABDD-12F8-53831938ED14}"/>
                </a:ext>
              </a:extLst>
            </p:cNvPr>
            <p:cNvSpPr/>
            <p:nvPr/>
          </p:nvSpPr>
          <p:spPr>
            <a:xfrm>
              <a:off x="3693162" y="3286714"/>
              <a:ext cx="216918" cy="95805"/>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7" name="Google Shape;2426;p65">
              <a:extLst>
                <a:ext uri="{FF2B5EF4-FFF2-40B4-BE49-F238E27FC236}">
                  <a16:creationId xmlns:a16="http://schemas.microsoft.com/office/drawing/2014/main" id="{2C273627-DE86-76DD-B6F4-C95D650E049E}"/>
                </a:ext>
              </a:extLst>
            </p:cNvPr>
            <p:cNvSpPr/>
            <p:nvPr/>
          </p:nvSpPr>
          <p:spPr>
            <a:xfrm>
              <a:off x="4167462" y="3012716"/>
              <a:ext cx="482643" cy="743917"/>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8" name="Google Shape;2427;p65">
              <a:extLst>
                <a:ext uri="{FF2B5EF4-FFF2-40B4-BE49-F238E27FC236}">
                  <a16:creationId xmlns:a16="http://schemas.microsoft.com/office/drawing/2014/main" id="{35A0623E-D41E-BA8C-1435-593C9A6C93E9}"/>
                </a:ext>
              </a:extLst>
            </p:cNvPr>
            <p:cNvSpPr/>
            <p:nvPr/>
          </p:nvSpPr>
          <p:spPr>
            <a:xfrm>
              <a:off x="4011031" y="3014455"/>
              <a:ext cx="294716" cy="144542"/>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9" name="Google Shape;2428;p65">
              <a:extLst>
                <a:ext uri="{FF2B5EF4-FFF2-40B4-BE49-F238E27FC236}">
                  <a16:creationId xmlns:a16="http://schemas.microsoft.com/office/drawing/2014/main" id="{CD5D2F4C-3DA6-5B5F-EFF9-E4AAF1F46963}"/>
                </a:ext>
              </a:extLst>
            </p:cNvPr>
            <p:cNvSpPr/>
            <p:nvPr/>
          </p:nvSpPr>
          <p:spPr>
            <a:xfrm>
              <a:off x="4463013" y="3286714"/>
              <a:ext cx="216084" cy="95805"/>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0" name="Google Shape;2429;p65">
              <a:extLst>
                <a:ext uri="{FF2B5EF4-FFF2-40B4-BE49-F238E27FC236}">
                  <a16:creationId xmlns:a16="http://schemas.microsoft.com/office/drawing/2014/main" id="{D4480CE0-9520-539A-E2C1-B3ACAC01EB5A}"/>
                </a:ext>
              </a:extLst>
            </p:cNvPr>
            <p:cNvSpPr/>
            <p:nvPr/>
          </p:nvSpPr>
          <p:spPr>
            <a:xfrm>
              <a:off x="4054067" y="2780642"/>
              <a:ext cx="205377" cy="337822"/>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1" name="Google Shape;2430;p65">
              <a:extLst>
                <a:ext uri="{FF2B5EF4-FFF2-40B4-BE49-F238E27FC236}">
                  <a16:creationId xmlns:a16="http://schemas.microsoft.com/office/drawing/2014/main" id="{40EFAC27-866E-1642-66BF-9622E00205C1}"/>
                </a:ext>
              </a:extLst>
            </p:cNvPr>
            <p:cNvSpPr/>
            <p:nvPr/>
          </p:nvSpPr>
          <p:spPr>
            <a:xfrm>
              <a:off x="4468783" y="2642357"/>
              <a:ext cx="252515" cy="253419"/>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2" name="Google Shape;2431;p65">
              <a:extLst>
                <a:ext uri="{FF2B5EF4-FFF2-40B4-BE49-F238E27FC236}">
                  <a16:creationId xmlns:a16="http://schemas.microsoft.com/office/drawing/2014/main" id="{A6C24FE6-1977-E808-FA98-4AB3260F5E58}"/>
                </a:ext>
              </a:extLst>
            </p:cNvPr>
            <p:cNvSpPr/>
            <p:nvPr/>
          </p:nvSpPr>
          <p:spPr>
            <a:xfrm>
              <a:off x="4483662" y="2726830"/>
              <a:ext cx="217822" cy="67717"/>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3" name="Google Shape;2432;p65">
              <a:extLst>
                <a:ext uri="{FF2B5EF4-FFF2-40B4-BE49-F238E27FC236}">
                  <a16:creationId xmlns:a16="http://schemas.microsoft.com/office/drawing/2014/main" id="{ED7E6051-CF46-C198-7593-F29E342E8881}"/>
                </a:ext>
              </a:extLst>
            </p:cNvPr>
            <p:cNvSpPr/>
            <p:nvPr/>
          </p:nvSpPr>
          <p:spPr>
            <a:xfrm>
              <a:off x="4442294" y="2764095"/>
              <a:ext cx="168946" cy="53951"/>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4" name="Google Shape;2433;p65">
              <a:extLst>
                <a:ext uri="{FF2B5EF4-FFF2-40B4-BE49-F238E27FC236}">
                  <a16:creationId xmlns:a16="http://schemas.microsoft.com/office/drawing/2014/main" id="{A99F2FE7-238F-38AE-F1D3-7E0614D6B1E7}"/>
                </a:ext>
              </a:extLst>
            </p:cNvPr>
            <p:cNvSpPr/>
            <p:nvPr/>
          </p:nvSpPr>
          <p:spPr>
            <a:xfrm>
              <a:off x="3603753" y="2471047"/>
              <a:ext cx="286513" cy="253349"/>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5" name="Google Shape;2434;p65">
              <a:extLst>
                <a:ext uri="{FF2B5EF4-FFF2-40B4-BE49-F238E27FC236}">
                  <a16:creationId xmlns:a16="http://schemas.microsoft.com/office/drawing/2014/main" id="{3A5DEE38-5894-AF48-C197-507C07AC8E17}"/>
                </a:ext>
              </a:extLst>
            </p:cNvPr>
            <p:cNvSpPr/>
            <p:nvPr/>
          </p:nvSpPr>
          <p:spPr>
            <a:xfrm>
              <a:off x="3641018" y="2554338"/>
              <a:ext cx="211982" cy="82387"/>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6" name="Google Shape;2435;p65">
              <a:extLst>
                <a:ext uri="{FF2B5EF4-FFF2-40B4-BE49-F238E27FC236}">
                  <a16:creationId xmlns:a16="http://schemas.microsoft.com/office/drawing/2014/main" id="{58C29EBB-4AA7-C151-2B4C-7606DAF0198A}"/>
                </a:ext>
              </a:extLst>
            </p:cNvPr>
            <p:cNvSpPr/>
            <p:nvPr/>
          </p:nvSpPr>
          <p:spPr>
            <a:xfrm>
              <a:off x="3713046" y="2616076"/>
              <a:ext cx="164774" cy="65840"/>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7" name="Google Shape;2436;p65">
              <a:extLst>
                <a:ext uri="{FF2B5EF4-FFF2-40B4-BE49-F238E27FC236}">
                  <a16:creationId xmlns:a16="http://schemas.microsoft.com/office/drawing/2014/main" id="{7E9DD245-0737-1699-9F43-2B72D1C74741}"/>
                </a:ext>
              </a:extLst>
            </p:cNvPr>
            <p:cNvSpPr/>
            <p:nvPr/>
          </p:nvSpPr>
          <p:spPr>
            <a:xfrm>
              <a:off x="3758516" y="2127524"/>
              <a:ext cx="839445" cy="842017"/>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8" name="Google Shape;2437;p65">
              <a:extLst>
                <a:ext uri="{FF2B5EF4-FFF2-40B4-BE49-F238E27FC236}">
                  <a16:creationId xmlns:a16="http://schemas.microsoft.com/office/drawing/2014/main" id="{E0D6D024-E44E-177A-57F8-5336CC4A848E}"/>
                </a:ext>
              </a:extLst>
            </p:cNvPr>
            <p:cNvSpPr/>
            <p:nvPr/>
          </p:nvSpPr>
          <p:spPr>
            <a:xfrm>
              <a:off x="4273418" y="2602658"/>
              <a:ext cx="72097" cy="71263"/>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9" name="Google Shape;2438;p65">
              <a:extLst>
                <a:ext uri="{FF2B5EF4-FFF2-40B4-BE49-F238E27FC236}">
                  <a16:creationId xmlns:a16="http://schemas.microsoft.com/office/drawing/2014/main" id="{D52013D0-DE02-CB91-537D-7F9DF4D62556}"/>
                </a:ext>
              </a:extLst>
            </p:cNvPr>
            <p:cNvSpPr/>
            <p:nvPr/>
          </p:nvSpPr>
          <p:spPr>
            <a:xfrm>
              <a:off x="3934066" y="2526945"/>
              <a:ext cx="79537" cy="70498"/>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0" name="Google Shape;2439;p65">
              <a:extLst>
                <a:ext uri="{FF2B5EF4-FFF2-40B4-BE49-F238E27FC236}">
                  <a16:creationId xmlns:a16="http://schemas.microsoft.com/office/drawing/2014/main" id="{4892DC23-5A2E-2D29-D30F-F55232E68FA0}"/>
                </a:ext>
              </a:extLst>
            </p:cNvPr>
            <p:cNvSpPr/>
            <p:nvPr/>
          </p:nvSpPr>
          <p:spPr>
            <a:xfrm>
              <a:off x="4483662" y="2094430"/>
              <a:ext cx="94484" cy="155666"/>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1" name="Google Shape;2440;p65">
              <a:extLst>
                <a:ext uri="{FF2B5EF4-FFF2-40B4-BE49-F238E27FC236}">
                  <a16:creationId xmlns:a16="http://schemas.microsoft.com/office/drawing/2014/main" id="{E4978A7B-87A7-C6E8-CA7E-47D3B4C1768E}"/>
                </a:ext>
              </a:extLst>
            </p:cNvPr>
            <p:cNvSpPr/>
            <p:nvPr/>
          </p:nvSpPr>
          <p:spPr>
            <a:xfrm>
              <a:off x="4279258" y="2455335"/>
              <a:ext cx="200441" cy="14044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2" name="Google Shape;2441;p65">
              <a:extLst>
                <a:ext uri="{FF2B5EF4-FFF2-40B4-BE49-F238E27FC236}">
                  <a16:creationId xmlns:a16="http://schemas.microsoft.com/office/drawing/2014/main" id="{2435C16A-558C-EDBC-83EC-8AC23A0A1582}"/>
                </a:ext>
              </a:extLst>
            </p:cNvPr>
            <p:cNvSpPr/>
            <p:nvPr/>
          </p:nvSpPr>
          <p:spPr>
            <a:xfrm>
              <a:off x="3848968" y="2380526"/>
              <a:ext cx="247370" cy="85655"/>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3" name="Google Shape;2442;p65">
              <a:extLst>
                <a:ext uri="{FF2B5EF4-FFF2-40B4-BE49-F238E27FC236}">
                  <a16:creationId xmlns:a16="http://schemas.microsoft.com/office/drawing/2014/main" id="{75D919AF-A4AA-A264-1350-26919D4C2877}"/>
                </a:ext>
              </a:extLst>
            </p:cNvPr>
            <p:cNvSpPr/>
            <p:nvPr/>
          </p:nvSpPr>
          <p:spPr>
            <a:xfrm>
              <a:off x="4047462" y="2629634"/>
              <a:ext cx="92746" cy="93928"/>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4" name="Google Shape;2443;p65">
              <a:extLst>
                <a:ext uri="{FF2B5EF4-FFF2-40B4-BE49-F238E27FC236}">
                  <a16:creationId xmlns:a16="http://schemas.microsoft.com/office/drawing/2014/main" id="{BDC95776-D96C-E5A2-AA13-FF94A81AC5DE}"/>
                </a:ext>
              </a:extLst>
            </p:cNvPr>
            <p:cNvSpPr/>
            <p:nvPr/>
          </p:nvSpPr>
          <p:spPr>
            <a:xfrm>
              <a:off x="4058238" y="2514917"/>
              <a:ext cx="119235" cy="210313"/>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5" name="Google Shape;2444;p65">
              <a:extLst>
                <a:ext uri="{FF2B5EF4-FFF2-40B4-BE49-F238E27FC236}">
                  <a16:creationId xmlns:a16="http://schemas.microsoft.com/office/drawing/2014/main" id="{477AA79A-A458-E725-6572-D5B5E2A5DB99}"/>
                </a:ext>
              </a:extLst>
            </p:cNvPr>
            <p:cNvSpPr/>
            <p:nvPr/>
          </p:nvSpPr>
          <p:spPr>
            <a:xfrm>
              <a:off x="4132699" y="2815613"/>
              <a:ext cx="53882" cy="22596"/>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6" name="Google Shape;2445;p65">
              <a:extLst>
                <a:ext uri="{FF2B5EF4-FFF2-40B4-BE49-F238E27FC236}">
                  <a16:creationId xmlns:a16="http://schemas.microsoft.com/office/drawing/2014/main" id="{E42A8898-088C-9B62-D659-A90FAB085D24}"/>
                </a:ext>
              </a:extLst>
            </p:cNvPr>
            <p:cNvSpPr/>
            <p:nvPr/>
          </p:nvSpPr>
          <p:spPr>
            <a:xfrm>
              <a:off x="4072282" y="2741638"/>
              <a:ext cx="125910" cy="80788"/>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7" name="Google Shape;2446;p65">
              <a:extLst>
                <a:ext uri="{FF2B5EF4-FFF2-40B4-BE49-F238E27FC236}">
                  <a16:creationId xmlns:a16="http://schemas.microsoft.com/office/drawing/2014/main" id="{859270BA-9CDC-5EFB-8F6C-2AA0FA996F4F}"/>
                </a:ext>
              </a:extLst>
            </p:cNvPr>
            <p:cNvSpPr/>
            <p:nvPr/>
          </p:nvSpPr>
          <p:spPr>
            <a:xfrm>
              <a:off x="378006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8" name="Google Shape;2447;p65">
              <a:extLst>
                <a:ext uri="{FF2B5EF4-FFF2-40B4-BE49-F238E27FC236}">
                  <a16:creationId xmlns:a16="http://schemas.microsoft.com/office/drawing/2014/main" id="{48A2492A-E630-5DA5-2AAE-DABF3145B639}"/>
                </a:ext>
              </a:extLst>
            </p:cNvPr>
            <p:cNvSpPr/>
            <p:nvPr/>
          </p:nvSpPr>
          <p:spPr>
            <a:xfrm>
              <a:off x="3867790" y="4404398"/>
              <a:ext cx="266628" cy="174021"/>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9" name="Google Shape;2448;p65">
              <a:extLst>
                <a:ext uri="{FF2B5EF4-FFF2-40B4-BE49-F238E27FC236}">
                  <a16:creationId xmlns:a16="http://schemas.microsoft.com/office/drawing/2014/main" id="{6E9905E5-F810-E20A-2CFF-30D47F8985CB}"/>
                </a:ext>
              </a:extLst>
            </p:cNvPr>
            <p:cNvSpPr/>
            <p:nvPr/>
          </p:nvSpPr>
          <p:spPr>
            <a:xfrm>
              <a:off x="3793556" y="4562011"/>
              <a:ext cx="339212" cy="42063"/>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0" name="Google Shape;2449;p65">
              <a:extLst>
                <a:ext uri="{FF2B5EF4-FFF2-40B4-BE49-F238E27FC236}">
                  <a16:creationId xmlns:a16="http://schemas.microsoft.com/office/drawing/2014/main" id="{1794C709-57D6-A97B-5036-8E0971C83860}"/>
                </a:ext>
              </a:extLst>
            </p:cNvPr>
            <p:cNvSpPr/>
            <p:nvPr/>
          </p:nvSpPr>
          <p:spPr>
            <a:xfrm>
              <a:off x="4045793" y="4485047"/>
              <a:ext cx="48042" cy="48042"/>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1" name="Google Shape;2450;p65">
              <a:extLst>
                <a:ext uri="{FF2B5EF4-FFF2-40B4-BE49-F238E27FC236}">
                  <a16:creationId xmlns:a16="http://schemas.microsoft.com/office/drawing/2014/main" id="{9CF222E0-888F-4033-0A64-6ACCF815D18D}"/>
                </a:ext>
              </a:extLst>
            </p:cNvPr>
            <p:cNvSpPr/>
            <p:nvPr/>
          </p:nvSpPr>
          <p:spPr>
            <a:xfrm>
              <a:off x="3897635"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2" name="Google Shape;2451;p65">
              <a:extLst>
                <a:ext uri="{FF2B5EF4-FFF2-40B4-BE49-F238E27FC236}">
                  <a16:creationId xmlns:a16="http://schemas.microsoft.com/office/drawing/2014/main" id="{7FB54C21-EB41-91BD-FF6A-00E786ACAFEC}"/>
                </a:ext>
              </a:extLst>
            </p:cNvPr>
            <p:cNvSpPr/>
            <p:nvPr/>
          </p:nvSpPr>
          <p:spPr>
            <a:xfrm>
              <a:off x="3860370" y="4396472"/>
              <a:ext cx="135852" cy="80371"/>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3" name="Google Shape;2452;p65">
              <a:extLst>
                <a:ext uri="{FF2B5EF4-FFF2-40B4-BE49-F238E27FC236}">
                  <a16:creationId xmlns:a16="http://schemas.microsoft.com/office/drawing/2014/main" id="{C049217B-FC6B-8E58-A450-161FB3273A1D}"/>
                </a:ext>
              </a:extLst>
            </p:cNvPr>
            <p:cNvSpPr/>
            <p:nvPr/>
          </p:nvSpPr>
          <p:spPr>
            <a:xfrm>
              <a:off x="416662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4" name="Google Shape;2453;p65">
              <a:extLst>
                <a:ext uri="{FF2B5EF4-FFF2-40B4-BE49-F238E27FC236}">
                  <a16:creationId xmlns:a16="http://schemas.microsoft.com/office/drawing/2014/main" id="{5761BED7-114A-0E0D-68C9-5494FC513636}"/>
                </a:ext>
              </a:extLst>
            </p:cNvPr>
            <p:cNvSpPr/>
            <p:nvPr/>
          </p:nvSpPr>
          <p:spPr>
            <a:xfrm>
              <a:off x="4252769" y="4404398"/>
              <a:ext cx="266559" cy="174021"/>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5" name="Google Shape;2454;p65">
              <a:extLst>
                <a:ext uri="{FF2B5EF4-FFF2-40B4-BE49-F238E27FC236}">
                  <a16:creationId xmlns:a16="http://schemas.microsoft.com/office/drawing/2014/main" id="{CE513705-05CF-D78B-2723-BACEC43214EE}"/>
                </a:ext>
              </a:extLst>
            </p:cNvPr>
            <p:cNvSpPr/>
            <p:nvPr/>
          </p:nvSpPr>
          <p:spPr>
            <a:xfrm>
              <a:off x="4438957" y="4485047"/>
              <a:ext cx="48111" cy="48042"/>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6" name="Google Shape;2455;p65">
              <a:extLst>
                <a:ext uri="{FF2B5EF4-FFF2-40B4-BE49-F238E27FC236}">
                  <a16:creationId xmlns:a16="http://schemas.microsoft.com/office/drawing/2014/main" id="{664A0CA0-CDBF-01CB-085D-C3B7B32B7851}"/>
                </a:ext>
              </a:extLst>
            </p:cNvPr>
            <p:cNvSpPr/>
            <p:nvPr/>
          </p:nvSpPr>
          <p:spPr>
            <a:xfrm>
              <a:off x="4180115" y="4562011"/>
              <a:ext cx="339212" cy="42063"/>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7" name="Google Shape;2456;p65">
              <a:extLst>
                <a:ext uri="{FF2B5EF4-FFF2-40B4-BE49-F238E27FC236}">
                  <a16:creationId xmlns:a16="http://schemas.microsoft.com/office/drawing/2014/main" id="{34F79E42-4C97-04C4-5FF6-AED7B676892B}"/>
                </a:ext>
              </a:extLst>
            </p:cNvPr>
            <p:cNvSpPr/>
            <p:nvPr/>
          </p:nvSpPr>
          <p:spPr>
            <a:xfrm>
              <a:off x="4284194"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8" name="Google Shape;2457;p65">
              <a:extLst>
                <a:ext uri="{FF2B5EF4-FFF2-40B4-BE49-F238E27FC236}">
                  <a16:creationId xmlns:a16="http://schemas.microsoft.com/office/drawing/2014/main" id="{E405CC3D-FD6D-9496-BD5B-23D18D31C207}"/>
                </a:ext>
              </a:extLst>
            </p:cNvPr>
            <p:cNvSpPr/>
            <p:nvPr/>
          </p:nvSpPr>
          <p:spPr>
            <a:xfrm>
              <a:off x="4246929" y="4396472"/>
              <a:ext cx="135852" cy="80371"/>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9" name="Google Shape;2458;p65">
              <a:extLst>
                <a:ext uri="{FF2B5EF4-FFF2-40B4-BE49-F238E27FC236}">
                  <a16:creationId xmlns:a16="http://schemas.microsoft.com/office/drawing/2014/main" id="{E2D330DA-1777-FA76-D0BA-4060CC638828}"/>
                </a:ext>
              </a:extLst>
            </p:cNvPr>
            <p:cNvSpPr/>
            <p:nvPr/>
          </p:nvSpPr>
          <p:spPr>
            <a:xfrm>
              <a:off x="3723753" y="2001753"/>
              <a:ext cx="983501" cy="653952"/>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0" name="Google Shape;2496;p65">
              <a:extLst>
                <a:ext uri="{FF2B5EF4-FFF2-40B4-BE49-F238E27FC236}">
                  <a16:creationId xmlns:a16="http://schemas.microsoft.com/office/drawing/2014/main" id="{F80DF6E9-7AEB-3038-89B3-414C537EBC0A}"/>
                </a:ext>
              </a:extLst>
            </p:cNvPr>
            <p:cNvSpPr/>
            <p:nvPr/>
          </p:nvSpPr>
          <p:spPr>
            <a:xfrm>
              <a:off x="2933254" y="3078487"/>
              <a:ext cx="175551" cy="79398"/>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1" name="Google Shape;2497;p65">
              <a:extLst>
                <a:ext uri="{FF2B5EF4-FFF2-40B4-BE49-F238E27FC236}">
                  <a16:creationId xmlns:a16="http://schemas.microsoft.com/office/drawing/2014/main" id="{DC7FE5FF-5710-4B29-62BB-1D2C9DAD80F7}"/>
                </a:ext>
              </a:extLst>
            </p:cNvPr>
            <p:cNvSpPr/>
            <p:nvPr/>
          </p:nvSpPr>
          <p:spPr>
            <a:xfrm>
              <a:off x="2915873" y="3134733"/>
              <a:ext cx="136617" cy="62712"/>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2" name="Google Shape;2519;p65">
              <a:extLst>
                <a:ext uri="{FF2B5EF4-FFF2-40B4-BE49-F238E27FC236}">
                  <a16:creationId xmlns:a16="http://schemas.microsoft.com/office/drawing/2014/main" id="{E9F761E1-4B09-59AA-5933-0D68011FFD87}"/>
                </a:ext>
              </a:extLst>
            </p:cNvPr>
            <p:cNvSpPr/>
            <p:nvPr/>
          </p:nvSpPr>
          <p:spPr>
            <a:xfrm>
              <a:off x="4272584" y="2968151"/>
              <a:ext cx="269966" cy="238401"/>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3" name="Google Shape;2534;p65">
              <a:extLst>
                <a:ext uri="{FF2B5EF4-FFF2-40B4-BE49-F238E27FC236}">
                  <a16:creationId xmlns:a16="http://schemas.microsoft.com/office/drawing/2014/main" id="{E22449D7-0883-67B7-19BD-2791B2E91379}"/>
                </a:ext>
              </a:extLst>
            </p:cNvPr>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4" name="Google Shape;2535;p65">
              <a:extLst>
                <a:ext uri="{FF2B5EF4-FFF2-40B4-BE49-F238E27FC236}">
                  <a16:creationId xmlns:a16="http://schemas.microsoft.com/office/drawing/2014/main" id="{D0941FBE-367D-8134-D96B-7FFA631C2313}"/>
                </a:ext>
              </a:extLst>
            </p:cNvPr>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5" name="Google Shape;2536;p65">
              <a:extLst>
                <a:ext uri="{FF2B5EF4-FFF2-40B4-BE49-F238E27FC236}">
                  <a16:creationId xmlns:a16="http://schemas.microsoft.com/office/drawing/2014/main" id="{193C0C7F-8956-44FD-DD98-98DAD6D47B08}"/>
                </a:ext>
              </a:extLst>
            </p:cNvPr>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6" name="Google Shape;2537;p65">
              <a:extLst>
                <a:ext uri="{FF2B5EF4-FFF2-40B4-BE49-F238E27FC236}">
                  <a16:creationId xmlns:a16="http://schemas.microsoft.com/office/drawing/2014/main" id="{8242B88A-29B8-7BFE-0140-21F8784B8BCD}"/>
                </a:ext>
              </a:extLst>
            </p:cNvPr>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7" name="Google Shape;2538;p65">
              <a:extLst>
                <a:ext uri="{FF2B5EF4-FFF2-40B4-BE49-F238E27FC236}">
                  <a16:creationId xmlns:a16="http://schemas.microsoft.com/office/drawing/2014/main" id="{33ECB6C4-8135-B963-BAAA-928AD13AFD77}"/>
                </a:ext>
              </a:extLst>
            </p:cNvPr>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16365785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549"/>
                                        </p:tgtEl>
                                        <p:attrNameLst>
                                          <p:attrName>style.visibility</p:attrName>
                                        </p:attrNameLst>
                                      </p:cBhvr>
                                      <p:to>
                                        <p:strVal val="visible"/>
                                      </p:to>
                                    </p:set>
                                    <p:anim calcmode="lin" valueType="num">
                                      <p:cBhvr additive="base">
                                        <p:cTn id="7" dur="500" fill="hold"/>
                                        <p:tgtEl>
                                          <p:spTgt spid="12549"/>
                                        </p:tgtEl>
                                        <p:attrNameLst>
                                          <p:attrName>ppt_x</p:attrName>
                                        </p:attrNameLst>
                                      </p:cBhvr>
                                      <p:tavLst>
                                        <p:tav tm="0">
                                          <p:val>
                                            <p:strVal val="#ppt_x"/>
                                          </p:val>
                                        </p:tav>
                                        <p:tav tm="100000">
                                          <p:val>
                                            <p:strVal val="#ppt_x"/>
                                          </p:val>
                                        </p:tav>
                                      </p:tavLst>
                                    </p:anim>
                                    <p:anim calcmode="lin" valueType="num">
                                      <p:cBhvr additive="base">
                                        <p:cTn id="8" dur="500" fill="hold"/>
                                        <p:tgtEl>
                                          <p:spTgt spid="1254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547"/>
                                        </p:tgtEl>
                                        <p:attrNameLst>
                                          <p:attrName>style.visibility</p:attrName>
                                        </p:attrNameLst>
                                      </p:cBhvr>
                                      <p:to>
                                        <p:strVal val="visible"/>
                                      </p:to>
                                    </p:set>
                                    <p:anim calcmode="lin" valueType="num">
                                      <p:cBhvr additive="base">
                                        <p:cTn id="11" dur="500" fill="hold"/>
                                        <p:tgtEl>
                                          <p:spTgt spid="12547"/>
                                        </p:tgtEl>
                                        <p:attrNameLst>
                                          <p:attrName>ppt_x</p:attrName>
                                        </p:attrNameLst>
                                      </p:cBhvr>
                                      <p:tavLst>
                                        <p:tav tm="0">
                                          <p:val>
                                            <p:strVal val="#ppt_x"/>
                                          </p:val>
                                        </p:tav>
                                        <p:tav tm="100000">
                                          <p:val>
                                            <p:strVal val="#ppt_x"/>
                                          </p:val>
                                        </p:tav>
                                      </p:tavLst>
                                    </p:anim>
                                    <p:anim calcmode="lin" valueType="num">
                                      <p:cBhvr additive="base">
                                        <p:cTn id="12" dur="500" fill="hold"/>
                                        <p:tgtEl>
                                          <p:spTgt spid="125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7" grpId="0"/>
      <p:bldP spid="1254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图片 22">
            <a:extLst>
              <a:ext uri="{FF2B5EF4-FFF2-40B4-BE49-F238E27FC236}">
                <a16:creationId xmlns:a16="http://schemas.microsoft.com/office/drawing/2014/main" id="{8A06BE3C-042B-9D97-6A1D-9107A60BB46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759672" y="3955291"/>
            <a:ext cx="2715923" cy="12363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497027" y="249687"/>
            <a:ext cx="214994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III. Tổng kết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pic>
        <p:nvPicPr>
          <p:cNvPr id="4" name="Picture 3" descr="A group of yellow flowers&#10;&#10;Description automatically generated">
            <a:extLst>
              <a:ext uri="{FF2B5EF4-FFF2-40B4-BE49-F238E27FC236}">
                <a16:creationId xmlns:a16="http://schemas.microsoft.com/office/drawing/2014/main" id="{4C02200E-7A0C-189D-9434-57D5E0FF1F03}"/>
              </a:ext>
            </a:extLst>
          </p:cNvPr>
          <p:cNvPicPr>
            <a:picLocks noChangeAspect="1"/>
          </p:cNvPicPr>
          <p:nvPr/>
        </p:nvPicPr>
        <p:blipFill>
          <a:blip r:embed="rId6"/>
          <a:stretch>
            <a:fillRect/>
          </a:stretch>
        </p:blipFill>
        <p:spPr>
          <a:xfrm rot="11255456">
            <a:off x="7251564" y="-107903"/>
            <a:ext cx="2266592" cy="2425065"/>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 name="Google Shape;14543;p45">
            <a:extLst>
              <a:ext uri="{FF2B5EF4-FFF2-40B4-BE49-F238E27FC236}">
                <a16:creationId xmlns:a16="http://schemas.microsoft.com/office/drawing/2014/main" id="{2C8F18BA-971B-172C-1873-268E494E7E8D}"/>
              </a:ext>
            </a:extLst>
          </p:cNvPr>
          <p:cNvGrpSpPr/>
          <p:nvPr/>
        </p:nvGrpSpPr>
        <p:grpSpPr>
          <a:xfrm>
            <a:off x="4625022" y="1262635"/>
            <a:ext cx="261975" cy="275936"/>
            <a:chOff x="9310391" y="2486565"/>
            <a:chExt cx="261975" cy="275936"/>
          </a:xfrm>
        </p:grpSpPr>
        <p:sp>
          <p:nvSpPr>
            <p:cNvPr id="101" name="Google Shape;14544;p45">
              <a:extLst>
                <a:ext uri="{FF2B5EF4-FFF2-40B4-BE49-F238E27FC236}">
                  <a16:creationId xmlns:a16="http://schemas.microsoft.com/office/drawing/2014/main" id="{8AC9ED70-FA9A-E59D-233A-F0F54279A15B}"/>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89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14545;p45">
              <a:extLst>
                <a:ext uri="{FF2B5EF4-FFF2-40B4-BE49-F238E27FC236}">
                  <a16:creationId xmlns:a16="http://schemas.microsoft.com/office/drawing/2014/main" id="{1C5BF427-3DF5-7B2A-10D6-86EDD13CE1C6}"/>
                </a:ext>
              </a:extLst>
            </p:cNvPr>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14546;p45">
              <a:extLst>
                <a:ext uri="{FF2B5EF4-FFF2-40B4-BE49-F238E27FC236}">
                  <a16:creationId xmlns:a16="http://schemas.microsoft.com/office/drawing/2014/main" id="{95B81D8E-C162-2DA0-440F-384D4E11BC68}"/>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0" name="Google Shape;14557;p45">
            <a:extLst>
              <a:ext uri="{FF2B5EF4-FFF2-40B4-BE49-F238E27FC236}">
                <a16:creationId xmlns:a16="http://schemas.microsoft.com/office/drawing/2014/main" id="{0A0BE37A-AC4C-5CC2-6980-496ECEB2A0EB}"/>
              </a:ext>
            </a:extLst>
          </p:cNvPr>
          <p:cNvGrpSpPr/>
          <p:nvPr/>
        </p:nvGrpSpPr>
        <p:grpSpPr>
          <a:xfrm flipH="1">
            <a:off x="1496740" y="4050027"/>
            <a:ext cx="497591" cy="250027"/>
            <a:chOff x="4874103" y="1842351"/>
            <a:chExt cx="481713" cy="425183"/>
          </a:xfrm>
        </p:grpSpPr>
        <p:sp>
          <p:nvSpPr>
            <p:cNvPr id="111" name="Google Shape;14558;p45">
              <a:extLst>
                <a:ext uri="{FF2B5EF4-FFF2-40B4-BE49-F238E27FC236}">
                  <a16:creationId xmlns:a16="http://schemas.microsoft.com/office/drawing/2014/main" id="{82AC76CA-9601-5643-2B90-BD6332452E15}"/>
                </a:ext>
              </a:extLst>
            </p:cNvPr>
            <p:cNvSpPr/>
            <p:nvPr/>
          </p:nvSpPr>
          <p:spPr>
            <a:xfrm>
              <a:off x="4874103" y="1842351"/>
              <a:ext cx="481713" cy="425183"/>
            </a:xfrm>
            <a:custGeom>
              <a:avLst/>
              <a:gdLst/>
              <a:ahLst/>
              <a:cxnLst/>
              <a:rect l="l" t="t" r="r" b="b"/>
              <a:pathLst>
                <a:path w="14401" h="12711" extrusionOk="0">
                  <a:moveTo>
                    <a:pt x="10742" y="0"/>
                  </a:moveTo>
                  <a:cubicBezTo>
                    <a:pt x="10547" y="0"/>
                    <a:pt x="10225" y="213"/>
                    <a:pt x="9680" y="767"/>
                  </a:cubicBezTo>
                  <a:cubicBezTo>
                    <a:pt x="7719" y="2775"/>
                    <a:pt x="8086" y="7346"/>
                    <a:pt x="8086" y="7346"/>
                  </a:cubicBezTo>
                  <a:cubicBezTo>
                    <a:pt x="8008" y="7284"/>
                    <a:pt x="7930" y="7245"/>
                    <a:pt x="7875" y="7237"/>
                  </a:cubicBezTo>
                  <a:cubicBezTo>
                    <a:pt x="7766" y="6885"/>
                    <a:pt x="7695" y="6510"/>
                    <a:pt x="7664" y="6135"/>
                  </a:cubicBezTo>
                  <a:cubicBezTo>
                    <a:pt x="7660" y="6102"/>
                    <a:pt x="7638" y="6086"/>
                    <a:pt x="7614" y="6086"/>
                  </a:cubicBezTo>
                  <a:cubicBezTo>
                    <a:pt x="7589" y="6086"/>
                    <a:pt x="7563" y="6106"/>
                    <a:pt x="7563" y="6143"/>
                  </a:cubicBezTo>
                  <a:cubicBezTo>
                    <a:pt x="7586" y="6510"/>
                    <a:pt x="7656" y="6870"/>
                    <a:pt x="7758" y="7229"/>
                  </a:cubicBezTo>
                  <a:cubicBezTo>
                    <a:pt x="7734" y="7229"/>
                    <a:pt x="7719" y="7237"/>
                    <a:pt x="7695" y="7237"/>
                  </a:cubicBezTo>
                  <a:cubicBezTo>
                    <a:pt x="7508" y="6877"/>
                    <a:pt x="7242" y="6541"/>
                    <a:pt x="6883" y="6495"/>
                  </a:cubicBezTo>
                  <a:cubicBezTo>
                    <a:pt x="6880" y="6494"/>
                    <a:pt x="6878" y="6494"/>
                    <a:pt x="6875" y="6494"/>
                  </a:cubicBezTo>
                  <a:cubicBezTo>
                    <a:pt x="6811" y="6494"/>
                    <a:pt x="6799" y="6589"/>
                    <a:pt x="6867" y="6604"/>
                  </a:cubicBezTo>
                  <a:cubicBezTo>
                    <a:pt x="7187" y="6643"/>
                    <a:pt x="7375" y="6940"/>
                    <a:pt x="7516" y="7198"/>
                  </a:cubicBezTo>
                  <a:cubicBezTo>
                    <a:pt x="7539" y="7229"/>
                    <a:pt x="7555" y="7260"/>
                    <a:pt x="7578" y="7292"/>
                  </a:cubicBezTo>
                  <a:cubicBezTo>
                    <a:pt x="7461" y="7393"/>
                    <a:pt x="7414" y="7549"/>
                    <a:pt x="7414" y="7549"/>
                  </a:cubicBezTo>
                  <a:cubicBezTo>
                    <a:pt x="7414" y="7549"/>
                    <a:pt x="3343" y="3158"/>
                    <a:pt x="1710" y="2861"/>
                  </a:cubicBezTo>
                  <a:cubicBezTo>
                    <a:pt x="1446" y="2810"/>
                    <a:pt x="1218" y="2787"/>
                    <a:pt x="1026" y="2787"/>
                  </a:cubicBezTo>
                  <a:cubicBezTo>
                    <a:pt x="31" y="2787"/>
                    <a:pt x="1" y="3421"/>
                    <a:pt x="866" y="4221"/>
                  </a:cubicBezTo>
                  <a:cubicBezTo>
                    <a:pt x="1905" y="5158"/>
                    <a:pt x="1944" y="5916"/>
                    <a:pt x="2468" y="6979"/>
                  </a:cubicBezTo>
                  <a:cubicBezTo>
                    <a:pt x="2794" y="7637"/>
                    <a:pt x="3342" y="7766"/>
                    <a:pt x="3713" y="7766"/>
                  </a:cubicBezTo>
                  <a:cubicBezTo>
                    <a:pt x="3883" y="7766"/>
                    <a:pt x="4015" y="7739"/>
                    <a:pt x="4072" y="7723"/>
                  </a:cubicBezTo>
                  <a:lnTo>
                    <a:pt x="4072" y="7723"/>
                  </a:lnTo>
                  <a:cubicBezTo>
                    <a:pt x="3941" y="7774"/>
                    <a:pt x="3447" y="8055"/>
                    <a:pt x="3898" y="9089"/>
                  </a:cubicBezTo>
                  <a:cubicBezTo>
                    <a:pt x="4374" y="10210"/>
                    <a:pt x="7534" y="12710"/>
                    <a:pt x="8791" y="12710"/>
                  </a:cubicBezTo>
                  <a:cubicBezTo>
                    <a:pt x="8875" y="12710"/>
                    <a:pt x="8950" y="12699"/>
                    <a:pt x="9016" y="12676"/>
                  </a:cubicBezTo>
                  <a:cubicBezTo>
                    <a:pt x="9821" y="12394"/>
                    <a:pt x="9352" y="11082"/>
                    <a:pt x="9110" y="10511"/>
                  </a:cubicBezTo>
                  <a:lnTo>
                    <a:pt x="9110" y="10511"/>
                  </a:lnTo>
                  <a:cubicBezTo>
                    <a:pt x="9320" y="10939"/>
                    <a:pt x="9760" y="11721"/>
                    <a:pt x="10153" y="11721"/>
                  </a:cubicBezTo>
                  <a:cubicBezTo>
                    <a:pt x="10241" y="11721"/>
                    <a:pt x="10327" y="11681"/>
                    <a:pt x="10407" y="11590"/>
                  </a:cubicBezTo>
                  <a:cubicBezTo>
                    <a:pt x="10985" y="10949"/>
                    <a:pt x="10071" y="10261"/>
                    <a:pt x="10071" y="10261"/>
                  </a:cubicBezTo>
                  <a:lnTo>
                    <a:pt x="10071" y="10261"/>
                  </a:lnTo>
                  <a:cubicBezTo>
                    <a:pt x="10071" y="10261"/>
                    <a:pt x="11248" y="10929"/>
                    <a:pt x="12309" y="10929"/>
                  </a:cubicBezTo>
                  <a:cubicBezTo>
                    <a:pt x="12620" y="10929"/>
                    <a:pt x="12922" y="10871"/>
                    <a:pt x="13181" y="10722"/>
                  </a:cubicBezTo>
                  <a:cubicBezTo>
                    <a:pt x="14345" y="10097"/>
                    <a:pt x="14400" y="6924"/>
                    <a:pt x="13720" y="5674"/>
                  </a:cubicBezTo>
                  <a:cubicBezTo>
                    <a:pt x="13402" y="5075"/>
                    <a:pt x="12971" y="4919"/>
                    <a:pt x="12608" y="4919"/>
                  </a:cubicBezTo>
                  <a:cubicBezTo>
                    <a:pt x="12213" y="4919"/>
                    <a:pt x="11900" y="5104"/>
                    <a:pt x="11900" y="5104"/>
                  </a:cubicBezTo>
                  <a:cubicBezTo>
                    <a:pt x="13095" y="3838"/>
                    <a:pt x="12157" y="2876"/>
                    <a:pt x="11431" y="2048"/>
                  </a:cubicBezTo>
                  <a:cubicBezTo>
                    <a:pt x="10899" y="1449"/>
                    <a:pt x="11251" y="0"/>
                    <a:pt x="10742" y="0"/>
                  </a:cubicBezTo>
                  <a:close/>
                </a:path>
              </a:pathLst>
            </a:custGeom>
            <a:gradFill>
              <a:gsLst>
                <a:gs pos="0">
                  <a:srgbClr val="733B1A"/>
                </a:gs>
                <a:gs pos="100000">
                  <a:srgbClr val="000000"/>
                </a:gs>
              </a:gsLst>
              <a:lin ang="5400012"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14559;p45">
              <a:extLst>
                <a:ext uri="{FF2B5EF4-FFF2-40B4-BE49-F238E27FC236}">
                  <a16:creationId xmlns:a16="http://schemas.microsoft.com/office/drawing/2014/main" id="{8E709833-0EB5-0CA5-290D-2DEC6A4C3FE9}"/>
                </a:ext>
              </a:extLst>
            </p:cNvPr>
            <p:cNvSpPr/>
            <p:nvPr/>
          </p:nvSpPr>
          <p:spPr>
            <a:xfrm>
              <a:off x="4897552" y="1864328"/>
              <a:ext cx="432107" cy="387418"/>
            </a:xfrm>
            <a:custGeom>
              <a:avLst/>
              <a:gdLst/>
              <a:ahLst/>
              <a:cxnLst/>
              <a:rect l="l" t="t" r="r" b="b"/>
              <a:pathLst>
                <a:path w="12918" h="11582" extrusionOk="0">
                  <a:moveTo>
                    <a:pt x="9331" y="5056"/>
                  </a:moveTo>
                  <a:cubicBezTo>
                    <a:pt x="9894" y="4509"/>
                    <a:pt x="10628" y="4157"/>
                    <a:pt x="11222" y="3657"/>
                  </a:cubicBezTo>
                  <a:cubicBezTo>
                    <a:pt x="11128" y="4243"/>
                    <a:pt x="10886" y="4509"/>
                    <a:pt x="9956" y="5205"/>
                  </a:cubicBezTo>
                  <a:cubicBezTo>
                    <a:pt x="8870" y="6009"/>
                    <a:pt x="8229" y="6978"/>
                    <a:pt x="8002" y="7447"/>
                  </a:cubicBezTo>
                  <a:lnTo>
                    <a:pt x="7956" y="7314"/>
                  </a:lnTo>
                  <a:cubicBezTo>
                    <a:pt x="8292" y="6510"/>
                    <a:pt x="8799" y="5775"/>
                    <a:pt x="9331" y="5056"/>
                  </a:cubicBezTo>
                  <a:close/>
                  <a:moveTo>
                    <a:pt x="11261" y="3329"/>
                  </a:moveTo>
                  <a:cubicBezTo>
                    <a:pt x="11292" y="2915"/>
                    <a:pt x="11199" y="2665"/>
                    <a:pt x="11027" y="2438"/>
                  </a:cubicBezTo>
                  <a:cubicBezTo>
                    <a:pt x="10667" y="3220"/>
                    <a:pt x="10144" y="3954"/>
                    <a:pt x="9604" y="4681"/>
                  </a:cubicBezTo>
                  <a:cubicBezTo>
                    <a:pt x="10144" y="4275"/>
                    <a:pt x="10753" y="3954"/>
                    <a:pt x="11253" y="3501"/>
                  </a:cubicBezTo>
                  <a:cubicBezTo>
                    <a:pt x="11253" y="3446"/>
                    <a:pt x="11261" y="3384"/>
                    <a:pt x="11261" y="3329"/>
                  </a:cubicBezTo>
                  <a:close/>
                  <a:moveTo>
                    <a:pt x="9307" y="7924"/>
                  </a:moveTo>
                  <a:cubicBezTo>
                    <a:pt x="9057" y="8018"/>
                    <a:pt x="8815" y="8119"/>
                    <a:pt x="8565" y="8237"/>
                  </a:cubicBezTo>
                  <a:cubicBezTo>
                    <a:pt x="8596" y="8307"/>
                    <a:pt x="8635" y="8377"/>
                    <a:pt x="8667" y="8440"/>
                  </a:cubicBezTo>
                  <a:cubicBezTo>
                    <a:pt x="9479" y="8354"/>
                    <a:pt x="10284" y="8346"/>
                    <a:pt x="11105" y="8338"/>
                  </a:cubicBezTo>
                  <a:cubicBezTo>
                    <a:pt x="11683" y="8323"/>
                    <a:pt x="12261" y="8268"/>
                    <a:pt x="12800" y="8104"/>
                  </a:cubicBezTo>
                  <a:cubicBezTo>
                    <a:pt x="12824" y="7971"/>
                    <a:pt x="12847" y="7838"/>
                    <a:pt x="12863" y="7697"/>
                  </a:cubicBezTo>
                  <a:cubicBezTo>
                    <a:pt x="12293" y="7854"/>
                    <a:pt x="11691" y="7932"/>
                    <a:pt x="11097" y="7924"/>
                  </a:cubicBezTo>
                  <a:cubicBezTo>
                    <a:pt x="10519" y="7924"/>
                    <a:pt x="9894" y="7838"/>
                    <a:pt x="9307" y="7924"/>
                  </a:cubicBezTo>
                  <a:close/>
                  <a:moveTo>
                    <a:pt x="12879" y="7580"/>
                  </a:moveTo>
                  <a:cubicBezTo>
                    <a:pt x="12894" y="7432"/>
                    <a:pt x="12902" y="7275"/>
                    <a:pt x="12902" y="7127"/>
                  </a:cubicBezTo>
                  <a:cubicBezTo>
                    <a:pt x="12644" y="7213"/>
                    <a:pt x="12355" y="7291"/>
                    <a:pt x="12074" y="7338"/>
                  </a:cubicBezTo>
                  <a:cubicBezTo>
                    <a:pt x="11417" y="7471"/>
                    <a:pt x="10753" y="7518"/>
                    <a:pt x="10105" y="7682"/>
                  </a:cubicBezTo>
                  <a:cubicBezTo>
                    <a:pt x="9987" y="7713"/>
                    <a:pt x="9870" y="7752"/>
                    <a:pt x="9753" y="7775"/>
                  </a:cubicBezTo>
                  <a:cubicBezTo>
                    <a:pt x="10089" y="7768"/>
                    <a:pt x="10441" y="7791"/>
                    <a:pt x="10777" y="7807"/>
                  </a:cubicBezTo>
                  <a:cubicBezTo>
                    <a:pt x="11495" y="7838"/>
                    <a:pt x="12199" y="7768"/>
                    <a:pt x="12879" y="7580"/>
                  </a:cubicBezTo>
                  <a:close/>
                  <a:moveTo>
                    <a:pt x="12238" y="9252"/>
                  </a:moveTo>
                  <a:cubicBezTo>
                    <a:pt x="12457" y="9034"/>
                    <a:pt x="12629" y="8729"/>
                    <a:pt x="12746" y="8315"/>
                  </a:cubicBezTo>
                  <a:cubicBezTo>
                    <a:pt x="12418" y="8408"/>
                    <a:pt x="12074" y="8463"/>
                    <a:pt x="11722" y="8494"/>
                  </a:cubicBezTo>
                  <a:cubicBezTo>
                    <a:pt x="11066" y="8549"/>
                    <a:pt x="10425" y="8565"/>
                    <a:pt x="9776" y="8573"/>
                  </a:cubicBezTo>
                  <a:cubicBezTo>
                    <a:pt x="10151" y="8627"/>
                    <a:pt x="10511" y="8729"/>
                    <a:pt x="10855" y="8877"/>
                  </a:cubicBezTo>
                  <a:cubicBezTo>
                    <a:pt x="11324" y="9073"/>
                    <a:pt x="11785" y="9268"/>
                    <a:pt x="12238" y="9252"/>
                  </a:cubicBezTo>
                  <a:close/>
                  <a:moveTo>
                    <a:pt x="8753" y="8651"/>
                  </a:moveTo>
                  <a:cubicBezTo>
                    <a:pt x="8815" y="8784"/>
                    <a:pt x="8839" y="8877"/>
                    <a:pt x="8839" y="8877"/>
                  </a:cubicBezTo>
                  <a:cubicBezTo>
                    <a:pt x="8839" y="8877"/>
                    <a:pt x="9925" y="9542"/>
                    <a:pt x="10769" y="9713"/>
                  </a:cubicBezTo>
                  <a:cubicBezTo>
                    <a:pt x="11206" y="9799"/>
                    <a:pt x="11714" y="9721"/>
                    <a:pt x="12121" y="9362"/>
                  </a:cubicBezTo>
                  <a:cubicBezTo>
                    <a:pt x="11792" y="9346"/>
                    <a:pt x="11456" y="9245"/>
                    <a:pt x="11128" y="9112"/>
                  </a:cubicBezTo>
                  <a:cubicBezTo>
                    <a:pt x="10362" y="8799"/>
                    <a:pt x="9597" y="8580"/>
                    <a:pt x="8753" y="8651"/>
                  </a:cubicBezTo>
                  <a:close/>
                  <a:moveTo>
                    <a:pt x="10792" y="7361"/>
                  </a:moveTo>
                  <a:cubicBezTo>
                    <a:pt x="11050" y="7314"/>
                    <a:pt x="11300" y="7275"/>
                    <a:pt x="11566" y="7236"/>
                  </a:cubicBezTo>
                  <a:cubicBezTo>
                    <a:pt x="12035" y="7166"/>
                    <a:pt x="12480" y="7064"/>
                    <a:pt x="12918" y="6908"/>
                  </a:cubicBezTo>
                  <a:cubicBezTo>
                    <a:pt x="12902" y="6525"/>
                    <a:pt x="12855" y="6213"/>
                    <a:pt x="12746" y="5963"/>
                  </a:cubicBezTo>
                  <a:cubicBezTo>
                    <a:pt x="12019" y="6275"/>
                    <a:pt x="11472" y="6939"/>
                    <a:pt x="10792" y="7361"/>
                  </a:cubicBezTo>
                  <a:close/>
                  <a:moveTo>
                    <a:pt x="8252" y="7690"/>
                  </a:moveTo>
                  <a:cubicBezTo>
                    <a:pt x="8331" y="7799"/>
                    <a:pt x="8409" y="7940"/>
                    <a:pt x="8487" y="8080"/>
                  </a:cubicBezTo>
                  <a:cubicBezTo>
                    <a:pt x="9112" y="7799"/>
                    <a:pt x="9761" y="7596"/>
                    <a:pt x="10425" y="7447"/>
                  </a:cubicBezTo>
                  <a:cubicBezTo>
                    <a:pt x="11261" y="7064"/>
                    <a:pt x="11871" y="6244"/>
                    <a:pt x="12699" y="5884"/>
                  </a:cubicBezTo>
                  <a:cubicBezTo>
                    <a:pt x="12457" y="5384"/>
                    <a:pt x="12003" y="5173"/>
                    <a:pt x="11331" y="5244"/>
                  </a:cubicBezTo>
                  <a:cubicBezTo>
                    <a:pt x="10089" y="5345"/>
                    <a:pt x="8252" y="7690"/>
                    <a:pt x="8252" y="7690"/>
                  </a:cubicBezTo>
                  <a:close/>
                  <a:moveTo>
                    <a:pt x="9917" y="805"/>
                  </a:moveTo>
                  <a:cubicBezTo>
                    <a:pt x="9894" y="532"/>
                    <a:pt x="9956" y="321"/>
                    <a:pt x="9831" y="172"/>
                  </a:cubicBezTo>
                  <a:cubicBezTo>
                    <a:pt x="9690" y="0"/>
                    <a:pt x="9386" y="242"/>
                    <a:pt x="9026" y="875"/>
                  </a:cubicBezTo>
                  <a:cubicBezTo>
                    <a:pt x="9018" y="977"/>
                    <a:pt x="9010" y="1102"/>
                    <a:pt x="9010" y="1204"/>
                  </a:cubicBezTo>
                  <a:cubicBezTo>
                    <a:pt x="8987" y="1727"/>
                    <a:pt x="9057" y="2251"/>
                    <a:pt x="9010" y="2766"/>
                  </a:cubicBezTo>
                  <a:cubicBezTo>
                    <a:pt x="9057" y="2665"/>
                    <a:pt x="9104" y="2563"/>
                    <a:pt x="9151" y="2454"/>
                  </a:cubicBezTo>
                  <a:cubicBezTo>
                    <a:pt x="9401" y="1969"/>
                    <a:pt x="9690" y="1399"/>
                    <a:pt x="9917" y="805"/>
                  </a:cubicBezTo>
                  <a:close/>
                  <a:moveTo>
                    <a:pt x="7971" y="5267"/>
                  </a:moveTo>
                  <a:cubicBezTo>
                    <a:pt x="8276" y="4501"/>
                    <a:pt x="8213" y="3728"/>
                    <a:pt x="8151" y="2938"/>
                  </a:cubicBezTo>
                  <a:cubicBezTo>
                    <a:pt x="7877" y="3939"/>
                    <a:pt x="7823" y="5150"/>
                    <a:pt x="7823" y="5986"/>
                  </a:cubicBezTo>
                  <a:cubicBezTo>
                    <a:pt x="7877" y="5767"/>
                    <a:pt x="7932" y="5541"/>
                    <a:pt x="7995" y="5330"/>
                  </a:cubicBezTo>
                  <a:cubicBezTo>
                    <a:pt x="7971" y="5322"/>
                    <a:pt x="7963" y="5298"/>
                    <a:pt x="7971" y="5267"/>
                  </a:cubicBezTo>
                  <a:close/>
                  <a:moveTo>
                    <a:pt x="8276" y="4470"/>
                  </a:moveTo>
                  <a:cubicBezTo>
                    <a:pt x="8440" y="4009"/>
                    <a:pt x="8635" y="3564"/>
                    <a:pt x="8839" y="3110"/>
                  </a:cubicBezTo>
                  <a:cubicBezTo>
                    <a:pt x="8987" y="2454"/>
                    <a:pt x="8878" y="1766"/>
                    <a:pt x="8901" y="1079"/>
                  </a:cubicBezTo>
                  <a:cubicBezTo>
                    <a:pt x="8706" y="1430"/>
                    <a:pt x="8510" y="1891"/>
                    <a:pt x="8292" y="2430"/>
                  </a:cubicBezTo>
                  <a:cubicBezTo>
                    <a:pt x="8276" y="2493"/>
                    <a:pt x="8245" y="2555"/>
                    <a:pt x="8229" y="2626"/>
                  </a:cubicBezTo>
                  <a:cubicBezTo>
                    <a:pt x="8229" y="2681"/>
                    <a:pt x="8237" y="2743"/>
                    <a:pt x="8237" y="2798"/>
                  </a:cubicBezTo>
                  <a:cubicBezTo>
                    <a:pt x="8307" y="3376"/>
                    <a:pt x="8346" y="3931"/>
                    <a:pt x="8276" y="4470"/>
                  </a:cubicBezTo>
                  <a:close/>
                  <a:moveTo>
                    <a:pt x="10863" y="2251"/>
                  </a:moveTo>
                  <a:cubicBezTo>
                    <a:pt x="10691" y="2079"/>
                    <a:pt x="10472" y="1891"/>
                    <a:pt x="10261" y="1626"/>
                  </a:cubicBezTo>
                  <a:cubicBezTo>
                    <a:pt x="10112" y="1446"/>
                    <a:pt x="10026" y="1290"/>
                    <a:pt x="9972" y="1133"/>
                  </a:cubicBezTo>
                  <a:cubicBezTo>
                    <a:pt x="9870" y="1399"/>
                    <a:pt x="9753" y="1657"/>
                    <a:pt x="9643" y="1899"/>
                  </a:cubicBezTo>
                  <a:cubicBezTo>
                    <a:pt x="9331" y="2563"/>
                    <a:pt x="9018" y="3220"/>
                    <a:pt x="8737" y="3884"/>
                  </a:cubicBezTo>
                  <a:cubicBezTo>
                    <a:pt x="8815" y="3790"/>
                    <a:pt x="8893" y="3712"/>
                    <a:pt x="8987" y="3650"/>
                  </a:cubicBezTo>
                  <a:cubicBezTo>
                    <a:pt x="9300" y="3415"/>
                    <a:pt x="9651" y="3235"/>
                    <a:pt x="9972" y="3024"/>
                  </a:cubicBezTo>
                  <a:cubicBezTo>
                    <a:pt x="10308" y="2806"/>
                    <a:pt x="10612" y="2555"/>
                    <a:pt x="10863" y="2251"/>
                  </a:cubicBezTo>
                  <a:close/>
                  <a:moveTo>
                    <a:pt x="7854" y="6900"/>
                  </a:moveTo>
                  <a:cubicBezTo>
                    <a:pt x="7854" y="6971"/>
                    <a:pt x="7862" y="6994"/>
                    <a:pt x="7862" y="6994"/>
                  </a:cubicBezTo>
                  <a:lnTo>
                    <a:pt x="7885" y="7049"/>
                  </a:lnTo>
                  <a:cubicBezTo>
                    <a:pt x="8628" y="5455"/>
                    <a:pt x="10089" y="4056"/>
                    <a:pt x="10831" y="2454"/>
                  </a:cubicBezTo>
                  <a:cubicBezTo>
                    <a:pt x="10691" y="2626"/>
                    <a:pt x="10519" y="2774"/>
                    <a:pt x="10339" y="2915"/>
                  </a:cubicBezTo>
                  <a:cubicBezTo>
                    <a:pt x="10003" y="3157"/>
                    <a:pt x="9643" y="3360"/>
                    <a:pt x="9292" y="3579"/>
                  </a:cubicBezTo>
                  <a:cubicBezTo>
                    <a:pt x="8995" y="3767"/>
                    <a:pt x="8784" y="3993"/>
                    <a:pt x="8589" y="4243"/>
                  </a:cubicBezTo>
                  <a:cubicBezTo>
                    <a:pt x="8245" y="5103"/>
                    <a:pt x="7971" y="5986"/>
                    <a:pt x="7854" y="6900"/>
                  </a:cubicBezTo>
                  <a:close/>
                  <a:moveTo>
                    <a:pt x="4267" y="6197"/>
                  </a:moveTo>
                  <a:cubicBezTo>
                    <a:pt x="4736" y="6267"/>
                    <a:pt x="5213" y="6345"/>
                    <a:pt x="5666" y="6478"/>
                  </a:cubicBezTo>
                  <a:cubicBezTo>
                    <a:pt x="5799" y="6510"/>
                    <a:pt x="5939" y="6556"/>
                    <a:pt x="6072" y="6611"/>
                  </a:cubicBezTo>
                  <a:cubicBezTo>
                    <a:pt x="5916" y="6455"/>
                    <a:pt x="5744" y="6267"/>
                    <a:pt x="5549" y="6072"/>
                  </a:cubicBezTo>
                  <a:cubicBezTo>
                    <a:pt x="4478" y="5619"/>
                    <a:pt x="3306" y="5330"/>
                    <a:pt x="2259" y="4822"/>
                  </a:cubicBezTo>
                  <a:cubicBezTo>
                    <a:pt x="1860" y="4626"/>
                    <a:pt x="1446" y="4392"/>
                    <a:pt x="1063" y="4118"/>
                  </a:cubicBezTo>
                  <a:cubicBezTo>
                    <a:pt x="1063" y="4126"/>
                    <a:pt x="1079" y="4126"/>
                    <a:pt x="1079" y="4134"/>
                  </a:cubicBezTo>
                  <a:cubicBezTo>
                    <a:pt x="1235" y="4423"/>
                    <a:pt x="1360" y="4697"/>
                    <a:pt x="1477" y="4947"/>
                  </a:cubicBezTo>
                  <a:cubicBezTo>
                    <a:pt x="1821" y="5111"/>
                    <a:pt x="2149" y="5291"/>
                    <a:pt x="2501" y="5455"/>
                  </a:cubicBezTo>
                  <a:cubicBezTo>
                    <a:pt x="2798" y="5595"/>
                    <a:pt x="3095" y="5673"/>
                    <a:pt x="3392" y="5791"/>
                  </a:cubicBezTo>
                  <a:cubicBezTo>
                    <a:pt x="3681" y="5908"/>
                    <a:pt x="3970" y="6072"/>
                    <a:pt x="4267" y="6197"/>
                  </a:cubicBezTo>
                  <a:close/>
                  <a:moveTo>
                    <a:pt x="1548" y="5103"/>
                  </a:moveTo>
                  <a:cubicBezTo>
                    <a:pt x="1602" y="5228"/>
                    <a:pt x="1665" y="5345"/>
                    <a:pt x="1712" y="5455"/>
                  </a:cubicBezTo>
                  <a:cubicBezTo>
                    <a:pt x="2149" y="5697"/>
                    <a:pt x="2618" y="5884"/>
                    <a:pt x="3087" y="5994"/>
                  </a:cubicBezTo>
                  <a:cubicBezTo>
                    <a:pt x="3345" y="6049"/>
                    <a:pt x="3619" y="6095"/>
                    <a:pt x="3892" y="6142"/>
                  </a:cubicBezTo>
                  <a:cubicBezTo>
                    <a:pt x="3712" y="6049"/>
                    <a:pt x="3525" y="5963"/>
                    <a:pt x="3337" y="5884"/>
                  </a:cubicBezTo>
                  <a:cubicBezTo>
                    <a:pt x="3064" y="5775"/>
                    <a:pt x="2790" y="5697"/>
                    <a:pt x="2525" y="5580"/>
                  </a:cubicBezTo>
                  <a:cubicBezTo>
                    <a:pt x="2188" y="5439"/>
                    <a:pt x="1876" y="5259"/>
                    <a:pt x="1548" y="5103"/>
                  </a:cubicBezTo>
                  <a:close/>
                  <a:moveTo>
                    <a:pt x="7549" y="9487"/>
                  </a:moveTo>
                  <a:lnTo>
                    <a:pt x="7346" y="9784"/>
                  </a:lnTo>
                  <a:cubicBezTo>
                    <a:pt x="7065" y="10214"/>
                    <a:pt x="6908" y="10675"/>
                    <a:pt x="6713" y="11143"/>
                  </a:cubicBezTo>
                  <a:cubicBezTo>
                    <a:pt x="6697" y="11151"/>
                    <a:pt x="6697" y="11159"/>
                    <a:pt x="6690" y="11183"/>
                  </a:cubicBezTo>
                  <a:cubicBezTo>
                    <a:pt x="6908" y="11284"/>
                    <a:pt x="7112" y="11378"/>
                    <a:pt x="7307" y="11433"/>
                  </a:cubicBezTo>
                  <a:cubicBezTo>
                    <a:pt x="7338" y="11245"/>
                    <a:pt x="7354" y="11065"/>
                    <a:pt x="7354" y="10925"/>
                  </a:cubicBezTo>
                  <a:cubicBezTo>
                    <a:pt x="7369" y="10557"/>
                    <a:pt x="7338" y="10190"/>
                    <a:pt x="7424" y="9831"/>
                  </a:cubicBezTo>
                  <a:cubicBezTo>
                    <a:pt x="7463" y="9713"/>
                    <a:pt x="7510" y="9596"/>
                    <a:pt x="7549" y="9487"/>
                  </a:cubicBezTo>
                  <a:close/>
                  <a:moveTo>
                    <a:pt x="7416" y="11464"/>
                  </a:moveTo>
                  <a:cubicBezTo>
                    <a:pt x="7823" y="11581"/>
                    <a:pt x="8135" y="11581"/>
                    <a:pt x="8252" y="11394"/>
                  </a:cubicBezTo>
                  <a:cubicBezTo>
                    <a:pt x="8526" y="10972"/>
                    <a:pt x="7932" y="9307"/>
                    <a:pt x="7932" y="9307"/>
                  </a:cubicBezTo>
                  <a:cubicBezTo>
                    <a:pt x="7932" y="9307"/>
                    <a:pt x="7885" y="9245"/>
                    <a:pt x="7823" y="9151"/>
                  </a:cubicBezTo>
                  <a:cubicBezTo>
                    <a:pt x="7698" y="9432"/>
                    <a:pt x="7573" y="9713"/>
                    <a:pt x="7510" y="10018"/>
                  </a:cubicBezTo>
                  <a:cubicBezTo>
                    <a:pt x="7432" y="10479"/>
                    <a:pt x="7510" y="10956"/>
                    <a:pt x="7432" y="11425"/>
                  </a:cubicBezTo>
                  <a:cubicBezTo>
                    <a:pt x="7424" y="11440"/>
                    <a:pt x="7416" y="11456"/>
                    <a:pt x="7416" y="11464"/>
                  </a:cubicBezTo>
                  <a:close/>
                  <a:moveTo>
                    <a:pt x="4650" y="6424"/>
                  </a:moveTo>
                  <a:cubicBezTo>
                    <a:pt x="3822" y="6283"/>
                    <a:pt x="2962" y="6220"/>
                    <a:pt x="2274" y="5923"/>
                  </a:cubicBezTo>
                  <a:cubicBezTo>
                    <a:pt x="2142" y="5869"/>
                    <a:pt x="1993" y="5798"/>
                    <a:pt x="1860" y="5728"/>
                  </a:cubicBezTo>
                  <a:cubicBezTo>
                    <a:pt x="2063" y="6103"/>
                    <a:pt x="2267" y="6385"/>
                    <a:pt x="2540" y="6541"/>
                  </a:cubicBezTo>
                  <a:cubicBezTo>
                    <a:pt x="2548" y="6549"/>
                    <a:pt x="2571" y="6549"/>
                    <a:pt x="2579" y="6556"/>
                  </a:cubicBezTo>
                  <a:cubicBezTo>
                    <a:pt x="2970" y="6666"/>
                    <a:pt x="3400" y="6666"/>
                    <a:pt x="3783" y="6588"/>
                  </a:cubicBezTo>
                  <a:cubicBezTo>
                    <a:pt x="4087" y="6533"/>
                    <a:pt x="4361" y="6463"/>
                    <a:pt x="4650" y="6424"/>
                  </a:cubicBezTo>
                  <a:close/>
                  <a:moveTo>
                    <a:pt x="3032" y="6744"/>
                  </a:moveTo>
                  <a:cubicBezTo>
                    <a:pt x="3486" y="6892"/>
                    <a:pt x="3994" y="6932"/>
                    <a:pt x="4736" y="7041"/>
                  </a:cubicBezTo>
                  <a:cubicBezTo>
                    <a:pt x="5744" y="7189"/>
                    <a:pt x="6674" y="7432"/>
                    <a:pt x="6924" y="7627"/>
                  </a:cubicBezTo>
                  <a:lnTo>
                    <a:pt x="6729" y="7291"/>
                  </a:lnTo>
                  <a:cubicBezTo>
                    <a:pt x="6729" y="7291"/>
                    <a:pt x="6643" y="7189"/>
                    <a:pt x="6494" y="7041"/>
                  </a:cubicBezTo>
                  <a:cubicBezTo>
                    <a:pt x="6104" y="6775"/>
                    <a:pt x="5650" y="6619"/>
                    <a:pt x="5158" y="6517"/>
                  </a:cubicBezTo>
                  <a:cubicBezTo>
                    <a:pt x="4931" y="6510"/>
                    <a:pt x="4720" y="6510"/>
                    <a:pt x="4494" y="6549"/>
                  </a:cubicBezTo>
                  <a:cubicBezTo>
                    <a:pt x="4087" y="6603"/>
                    <a:pt x="3712" y="6752"/>
                    <a:pt x="3290" y="6752"/>
                  </a:cubicBezTo>
                  <a:cubicBezTo>
                    <a:pt x="3204" y="6752"/>
                    <a:pt x="3118" y="6744"/>
                    <a:pt x="3032" y="6744"/>
                  </a:cubicBezTo>
                  <a:close/>
                  <a:moveTo>
                    <a:pt x="5197" y="5720"/>
                  </a:moveTo>
                  <a:cubicBezTo>
                    <a:pt x="4205" y="4744"/>
                    <a:pt x="2962" y="3587"/>
                    <a:pt x="2204" y="3173"/>
                  </a:cubicBezTo>
                  <a:cubicBezTo>
                    <a:pt x="813" y="2399"/>
                    <a:pt x="133" y="2337"/>
                    <a:pt x="47" y="2673"/>
                  </a:cubicBezTo>
                  <a:cubicBezTo>
                    <a:pt x="0" y="2845"/>
                    <a:pt x="125" y="2923"/>
                    <a:pt x="344" y="3134"/>
                  </a:cubicBezTo>
                  <a:cubicBezTo>
                    <a:pt x="563" y="3251"/>
                    <a:pt x="821" y="3313"/>
                    <a:pt x="1063" y="3407"/>
                  </a:cubicBezTo>
                  <a:cubicBezTo>
                    <a:pt x="1516" y="3571"/>
                    <a:pt x="1962" y="3767"/>
                    <a:pt x="2376" y="4009"/>
                  </a:cubicBezTo>
                  <a:cubicBezTo>
                    <a:pt x="2751" y="4243"/>
                    <a:pt x="3087" y="4525"/>
                    <a:pt x="3431" y="4822"/>
                  </a:cubicBezTo>
                  <a:cubicBezTo>
                    <a:pt x="3798" y="5142"/>
                    <a:pt x="5025" y="5658"/>
                    <a:pt x="5197" y="5720"/>
                  </a:cubicBezTo>
                  <a:close/>
                  <a:moveTo>
                    <a:pt x="547" y="3353"/>
                  </a:moveTo>
                  <a:cubicBezTo>
                    <a:pt x="633" y="3454"/>
                    <a:pt x="727" y="3571"/>
                    <a:pt x="821" y="3720"/>
                  </a:cubicBezTo>
                  <a:cubicBezTo>
                    <a:pt x="1477" y="4251"/>
                    <a:pt x="2274" y="4665"/>
                    <a:pt x="3001" y="4947"/>
                  </a:cubicBezTo>
                  <a:cubicBezTo>
                    <a:pt x="3251" y="5048"/>
                    <a:pt x="3517" y="5142"/>
                    <a:pt x="3783" y="5228"/>
                  </a:cubicBezTo>
                  <a:cubicBezTo>
                    <a:pt x="3697" y="5181"/>
                    <a:pt x="3603" y="5126"/>
                    <a:pt x="3525" y="5056"/>
                  </a:cubicBezTo>
                  <a:cubicBezTo>
                    <a:pt x="3095" y="4720"/>
                    <a:pt x="2720" y="4361"/>
                    <a:pt x="2251" y="4087"/>
                  </a:cubicBezTo>
                  <a:cubicBezTo>
                    <a:pt x="1774" y="3814"/>
                    <a:pt x="1274" y="3618"/>
                    <a:pt x="766" y="3446"/>
                  </a:cubicBezTo>
                  <a:cubicBezTo>
                    <a:pt x="688" y="3407"/>
                    <a:pt x="618" y="3376"/>
                    <a:pt x="547" y="3353"/>
                  </a:cubicBezTo>
                  <a:close/>
                  <a:moveTo>
                    <a:pt x="6049" y="8580"/>
                  </a:moveTo>
                  <a:cubicBezTo>
                    <a:pt x="6315" y="8338"/>
                    <a:pt x="6611" y="8119"/>
                    <a:pt x="6924" y="7940"/>
                  </a:cubicBezTo>
                  <a:cubicBezTo>
                    <a:pt x="6361" y="7768"/>
                    <a:pt x="4337" y="7213"/>
                    <a:pt x="3790" y="7486"/>
                  </a:cubicBezTo>
                  <a:cubicBezTo>
                    <a:pt x="3384" y="7690"/>
                    <a:pt x="3673" y="8463"/>
                    <a:pt x="4259" y="9229"/>
                  </a:cubicBezTo>
                  <a:cubicBezTo>
                    <a:pt x="4478" y="9174"/>
                    <a:pt x="4689" y="9088"/>
                    <a:pt x="4916" y="8995"/>
                  </a:cubicBezTo>
                  <a:cubicBezTo>
                    <a:pt x="5111" y="8901"/>
                    <a:pt x="5291" y="8799"/>
                    <a:pt x="5502" y="8729"/>
                  </a:cubicBezTo>
                  <a:cubicBezTo>
                    <a:pt x="5666" y="8666"/>
                    <a:pt x="5877" y="8659"/>
                    <a:pt x="6049" y="8580"/>
                  </a:cubicBezTo>
                  <a:close/>
                  <a:moveTo>
                    <a:pt x="4337" y="9323"/>
                  </a:moveTo>
                  <a:cubicBezTo>
                    <a:pt x="4556" y="9588"/>
                    <a:pt x="4799" y="9854"/>
                    <a:pt x="5064" y="10089"/>
                  </a:cubicBezTo>
                  <a:cubicBezTo>
                    <a:pt x="5142" y="9917"/>
                    <a:pt x="5220" y="9745"/>
                    <a:pt x="5291" y="9565"/>
                  </a:cubicBezTo>
                  <a:cubicBezTo>
                    <a:pt x="5439" y="9268"/>
                    <a:pt x="5650" y="8995"/>
                    <a:pt x="5877" y="8744"/>
                  </a:cubicBezTo>
                  <a:cubicBezTo>
                    <a:pt x="5799" y="8768"/>
                    <a:pt x="5736" y="8776"/>
                    <a:pt x="5658" y="8799"/>
                  </a:cubicBezTo>
                  <a:cubicBezTo>
                    <a:pt x="5361" y="8877"/>
                    <a:pt x="5088" y="9034"/>
                    <a:pt x="4806" y="9159"/>
                  </a:cubicBezTo>
                  <a:cubicBezTo>
                    <a:pt x="4650" y="9229"/>
                    <a:pt x="4494" y="9284"/>
                    <a:pt x="4337" y="9323"/>
                  </a:cubicBezTo>
                  <a:close/>
                  <a:moveTo>
                    <a:pt x="6416" y="8510"/>
                  </a:moveTo>
                  <a:cubicBezTo>
                    <a:pt x="6268" y="8627"/>
                    <a:pt x="6127" y="8752"/>
                    <a:pt x="5986" y="8893"/>
                  </a:cubicBezTo>
                  <a:cubicBezTo>
                    <a:pt x="5619" y="9276"/>
                    <a:pt x="5424" y="9737"/>
                    <a:pt x="5205" y="10214"/>
                  </a:cubicBezTo>
                  <a:cubicBezTo>
                    <a:pt x="5283" y="10268"/>
                    <a:pt x="5353" y="10339"/>
                    <a:pt x="5431" y="10385"/>
                  </a:cubicBezTo>
                  <a:cubicBezTo>
                    <a:pt x="5549" y="10479"/>
                    <a:pt x="5666" y="10557"/>
                    <a:pt x="5783" y="10643"/>
                  </a:cubicBezTo>
                  <a:cubicBezTo>
                    <a:pt x="5885" y="10307"/>
                    <a:pt x="5932" y="9956"/>
                    <a:pt x="5971" y="9784"/>
                  </a:cubicBezTo>
                  <a:cubicBezTo>
                    <a:pt x="6057" y="9323"/>
                    <a:pt x="6174" y="8885"/>
                    <a:pt x="6416" y="8510"/>
                  </a:cubicBezTo>
                  <a:close/>
                  <a:moveTo>
                    <a:pt x="5869" y="10698"/>
                  </a:moveTo>
                  <a:cubicBezTo>
                    <a:pt x="6088" y="10847"/>
                    <a:pt x="6315" y="10972"/>
                    <a:pt x="6518" y="11081"/>
                  </a:cubicBezTo>
                  <a:cubicBezTo>
                    <a:pt x="6604" y="10886"/>
                    <a:pt x="6682" y="10682"/>
                    <a:pt x="6760" y="10479"/>
                  </a:cubicBezTo>
                  <a:cubicBezTo>
                    <a:pt x="6987" y="9932"/>
                    <a:pt x="7338" y="9448"/>
                    <a:pt x="7690" y="8971"/>
                  </a:cubicBezTo>
                  <a:cubicBezTo>
                    <a:pt x="7494" y="8682"/>
                    <a:pt x="7221" y="8276"/>
                    <a:pt x="7104" y="8033"/>
                  </a:cubicBezTo>
                  <a:cubicBezTo>
                    <a:pt x="6987" y="8104"/>
                    <a:pt x="6877" y="8174"/>
                    <a:pt x="6768" y="8237"/>
                  </a:cubicBezTo>
                  <a:cubicBezTo>
                    <a:pt x="6455" y="8533"/>
                    <a:pt x="6244" y="8924"/>
                    <a:pt x="6158" y="9354"/>
                  </a:cubicBezTo>
                  <a:cubicBezTo>
                    <a:pt x="6088" y="9667"/>
                    <a:pt x="6049" y="9971"/>
                    <a:pt x="5978" y="10284"/>
                  </a:cubicBezTo>
                  <a:cubicBezTo>
                    <a:pt x="5963" y="10401"/>
                    <a:pt x="5924" y="10542"/>
                    <a:pt x="5869" y="10698"/>
                  </a:cubicBezTo>
                  <a:close/>
                </a:path>
              </a:pathLst>
            </a:custGeom>
            <a:gradFill>
              <a:gsLst>
                <a:gs pos="0">
                  <a:srgbClr val="FC4E4A"/>
                </a:gs>
                <a:gs pos="100000">
                  <a:srgbClr val="FF89B6"/>
                </a:gs>
              </a:gsLst>
              <a:lin ang="5400012" scaled="0"/>
            </a:gra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14560;p45">
              <a:extLst>
                <a:ext uri="{FF2B5EF4-FFF2-40B4-BE49-F238E27FC236}">
                  <a16:creationId xmlns:a16="http://schemas.microsoft.com/office/drawing/2014/main" id="{2D34DA56-4A7D-F3E9-03C7-809738AD2266}"/>
                </a:ext>
              </a:extLst>
            </p:cNvPr>
            <p:cNvSpPr/>
            <p:nvPr/>
          </p:nvSpPr>
          <p:spPr>
            <a:xfrm>
              <a:off x="5208336" y="1896473"/>
              <a:ext cx="9466" cy="7593"/>
            </a:xfrm>
            <a:custGeom>
              <a:avLst/>
              <a:gdLst/>
              <a:ahLst/>
              <a:cxnLst/>
              <a:rect l="l" t="t" r="r" b="b"/>
              <a:pathLst>
                <a:path w="283" h="227" extrusionOk="0">
                  <a:moveTo>
                    <a:pt x="134" y="0"/>
                  </a:moveTo>
                  <a:cubicBezTo>
                    <a:pt x="1" y="0"/>
                    <a:pt x="1" y="227"/>
                    <a:pt x="134" y="227"/>
                  </a:cubicBezTo>
                  <a:cubicBezTo>
                    <a:pt x="282" y="227"/>
                    <a:pt x="282" y="0"/>
                    <a:pt x="1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14561;p45">
              <a:extLst>
                <a:ext uri="{FF2B5EF4-FFF2-40B4-BE49-F238E27FC236}">
                  <a16:creationId xmlns:a16="http://schemas.microsoft.com/office/drawing/2014/main" id="{171B0A81-001E-51E0-50D3-E5E7731F2620}"/>
                </a:ext>
              </a:extLst>
            </p:cNvPr>
            <p:cNvSpPr/>
            <p:nvPr/>
          </p:nvSpPr>
          <p:spPr>
            <a:xfrm>
              <a:off x="5234226" y="1947183"/>
              <a:ext cx="9433" cy="7593"/>
            </a:xfrm>
            <a:custGeom>
              <a:avLst/>
              <a:gdLst/>
              <a:ahLst/>
              <a:cxnLst/>
              <a:rect l="l" t="t" r="r" b="b"/>
              <a:pathLst>
                <a:path w="282" h="227" extrusionOk="0">
                  <a:moveTo>
                    <a:pt x="133" y="0"/>
                  </a:moveTo>
                  <a:cubicBezTo>
                    <a:pt x="0" y="0"/>
                    <a:pt x="0" y="227"/>
                    <a:pt x="133" y="227"/>
                  </a:cubicBezTo>
                  <a:cubicBezTo>
                    <a:pt x="282" y="227"/>
                    <a:pt x="282" y="0"/>
                    <a:pt x="13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14562;p45">
              <a:extLst>
                <a:ext uri="{FF2B5EF4-FFF2-40B4-BE49-F238E27FC236}">
                  <a16:creationId xmlns:a16="http://schemas.microsoft.com/office/drawing/2014/main" id="{9158326F-89C2-E8A7-9798-252FAC9128C0}"/>
                </a:ext>
              </a:extLst>
            </p:cNvPr>
            <p:cNvSpPr/>
            <p:nvPr/>
          </p:nvSpPr>
          <p:spPr>
            <a:xfrm>
              <a:off x="5195022" y="2018030"/>
              <a:ext cx="9700" cy="7593"/>
            </a:xfrm>
            <a:custGeom>
              <a:avLst/>
              <a:gdLst/>
              <a:ahLst/>
              <a:cxnLst/>
              <a:rect l="l" t="t" r="r" b="b"/>
              <a:pathLst>
                <a:path w="290" h="227" extrusionOk="0">
                  <a:moveTo>
                    <a:pt x="141" y="0"/>
                  </a:moveTo>
                  <a:cubicBezTo>
                    <a:pt x="0" y="0"/>
                    <a:pt x="0" y="227"/>
                    <a:pt x="141" y="227"/>
                  </a:cubicBezTo>
                  <a:cubicBezTo>
                    <a:pt x="289" y="227"/>
                    <a:pt x="289" y="0"/>
                    <a:pt x="1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14563;p45">
              <a:extLst>
                <a:ext uri="{FF2B5EF4-FFF2-40B4-BE49-F238E27FC236}">
                  <a16:creationId xmlns:a16="http://schemas.microsoft.com/office/drawing/2014/main" id="{88B33585-DBD0-82B7-50AF-B92A565CA518}"/>
                </a:ext>
              </a:extLst>
            </p:cNvPr>
            <p:cNvSpPr/>
            <p:nvPr/>
          </p:nvSpPr>
          <p:spPr>
            <a:xfrm>
              <a:off x="5242856" y="2071350"/>
              <a:ext cx="9700" cy="7593"/>
            </a:xfrm>
            <a:custGeom>
              <a:avLst/>
              <a:gdLst/>
              <a:ahLst/>
              <a:cxnLst/>
              <a:rect l="l" t="t" r="r" b="b"/>
              <a:pathLst>
                <a:path w="290" h="227" extrusionOk="0">
                  <a:moveTo>
                    <a:pt x="141" y="0"/>
                  </a:moveTo>
                  <a:cubicBezTo>
                    <a:pt x="0" y="0"/>
                    <a:pt x="0" y="219"/>
                    <a:pt x="141" y="227"/>
                  </a:cubicBezTo>
                  <a:cubicBezTo>
                    <a:pt x="289" y="227"/>
                    <a:pt x="289" y="0"/>
                    <a:pt x="1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14564;p45">
              <a:extLst>
                <a:ext uri="{FF2B5EF4-FFF2-40B4-BE49-F238E27FC236}">
                  <a16:creationId xmlns:a16="http://schemas.microsoft.com/office/drawing/2014/main" id="{8CAEB03E-1179-9843-2EDE-4F5905274F13}"/>
                </a:ext>
              </a:extLst>
            </p:cNvPr>
            <p:cNvSpPr/>
            <p:nvPr/>
          </p:nvSpPr>
          <p:spPr>
            <a:xfrm>
              <a:off x="5306645" y="2087272"/>
              <a:ext cx="9935" cy="7627"/>
            </a:xfrm>
            <a:custGeom>
              <a:avLst/>
              <a:gdLst/>
              <a:ahLst/>
              <a:cxnLst/>
              <a:rect l="l" t="t" r="r" b="b"/>
              <a:pathLst>
                <a:path w="297" h="228" extrusionOk="0">
                  <a:moveTo>
                    <a:pt x="148" y="1"/>
                  </a:moveTo>
                  <a:cubicBezTo>
                    <a:pt x="0" y="1"/>
                    <a:pt x="0" y="227"/>
                    <a:pt x="148" y="227"/>
                  </a:cubicBezTo>
                  <a:cubicBezTo>
                    <a:pt x="297" y="227"/>
                    <a:pt x="297" y="1"/>
                    <a:pt x="148"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14565;p45">
              <a:extLst>
                <a:ext uri="{FF2B5EF4-FFF2-40B4-BE49-F238E27FC236}">
                  <a16:creationId xmlns:a16="http://schemas.microsoft.com/office/drawing/2014/main" id="{C91A2BB0-A2D5-37AD-0BD3-980494E1D954}"/>
                </a:ext>
              </a:extLst>
            </p:cNvPr>
            <p:cNvSpPr/>
            <p:nvPr/>
          </p:nvSpPr>
          <p:spPr>
            <a:xfrm>
              <a:off x="5249111" y="2178758"/>
              <a:ext cx="9466" cy="7627"/>
            </a:xfrm>
            <a:custGeom>
              <a:avLst/>
              <a:gdLst/>
              <a:ahLst/>
              <a:cxnLst/>
              <a:rect l="l" t="t" r="r" b="b"/>
              <a:pathLst>
                <a:path w="283" h="228" extrusionOk="0">
                  <a:moveTo>
                    <a:pt x="142" y="1"/>
                  </a:moveTo>
                  <a:cubicBezTo>
                    <a:pt x="1" y="1"/>
                    <a:pt x="1" y="220"/>
                    <a:pt x="142" y="228"/>
                  </a:cubicBezTo>
                  <a:cubicBezTo>
                    <a:pt x="282" y="228"/>
                    <a:pt x="282" y="1"/>
                    <a:pt x="14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14566;p45">
              <a:extLst>
                <a:ext uri="{FF2B5EF4-FFF2-40B4-BE49-F238E27FC236}">
                  <a16:creationId xmlns:a16="http://schemas.microsoft.com/office/drawing/2014/main" id="{ABB67699-8404-8AB2-2322-C246DA4E75B6}"/>
                </a:ext>
              </a:extLst>
            </p:cNvPr>
            <p:cNvSpPr/>
            <p:nvPr/>
          </p:nvSpPr>
          <p:spPr>
            <a:xfrm>
              <a:off x="5115278" y="2170663"/>
              <a:ext cx="9466" cy="7627"/>
            </a:xfrm>
            <a:custGeom>
              <a:avLst/>
              <a:gdLst/>
              <a:ahLst/>
              <a:cxnLst/>
              <a:rect l="l" t="t" r="r" b="b"/>
              <a:pathLst>
                <a:path w="283" h="228" extrusionOk="0">
                  <a:moveTo>
                    <a:pt x="134" y="1"/>
                  </a:moveTo>
                  <a:cubicBezTo>
                    <a:pt x="1" y="1"/>
                    <a:pt x="1" y="227"/>
                    <a:pt x="134" y="227"/>
                  </a:cubicBezTo>
                  <a:cubicBezTo>
                    <a:pt x="282" y="227"/>
                    <a:pt x="282" y="1"/>
                    <a:pt x="13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14567;p45">
              <a:extLst>
                <a:ext uri="{FF2B5EF4-FFF2-40B4-BE49-F238E27FC236}">
                  <a16:creationId xmlns:a16="http://schemas.microsoft.com/office/drawing/2014/main" id="{F06E5EEC-3002-1FEF-2A8E-4235E2227BC4}"/>
                </a:ext>
              </a:extLst>
            </p:cNvPr>
            <p:cNvSpPr/>
            <p:nvPr/>
          </p:nvSpPr>
          <p:spPr>
            <a:xfrm>
              <a:off x="5046805" y="2133299"/>
              <a:ext cx="9700" cy="7593"/>
            </a:xfrm>
            <a:custGeom>
              <a:avLst/>
              <a:gdLst/>
              <a:ahLst/>
              <a:cxnLst/>
              <a:rect l="l" t="t" r="r" b="b"/>
              <a:pathLst>
                <a:path w="290" h="227" extrusionOk="0">
                  <a:moveTo>
                    <a:pt x="141" y="0"/>
                  </a:moveTo>
                  <a:cubicBezTo>
                    <a:pt x="0" y="0"/>
                    <a:pt x="0" y="227"/>
                    <a:pt x="141" y="227"/>
                  </a:cubicBezTo>
                  <a:cubicBezTo>
                    <a:pt x="290" y="227"/>
                    <a:pt x="290" y="0"/>
                    <a:pt x="1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14568;p45">
              <a:extLst>
                <a:ext uri="{FF2B5EF4-FFF2-40B4-BE49-F238E27FC236}">
                  <a16:creationId xmlns:a16="http://schemas.microsoft.com/office/drawing/2014/main" id="{C59C75D8-AE63-D90B-86A0-99FD6AB1F5B7}"/>
                </a:ext>
              </a:extLst>
            </p:cNvPr>
            <p:cNvSpPr/>
            <p:nvPr/>
          </p:nvSpPr>
          <p:spPr>
            <a:xfrm>
              <a:off x="5007067" y="2004951"/>
              <a:ext cx="9466" cy="7593"/>
            </a:xfrm>
            <a:custGeom>
              <a:avLst/>
              <a:gdLst/>
              <a:ahLst/>
              <a:cxnLst/>
              <a:rect l="l" t="t" r="r" b="b"/>
              <a:pathLst>
                <a:path w="283" h="227" extrusionOk="0">
                  <a:moveTo>
                    <a:pt x="134" y="0"/>
                  </a:moveTo>
                  <a:cubicBezTo>
                    <a:pt x="1" y="0"/>
                    <a:pt x="1" y="219"/>
                    <a:pt x="134" y="227"/>
                  </a:cubicBezTo>
                  <a:cubicBezTo>
                    <a:pt x="282" y="227"/>
                    <a:pt x="282" y="0"/>
                    <a:pt x="13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14569;p45">
              <a:extLst>
                <a:ext uri="{FF2B5EF4-FFF2-40B4-BE49-F238E27FC236}">
                  <a16:creationId xmlns:a16="http://schemas.microsoft.com/office/drawing/2014/main" id="{23C58353-8C55-7A27-53BE-E3C6CF25B230}"/>
                </a:ext>
              </a:extLst>
            </p:cNvPr>
            <p:cNvSpPr/>
            <p:nvPr/>
          </p:nvSpPr>
          <p:spPr>
            <a:xfrm>
              <a:off x="5071391" y="2094096"/>
              <a:ext cx="9433" cy="7593"/>
            </a:xfrm>
            <a:custGeom>
              <a:avLst/>
              <a:gdLst/>
              <a:ahLst/>
              <a:cxnLst/>
              <a:rect l="l" t="t" r="r" b="b"/>
              <a:pathLst>
                <a:path w="282" h="227" extrusionOk="0">
                  <a:moveTo>
                    <a:pt x="141" y="0"/>
                  </a:moveTo>
                  <a:cubicBezTo>
                    <a:pt x="0" y="0"/>
                    <a:pt x="0" y="227"/>
                    <a:pt x="141" y="227"/>
                  </a:cubicBezTo>
                  <a:cubicBezTo>
                    <a:pt x="281" y="227"/>
                    <a:pt x="281" y="0"/>
                    <a:pt x="1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3" name="Google Shape;14570;p45">
            <a:extLst>
              <a:ext uri="{FF2B5EF4-FFF2-40B4-BE49-F238E27FC236}">
                <a16:creationId xmlns:a16="http://schemas.microsoft.com/office/drawing/2014/main" id="{20572B8A-F3D5-3993-9473-16D86F4D34B2}"/>
              </a:ext>
            </a:extLst>
          </p:cNvPr>
          <p:cNvGrpSpPr/>
          <p:nvPr/>
        </p:nvGrpSpPr>
        <p:grpSpPr>
          <a:xfrm rot="-4179207">
            <a:off x="2328320" y="1089176"/>
            <a:ext cx="271696" cy="286201"/>
            <a:chOff x="9310391" y="2486565"/>
            <a:chExt cx="261975" cy="275936"/>
          </a:xfrm>
        </p:grpSpPr>
        <p:sp>
          <p:nvSpPr>
            <p:cNvPr id="124" name="Google Shape;14571;p45">
              <a:extLst>
                <a:ext uri="{FF2B5EF4-FFF2-40B4-BE49-F238E27FC236}">
                  <a16:creationId xmlns:a16="http://schemas.microsoft.com/office/drawing/2014/main" id="{EB9621C0-8463-1B1A-CCDF-B0F9F60AD8DB}"/>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89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14572;p45">
              <a:extLst>
                <a:ext uri="{FF2B5EF4-FFF2-40B4-BE49-F238E27FC236}">
                  <a16:creationId xmlns:a16="http://schemas.microsoft.com/office/drawing/2014/main" id="{6A7543AE-35F9-1CF7-9685-D586A889EB9C}"/>
                </a:ext>
              </a:extLst>
            </p:cNvPr>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14573;p45">
              <a:extLst>
                <a:ext uri="{FF2B5EF4-FFF2-40B4-BE49-F238E27FC236}">
                  <a16:creationId xmlns:a16="http://schemas.microsoft.com/office/drawing/2014/main" id="{BF94E3F8-4B79-74D5-6327-C6FD990BC09D}"/>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27" name="íṩ1ïḓê">
            <a:extLst>
              <a:ext uri="{FF2B5EF4-FFF2-40B4-BE49-F238E27FC236}">
                <a16:creationId xmlns:a16="http://schemas.microsoft.com/office/drawing/2014/main" id="{F23609F2-168C-2245-8689-1B32C4591905}"/>
              </a:ext>
            </a:extLst>
          </p:cNvPr>
          <p:cNvSpPr/>
          <p:nvPr/>
        </p:nvSpPr>
        <p:spPr>
          <a:xfrm>
            <a:off x="2283674" y="1648256"/>
            <a:ext cx="2072481" cy="492756"/>
          </a:xfrm>
          <a:prstGeom prst="roundRect">
            <a:avLst>
              <a:gd name="adj" fmla="val 50000"/>
            </a:avLst>
          </a:prstGeom>
          <a:solidFill>
            <a:srgbClr val="FFFFFF"/>
          </a:solidFill>
          <a:ln w="3175" cap="flat" cmpd="sng" algn="ctr">
            <a:solidFill>
              <a:srgbClr val="FFFFFF">
                <a:lumMod val="50000"/>
              </a:srgbClr>
            </a:solidFill>
            <a:prstDash val="solid"/>
            <a:miter lim="800000"/>
          </a:ln>
          <a:effectLst/>
        </p:spPr>
        <p:txBody>
          <a:bodyPr wrap="square" lIns="91440" tIns="45720" rIns="91440" bIns="45720" anchor="ctr">
            <a:normAutofit lnSpcReduction="1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1" i="1" u="none" strike="noStrike" kern="1200" cap="none" spc="0" normalizeH="0" baseline="0" noProof="0" dirty="0">
                <a:ln>
                  <a:noFill/>
                </a:ln>
                <a:solidFill>
                  <a:prstClr val="black"/>
                </a:solidFill>
                <a:effectLst/>
                <a:uLnTx/>
                <a:uFillTx/>
                <a:latin typeface="Calibri"/>
                <a:ea typeface="宋体" panose="02010600030101010101" pitchFamily="2" charset="-122"/>
                <a:cs typeface="+mn-cs"/>
                <a:sym typeface="Arial"/>
              </a:rPr>
              <a:t> </a:t>
            </a:r>
            <a:endParaRPr kumimoji="0" sz="1800" b="1" i="1"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128" name="ïşļîďe">
            <a:extLst>
              <a:ext uri="{FF2B5EF4-FFF2-40B4-BE49-F238E27FC236}">
                <a16:creationId xmlns:a16="http://schemas.microsoft.com/office/drawing/2014/main" id="{4E5288AF-B591-4E63-9C4F-BE487EBD3375}"/>
              </a:ext>
            </a:extLst>
          </p:cNvPr>
          <p:cNvSpPr/>
          <p:nvPr/>
        </p:nvSpPr>
        <p:spPr>
          <a:xfrm>
            <a:off x="1506627" y="2871457"/>
            <a:ext cx="2072481" cy="492756"/>
          </a:xfrm>
          <a:prstGeom prst="roundRect">
            <a:avLst>
              <a:gd name="adj" fmla="val 50000"/>
            </a:avLst>
          </a:prstGeom>
          <a:solidFill>
            <a:srgbClr val="FFFFFF"/>
          </a:solidFill>
          <a:ln w="3175" cap="flat" cmpd="sng" algn="ctr">
            <a:solidFill>
              <a:srgbClr val="FF89B6"/>
            </a:solidFill>
            <a:prstDash val="solid"/>
            <a:miter lim="800000"/>
          </a:ln>
          <a:effectLst/>
        </p:spPr>
        <p:txBody>
          <a:bodyPr wrap="square" lIns="91440" tIns="45720" rIns="91440" bIns="45720" anchor="ctr">
            <a:normAutofit lnSpcReduction="1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1" i="1" u="none" strike="noStrike" kern="1200" cap="none" spc="0" normalizeH="0" baseline="0" noProof="0" dirty="0">
                <a:ln>
                  <a:noFill/>
                </a:ln>
                <a:solidFill>
                  <a:prstClr val="black"/>
                </a:solidFill>
                <a:effectLst/>
                <a:uLnTx/>
                <a:uFillTx/>
                <a:latin typeface="Calibri"/>
                <a:ea typeface="宋体" panose="02010600030101010101" pitchFamily="2" charset="-122"/>
                <a:cs typeface="+mn-cs"/>
                <a:sym typeface="Arial"/>
              </a:rPr>
              <a:t> </a:t>
            </a:r>
            <a:endParaRPr kumimoji="0" sz="1800" b="1" i="1" u="none" strike="noStrike" kern="1200" cap="none" spc="0" normalizeH="0" baseline="0" noProof="0" dirty="0">
              <a:ln>
                <a:noFill/>
              </a:ln>
              <a:solidFill>
                <a:prstClr val="black"/>
              </a:solidFill>
              <a:effectLst/>
              <a:uLnTx/>
              <a:uFillTx/>
              <a:latin typeface="Calibri"/>
              <a:ea typeface="+mn-ea"/>
              <a:cs typeface="+mn-cs"/>
              <a:sym typeface="Arial"/>
            </a:endParaRPr>
          </a:p>
        </p:txBody>
      </p:sp>
      <p:sp>
        <p:nvSpPr>
          <p:cNvPr id="129" name="文本框 50">
            <a:extLst>
              <a:ext uri="{FF2B5EF4-FFF2-40B4-BE49-F238E27FC236}">
                <a16:creationId xmlns:a16="http://schemas.microsoft.com/office/drawing/2014/main" id="{E1582C5F-762E-ED6A-76D5-4C0C8B420471}"/>
              </a:ext>
            </a:extLst>
          </p:cNvPr>
          <p:cNvSpPr txBox="1"/>
          <p:nvPr/>
        </p:nvSpPr>
        <p:spPr>
          <a:xfrm>
            <a:off x="2564512" y="1491460"/>
            <a:ext cx="1510803" cy="742511"/>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32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01</a:t>
            </a:r>
            <a:endParaRPr lang="zh-CN" altLang="en-US" sz="32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130" name="文本框 51">
            <a:extLst>
              <a:ext uri="{FF2B5EF4-FFF2-40B4-BE49-F238E27FC236}">
                <a16:creationId xmlns:a16="http://schemas.microsoft.com/office/drawing/2014/main" id="{CB058ED2-2D1C-00D1-7FEF-64EACAB75273}"/>
              </a:ext>
            </a:extLst>
          </p:cNvPr>
          <p:cNvSpPr txBox="1"/>
          <p:nvPr/>
        </p:nvSpPr>
        <p:spPr>
          <a:xfrm>
            <a:off x="1356424" y="2226831"/>
            <a:ext cx="5982865" cy="46166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400" i="1" kern="100">
                <a:latin typeface="Times New Roman" panose="02020603050405020304" pitchFamily="18" charset="0"/>
                <a:ea typeface="SimSun" panose="02010600030101010101" pitchFamily="2" charset="-122"/>
              </a:rPr>
              <a:t>Theo em, nội dung của văn bản là gì?</a:t>
            </a:r>
            <a:endParaRPr lang="en-US" sz="3200">
              <a:latin typeface="Times New Roman" panose="02020603050405020304" pitchFamily="18" charset="0"/>
              <a:cs typeface="Times New Roman" panose="02020603050405020304" pitchFamily="18" charset="0"/>
            </a:endParaRPr>
          </a:p>
        </p:txBody>
      </p:sp>
      <p:sp>
        <p:nvSpPr>
          <p:cNvPr id="131" name="文本框 52">
            <a:extLst>
              <a:ext uri="{FF2B5EF4-FFF2-40B4-BE49-F238E27FC236}">
                <a16:creationId xmlns:a16="http://schemas.microsoft.com/office/drawing/2014/main" id="{851C80B0-143D-E72E-DB17-32743A7EAF63}"/>
              </a:ext>
            </a:extLst>
          </p:cNvPr>
          <p:cNvSpPr txBox="1"/>
          <p:nvPr/>
        </p:nvSpPr>
        <p:spPr>
          <a:xfrm>
            <a:off x="1837853" y="2688107"/>
            <a:ext cx="1510803" cy="742511"/>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457200">
              <a:lnSpc>
                <a:spcPct val="150000"/>
              </a:lnSpc>
              <a:buClrTx/>
              <a:buFontTx/>
              <a:buNone/>
              <a:defRPr/>
            </a:pPr>
            <a:r>
              <a:rPr lang="en-US" altLang="zh-CN" sz="3200" b="1" kern="120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rPr>
              <a:t>02</a:t>
            </a:r>
            <a:endParaRPr lang="zh-CN" altLang="en-US" sz="3200" b="1" kern="1200" dirty="0">
              <a:solidFill>
                <a:srgbClr val="16697B"/>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132" name="文本框 53">
            <a:extLst>
              <a:ext uri="{FF2B5EF4-FFF2-40B4-BE49-F238E27FC236}">
                <a16:creationId xmlns:a16="http://schemas.microsoft.com/office/drawing/2014/main" id="{810EBE87-20DB-137B-73DC-A4C9736DF9A9}"/>
              </a:ext>
            </a:extLst>
          </p:cNvPr>
          <p:cNvSpPr txBox="1"/>
          <p:nvPr/>
        </p:nvSpPr>
        <p:spPr>
          <a:xfrm>
            <a:off x="1205125" y="3403696"/>
            <a:ext cx="6339856" cy="1292662"/>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vi-VN" sz="2400" i="1" kern="100">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văn bản</a:t>
            </a:r>
            <a:r>
              <a:rPr lang="en-US" sz="2400" i="1" kern="100">
                <a:latin typeface="Times New Roman" panose="02020603050405020304" pitchFamily="18" charset="0"/>
                <a:ea typeface="SimSun" panose="02010600030101010101" pitchFamily="2" charset="-122"/>
                <a:cs typeface="Times New Roman" panose="02020603050405020304" pitchFamily="18" charset="0"/>
              </a:rPr>
              <a:t>?</a:t>
            </a:r>
            <a:endParaRPr lang="en-US" sz="2400">
              <a:latin typeface=".VnTime"/>
              <a:ea typeface="Times New Roman" panose="02020603050405020304" pitchFamily="18" charset="0"/>
              <a:cs typeface="Times New Roman" panose="02020603050405020304" pitchFamily="18" charset="0"/>
            </a:endParaRPr>
          </a:p>
          <a:p>
            <a:pPr algn="ctr" defTabSz="457200">
              <a:buClrTx/>
              <a:buFontTx/>
              <a:buNone/>
              <a:defRPr/>
            </a:pPr>
            <a:endParaRPr lang="zh-CN" altLang="en-US" sz="5400" kern="1200" dirty="0">
              <a:solidFill>
                <a:prstClr val="black"/>
              </a:solidFill>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133" name="Freeform 81">
            <a:extLst>
              <a:ext uri="{FF2B5EF4-FFF2-40B4-BE49-F238E27FC236}">
                <a16:creationId xmlns:a16="http://schemas.microsoft.com/office/drawing/2014/main" id="{A005DE76-A37A-8C4F-E1BD-D03B5D16126D}"/>
              </a:ext>
            </a:extLst>
          </p:cNvPr>
          <p:cNvSpPr>
            <a:spLocks noEditPoints="1"/>
          </p:cNvSpPr>
          <p:nvPr/>
        </p:nvSpPr>
        <p:spPr bwMode="auto">
          <a:xfrm>
            <a:off x="1807424" y="1581401"/>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字魂58号-创中黑" panose="00000500000000000000" pitchFamily="2" charset="-122"/>
              <a:ea typeface="字魂58号-创中黑" panose="00000500000000000000" pitchFamily="2" charset="-122"/>
              <a:cs typeface="Arial"/>
              <a:sym typeface="Arial"/>
            </a:endParaRPr>
          </a:p>
        </p:txBody>
      </p:sp>
      <p:sp>
        <p:nvSpPr>
          <p:cNvPr id="134" name="Freeform 81">
            <a:extLst>
              <a:ext uri="{FF2B5EF4-FFF2-40B4-BE49-F238E27FC236}">
                <a16:creationId xmlns:a16="http://schemas.microsoft.com/office/drawing/2014/main" id="{1989C76E-3552-2065-7767-63787545F971}"/>
              </a:ext>
            </a:extLst>
          </p:cNvPr>
          <p:cNvSpPr>
            <a:spLocks noEditPoints="1"/>
          </p:cNvSpPr>
          <p:nvPr/>
        </p:nvSpPr>
        <p:spPr bwMode="auto">
          <a:xfrm>
            <a:off x="1030377" y="2775746"/>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rgbClr val="FFFFFF"/>
            </a:solidFill>
            <a:round/>
          </a:ln>
        </p:spPr>
        <p:txBody>
          <a:bodyPr vert="horz" wrap="square" lIns="91440" tIns="45720" rIns="91440" bIns="45720" numCol="1" anchor="t" anchorCtr="0" compatLnSpc="1"/>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字魂58号-创中黑" panose="00000500000000000000" pitchFamily="2" charset="-122"/>
              <a:ea typeface="字魂58号-创中黑" panose="00000500000000000000" pitchFamily="2" charset="-122"/>
              <a:cs typeface="Arial"/>
              <a:sym typeface="Arial"/>
            </a:endParaRPr>
          </a:p>
        </p:txBody>
      </p:sp>
      <p:grpSp>
        <p:nvGrpSpPr>
          <p:cNvPr id="283" name="Google Shape;1497;p38">
            <a:extLst>
              <a:ext uri="{FF2B5EF4-FFF2-40B4-BE49-F238E27FC236}">
                <a16:creationId xmlns:a16="http://schemas.microsoft.com/office/drawing/2014/main" id="{0D1B9604-BF69-7EE5-4AF9-6F11105BB079}"/>
              </a:ext>
            </a:extLst>
          </p:cNvPr>
          <p:cNvGrpSpPr/>
          <p:nvPr/>
        </p:nvGrpSpPr>
        <p:grpSpPr>
          <a:xfrm>
            <a:off x="6895365" y="1648256"/>
            <a:ext cx="1667976" cy="3846758"/>
            <a:chOff x="2900398" y="2453575"/>
            <a:chExt cx="980187" cy="2689923"/>
          </a:xfrm>
        </p:grpSpPr>
        <p:sp>
          <p:nvSpPr>
            <p:cNvPr id="382" name="Google Shape;1498;p38">
              <a:extLst>
                <a:ext uri="{FF2B5EF4-FFF2-40B4-BE49-F238E27FC236}">
                  <a16:creationId xmlns:a16="http://schemas.microsoft.com/office/drawing/2014/main" id="{F184AEAC-79B5-80ED-4595-A91B8E8B8F72}"/>
                </a:ext>
              </a:extLst>
            </p:cNvPr>
            <p:cNvSpPr/>
            <p:nvPr/>
          </p:nvSpPr>
          <p:spPr>
            <a:xfrm>
              <a:off x="3095345" y="2988330"/>
              <a:ext cx="614626" cy="698444"/>
            </a:xfrm>
            <a:custGeom>
              <a:avLst/>
              <a:gdLst/>
              <a:ahLst/>
              <a:cxnLst/>
              <a:rect l="l" t="t" r="r" b="b"/>
              <a:pathLst>
                <a:path w="9474" h="10766" extrusionOk="0">
                  <a:moveTo>
                    <a:pt x="4978" y="1"/>
                  </a:moveTo>
                  <a:cubicBezTo>
                    <a:pt x="4153" y="1"/>
                    <a:pt x="3263" y="139"/>
                    <a:pt x="2391" y="526"/>
                  </a:cubicBezTo>
                  <a:cubicBezTo>
                    <a:pt x="2391" y="526"/>
                    <a:pt x="1015" y="2168"/>
                    <a:pt x="768" y="3595"/>
                  </a:cubicBezTo>
                  <a:cubicBezTo>
                    <a:pt x="520" y="5027"/>
                    <a:pt x="1" y="9155"/>
                    <a:pt x="520" y="9896"/>
                  </a:cubicBezTo>
                  <a:cubicBezTo>
                    <a:pt x="1053" y="10651"/>
                    <a:pt x="1655" y="10651"/>
                    <a:pt x="1820" y="10651"/>
                  </a:cubicBezTo>
                  <a:cubicBezTo>
                    <a:pt x="1894" y="10651"/>
                    <a:pt x="3576" y="10766"/>
                    <a:pt x="5343" y="10766"/>
                  </a:cubicBezTo>
                  <a:cubicBezTo>
                    <a:pt x="7354" y="10766"/>
                    <a:pt x="9474" y="10617"/>
                    <a:pt x="9454" y="9979"/>
                  </a:cubicBezTo>
                  <a:cubicBezTo>
                    <a:pt x="9415" y="8774"/>
                    <a:pt x="8686" y="856"/>
                    <a:pt x="8686" y="856"/>
                  </a:cubicBezTo>
                  <a:cubicBezTo>
                    <a:pt x="8686" y="856"/>
                    <a:pt x="7031" y="1"/>
                    <a:pt x="497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1499;p38">
              <a:extLst>
                <a:ext uri="{FF2B5EF4-FFF2-40B4-BE49-F238E27FC236}">
                  <a16:creationId xmlns:a16="http://schemas.microsoft.com/office/drawing/2014/main" id="{9CFD607F-9AAF-030D-9030-4AA34EDFD5AC}"/>
                </a:ext>
              </a:extLst>
            </p:cNvPr>
            <p:cNvSpPr/>
            <p:nvPr/>
          </p:nvSpPr>
          <p:spPr>
            <a:xfrm>
              <a:off x="3623485" y="3141692"/>
              <a:ext cx="191316" cy="810743"/>
            </a:xfrm>
            <a:custGeom>
              <a:avLst/>
              <a:gdLst/>
              <a:ahLst/>
              <a:cxnLst/>
              <a:rect l="l" t="t" r="r" b="b"/>
              <a:pathLst>
                <a:path w="2949" h="12497" extrusionOk="0">
                  <a:moveTo>
                    <a:pt x="1953" y="1"/>
                  </a:moveTo>
                  <a:lnTo>
                    <a:pt x="0" y="730"/>
                  </a:lnTo>
                  <a:lnTo>
                    <a:pt x="1826" y="12433"/>
                  </a:lnTo>
                  <a:lnTo>
                    <a:pt x="2695" y="12497"/>
                  </a:lnTo>
                  <a:cubicBezTo>
                    <a:pt x="2695" y="12497"/>
                    <a:pt x="2948" y="8185"/>
                    <a:pt x="2885" y="7247"/>
                  </a:cubicBezTo>
                  <a:cubicBezTo>
                    <a:pt x="2828" y="6309"/>
                    <a:pt x="1953" y="1"/>
                    <a:pt x="1953" y="1"/>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1500;p38">
              <a:extLst>
                <a:ext uri="{FF2B5EF4-FFF2-40B4-BE49-F238E27FC236}">
                  <a16:creationId xmlns:a16="http://schemas.microsoft.com/office/drawing/2014/main" id="{D2525328-E3CE-451B-D36E-3D5DFADA22EF}"/>
                </a:ext>
              </a:extLst>
            </p:cNvPr>
            <p:cNvSpPr/>
            <p:nvPr/>
          </p:nvSpPr>
          <p:spPr>
            <a:xfrm>
              <a:off x="3163203" y="2957450"/>
              <a:ext cx="483773" cy="642911"/>
            </a:xfrm>
            <a:custGeom>
              <a:avLst/>
              <a:gdLst/>
              <a:ahLst/>
              <a:cxnLst/>
              <a:rect l="l" t="t" r="r" b="b"/>
              <a:pathLst>
                <a:path w="7457" h="9910" extrusionOk="0">
                  <a:moveTo>
                    <a:pt x="3570" y="0"/>
                  </a:moveTo>
                  <a:lnTo>
                    <a:pt x="3570" y="7"/>
                  </a:lnTo>
                  <a:cubicBezTo>
                    <a:pt x="3107" y="38"/>
                    <a:pt x="1434" y="19"/>
                    <a:pt x="895" y="913"/>
                  </a:cubicBezTo>
                  <a:cubicBezTo>
                    <a:pt x="305" y="1896"/>
                    <a:pt x="1" y="9910"/>
                    <a:pt x="1" y="9910"/>
                  </a:cubicBezTo>
                  <a:lnTo>
                    <a:pt x="7450" y="9910"/>
                  </a:lnTo>
                  <a:cubicBezTo>
                    <a:pt x="7450" y="9910"/>
                    <a:pt x="7450" y="9910"/>
                    <a:pt x="7450" y="9910"/>
                  </a:cubicBezTo>
                  <a:cubicBezTo>
                    <a:pt x="7456" y="9910"/>
                    <a:pt x="7393" y="463"/>
                    <a:pt x="7178" y="406"/>
                  </a:cubicBezTo>
                  <a:cubicBezTo>
                    <a:pt x="6639" y="267"/>
                    <a:pt x="4902" y="26"/>
                    <a:pt x="3653" y="7"/>
                  </a:cubicBezTo>
                  <a:lnTo>
                    <a:pt x="3653"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1501;p38">
              <a:extLst>
                <a:ext uri="{FF2B5EF4-FFF2-40B4-BE49-F238E27FC236}">
                  <a16:creationId xmlns:a16="http://schemas.microsoft.com/office/drawing/2014/main" id="{E8ABA6C9-1739-4860-C911-602E4C46B010}"/>
                </a:ext>
              </a:extLst>
            </p:cNvPr>
            <p:cNvSpPr/>
            <p:nvPr/>
          </p:nvSpPr>
          <p:spPr>
            <a:xfrm>
              <a:off x="2937441" y="2998126"/>
              <a:ext cx="277665" cy="514524"/>
            </a:xfrm>
            <a:custGeom>
              <a:avLst/>
              <a:gdLst/>
              <a:ahLst/>
              <a:cxnLst/>
              <a:rect l="l" t="t" r="r" b="b"/>
              <a:pathLst>
                <a:path w="4280" h="7931" extrusionOk="0">
                  <a:moveTo>
                    <a:pt x="4280" y="1"/>
                  </a:moveTo>
                  <a:cubicBezTo>
                    <a:pt x="4279" y="1"/>
                    <a:pt x="856" y="4724"/>
                    <a:pt x="482" y="5891"/>
                  </a:cubicBezTo>
                  <a:cubicBezTo>
                    <a:pt x="108" y="7064"/>
                    <a:pt x="0" y="7400"/>
                    <a:pt x="862" y="7824"/>
                  </a:cubicBezTo>
                  <a:cubicBezTo>
                    <a:pt x="1015" y="7898"/>
                    <a:pt x="1158" y="7931"/>
                    <a:pt x="1292" y="7931"/>
                  </a:cubicBezTo>
                  <a:cubicBezTo>
                    <a:pt x="1989" y="7931"/>
                    <a:pt x="2425" y="7037"/>
                    <a:pt x="2606" y="6366"/>
                  </a:cubicBezTo>
                  <a:cubicBezTo>
                    <a:pt x="2948" y="5079"/>
                    <a:pt x="3810" y="3057"/>
                    <a:pt x="3867" y="2898"/>
                  </a:cubicBezTo>
                  <a:cubicBezTo>
                    <a:pt x="3937" y="2670"/>
                    <a:pt x="4279" y="1"/>
                    <a:pt x="4280" y="1"/>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1502;p38">
              <a:extLst>
                <a:ext uri="{FF2B5EF4-FFF2-40B4-BE49-F238E27FC236}">
                  <a16:creationId xmlns:a16="http://schemas.microsoft.com/office/drawing/2014/main" id="{E6B50B68-2AAD-60F0-FC11-3DBF1448489B}"/>
                </a:ext>
              </a:extLst>
            </p:cNvPr>
            <p:cNvSpPr/>
            <p:nvPr/>
          </p:nvSpPr>
          <p:spPr>
            <a:xfrm>
              <a:off x="3544468" y="4649489"/>
              <a:ext cx="88489" cy="354218"/>
            </a:xfrm>
            <a:custGeom>
              <a:avLst/>
              <a:gdLst/>
              <a:ahLst/>
              <a:cxnLst/>
              <a:rect l="l" t="t" r="r" b="b"/>
              <a:pathLst>
                <a:path w="1364" h="5460" extrusionOk="0">
                  <a:moveTo>
                    <a:pt x="1275" y="1"/>
                  </a:moveTo>
                  <a:lnTo>
                    <a:pt x="1" y="838"/>
                  </a:lnTo>
                  <a:lnTo>
                    <a:pt x="52" y="4737"/>
                  </a:lnTo>
                  <a:lnTo>
                    <a:pt x="229" y="5174"/>
                  </a:lnTo>
                  <a:lnTo>
                    <a:pt x="1364" y="5460"/>
                  </a:lnTo>
                  <a:lnTo>
                    <a:pt x="1275"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1503;p38">
              <a:extLst>
                <a:ext uri="{FF2B5EF4-FFF2-40B4-BE49-F238E27FC236}">
                  <a16:creationId xmlns:a16="http://schemas.microsoft.com/office/drawing/2014/main" id="{0B3E0406-4080-494E-473F-F52F982D199B}"/>
                </a:ext>
              </a:extLst>
            </p:cNvPr>
            <p:cNvSpPr/>
            <p:nvPr/>
          </p:nvSpPr>
          <p:spPr>
            <a:xfrm>
              <a:off x="3242160" y="4728050"/>
              <a:ext cx="86868" cy="198770"/>
            </a:xfrm>
            <a:custGeom>
              <a:avLst/>
              <a:gdLst/>
              <a:ahLst/>
              <a:cxnLst/>
              <a:rect l="l" t="t" r="r" b="b"/>
              <a:pathLst>
                <a:path w="1339" h="3552" extrusionOk="0">
                  <a:moveTo>
                    <a:pt x="1" y="1"/>
                  </a:moveTo>
                  <a:lnTo>
                    <a:pt x="223" y="3399"/>
                  </a:lnTo>
                  <a:lnTo>
                    <a:pt x="1110" y="3551"/>
                  </a:lnTo>
                  <a:lnTo>
                    <a:pt x="1339" y="197"/>
                  </a:lnTo>
                  <a:lnTo>
                    <a:pt x="1"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1504;p38">
              <a:extLst>
                <a:ext uri="{FF2B5EF4-FFF2-40B4-BE49-F238E27FC236}">
                  <a16:creationId xmlns:a16="http://schemas.microsoft.com/office/drawing/2014/main" id="{443A5D06-0BD2-B19C-D912-3CEBE4174902}"/>
                </a:ext>
              </a:extLst>
            </p:cNvPr>
            <p:cNvSpPr/>
            <p:nvPr/>
          </p:nvSpPr>
          <p:spPr>
            <a:xfrm>
              <a:off x="3163657" y="3599896"/>
              <a:ext cx="499797" cy="1184228"/>
            </a:xfrm>
            <a:custGeom>
              <a:avLst/>
              <a:gdLst/>
              <a:ahLst/>
              <a:cxnLst/>
              <a:rect l="l" t="t" r="r" b="b"/>
              <a:pathLst>
                <a:path w="7704" h="18254" extrusionOk="0">
                  <a:moveTo>
                    <a:pt x="0" y="0"/>
                  </a:moveTo>
                  <a:lnTo>
                    <a:pt x="0" y="13"/>
                  </a:lnTo>
                  <a:lnTo>
                    <a:pt x="1217" y="18177"/>
                  </a:lnTo>
                  <a:lnTo>
                    <a:pt x="2517" y="18234"/>
                  </a:lnTo>
                  <a:lnTo>
                    <a:pt x="3012" y="1737"/>
                  </a:lnTo>
                  <a:lnTo>
                    <a:pt x="4495" y="1788"/>
                  </a:lnTo>
                  <a:cubicBezTo>
                    <a:pt x="4495" y="1788"/>
                    <a:pt x="5332" y="11609"/>
                    <a:pt x="5288" y="11755"/>
                  </a:cubicBezTo>
                  <a:cubicBezTo>
                    <a:pt x="5237" y="11907"/>
                    <a:pt x="5833" y="18253"/>
                    <a:pt x="5833" y="18253"/>
                  </a:cubicBezTo>
                  <a:lnTo>
                    <a:pt x="7316" y="18196"/>
                  </a:lnTo>
                  <a:lnTo>
                    <a:pt x="7703" y="11602"/>
                  </a:lnTo>
                  <a:lnTo>
                    <a:pt x="7456" y="0"/>
                  </a:lnTo>
                  <a:close/>
                </a:path>
              </a:pathLst>
            </a:custGeom>
            <a:solidFill>
              <a:srgbClr val="62B0B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 name="Google Shape;1505;p38">
              <a:extLst>
                <a:ext uri="{FF2B5EF4-FFF2-40B4-BE49-F238E27FC236}">
                  <a16:creationId xmlns:a16="http://schemas.microsoft.com/office/drawing/2014/main" id="{BF6A8E1A-2A48-57F3-B28C-FEE9CBD34347}"/>
                </a:ext>
              </a:extLst>
            </p:cNvPr>
            <p:cNvSpPr/>
            <p:nvPr/>
          </p:nvSpPr>
          <p:spPr>
            <a:xfrm>
              <a:off x="3606617" y="4929225"/>
              <a:ext cx="111909" cy="96275"/>
            </a:xfrm>
            <a:custGeom>
              <a:avLst/>
              <a:gdLst/>
              <a:ahLst/>
              <a:cxnLst/>
              <a:rect l="l" t="t" r="r" b="b"/>
              <a:pathLst>
                <a:path w="1725" h="1484" extrusionOk="0">
                  <a:moveTo>
                    <a:pt x="359" y="1"/>
                  </a:moveTo>
                  <a:cubicBezTo>
                    <a:pt x="334" y="1"/>
                    <a:pt x="307" y="3"/>
                    <a:pt x="279" y="6"/>
                  </a:cubicBezTo>
                  <a:cubicBezTo>
                    <a:pt x="0" y="44"/>
                    <a:pt x="216" y="539"/>
                    <a:pt x="216" y="539"/>
                  </a:cubicBezTo>
                  <a:lnTo>
                    <a:pt x="1192" y="1230"/>
                  </a:lnTo>
                  <a:lnTo>
                    <a:pt x="1725" y="1484"/>
                  </a:lnTo>
                  <a:lnTo>
                    <a:pt x="1376" y="919"/>
                  </a:lnTo>
                  <a:lnTo>
                    <a:pt x="710" y="140"/>
                  </a:lnTo>
                  <a:cubicBezTo>
                    <a:pt x="710" y="140"/>
                    <a:pt x="587" y="1"/>
                    <a:pt x="359"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1506;p38">
              <a:extLst>
                <a:ext uri="{FF2B5EF4-FFF2-40B4-BE49-F238E27FC236}">
                  <a16:creationId xmlns:a16="http://schemas.microsoft.com/office/drawing/2014/main" id="{49C8BDDE-EE87-AC2A-C375-710FB1A21E9C}"/>
                </a:ext>
              </a:extLst>
            </p:cNvPr>
            <p:cNvSpPr/>
            <p:nvPr/>
          </p:nvSpPr>
          <p:spPr>
            <a:xfrm>
              <a:off x="3526368" y="4937854"/>
              <a:ext cx="325024" cy="175746"/>
            </a:xfrm>
            <a:custGeom>
              <a:avLst/>
              <a:gdLst/>
              <a:ahLst/>
              <a:cxnLst/>
              <a:rect l="l" t="t" r="r" b="b"/>
              <a:pathLst>
                <a:path w="5010" h="2709" extrusionOk="0">
                  <a:moveTo>
                    <a:pt x="1947" y="0"/>
                  </a:moveTo>
                  <a:cubicBezTo>
                    <a:pt x="1947" y="0"/>
                    <a:pt x="2628" y="894"/>
                    <a:pt x="2503" y="894"/>
                  </a:cubicBezTo>
                  <a:cubicBezTo>
                    <a:pt x="2495" y="894"/>
                    <a:pt x="2483" y="890"/>
                    <a:pt x="2467" y="881"/>
                  </a:cubicBezTo>
                  <a:cubicBezTo>
                    <a:pt x="2214" y="748"/>
                    <a:pt x="1548" y="241"/>
                    <a:pt x="1377" y="178"/>
                  </a:cubicBezTo>
                  <a:cubicBezTo>
                    <a:pt x="1365" y="173"/>
                    <a:pt x="1352" y="171"/>
                    <a:pt x="1340" y="171"/>
                  </a:cubicBezTo>
                  <a:cubicBezTo>
                    <a:pt x="1168" y="171"/>
                    <a:pt x="955" y="549"/>
                    <a:pt x="825" y="603"/>
                  </a:cubicBezTo>
                  <a:cubicBezTo>
                    <a:pt x="807" y="610"/>
                    <a:pt x="789" y="614"/>
                    <a:pt x="770" y="614"/>
                  </a:cubicBezTo>
                  <a:cubicBezTo>
                    <a:pt x="563" y="614"/>
                    <a:pt x="375" y="152"/>
                    <a:pt x="375" y="152"/>
                  </a:cubicBezTo>
                  <a:cubicBezTo>
                    <a:pt x="159" y="165"/>
                    <a:pt x="1" y="1687"/>
                    <a:pt x="274" y="1788"/>
                  </a:cubicBezTo>
                  <a:cubicBezTo>
                    <a:pt x="540" y="1896"/>
                    <a:pt x="1383" y="1991"/>
                    <a:pt x="2860" y="2498"/>
                  </a:cubicBezTo>
                  <a:cubicBezTo>
                    <a:pt x="3317" y="2654"/>
                    <a:pt x="3693" y="2708"/>
                    <a:pt x="3995" y="2708"/>
                  </a:cubicBezTo>
                  <a:cubicBezTo>
                    <a:pt x="4674" y="2708"/>
                    <a:pt x="4978" y="2435"/>
                    <a:pt x="4978" y="2435"/>
                  </a:cubicBezTo>
                  <a:lnTo>
                    <a:pt x="5010" y="2048"/>
                  </a:lnTo>
                  <a:cubicBezTo>
                    <a:pt x="4971" y="1446"/>
                    <a:pt x="3057" y="939"/>
                    <a:pt x="2822" y="818"/>
                  </a:cubicBezTo>
                  <a:cubicBezTo>
                    <a:pt x="2600" y="698"/>
                    <a:pt x="1947" y="0"/>
                    <a:pt x="1947"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1507;p38">
              <a:extLst>
                <a:ext uri="{FF2B5EF4-FFF2-40B4-BE49-F238E27FC236}">
                  <a16:creationId xmlns:a16="http://schemas.microsoft.com/office/drawing/2014/main" id="{BF696955-5B47-38CA-1201-A58DA6C713F1}"/>
                </a:ext>
              </a:extLst>
            </p:cNvPr>
            <p:cNvSpPr/>
            <p:nvPr/>
          </p:nvSpPr>
          <p:spPr>
            <a:xfrm>
              <a:off x="3535840" y="5029585"/>
              <a:ext cx="316395" cy="84013"/>
            </a:xfrm>
            <a:custGeom>
              <a:avLst/>
              <a:gdLst/>
              <a:ahLst/>
              <a:cxnLst/>
              <a:rect l="l" t="t" r="r" b="b"/>
              <a:pathLst>
                <a:path w="4877" h="1295" extrusionOk="0">
                  <a:moveTo>
                    <a:pt x="1" y="0"/>
                  </a:moveTo>
                  <a:lnTo>
                    <a:pt x="1" y="0"/>
                  </a:lnTo>
                  <a:cubicBezTo>
                    <a:pt x="13" y="197"/>
                    <a:pt x="58" y="349"/>
                    <a:pt x="134" y="380"/>
                  </a:cubicBezTo>
                  <a:cubicBezTo>
                    <a:pt x="406" y="482"/>
                    <a:pt x="1243" y="577"/>
                    <a:pt x="2727" y="1084"/>
                  </a:cubicBezTo>
                  <a:cubicBezTo>
                    <a:pt x="3183" y="1240"/>
                    <a:pt x="3559" y="1294"/>
                    <a:pt x="3861" y="1294"/>
                  </a:cubicBezTo>
                  <a:cubicBezTo>
                    <a:pt x="4541" y="1294"/>
                    <a:pt x="4844" y="1021"/>
                    <a:pt x="4844" y="1021"/>
                  </a:cubicBezTo>
                  <a:lnTo>
                    <a:pt x="4876" y="634"/>
                  </a:lnTo>
                  <a:lnTo>
                    <a:pt x="4876" y="634"/>
                  </a:lnTo>
                  <a:cubicBezTo>
                    <a:pt x="4752" y="847"/>
                    <a:pt x="4244" y="948"/>
                    <a:pt x="3710" y="948"/>
                  </a:cubicBezTo>
                  <a:cubicBezTo>
                    <a:pt x="3481" y="948"/>
                    <a:pt x="3248" y="930"/>
                    <a:pt x="3038" y="894"/>
                  </a:cubicBezTo>
                  <a:cubicBezTo>
                    <a:pt x="2328" y="774"/>
                    <a:pt x="1148" y="254"/>
                    <a:pt x="698" y="197"/>
                  </a:cubicBezTo>
                  <a:cubicBezTo>
                    <a:pt x="438" y="165"/>
                    <a:pt x="172" y="70"/>
                    <a:pt x="1"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1508;p38">
              <a:extLst>
                <a:ext uri="{FF2B5EF4-FFF2-40B4-BE49-F238E27FC236}">
                  <a16:creationId xmlns:a16="http://schemas.microsoft.com/office/drawing/2014/main" id="{7096041C-9768-0327-E8AD-3275B5CC39AD}"/>
                </a:ext>
              </a:extLst>
            </p:cNvPr>
            <p:cNvSpPr/>
            <p:nvPr/>
          </p:nvSpPr>
          <p:spPr>
            <a:xfrm>
              <a:off x="3640352" y="4958613"/>
              <a:ext cx="47748" cy="31140"/>
            </a:xfrm>
            <a:custGeom>
              <a:avLst/>
              <a:gdLst/>
              <a:ahLst/>
              <a:cxnLst/>
              <a:rect l="l" t="t" r="r" b="b"/>
              <a:pathLst>
                <a:path w="736" h="480" extrusionOk="0">
                  <a:moveTo>
                    <a:pt x="472" y="0"/>
                  </a:moveTo>
                  <a:cubicBezTo>
                    <a:pt x="456" y="0"/>
                    <a:pt x="440" y="1"/>
                    <a:pt x="425" y="4"/>
                  </a:cubicBezTo>
                  <a:cubicBezTo>
                    <a:pt x="197" y="54"/>
                    <a:pt x="19" y="352"/>
                    <a:pt x="13" y="371"/>
                  </a:cubicBezTo>
                  <a:cubicBezTo>
                    <a:pt x="0" y="409"/>
                    <a:pt x="6" y="447"/>
                    <a:pt x="44" y="473"/>
                  </a:cubicBezTo>
                  <a:cubicBezTo>
                    <a:pt x="63" y="479"/>
                    <a:pt x="70" y="479"/>
                    <a:pt x="83" y="479"/>
                  </a:cubicBezTo>
                  <a:cubicBezTo>
                    <a:pt x="108" y="479"/>
                    <a:pt x="140" y="466"/>
                    <a:pt x="140" y="441"/>
                  </a:cubicBezTo>
                  <a:cubicBezTo>
                    <a:pt x="178" y="371"/>
                    <a:pt x="304" y="175"/>
                    <a:pt x="450" y="149"/>
                  </a:cubicBezTo>
                  <a:cubicBezTo>
                    <a:pt x="459" y="148"/>
                    <a:pt x="468" y="148"/>
                    <a:pt x="477" y="148"/>
                  </a:cubicBezTo>
                  <a:cubicBezTo>
                    <a:pt x="522" y="148"/>
                    <a:pt x="560" y="162"/>
                    <a:pt x="602" y="194"/>
                  </a:cubicBezTo>
                  <a:cubicBezTo>
                    <a:pt x="614" y="208"/>
                    <a:pt x="630" y="215"/>
                    <a:pt x="647" y="215"/>
                  </a:cubicBezTo>
                  <a:cubicBezTo>
                    <a:pt x="668" y="215"/>
                    <a:pt x="690" y="205"/>
                    <a:pt x="704" y="187"/>
                  </a:cubicBezTo>
                  <a:cubicBezTo>
                    <a:pt x="736" y="156"/>
                    <a:pt x="729" y="111"/>
                    <a:pt x="697" y="86"/>
                  </a:cubicBezTo>
                  <a:cubicBezTo>
                    <a:pt x="629" y="28"/>
                    <a:pt x="551" y="0"/>
                    <a:pt x="472"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1509;p38">
              <a:extLst>
                <a:ext uri="{FF2B5EF4-FFF2-40B4-BE49-F238E27FC236}">
                  <a16:creationId xmlns:a16="http://schemas.microsoft.com/office/drawing/2014/main" id="{D32CF4AD-C7AF-0A11-2A79-FBDD15B65614}"/>
                </a:ext>
              </a:extLst>
            </p:cNvPr>
            <p:cNvSpPr/>
            <p:nvPr/>
          </p:nvSpPr>
          <p:spPr>
            <a:xfrm>
              <a:off x="3655143" y="4972431"/>
              <a:ext cx="47748" cy="31270"/>
            </a:xfrm>
            <a:custGeom>
              <a:avLst/>
              <a:gdLst/>
              <a:ahLst/>
              <a:cxnLst/>
              <a:rect l="l" t="t" r="r" b="b"/>
              <a:pathLst>
                <a:path w="736" h="482" extrusionOk="0">
                  <a:moveTo>
                    <a:pt x="485" y="0"/>
                  </a:moveTo>
                  <a:cubicBezTo>
                    <a:pt x="465" y="0"/>
                    <a:pt x="445" y="2"/>
                    <a:pt x="425" y="6"/>
                  </a:cubicBezTo>
                  <a:cubicBezTo>
                    <a:pt x="197" y="57"/>
                    <a:pt x="19" y="355"/>
                    <a:pt x="13" y="374"/>
                  </a:cubicBezTo>
                  <a:cubicBezTo>
                    <a:pt x="0" y="412"/>
                    <a:pt x="7" y="450"/>
                    <a:pt x="45" y="475"/>
                  </a:cubicBezTo>
                  <a:cubicBezTo>
                    <a:pt x="64" y="482"/>
                    <a:pt x="70" y="482"/>
                    <a:pt x="89" y="482"/>
                  </a:cubicBezTo>
                  <a:cubicBezTo>
                    <a:pt x="108" y="482"/>
                    <a:pt x="133" y="469"/>
                    <a:pt x="140" y="444"/>
                  </a:cubicBezTo>
                  <a:cubicBezTo>
                    <a:pt x="178" y="368"/>
                    <a:pt x="311" y="171"/>
                    <a:pt x="450" y="146"/>
                  </a:cubicBezTo>
                  <a:cubicBezTo>
                    <a:pt x="458" y="145"/>
                    <a:pt x="465" y="144"/>
                    <a:pt x="472" y="144"/>
                  </a:cubicBezTo>
                  <a:cubicBezTo>
                    <a:pt x="519" y="144"/>
                    <a:pt x="558" y="163"/>
                    <a:pt x="603" y="196"/>
                  </a:cubicBezTo>
                  <a:cubicBezTo>
                    <a:pt x="617" y="211"/>
                    <a:pt x="634" y="217"/>
                    <a:pt x="650" y="217"/>
                  </a:cubicBezTo>
                  <a:cubicBezTo>
                    <a:pt x="670" y="217"/>
                    <a:pt x="690" y="207"/>
                    <a:pt x="704" y="190"/>
                  </a:cubicBezTo>
                  <a:cubicBezTo>
                    <a:pt x="736" y="158"/>
                    <a:pt x="729" y="108"/>
                    <a:pt x="698" y="89"/>
                  </a:cubicBezTo>
                  <a:cubicBezTo>
                    <a:pt x="633" y="29"/>
                    <a:pt x="560" y="0"/>
                    <a:pt x="485"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1510;p38">
              <a:extLst>
                <a:ext uri="{FF2B5EF4-FFF2-40B4-BE49-F238E27FC236}">
                  <a16:creationId xmlns:a16="http://schemas.microsoft.com/office/drawing/2014/main" id="{CF12B8EE-042D-7055-E6D0-2015C8ECDD0D}"/>
                </a:ext>
              </a:extLst>
            </p:cNvPr>
            <p:cNvSpPr/>
            <p:nvPr/>
          </p:nvSpPr>
          <p:spPr>
            <a:xfrm>
              <a:off x="3673243" y="4981838"/>
              <a:ext cx="47748" cy="31335"/>
            </a:xfrm>
            <a:custGeom>
              <a:avLst/>
              <a:gdLst/>
              <a:ahLst/>
              <a:cxnLst/>
              <a:rect l="l" t="t" r="r" b="b"/>
              <a:pathLst>
                <a:path w="736" h="483" extrusionOk="0">
                  <a:moveTo>
                    <a:pt x="486" y="1"/>
                  </a:moveTo>
                  <a:cubicBezTo>
                    <a:pt x="466" y="1"/>
                    <a:pt x="445" y="3"/>
                    <a:pt x="425" y="7"/>
                  </a:cubicBezTo>
                  <a:cubicBezTo>
                    <a:pt x="197" y="51"/>
                    <a:pt x="19" y="356"/>
                    <a:pt x="13" y="368"/>
                  </a:cubicBezTo>
                  <a:cubicBezTo>
                    <a:pt x="0" y="406"/>
                    <a:pt x="7" y="451"/>
                    <a:pt x="45" y="470"/>
                  </a:cubicBezTo>
                  <a:cubicBezTo>
                    <a:pt x="64" y="482"/>
                    <a:pt x="70" y="482"/>
                    <a:pt x="83" y="482"/>
                  </a:cubicBezTo>
                  <a:cubicBezTo>
                    <a:pt x="114" y="482"/>
                    <a:pt x="140" y="470"/>
                    <a:pt x="140" y="438"/>
                  </a:cubicBezTo>
                  <a:cubicBezTo>
                    <a:pt x="178" y="368"/>
                    <a:pt x="305" y="172"/>
                    <a:pt x="450" y="146"/>
                  </a:cubicBezTo>
                  <a:cubicBezTo>
                    <a:pt x="459" y="145"/>
                    <a:pt x="468" y="145"/>
                    <a:pt x="477" y="145"/>
                  </a:cubicBezTo>
                  <a:cubicBezTo>
                    <a:pt x="522" y="145"/>
                    <a:pt x="560" y="160"/>
                    <a:pt x="603" y="197"/>
                  </a:cubicBezTo>
                  <a:cubicBezTo>
                    <a:pt x="615" y="210"/>
                    <a:pt x="630" y="216"/>
                    <a:pt x="645" y="216"/>
                  </a:cubicBezTo>
                  <a:cubicBezTo>
                    <a:pt x="667" y="216"/>
                    <a:pt x="689" y="203"/>
                    <a:pt x="704" y="184"/>
                  </a:cubicBezTo>
                  <a:cubicBezTo>
                    <a:pt x="736" y="153"/>
                    <a:pt x="729" y="108"/>
                    <a:pt x="698" y="83"/>
                  </a:cubicBezTo>
                  <a:cubicBezTo>
                    <a:pt x="633" y="28"/>
                    <a:pt x="560" y="1"/>
                    <a:pt x="486"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1511;p38">
              <a:extLst>
                <a:ext uri="{FF2B5EF4-FFF2-40B4-BE49-F238E27FC236}">
                  <a16:creationId xmlns:a16="http://schemas.microsoft.com/office/drawing/2014/main" id="{3D64CE76-E6A3-1FBB-4FAC-E4ABB0ED0250}"/>
                </a:ext>
              </a:extLst>
            </p:cNvPr>
            <p:cNvSpPr/>
            <p:nvPr/>
          </p:nvSpPr>
          <p:spPr>
            <a:xfrm>
              <a:off x="3692122" y="4990466"/>
              <a:ext cx="47813" cy="31335"/>
            </a:xfrm>
            <a:custGeom>
              <a:avLst/>
              <a:gdLst/>
              <a:ahLst/>
              <a:cxnLst/>
              <a:rect l="l" t="t" r="r" b="b"/>
              <a:pathLst>
                <a:path w="737" h="483" extrusionOk="0">
                  <a:moveTo>
                    <a:pt x="487" y="1"/>
                  </a:moveTo>
                  <a:cubicBezTo>
                    <a:pt x="466" y="1"/>
                    <a:pt x="446" y="3"/>
                    <a:pt x="426" y="7"/>
                  </a:cubicBezTo>
                  <a:cubicBezTo>
                    <a:pt x="197" y="51"/>
                    <a:pt x="20" y="356"/>
                    <a:pt x="14" y="368"/>
                  </a:cubicBezTo>
                  <a:cubicBezTo>
                    <a:pt x="1" y="413"/>
                    <a:pt x="7" y="451"/>
                    <a:pt x="45" y="476"/>
                  </a:cubicBezTo>
                  <a:cubicBezTo>
                    <a:pt x="64" y="483"/>
                    <a:pt x="71" y="483"/>
                    <a:pt x="83" y="483"/>
                  </a:cubicBezTo>
                  <a:cubicBezTo>
                    <a:pt x="121" y="483"/>
                    <a:pt x="140" y="476"/>
                    <a:pt x="140" y="445"/>
                  </a:cubicBezTo>
                  <a:cubicBezTo>
                    <a:pt x="178" y="368"/>
                    <a:pt x="305" y="172"/>
                    <a:pt x="451" y="147"/>
                  </a:cubicBezTo>
                  <a:cubicBezTo>
                    <a:pt x="458" y="146"/>
                    <a:pt x="465" y="145"/>
                    <a:pt x="472" y="145"/>
                  </a:cubicBezTo>
                  <a:cubicBezTo>
                    <a:pt x="519" y="145"/>
                    <a:pt x="559" y="164"/>
                    <a:pt x="603" y="197"/>
                  </a:cubicBezTo>
                  <a:cubicBezTo>
                    <a:pt x="616" y="210"/>
                    <a:pt x="631" y="216"/>
                    <a:pt x="646" y="216"/>
                  </a:cubicBezTo>
                  <a:cubicBezTo>
                    <a:pt x="668" y="216"/>
                    <a:pt x="690" y="204"/>
                    <a:pt x="705" y="185"/>
                  </a:cubicBezTo>
                  <a:cubicBezTo>
                    <a:pt x="736" y="159"/>
                    <a:pt x="730" y="109"/>
                    <a:pt x="698" y="83"/>
                  </a:cubicBezTo>
                  <a:cubicBezTo>
                    <a:pt x="634" y="28"/>
                    <a:pt x="561" y="1"/>
                    <a:pt x="48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1512;p38">
              <a:extLst>
                <a:ext uri="{FF2B5EF4-FFF2-40B4-BE49-F238E27FC236}">
                  <a16:creationId xmlns:a16="http://schemas.microsoft.com/office/drawing/2014/main" id="{78226782-CA50-B56C-EEC3-3BCDDD04DE40}"/>
                </a:ext>
              </a:extLst>
            </p:cNvPr>
            <p:cNvSpPr/>
            <p:nvPr/>
          </p:nvSpPr>
          <p:spPr>
            <a:xfrm>
              <a:off x="3076856" y="2968933"/>
              <a:ext cx="226284" cy="344746"/>
            </a:xfrm>
            <a:custGeom>
              <a:avLst/>
              <a:gdLst/>
              <a:ahLst/>
              <a:cxnLst/>
              <a:rect l="l" t="t" r="r" b="b"/>
              <a:pathLst>
                <a:path w="3488" h="5314" extrusionOk="0">
                  <a:moveTo>
                    <a:pt x="3487" y="1"/>
                  </a:moveTo>
                  <a:cubicBezTo>
                    <a:pt x="3487" y="1"/>
                    <a:pt x="1585" y="1"/>
                    <a:pt x="1180" y="666"/>
                  </a:cubicBezTo>
                  <a:cubicBezTo>
                    <a:pt x="831" y="1218"/>
                    <a:pt x="165" y="2131"/>
                    <a:pt x="0" y="3107"/>
                  </a:cubicBezTo>
                  <a:lnTo>
                    <a:pt x="1775" y="5314"/>
                  </a:lnTo>
                  <a:lnTo>
                    <a:pt x="3487"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1513;p38">
              <a:extLst>
                <a:ext uri="{FF2B5EF4-FFF2-40B4-BE49-F238E27FC236}">
                  <a16:creationId xmlns:a16="http://schemas.microsoft.com/office/drawing/2014/main" id="{21F603A6-16A8-8557-A57D-CF2A725AEE6E}"/>
                </a:ext>
              </a:extLst>
            </p:cNvPr>
            <p:cNvSpPr/>
            <p:nvPr/>
          </p:nvSpPr>
          <p:spPr>
            <a:xfrm>
              <a:off x="3522281" y="4730128"/>
              <a:ext cx="128388" cy="55987"/>
            </a:xfrm>
            <a:custGeom>
              <a:avLst/>
              <a:gdLst/>
              <a:ahLst/>
              <a:cxnLst/>
              <a:rect l="l" t="t" r="r" b="b"/>
              <a:pathLst>
                <a:path w="1979" h="863" extrusionOk="0">
                  <a:moveTo>
                    <a:pt x="1" y="1"/>
                  </a:moveTo>
                  <a:lnTo>
                    <a:pt x="127" y="856"/>
                  </a:lnTo>
                  <a:lnTo>
                    <a:pt x="1903" y="863"/>
                  </a:lnTo>
                  <a:lnTo>
                    <a:pt x="1979" y="7"/>
                  </a:lnTo>
                  <a:lnTo>
                    <a:pt x="1" y="1"/>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1514;p38">
              <a:extLst>
                <a:ext uri="{FF2B5EF4-FFF2-40B4-BE49-F238E27FC236}">
                  <a16:creationId xmlns:a16="http://schemas.microsoft.com/office/drawing/2014/main" id="{9FD46E50-81CE-2B44-6B60-0A0428CF9E2A}"/>
                </a:ext>
              </a:extLst>
            </p:cNvPr>
            <p:cNvSpPr/>
            <p:nvPr/>
          </p:nvSpPr>
          <p:spPr>
            <a:xfrm>
              <a:off x="3222822" y="4728506"/>
              <a:ext cx="129685" cy="56376"/>
            </a:xfrm>
            <a:custGeom>
              <a:avLst/>
              <a:gdLst/>
              <a:ahLst/>
              <a:cxnLst/>
              <a:rect l="l" t="t" r="r" b="b"/>
              <a:pathLst>
                <a:path w="1999" h="869" extrusionOk="0">
                  <a:moveTo>
                    <a:pt x="1" y="0"/>
                  </a:moveTo>
                  <a:lnTo>
                    <a:pt x="128" y="856"/>
                  </a:lnTo>
                  <a:lnTo>
                    <a:pt x="1922" y="869"/>
                  </a:lnTo>
                  <a:lnTo>
                    <a:pt x="1998" y="13"/>
                  </a:lnTo>
                  <a:lnTo>
                    <a:pt x="1" y="0"/>
                  </a:ln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1515;p38">
              <a:extLst>
                <a:ext uri="{FF2B5EF4-FFF2-40B4-BE49-F238E27FC236}">
                  <a16:creationId xmlns:a16="http://schemas.microsoft.com/office/drawing/2014/main" id="{68F6C47D-FEFF-6083-C952-00B1D7D5F65C}"/>
                </a:ext>
              </a:extLst>
            </p:cNvPr>
            <p:cNvSpPr/>
            <p:nvPr/>
          </p:nvSpPr>
          <p:spPr>
            <a:xfrm>
              <a:off x="3129079" y="2965170"/>
              <a:ext cx="148110" cy="485914"/>
            </a:xfrm>
            <a:custGeom>
              <a:avLst/>
              <a:gdLst/>
              <a:ahLst/>
              <a:cxnLst/>
              <a:rect l="l" t="t" r="r" b="b"/>
              <a:pathLst>
                <a:path w="2283" h="7490" extrusionOk="0">
                  <a:moveTo>
                    <a:pt x="1895" y="1"/>
                  </a:moveTo>
                  <a:cubicBezTo>
                    <a:pt x="1631" y="1"/>
                    <a:pt x="1361" y="86"/>
                    <a:pt x="1110" y="179"/>
                  </a:cubicBezTo>
                  <a:cubicBezTo>
                    <a:pt x="723" y="1637"/>
                    <a:pt x="0" y="5790"/>
                    <a:pt x="45" y="7305"/>
                  </a:cubicBezTo>
                  <a:cubicBezTo>
                    <a:pt x="184" y="7432"/>
                    <a:pt x="375" y="7489"/>
                    <a:pt x="546" y="7489"/>
                  </a:cubicBezTo>
                  <a:cubicBezTo>
                    <a:pt x="977" y="7191"/>
                    <a:pt x="1712" y="4009"/>
                    <a:pt x="1858" y="3508"/>
                  </a:cubicBezTo>
                  <a:cubicBezTo>
                    <a:pt x="2156" y="2455"/>
                    <a:pt x="2283" y="1162"/>
                    <a:pt x="2277" y="71"/>
                  </a:cubicBezTo>
                  <a:cubicBezTo>
                    <a:pt x="2153" y="21"/>
                    <a:pt x="2025" y="1"/>
                    <a:pt x="1895"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1516;p38">
              <a:extLst>
                <a:ext uri="{FF2B5EF4-FFF2-40B4-BE49-F238E27FC236}">
                  <a16:creationId xmlns:a16="http://schemas.microsoft.com/office/drawing/2014/main" id="{6AFE66BD-5E6F-8D04-5D7B-274E0483A123}"/>
                </a:ext>
              </a:extLst>
            </p:cNvPr>
            <p:cNvSpPr/>
            <p:nvPr/>
          </p:nvSpPr>
          <p:spPr>
            <a:xfrm>
              <a:off x="3126225" y="3118272"/>
              <a:ext cx="119305" cy="119305"/>
            </a:xfrm>
            <a:custGeom>
              <a:avLst/>
              <a:gdLst/>
              <a:ahLst/>
              <a:cxnLst/>
              <a:rect l="l" t="t" r="r" b="b"/>
              <a:pathLst>
                <a:path w="1839" h="1839" extrusionOk="0">
                  <a:moveTo>
                    <a:pt x="919" y="0"/>
                  </a:moveTo>
                  <a:cubicBezTo>
                    <a:pt x="412" y="0"/>
                    <a:pt x="0" y="412"/>
                    <a:pt x="0" y="919"/>
                  </a:cubicBezTo>
                  <a:cubicBezTo>
                    <a:pt x="0" y="1427"/>
                    <a:pt x="412" y="1839"/>
                    <a:pt x="919" y="1839"/>
                  </a:cubicBezTo>
                  <a:cubicBezTo>
                    <a:pt x="1427" y="1839"/>
                    <a:pt x="1839" y="1427"/>
                    <a:pt x="1839" y="919"/>
                  </a:cubicBezTo>
                  <a:cubicBezTo>
                    <a:pt x="1839" y="412"/>
                    <a:pt x="1433" y="0"/>
                    <a:pt x="919"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1517;p38">
              <a:extLst>
                <a:ext uri="{FF2B5EF4-FFF2-40B4-BE49-F238E27FC236}">
                  <a16:creationId xmlns:a16="http://schemas.microsoft.com/office/drawing/2014/main" id="{7E1D7221-3084-3E7B-7B3D-B449A9507B0F}"/>
                </a:ext>
              </a:extLst>
            </p:cNvPr>
            <p:cNvSpPr/>
            <p:nvPr/>
          </p:nvSpPr>
          <p:spPr>
            <a:xfrm>
              <a:off x="2900398" y="3207474"/>
              <a:ext cx="282596" cy="330343"/>
            </a:xfrm>
            <a:custGeom>
              <a:avLst/>
              <a:gdLst/>
              <a:ahLst/>
              <a:cxnLst/>
              <a:rect l="l" t="t" r="r" b="b"/>
              <a:pathLst>
                <a:path w="4356" h="5092" extrusionOk="0">
                  <a:moveTo>
                    <a:pt x="3741" y="1"/>
                  </a:moveTo>
                  <a:lnTo>
                    <a:pt x="1123" y="2936"/>
                  </a:lnTo>
                  <a:cubicBezTo>
                    <a:pt x="1123" y="2936"/>
                    <a:pt x="0" y="4452"/>
                    <a:pt x="1104" y="4991"/>
                  </a:cubicBezTo>
                  <a:cubicBezTo>
                    <a:pt x="1248" y="5061"/>
                    <a:pt x="1387" y="5092"/>
                    <a:pt x="1521" y="5092"/>
                  </a:cubicBezTo>
                  <a:cubicBezTo>
                    <a:pt x="2122" y="5092"/>
                    <a:pt x="2612" y="4473"/>
                    <a:pt x="2949" y="4059"/>
                  </a:cubicBezTo>
                  <a:cubicBezTo>
                    <a:pt x="3018" y="3970"/>
                    <a:pt x="4356" y="489"/>
                    <a:pt x="4356" y="489"/>
                  </a:cubicBezTo>
                  <a:lnTo>
                    <a:pt x="3741"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1518;p38">
              <a:extLst>
                <a:ext uri="{FF2B5EF4-FFF2-40B4-BE49-F238E27FC236}">
                  <a16:creationId xmlns:a16="http://schemas.microsoft.com/office/drawing/2014/main" id="{324617EB-E9E2-BA61-CAF0-14A27D746A26}"/>
                </a:ext>
              </a:extLst>
            </p:cNvPr>
            <p:cNvSpPr/>
            <p:nvPr/>
          </p:nvSpPr>
          <p:spPr>
            <a:xfrm>
              <a:off x="3302228" y="2957839"/>
              <a:ext cx="217266" cy="147331"/>
            </a:xfrm>
            <a:custGeom>
              <a:avLst/>
              <a:gdLst/>
              <a:ahLst/>
              <a:cxnLst/>
              <a:rect l="l" t="t" r="r" b="b"/>
              <a:pathLst>
                <a:path w="3349" h="2271" extrusionOk="0">
                  <a:moveTo>
                    <a:pt x="1427" y="1"/>
                  </a:moveTo>
                  <a:lnTo>
                    <a:pt x="1427" y="13"/>
                  </a:lnTo>
                  <a:cubicBezTo>
                    <a:pt x="1186" y="26"/>
                    <a:pt x="603" y="32"/>
                    <a:pt x="26" y="159"/>
                  </a:cubicBezTo>
                  <a:cubicBezTo>
                    <a:pt x="1" y="463"/>
                    <a:pt x="1643" y="2270"/>
                    <a:pt x="1643" y="2270"/>
                  </a:cubicBezTo>
                  <a:cubicBezTo>
                    <a:pt x="1643" y="2270"/>
                    <a:pt x="3278" y="647"/>
                    <a:pt x="3348" y="172"/>
                  </a:cubicBezTo>
                  <a:cubicBezTo>
                    <a:pt x="2822" y="83"/>
                    <a:pt x="2182" y="20"/>
                    <a:pt x="1510" y="13"/>
                  </a:cubicBezTo>
                  <a:lnTo>
                    <a:pt x="1510" y="1"/>
                  </a:ln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1519;p38">
              <a:extLst>
                <a:ext uri="{FF2B5EF4-FFF2-40B4-BE49-F238E27FC236}">
                  <a16:creationId xmlns:a16="http://schemas.microsoft.com/office/drawing/2014/main" id="{52148766-A3E6-9E50-61D0-5D74DB9D6AC8}"/>
                </a:ext>
              </a:extLst>
            </p:cNvPr>
            <p:cNvSpPr/>
            <p:nvPr/>
          </p:nvSpPr>
          <p:spPr>
            <a:xfrm>
              <a:off x="3352441" y="2844764"/>
              <a:ext cx="95431" cy="185153"/>
            </a:xfrm>
            <a:custGeom>
              <a:avLst/>
              <a:gdLst/>
              <a:ahLst/>
              <a:cxnLst/>
              <a:rect l="l" t="t" r="r" b="b"/>
              <a:pathLst>
                <a:path w="1471" h="2854" extrusionOk="0">
                  <a:moveTo>
                    <a:pt x="736" y="0"/>
                  </a:moveTo>
                  <a:cubicBezTo>
                    <a:pt x="330" y="0"/>
                    <a:pt x="0" y="336"/>
                    <a:pt x="0" y="736"/>
                  </a:cubicBezTo>
                  <a:lnTo>
                    <a:pt x="0" y="2118"/>
                  </a:lnTo>
                  <a:cubicBezTo>
                    <a:pt x="0" y="2523"/>
                    <a:pt x="330" y="2853"/>
                    <a:pt x="736" y="2853"/>
                  </a:cubicBezTo>
                  <a:cubicBezTo>
                    <a:pt x="1141" y="2853"/>
                    <a:pt x="1471" y="2523"/>
                    <a:pt x="1471" y="2118"/>
                  </a:cubicBezTo>
                  <a:lnTo>
                    <a:pt x="1471" y="736"/>
                  </a:lnTo>
                  <a:cubicBezTo>
                    <a:pt x="1471" y="336"/>
                    <a:pt x="1141" y="0"/>
                    <a:pt x="736"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1520;p38">
              <a:extLst>
                <a:ext uri="{FF2B5EF4-FFF2-40B4-BE49-F238E27FC236}">
                  <a16:creationId xmlns:a16="http://schemas.microsoft.com/office/drawing/2014/main" id="{B22624C9-E31B-00C6-9809-EB02D732B3C1}"/>
                </a:ext>
              </a:extLst>
            </p:cNvPr>
            <p:cNvSpPr/>
            <p:nvPr/>
          </p:nvSpPr>
          <p:spPr>
            <a:xfrm>
              <a:off x="3352441" y="2815960"/>
              <a:ext cx="95431" cy="116451"/>
            </a:xfrm>
            <a:custGeom>
              <a:avLst/>
              <a:gdLst/>
              <a:ahLst/>
              <a:cxnLst/>
              <a:rect l="l" t="t" r="r" b="b"/>
              <a:pathLst>
                <a:path w="1471" h="1795" extrusionOk="0">
                  <a:moveTo>
                    <a:pt x="736" y="0"/>
                  </a:moveTo>
                  <a:cubicBezTo>
                    <a:pt x="330" y="0"/>
                    <a:pt x="0" y="336"/>
                    <a:pt x="0" y="736"/>
                  </a:cubicBezTo>
                  <a:lnTo>
                    <a:pt x="0" y="1680"/>
                  </a:lnTo>
                  <a:cubicBezTo>
                    <a:pt x="235" y="1750"/>
                    <a:pt x="482" y="1795"/>
                    <a:pt x="736" y="1795"/>
                  </a:cubicBezTo>
                  <a:cubicBezTo>
                    <a:pt x="989" y="1795"/>
                    <a:pt x="1243" y="1750"/>
                    <a:pt x="1471" y="1680"/>
                  </a:cubicBezTo>
                  <a:lnTo>
                    <a:pt x="1471" y="736"/>
                  </a:lnTo>
                  <a:cubicBezTo>
                    <a:pt x="1471" y="336"/>
                    <a:pt x="1141" y="0"/>
                    <a:pt x="736" y="0"/>
                  </a:cubicBezTo>
                  <a:close/>
                </a:path>
              </a:pathLst>
            </a:custGeom>
            <a:solidFill>
              <a:srgbClr val="E08D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1521;p38">
              <a:extLst>
                <a:ext uri="{FF2B5EF4-FFF2-40B4-BE49-F238E27FC236}">
                  <a16:creationId xmlns:a16="http://schemas.microsoft.com/office/drawing/2014/main" id="{04978608-2B7D-FF2E-5A3C-1615CDCD6C82}"/>
                </a:ext>
              </a:extLst>
            </p:cNvPr>
            <p:cNvSpPr/>
            <p:nvPr/>
          </p:nvSpPr>
          <p:spPr>
            <a:xfrm>
              <a:off x="3220357" y="2572359"/>
              <a:ext cx="358370" cy="333328"/>
            </a:xfrm>
            <a:custGeom>
              <a:avLst/>
              <a:gdLst/>
              <a:ahLst/>
              <a:cxnLst/>
              <a:rect l="l" t="t" r="r" b="b"/>
              <a:pathLst>
                <a:path w="5524" h="5138" extrusionOk="0">
                  <a:moveTo>
                    <a:pt x="2757" y="0"/>
                  </a:moveTo>
                  <a:cubicBezTo>
                    <a:pt x="1518" y="0"/>
                    <a:pt x="428" y="901"/>
                    <a:pt x="223" y="2158"/>
                  </a:cubicBezTo>
                  <a:cubicBezTo>
                    <a:pt x="1" y="3559"/>
                    <a:pt x="952" y="4877"/>
                    <a:pt x="2353" y="5106"/>
                  </a:cubicBezTo>
                  <a:cubicBezTo>
                    <a:pt x="2490" y="5127"/>
                    <a:pt x="2626" y="5138"/>
                    <a:pt x="2760" y="5138"/>
                  </a:cubicBezTo>
                  <a:cubicBezTo>
                    <a:pt x="4000" y="5138"/>
                    <a:pt x="5089" y="4240"/>
                    <a:pt x="5295" y="2975"/>
                  </a:cubicBezTo>
                  <a:cubicBezTo>
                    <a:pt x="5523" y="1581"/>
                    <a:pt x="4572" y="262"/>
                    <a:pt x="3171" y="34"/>
                  </a:cubicBezTo>
                  <a:cubicBezTo>
                    <a:pt x="3032" y="11"/>
                    <a:pt x="2893" y="0"/>
                    <a:pt x="2757"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1522;p38">
              <a:extLst>
                <a:ext uri="{FF2B5EF4-FFF2-40B4-BE49-F238E27FC236}">
                  <a16:creationId xmlns:a16="http://schemas.microsoft.com/office/drawing/2014/main" id="{9027C3E8-CF76-C9C7-3DE2-A669899C9504}"/>
                </a:ext>
              </a:extLst>
            </p:cNvPr>
            <p:cNvSpPr/>
            <p:nvPr/>
          </p:nvSpPr>
          <p:spPr>
            <a:xfrm>
              <a:off x="3189931" y="2698733"/>
              <a:ext cx="99648" cy="100037"/>
            </a:xfrm>
            <a:custGeom>
              <a:avLst/>
              <a:gdLst/>
              <a:ahLst/>
              <a:cxnLst/>
              <a:rect l="l" t="t" r="r" b="b"/>
              <a:pathLst>
                <a:path w="1536" h="1542" extrusionOk="0">
                  <a:moveTo>
                    <a:pt x="768" y="0"/>
                  </a:moveTo>
                  <a:cubicBezTo>
                    <a:pt x="343" y="0"/>
                    <a:pt x="1" y="349"/>
                    <a:pt x="1" y="774"/>
                  </a:cubicBezTo>
                  <a:cubicBezTo>
                    <a:pt x="1" y="1192"/>
                    <a:pt x="343" y="1541"/>
                    <a:pt x="768" y="1541"/>
                  </a:cubicBezTo>
                  <a:cubicBezTo>
                    <a:pt x="1193" y="1541"/>
                    <a:pt x="1535" y="1192"/>
                    <a:pt x="1535" y="774"/>
                  </a:cubicBezTo>
                  <a:cubicBezTo>
                    <a:pt x="1535" y="349"/>
                    <a:pt x="1193" y="0"/>
                    <a:pt x="768"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1523;p38">
              <a:extLst>
                <a:ext uri="{FF2B5EF4-FFF2-40B4-BE49-F238E27FC236}">
                  <a16:creationId xmlns:a16="http://schemas.microsoft.com/office/drawing/2014/main" id="{5E8E8F9A-54C6-39FF-43B0-6A20C2C1C3A8}"/>
                </a:ext>
              </a:extLst>
            </p:cNvPr>
            <p:cNvSpPr/>
            <p:nvPr/>
          </p:nvSpPr>
          <p:spPr>
            <a:xfrm>
              <a:off x="3505803" y="2698733"/>
              <a:ext cx="100037" cy="100037"/>
            </a:xfrm>
            <a:custGeom>
              <a:avLst/>
              <a:gdLst/>
              <a:ahLst/>
              <a:cxnLst/>
              <a:rect l="l" t="t" r="r" b="b"/>
              <a:pathLst>
                <a:path w="1542" h="1542" extrusionOk="0">
                  <a:moveTo>
                    <a:pt x="774" y="0"/>
                  </a:moveTo>
                  <a:cubicBezTo>
                    <a:pt x="350" y="0"/>
                    <a:pt x="1" y="349"/>
                    <a:pt x="1" y="774"/>
                  </a:cubicBezTo>
                  <a:cubicBezTo>
                    <a:pt x="1" y="1192"/>
                    <a:pt x="343" y="1541"/>
                    <a:pt x="774" y="1541"/>
                  </a:cubicBezTo>
                  <a:cubicBezTo>
                    <a:pt x="1193" y="1541"/>
                    <a:pt x="1542" y="1199"/>
                    <a:pt x="1542" y="774"/>
                  </a:cubicBezTo>
                  <a:cubicBezTo>
                    <a:pt x="1542" y="343"/>
                    <a:pt x="1193" y="0"/>
                    <a:pt x="774"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1524;p38">
              <a:extLst>
                <a:ext uri="{FF2B5EF4-FFF2-40B4-BE49-F238E27FC236}">
                  <a16:creationId xmlns:a16="http://schemas.microsoft.com/office/drawing/2014/main" id="{FD4DCFFA-3260-F7B7-6ED0-6EBCBFA74C10}"/>
                </a:ext>
              </a:extLst>
            </p:cNvPr>
            <p:cNvSpPr/>
            <p:nvPr/>
          </p:nvSpPr>
          <p:spPr>
            <a:xfrm>
              <a:off x="3328178" y="2743561"/>
              <a:ext cx="24717" cy="24717"/>
            </a:xfrm>
            <a:custGeom>
              <a:avLst/>
              <a:gdLst/>
              <a:ahLst/>
              <a:cxnLst/>
              <a:rect l="l" t="t" r="r" b="b"/>
              <a:pathLst>
                <a:path w="381" h="381" extrusionOk="0">
                  <a:moveTo>
                    <a:pt x="190" y="0"/>
                  </a:moveTo>
                  <a:cubicBezTo>
                    <a:pt x="89" y="0"/>
                    <a:pt x="0" y="89"/>
                    <a:pt x="0" y="191"/>
                  </a:cubicBezTo>
                  <a:cubicBezTo>
                    <a:pt x="0" y="292"/>
                    <a:pt x="89" y="381"/>
                    <a:pt x="190" y="381"/>
                  </a:cubicBezTo>
                  <a:cubicBezTo>
                    <a:pt x="292" y="381"/>
                    <a:pt x="380" y="292"/>
                    <a:pt x="380" y="191"/>
                  </a:cubicBezTo>
                  <a:cubicBezTo>
                    <a:pt x="380" y="89"/>
                    <a:pt x="298" y="0"/>
                    <a:pt x="190"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1525;p38">
              <a:extLst>
                <a:ext uri="{FF2B5EF4-FFF2-40B4-BE49-F238E27FC236}">
                  <a16:creationId xmlns:a16="http://schemas.microsoft.com/office/drawing/2014/main" id="{6E72273D-2B66-098B-348B-81F9D85DECE9}"/>
                </a:ext>
              </a:extLst>
            </p:cNvPr>
            <p:cNvSpPr/>
            <p:nvPr/>
          </p:nvSpPr>
          <p:spPr>
            <a:xfrm>
              <a:off x="3444108" y="2743561"/>
              <a:ext cx="24782" cy="24717"/>
            </a:xfrm>
            <a:custGeom>
              <a:avLst/>
              <a:gdLst/>
              <a:ahLst/>
              <a:cxnLst/>
              <a:rect l="l" t="t" r="r" b="b"/>
              <a:pathLst>
                <a:path w="382" h="381" extrusionOk="0">
                  <a:moveTo>
                    <a:pt x="191" y="0"/>
                  </a:moveTo>
                  <a:cubicBezTo>
                    <a:pt x="90" y="0"/>
                    <a:pt x="1" y="89"/>
                    <a:pt x="1" y="191"/>
                  </a:cubicBezTo>
                  <a:cubicBezTo>
                    <a:pt x="1" y="292"/>
                    <a:pt x="90" y="381"/>
                    <a:pt x="191" y="381"/>
                  </a:cubicBezTo>
                  <a:cubicBezTo>
                    <a:pt x="299" y="381"/>
                    <a:pt x="381" y="292"/>
                    <a:pt x="381" y="191"/>
                  </a:cubicBezTo>
                  <a:cubicBezTo>
                    <a:pt x="381" y="89"/>
                    <a:pt x="305" y="0"/>
                    <a:pt x="191"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1526;p38">
              <a:extLst>
                <a:ext uri="{FF2B5EF4-FFF2-40B4-BE49-F238E27FC236}">
                  <a16:creationId xmlns:a16="http://schemas.microsoft.com/office/drawing/2014/main" id="{0FE5DA13-56FE-5489-47DA-D93D13DF44F9}"/>
                </a:ext>
              </a:extLst>
            </p:cNvPr>
            <p:cNvSpPr/>
            <p:nvPr/>
          </p:nvSpPr>
          <p:spPr>
            <a:xfrm>
              <a:off x="3295222" y="2695230"/>
              <a:ext cx="58517" cy="27442"/>
            </a:xfrm>
            <a:custGeom>
              <a:avLst/>
              <a:gdLst/>
              <a:ahLst/>
              <a:cxnLst/>
              <a:rect l="l" t="t" r="r" b="b"/>
              <a:pathLst>
                <a:path w="902" h="423" extrusionOk="0">
                  <a:moveTo>
                    <a:pt x="755" y="0"/>
                  </a:moveTo>
                  <a:cubicBezTo>
                    <a:pt x="575" y="0"/>
                    <a:pt x="260" y="44"/>
                    <a:pt x="1" y="321"/>
                  </a:cubicBezTo>
                  <a:lnTo>
                    <a:pt x="109" y="422"/>
                  </a:lnTo>
                  <a:cubicBezTo>
                    <a:pt x="338" y="179"/>
                    <a:pt x="611" y="142"/>
                    <a:pt x="759" y="142"/>
                  </a:cubicBezTo>
                  <a:cubicBezTo>
                    <a:pt x="824" y="142"/>
                    <a:pt x="866" y="149"/>
                    <a:pt x="869" y="149"/>
                  </a:cubicBezTo>
                  <a:lnTo>
                    <a:pt x="901" y="10"/>
                  </a:lnTo>
                  <a:cubicBezTo>
                    <a:pt x="895" y="10"/>
                    <a:pt x="840" y="0"/>
                    <a:pt x="755" y="0"/>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1527;p38">
              <a:extLst>
                <a:ext uri="{FF2B5EF4-FFF2-40B4-BE49-F238E27FC236}">
                  <a16:creationId xmlns:a16="http://schemas.microsoft.com/office/drawing/2014/main" id="{5482C145-FE5A-6E1B-692A-CD3B35CD9140}"/>
                </a:ext>
              </a:extLst>
            </p:cNvPr>
            <p:cNvSpPr/>
            <p:nvPr/>
          </p:nvSpPr>
          <p:spPr>
            <a:xfrm>
              <a:off x="3441643" y="2695425"/>
              <a:ext cx="58907" cy="27247"/>
            </a:xfrm>
            <a:custGeom>
              <a:avLst/>
              <a:gdLst/>
              <a:ahLst/>
              <a:cxnLst/>
              <a:rect l="l" t="t" r="r" b="b"/>
              <a:pathLst>
                <a:path w="908" h="420" extrusionOk="0">
                  <a:moveTo>
                    <a:pt x="150" y="1"/>
                  </a:moveTo>
                  <a:cubicBezTo>
                    <a:pt x="65" y="1"/>
                    <a:pt x="9" y="11"/>
                    <a:pt x="1" y="13"/>
                  </a:cubicBezTo>
                  <a:lnTo>
                    <a:pt x="33" y="159"/>
                  </a:lnTo>
                  <a:cubicBezTo>
                    <a:pt x="39" y="155"/>
                    <a:pt x="91" y="143"/>
                    <a:pt x="171" y="143"/>
                  </a:cubicBezTo>
                  <a:cubicBezTo>
                    <a:pt x="326" y="143"/>
                    <a:pt x="585" y="188"/>
                    <a:pt x="800" y="419"/>
                  </a:cubicBezTo>
                  <a:lnTo>
                    <a:pt x="907" y="324"/>
                  </a:lnTo>
                  <a:cubicBezTo>
                    <a:pt x="645" y="48"/>
                    <a:pt x="332" y="1"/>
                    <a:pt x="150" y="1"/>
                  </a:cubicBezTo>
                  <a:close/>
                </a:path>
              </a:pathLst>
            </a:custGeom>
            <a:solidFill>
              <a:srgbClr val="3735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1528;p38">
              <a:extLst>
                <a:ext uri="{FF2B5EF4-FFF2-40B4-BE49-F238E27FC236}">
                  <a16:creationId xmlns:a16="http://schemas.microsoft.com/office/drawing/2014/main" id="{6885C44F-819B-5EE6-AC18-171D1D4431C5}"/>
                </a:ext>
              </a:extLst>
            </p:cNvPr>
            <p:cNvSpPr/>
            <p:nvPr/>
          </p:nvSpPr>
          <p:spPr>
            <a:xfrm>
              <a:off x="3196100" y="5058383"/>
              <a:ext cx="142920" cy="85115"/>
            </a:xfrm>
            <a:custGeom>
              <a:avLst/>
              <a:gdLst/>
              <a:ahLst/>
              <a:cxnLst/>
              <a:rect l="l" t="t" r="r" b="b"/>
              <a:pathLst>
                <a:path w="2203" h="1521" extrusionOk="0">
                  <a:moveTo>
                    <a:pt x="2169" y="0"/>
                  </a:moveTo>
                  <a:lnTo>
                    <a:pt x="109" y="241"/>
                  </a:lnTo>
                  <a:cubicBezTo>
                    <a:pt x="109" y="241"/>
                    <a:pt x="1" y="647"/>
                    <a:pt x="64" y="875"/>
                  </a:cubicBezTo>
                  <a:cubicBezTo>
                    <a:pt x="115" y="1097"/>
                    <a:pt x="356" y="1503"/>
                    <a:pt x="914" y="1516"/>
                  </a:cubicBezTo>
                  <a:cubicBezTo>
                    <a:pt x="982" y="1518"/>
                    <a:pt x="1052" y="1520"/>
                    <a:pt x="1123" y="1520"/>
                  </a:cubicBezTo>
                  <a:cubicBezTo>
                    <a:pt x="1642" y="1520"/>
                    <a:pt x="2203" y="1383"/>
                    <a:pt x="2169"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1529;p38">
              <a:extLst>
                <a:ext uri="{FF2B5EF4-FFF2-40B4-BE49-F238E27FC236}">
                  <a16:creationId xmlns:a16="http://schemas.microsoft.com/office/drawing/2014/main" id="{FC5F5D0A-600B-8724-0332-B4C61B4A5FD8}"/>
                </a:ext>
              </a:extLst>
            </p:cNvPr>
            <p:cNvSpPr/>
            <p:nvPr/>
          </p:nvSpPr>
          <p:spPr>
            <a:xfrm>
              <a:off x="3250399" y="4890503"/>
              <a:ext cx="63448" cy="127813"/>
            </a:xfrm>
            <a:custGeom>
              <a:avLst/>
              <a:gdLst/>
              <a:ahLst/>
              <a:cxnLst/>
              <a:rect l="l" t="t" r="r" b="b"/>
              <a:pathLst>
                <a:path w="978" h="2284" extrusionOk="0">
                  <a:moveTo>
                    <a:pt x="438" y="1"/>
                  </a:moveTo>
                  <a:cubicBezTo>
                    <a:pt x="0" y="1"/>
                    <a:pt x="152" y="644"/>
                    <a:pt x="102" y="731"/>
                  </a:cubicBezTo>
                  <a:lnTo>
                    <a:pt x="51" y="2284"/>
                  </a:lnTo>
                  <a:lnTo>
                    <a:pt x="698" y="2227"/>
                  </a:lnTo>
                  <a:cubicBezTo>
                    <a:pt x="698" y="2227"/>
                    <a:pt x="914" y="895"/>
                    <a:pt x="945" y="572"/>
                  </a:cubicBezTo>
                  <a:cubicBezTo>
                    <a:pt x="977" y="242"/>
                    <a:pt x="926" y="21"/>
                    <a:pt x="464" y="2"/>
                  </a:cubicBezTo>
                  <a:cubicBezTo>
                    <a:pt x="455" y="1"/>
                    <a:pt x="446" y="1"/>
                    <a:pt x="438" y="1"/>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1530;p38">
              <a:extLst>
                <a:ext uri="{FF2B5EF4-FFF2-40B4-BE49-F238E27FC236}">
                  <a16:creationId xmlns:a16="http://schemas.microsoft.com/office/drawing/2014/main" id="{BC0297FB-1026-714F-8724-02B114B9E0D5}"/>
                </a:ext>
              </a:extLst>
            </p:cNvPr>
            <p:cNvSpPr/>
            <p:nvPr/>
          </p:nvSpPr>
          <p:spPr>
            <a:xfrm>
              <a:off x="3196554" y="4904773"/>
              <a:ext cx="144023" cy="210186"/>
            </a:xfrm>
            <a:custGeom>
              <a:avLst/>
              <a:gdLst/>
              <a:ahLst/>
              <a:cxnLst/>
              <a:rect l="l" t="t" r="r" b="b"/>
              <a:pathLst>
                <a:path w="2220" h="3756" extrusionOk="0">
                  <a:moveTo>
                    <a:pt x="1871" y="0"/>
                  </a:moveTo>
                  <a:cubicBezTo>
                    <a:pt x="1871" y="0"/>
                    <a:pt x="1325" y="812"/>
                    <a:pt x="1281" y="1813"/>
                  </a:cubicBezTo>
                  <a:lnTo>
                    <a:pt x="1084" y="1807"/>
                  </a:lnTo>
                  <a:cubicBezTo>
                    <a:pt x="1103" y="1807"/>
                    <a:pt x="1146" y="12"/>
                    <a:pt x="845" y="12"/>
                  </a:cubicBezTo>
                  <a:cubicBezTo>
                    <a:pt x="840" y="12"/>
                    <a:pt x="836" y="12"/>
                    <a:pt x="831" y="13"/>
                  </a:cubicBezTo>
                  <a:cubicBezTo>
                    <a:pt x="831" y="13"/>
                    <a:pt x="634" y="1160"/>
                    <a:pt x="609" y="1205"/>
                  </a:cubicBezTo>
                  <a:cubicBezTo>
                    <a:pt x="584" y="1249"/>
                    <a:pt x="0" y="3018"/>
                    <a:pt x="76" y="3297"/>
                  </a:cubicBezTo>
                  <a:cubicBezTo>
                    <a:pt x="136" y="3484"/>
                    <a:pt x="448" y="3756"/>
                    <a:pt x="1120" y="3756"/>
                  </a:cubicBezTo>
                  <a:cubicBezTo>
                    <a:pt x="1155" y="3756"/>
                    <a:pt x="1192" y="3755"/>
                    <a:pt x="1230" y="3753"/>
                  </a:cubicBezTo>
                  <a:cubicBezTo>
                    <a:pt x="1801" y="3728"/>
                    <a:pt x="2219" y="3208"/>
                    <a:pt x="2130" y="2644"/>
                  </a:cubicBezTo>
                  <a:cubicBezTo>
                    <a:pt x="2061" y="2143"/>
                    <a:pt x="1966" y="1192"/>
                    <a:pt x="1966" y="1186"/>
                  </a:cubicBezTo>
                  <a:cubicBezTo>
                    <a:pt x="1966" y="1160"/>
                    <a:pt x="1871" y="0"/>
                    <a:pt x="1871" y="0"/>
                  </a:cubicBezTo>
                  <a:close/>
                </a:path>
              </a:pathLst>
            </a:custGeom>
            <a:solidFill>
              <a:srgbClr val="13545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1531;p38">
              <a:extLst>
                <a:ext uri="{FF2B5EF4-FFF2-40B4-BE49-F238E27FC236}">
                  <a16:creationId xmlns:a16="http://schemas.microsoft.com/office/drawing/2014/main" id="{01CCBD79-C02F-308D-F00D-E9C0006F1902}"/>
                </a:ext>
              </a:extLst>
            </p:cNvPr>
            <p:cNvSpPr/>
            <p:nvPr/>
          </p:nvSpPr>
          <p:spPr>
            <a:xfrm>
              <a:off x="3251632" y="4919434"/>
              <a:ext cx="60528" cy="18355"/>
            </a:xfrm>
            <a:custGeom>
              <a:avLst/>
              <a:gdLst/>
              <a:ahLst/>
              <a:cxnLst/>
              <a:rect l="l" t="t" r="r" b="b"/>
              <a:pathLst>
                <a:path w="933" h="328" extrusionOk="0">
                  <a:moveTo>
                    <a:pt x="457" y="0"/>
                  </a:moveTo>
                  <a:cubicBezTo>
                    <a:pt x="278" y="0"/>
                    <a:pt x="121" y="82"/>
                    <a:pt x="32" y="157"/>
                  </a:cubicBezTo>
                  <a:cubicBezTo>
                    <a:pt x="1" y="182"/>
                    <a:pt x="1" y="226"/>
                    <a:pt x="20" y="258"/>
                  </a:cubicBezTo>
                  <a:cubicBezTo>
                    <a:pt x="33" y="275"/>
                    <a:pt x="54" y="283"/>
                    <a:pt x="75" y="283"/>
                  </a:cubicBezTo>
                  <a:cubicBezTo>
                    <a:pt x="93" y="283"/>
                    <a:pt x="113" y="276"/>
                    <a:pt x="128" y="264"/>
                  </a:cubicBezTo>
                  <a:cubicBezTo>
                    <a:pt x="136" y="260"/>
                    <a:pt x="274" y="148"/>
                    <a:pt x="455" y="148"/>
                  </a:cubicBezTo>
                  <a:cubicBezTo>
                    <a:pt x="562" y="148"/>
                    <a:pt x="682" y="187"/>
                    <a:pt x="800" y="309"/>
                  </a:cubicBezTo>
                  <a:cubicBezTo>
                    <a:pt x="812" y="321"/>
                    <a:pt x="838" y="328"/>
                    <a:pt x="857" y="328"/>
                  </a:cubicBezTo>
                  <a:cubicBezTo>
                    <a:pt x="869" y="328"/>
                    <a:pt x="895" y="321"/>
                    <a:pt x="901" y="309"/>
                  </a:cubicBezTo>
                  <a:cubicBezTo>
                    <a:pt x="933" y="283"/>
                    <a:pt x="933" y="233"/>
                    <a:pt x="901" y="201"/>
                  </a:cubicBezTo>
                  <a:cubicBezTo>
                    <a:pt x="755" y="52"/>
                    <a:pt x="599" y="0"/>
                    <a:pt x="457"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1532;p38">
              <a:extLst>
                <a:ext uri="{FF2B5EF4-FFF2-40B4-BE49-F238E27FC236}">
                  <a16:creationId xmlns:a16="http://schemas.microsoft.com/office/drawing/2014/main" id="{4B1A7548-9821-589D-17CA-762C15B5DF3A}"/>
                </a:ext>
              </a:extLst>
            </p:cNvPr>
            <p:cNvSpPr/>
            <p:nvPr/>
          </p:nvSpPr>
          <p:spPr>
            <a:xfrm>
              <a:off x="3248388" y="4940699"/>
              <a:ext cx="60918" cy="18411"/>
            </a:xfrm>
            <a:custGeom>
              <a:avLst/>
              <a:gdLst/>
              <a:ahLst/>
              <a:cxnLst/>
              <a:rect l="l" t="t" r="r" b="b"/>
              <a:pathLst>
                <a:path w="939" h="329" extrusionOk="0">
                  <a:moveTo>
                    <a:pt x="457" y="1"/>
                  </a:moveTo>
                  <a:cubicBezTo>
                    <a:pt x="277" y="1"/>
                    <a:pt x="120" y="83"/>
                    <a:pt x="32" y="157"/>
                  </a:cubicBezTo>
                  <a:cubicBezTo>
                    <a:pt x="0" y="182"/>
                    <a:pt x="0" y="227"/>
                    <a:pt x="25" y="258"/>
                  </a:cubicBezTo>
                  <a:cubicBezTo>
                    <a:pt x="39" y="275"/>
                    <a:pt x="57" y="283"/>
                    <a:pt x="77" y="283"/>
                  </a:cubicBezTo>
                  <a:cubicBezTo>
                    <a:pt x="94" y="283"/>
                    <a:pt x="112" y="277"/>
                    <a:pt x="127" y="265"/>
                  </a:cubicBezTo>
                  <a:cubicBezTo>
                    <a:pt x="139" y="261"/>
                    <a:pt x="277" y="149"/>
                    <a:pt x="456" y="149"/>
                  </a:cubicBezTo>
                  <a:cubicBezTo>
                    <a:pt x="562" y="149"/>
                    <a:pt x="682" y="187"/>
                    <a:pt x="799" y="309"/>
                  </a:cubicBezTo>
                  <a:cubicBezTo>
                    <a:pt x="818" y="322"/>
                    <a:pt x="843" y="328"/>
                    <a:pt x="856" y="328"/>
                  </a:cubicBezTo>
                  <a:cubicBezTo>
                    <a:pt x="875" y="328"/>
                    <a:pt x="888" y="322"/>
                    <a:pt x="907" y="309"/>
                  </a:cubicBezTo>
                  <a:cubicBezTo>
                    <a:pt x="938" y="284"/>
                    <a:pt x="938" y="233"/>
                    <a:pt x="907" y="201"/>
                  </a:cubicBezTo>
                  <a:cubicBezTo>
                    <a:pt x="758" y="53"/>
                    <a:pt x="600" y="1"/>
                    <a:pt x="45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1533;p38">
              <a:extLst>
                <a:ext uri="{FF2B5EF4-FFF2-40B4-BE49-F238E27FC236}">
                  <a16:creationId xmlns:a16="http://schemas.microsoft.com/office/drawing/2014/main" id="{3F0AC748-DEFD-B959-087B-2C0666A3199E}"/>
                </a:ext>
              </a:extLst>
            </p:cNvPr>
            <p:cNvSpPr/>
            <p:nvPr/>
          </p:nvSpPr>
          <p:spPr>
            <a:xfrm>
              <a:off x="3245469" y="4962020"/>
              <a:ext cx="60528" cy="18355"/>
            </a:xfrm>
            <a:custGeom>
              <a:avLst/>
              <a:gdLst/>
              <a:ahLst/>
              <a:cxnLst/>
              <a:rect l="l" t="t" r="r" b="b"/>
              <a:pathLst>
                <a:path w="933" h="328" extrusionOk="0">
                  <a:moveTo>
                    <a:pt x="457" y="0"/>
                  </a:moveTo>
                  <a:cubicBezTo>
                    <a:pt x="278" y="0"/>
                    <a:pt x="121" y="82"/>
                    <a:pt x="32" y="156"/>
                  </a:cubicBezTo>
                  <a:cubicBezTo>
                    <a:pt x="1" y="182"/>
                    <a:pt x="1" y="226"/>
                    <a:pt x="20" y="258"/>
                  </a:cubicBezTo>
                  <a:cubicBezTo>
                    <a:pt x="33" y="275"/>
                    <a:pt x="54" y="282"/>
                    <a:pt x="75" y="282"/>
                  </a:cubicBezTo>
                  <a:cubicBezTo>
                    <a:pt x="93" y="282"/>
                    <a:pt x="113" y="276"/>
                    <a:pt x="127" y="264"/>
                  </a:cubicBezTo>
                  <a:cubicBezTo>
                    <a:pt x="135" y="260"/>
                    <a:pt x="274" y="148"/>
                    <a:pt x="455" y="148"/>
                  </a:cubicBezTo>
                  <a:cubicBezTo>
                    <a:pt x="562" y="148"/>
                    <a:pt x="682" y="187"/>
                    <a:pt x="800" y="309"/>
                  </a:cubicBezTo>
                  <a:cubicBezTo>
                    <a:pt x="812" y="321"/>
                    <a:pt x="838" y="328"/>
                    <a:pt x="857" y="328"/>
                  </a:cubicBezTo>
                  <a:cubicBezTo>
                    <a:pt x="869" y="328"/>
                    <a:pt x="888" y="321"/>
                    <a:pt x="901" y="309"/>
                  </a:cubicBezTo>
                  <a:cubicBezTo>
                    <a:pt x="933" y="283"/>
                    <a:pt x="933" y="232"/>
                    <a:pt x="901" y="201"/>
                  </a:cubicBezTo>
                  <a:cubicBezTo>
                    <a:pt x="755" y="52"/>
                    <a:pt x="599" y="0"/>
                    <a:pt x="457" y="0"/>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1534;p38">
              <a:extLst>
                <a:ext uri="{FF2B5EF4-FFF2-40B4-BE49-F238E27FC236}">
                  <a16:creationId xmlns:a16="http://schemas.microsoft.com/office/drawing/2014/main" id="{3D1D1C9F-95D6-6684-72F6-49D47446D864}"/>
                </a:ext>
              </a:extLst>
            </p:cNvPr>
            <p:cNvSpPr/>
            <p:nvPr/>
          </p:nvSpPr>
          <p:spPr>
            <a:xfrm>
              <a:off x="3241771" y="4983285"/>
              <a:ext cx="60528" cy="18355"/>
            </a:xfrm>
            <a:custGeom>
              <a:avLst/>
              <a:gdLst/>
              <a:ahLst/>
              <a:cxnLst/>
              <a:rect l="l" t="t" r="r" b="b"/>
              <a:pathLst>
                <a:path w="933" h="328" extrusionOk="0">
                  <a:moveTo>
                    <a:pt x="457" y="1"/>
                  </a:moveTo>
                  <a:cubicBezTo>
                    <a:pt x="278" y="1"/>
                    <a:pt x="121" y="83"/>
                    <a:pt x="32" y="157"/>
                  </a:cubicBezTo>
                  <a:cubicBezTo>
                    <a:pt x="1" y="182"/>
                    <a:pt x="1" y="227"/>
                    <a:pt x="26" y="258"/>
                  </a:cubicBezTo>
                  <a:cubicBezTo>
                    <a:pt x="36" y="275"/>
                    <a:pt x="55" y="283"/>
                    <a:pt x="75" y="283"/>
                  </a:cubicBezTo>
                  <a:cubicBezTo>
                    <a:pt x="93" y="283"/>
                    <a:pt x="112" y="277"/>
                    <a:pt x="127" y="265"/>
                  </a:cubicBezTo>
                  <a:cubicBezTo>
                    <a:pt x="135" y="261"/>
                    <a:pt x="274" y="148"/>
                    <a:pt x="455" y="148"/>
                  </a:cubicBezTo>
                  <a:cubicBezTo>
                    <a:pt x="561" y="148"/>
                    <a:pt x="682" y="187"/>
                    <a:pt x="799" y="309"/>
                  </a:cubicBezTo>
                  <a:cubicBezTo>
                    <a:pt x="818" y="322"/>
                    <a:pt x="838" y="328"/>
                    <a:pt x="857" y="328"/>
                  </a:cubicBezTo>
                  <a:cubicBezTo>
                    <a:pt x="882" y="328"/>
                    <a:pt x="895" y="322"/>
                    <a:pt x="901" y="309"/>
                  </a:cubicBezTo>
                  <a:cubicBezTo>
                    <a:pt x="933" y="284"/>
                    <a:pt x="933" y="233"/>
                    <a:pt x="901" y="201"/>
                  </a:cubicBezTo>
                  <a:cubicBezTo>
                    <a:pt x="755" y="52"/>
                    <a:pt x="599" y="1"/>
                    <a:pt x="457" y="1"/>
                  </a:cubicBezTo>
                  <a:close/>
                </a:path>
              </a:pathLst>
            </a:custGeom>
            <a:solidFill>
              <a:srgbClr val="DDDD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1535;p38">
              <a:extLst>
                <a:ext uri="{FF2B5EF4-FFF2-40B4-BE49-F238E27FC236}">
                  <a16:creationId xmlns:a16="http://schemas.microsoft.com/office/drawing/2014/main" id="{2485A00C-11E3-4E08-4CF6-F456BBE13E6E}"/>
                </a:ext>
              </a:extLst>
            </p:cNvPr>
            <p:cNvSpPr/>
            <p:nvPr/>
          </p:nvSpPr>
          <p:spPr>
            <a:xfrm>
              <a:off x="3543235" y="2972631"/>
              <a:ext cx="226284" cy="345200"/>
            </a:xfrm>
            <a:custGeom>
              <a:avLst/>
              <a:gdLst/>
              <a:ahLst/>
              <a:cxnLst/>
              <a:rect l="l" t="t" r="r" b="b"/>
              <a:pathLst>
                <a:path w="3488" h="5321" extrusionOk="0">
                  <a:moveTo>
                    <a:pt x="1" y="1"/>
                  </a:moveTo>
                  <a:lnTo>
                    <a:pt x="1713" y="5320"/>
                  </a:lnTo>
                  <a:lnTo>
                    <a:pt x="3488" y="3114"/>
                  </a:lnTo>
                  <a:cubicBezTo>
                    <a:pt x="3323" y="2137"/>
                    <a:pt x="2657" y="1224"/>
                    <a:pt x="2309" y="667"/>
                  </a:cubicBezTo>
                  <a:cubicBezTo>
                    <a:pt x="1903" y="1"/>
                    <a:pt x="1" y="1"/>
                    <a:pt x="1" y="1"/>
                  </a:cubicBezTo>
                  <a:close/>
                </a:path>
              </a:pathLst>
            </a:custGeom>
            <a:solidFill>
              <a:srgbClr val="007C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1536;p38">
              <a:extLst>
                <a:ext uri="{FF2B5EF4-FFF2-40B4-BE49-F238E27FC236}">
                  <a16:creationId xmlns:a16="http://schemas.microsoft.com/office/drawing/2014/main" id="{2E6795BC-3DC1-73D7-3DEE-47EAC9F7768A}"/>
                </a:ext>
              </a:extLst>
            </p:cNvPr>
            <p:cNvSpPr/>
            <p:nvPr/>
          </p:nvSpPr>
          <p:spPr>
            <a:xfrm>
              <a:off x="3526368" y="2965170"/>
              <a:ext cx="148175" cy="485914"/>
            </a:xfrm>
            <a:custGeom>
              <a:avLst/>
              <a:gdLst/>
              <a:ahLst/>
              <a:cxnLst/>
              <a:rect l="l" t="t" r="r" b="b"/>
              <a:pathLst>
                <a:path w="2284" h="7490" extrusionOk="0">
                  <a:moveTo>
                    <a:pt x="392" y="1"/>
                  </a:moveTo>
                  <a:cubicBezTo>
                    <a:pt x="262" y="1"/>
                    <a:pt x="135" y="21"/>
                    <a:pt x="14" y="71"/>
                  </a:cubicBezTo>
                  <a:cubicBezTo>
                    <a:pt x="1" y="1162"/>
                    <a:pt x="128" y="2455"/>
                    <a:pt x="432" y="3508"/>
                  </a:cubicBezTo>
                  <a:cubicBezTo>
                    <a:pt x="572" y="4009"/>
                    <a:pt x="1313" y="7191"/>
                    <a:pt x="1738" y="7489"/>
                  </a:cubicBezTo>
                  <a:cubicBezTo>
                    <a:pt x="1916" y="7489"/>
                    <a:pt x="2106" y="7432"/>
                    <a:pt x="2239" y="7305"/>
                  </a:cubicBezTo>
                  <a:cubicBezTo>
                    <a:pt x="2283" y="5790"/>
                    <a:pt x="1567" y="1637"/>
                    <a:pt x="1174" y="179"/>
                  </a:cubicBezTo>
                  <a:cubicBezTo>
                    <a:pt x="927" y="86"/>
                    <a:pt x="655" y="1"/>
                    <a:pt x="392" y="1"/>
                  </a:cubicBezTo>
                  <a:close/>
                </a:path>
              </a:pathLst>
            </a:custGeom>
            <a:solidFill>
              <a:srgbClr val="C2540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1537;p38">
              <a:extLst>
                <a:ext uri="{FF2B5EF4-FFF2-40B4-BE49-F238E27FC236}">
                  <a16:creationId xmlns:a16="http://schemas.microsoft.com/office/drawing/2014/main" id="{8D5238E4-6746-0884-35D3-060A68539AB9}"/>
                </a:ext>
              </a:extLst>
            </p:cNvPr>
            <p:cNvSpPr/>
            <p:nvPr/>
          </p:nvSpPr>
          <p:spPr>
            <a:xfrm>
              <a:off x="3275111" y="2453575"/>
              <a:ext cx="293300" cy="275654"/>
            </a:xfrm>
            <a:custGeom>
              <a:avLst/>
              <a:gdLst/>
              <a:ahLst/>
              <a:cxnLst/>
              <a:rect l="l" t="t" r="r" b="b"/>
              <a:pathLst>
                <a:path w="4521" h="4249" extrusionOk="0">
                  <a:moveTo>
                    <a:pt x="152" y="1"/>
                  </a:moveTo>
                  <a:cubicBezTo>
                    <a:pt x="38" y="362"/>
                    <a:pt x="0" y="1205"/>
                    <a:pt x="70" y="1579"/>
                  </a:cubicBezTo>
                  <a:cubicBezTo>
                    <a:pt x="146" y="1953"/>
                    <a:pt x="343" y="2296"/>
                    <a:pt x="634" y="2499"/>
                  </a:cubicBezTo>
                  <a:cubicBezTo>
                    <a:pt x="818" y="2626"/>
                    <a:pt x="1040" y="2689"/>
                    <a:pt x="1255" y="2727"/>
                  </a:cubicBezTo>
                  <a:cubicBezTo>
                    <a:pt x="1496" y="2771"/>
                    <a:pt x="1737" y="2803"/>
                    <a:pt x="1985" y="2822"/>
                  </a:cubicBezTo>
                  <a:cubicBezTo>
                    <a:pt x="2031" y="2825"/>
                    <a:pt x="2082" y="2826"/>
                    <a:pt x="2136" y="2826"/>
                  </a:cubicBezTo>
                  <a:cubicBezTo>
                    <a:pt x="2456" y="2826"/>
                    <a:pt x="2877" y="2772"/>
                    <a:pt x="3094" y="2587"/>
                  </a:cubicBezTo>
                  <a:cubicBezTo>
                    <a:pt x="3101" y="2587"/>
                    <a:pt x="3109" y="2587"/>
                    <a:pt x="3116" y="2587"/>
                  </a:cubicBezTo>
                  <a:cubicBezTo>
                    <a:pt x="3432" y="2587"/>
                    <a:pt x="3744" y="2854"/>
                    <a:pt x="3899" y="3158"/>
                  </a:cubicBezTo>
                  <a:cubicBezTo>
                    <a:pt x="4077" y="3475"/>
                    <a:pt x="4128" y="3811"/>
                    <a:pt x="4235" y="4249"/>
                  </a:cubicBezTo>
                  <a:cubicBezTo>
                    <a:pt x="4489" y="3868"/>
                    <a:pt x="4521" y="3285"/>
                    <a:pt x="4476" y="2816"/>
                  </a:cubicBezTo>
                  <a:cubicBezTo>
                    <a:pt x="4464" y="2594"/>
                    <a:pt x="4406" y="2366"/>
                    <a:pt x="4299" y="2175"/>
                  </a:cubicBezTo>
                  <a:cubicBezTo>
                    <a:pt x="4108" y="1833"/>
                    <a:pt x="3779" y="1624"/>
                    <a:pt x="3462" y="1446"/>
                  </a:cubicBezTo>
                  <a:cubicBezTo>
                    <a:pt x="3371" y="1395"/>
                    <a:pt x="3258" y="1336"/>
                    <a:pt x="3161" y="1336"/>
                  </a:cubicBezTo>
                  <a:cubicBezTo>
                    <a:pt x="3102" y="1336"/>
                    <a:pt x="3050" y="1357"/>
                    <a:pt x="3012" y="1415"/>
                  </a:cubicBezTo>
                  <a:cubicBezTo>
                    <a:pt x="2980" y="1224"/>
                    <a:pt x="2815" y="1085"/>
                    <a:pt x="2657" y="1009"/>
                  </a:cubicBezTo>
                  <a:cubicBezTo>
                    <a:pt x="1889" y="628"/>
                    <a:pt x="938" y="819"/>
                    <a:pt x="152"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1538;p38">
              <a:extLst>
                <a:ext uri="{FF2B5EF4-FFF2-40B4-BE49-F238E27FC236}">
                  <a16:creationId xmlns:a16="http://schemas.microsoft.com/office/drawing/2014/main" id="{9D780DCF-4330-5AFD-ED5F-7BEEF36A3321}"/>
                </a:ext>
              </a:extLst>
            </p:cNvPr>
            <p:cNvSpPr/>
            <p:nvPr/>
          </p:nvSpPr>
          <p:spPr>
            <a:xfrm>
              <a:off x="3224898" y="2552767"/>
              <a:ext cx="93031" cy="165366"/>
            </a:xfrm>
            <a:custGeom>
              <a:avLst/>
              <a:gdLst/>
              <a:ahLst/>
              <a:cxnLst/>
              <a:rect l="l" t="t" r="r" b="b"/>
              <a:pathLst>
                <a:path w="1434" h="2549" extrusionOk="0">
                  <a:moveTo>
                    <a:pt x="958" y="1"/>
                  </a:moveTo>
                  <a:cubicBezTo>
                    <a:pt x="898" y="1"/>
                    <a:pt x="838" y="15"/>
                    <a:pt x="781" y="44"/>
                  </a:cubicBezTo>
                  <a:cubicBezTo>
                    <a:pt x="641" y="114"/>
                    <a:pt x="546" y="266"/>
                    <a:pt x="464" y="405"/>
                  </a:cubicBezTo>
                  <a:cubicBezTo>
                    <a:pt x="324" y="659"/>
                    <a:pt x="204" y="938"/>
                    <a:pt x="115" y="1223"/>
                  </a:cubicBezTo>
                  <a:cubicBezTo>
                    <a:pt x="45" y="1452"/>
                    <a:pt x="1" y="1692"/>
                    <a:pt x="39" y="1921"/>
                  </a:cubicBezTo>
                  <a:cubicBezTo>
                    <a:pt x="83" y="2155"/>
                    <a:pt x="223" y="2358"/>
                    <a:pt x="356" y="2548"/>
                  </a:cubicBezTo>
                  <a:cubicBezTo>
                    <a:pt x="527" y="1984"/>
                    <a:pt x="888" y="1521"/>
                    <a:pt x="1142" y="1008"/>
                  </a:cubicBezTo>
                  <a:cubicBezTo>
                    <a:pt x="1243" y="811"/>
                    <a:pt x="1434" y="539"/>
                    <a:pt x="1351" y="304"/>
                  </a:cubicBezTo>
                  <a:cubicBezTo>
                    <a:pt x="1295" y="116"/>
                    <a:pt x="1130" y="1"/>
                    <a:pt x="958" y="1"/>
                  </a:cubicBez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1539;p38">
              <a:extLst>
                <a:ext uri="{FF2B5EF4-FFF2-40B4-BE49-F238E27FC236}">
                  <a16:creationId xmlns:a16="http://schemas.microsoft.com/office/drawing/2014/main" id="{D9BC5505-E3C9-EA2E-ED8A-D108737F3FD8}"/>
                </a:ext>
              </a:extLst>
            </p:cNvPr>
            <p:cNvSpPr/>
            <p:nvPr/>
          </p:nvSpPr>
          <p:spPr>
            <a:xfrm>
              <a:off x="3344591" y="2807332"/>
              <a:ext cx="113207" cy="48591"/>
            </a:xfrm>
            <a:custGeom>
              <a:avLst/>
              <a:gdLst/>
              <a:ahLst/>
              <a:cxnLst/>
              <a:rect l="l" t="t" r="r" b="b"/>
              <a:pathLst>
                <a:path w="1745" h="749" extrusionOk="0">
                  <a:moveTo>
                    <a:pt x="1" y="0"/>
                  </a:moveTo>
                  <a:cubicBezTo>
                    <a:pt x="64" y="419"/>
                    <a:pt x="425" y="748"/>
                    <a:pt x="869" y="748"/>
                  </a:cubicBezTo>
                  <a:cubicBezTo>
                    <a:pt x="1313" y="748"/>
                    <a:pt x="1681" y="419"/>
                    <a:pt x="1744" y="0"/>
                  </a:cubicBezTo>
                  <a:close/>
                </a:path>
              </a:pathLst>
            </a:custGeom>
            <a:solidFill>
              <a:srgbClr val="823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1540;p38">
              <a:extLst>
                <a:ext uri="{FF2B5EF4-FFF2-40B4-BE49-F238E27FC236}">
                  <a16:creationId xmlns:a16="http://schemas.microsoft.com/office/drawing/2014/main" id="{170052D8-C63B-5BF1-6A59-AC3CFFB5E33E}"/>
                </a:ext>
              </a:extLst>
            </p:cNvPr>
            <p:cNvSpPr/>
            <p:nvPr/>
          </p:nvSpPr>
          <p:spPr>
            <a:xfrm>
              <a:off x="3344591" y="2807332"/>
              <a:ext cx="97572" cy="18554"/>
            </a:xfrm>
            <a:custGeom>
              <a:avLst/>
              <a:gdLst/>
              <a:ahLst/>
              <a:cxnLst/>
              <a:rect l="l" t="t" r="r" b="b"/>
              <a:pathLst>
                <a:path w="1504" h="286" extrusionOk="0">
                  <a:moveTo>
                    <a:pt x="1" y="0"/>
                  </a:moveTo>
                  <a:cubicBezTo>
                    <a:pt x="13" y="102"/>
                    <a:pt x="45" y="197"/>
                    <a:pt x="96" y="285"/>
                  </a:cubicBezTo>
                  <a:lnTo>
                    <a:pt x="1300" y="285"/>
                  </a:lnTo>
                  <a:cubicBezTo>
                    <a:pt x="1408" y="285"/>
                    <a:pt x="1503" y="190"/>
                    <a:pt x="1503" y="83"/>
                  </a:cubicBezTo>
                  <a:lnTo>
                    <a:pt x="1503"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1541;p38">
              <a:extLst>
                <a:ext uri="{FF2B5EF4-FFF2-40B4-BE49-F238E27FC236}">
                  <a16:creationId xmlns:a16="http://schemas.microsoft.com/office/drawing/2014/main" id="{EFC045BA-C5AD-3AD8-5EB6-BB643A102E30}"/>
                </a:ext>
              </a:extLst>
            </p:cNvPr>
            <p:cNvSpPr/>
            <p:nvPr/>
          </p:nvSpPr>
          <p:spPr>
            <a:xfrm>
              <a:off x="3604542" y="3967146"/>
              <a:ext cx="79472" cy="241011"/>
            </a:xfrm>
            <a:custGeom>
              <a:avLst/>
              <a:gdLst/>
              <a:ahLst/>
              <a:cxnLst/>
              <a:rect l="l" t="t" r="r" b="b"/>
              <a:pathLst>
                <a:path w="1225" h="3715" extrusionOk="0">
                  <a:moveTo>
                    <a:pt x="1224" y="1"/>
                  </a:moveTo>
                  <a:lnTo>
                    <a:pt x="1" y="58"/>
                  </a:lnTo>
                  <a:lnTo>
                    <a:pt x="26" y="3272"/>
                  </a:lnTo>
                  <a:lnTo>
                    <a:pt x="58" y="3361"/>
                  </a:lnTo>
                  <a:cubicBezTo>
                    <a:pt x="138" y="3592"/>
                    <a:pt x="347" y="3715"/>
                    <a:pt x="559" y="3715"/>
                  </a:cubicBezTo>
                  <a:cubicBezTo>
                    <a:pt x="730" y="3715"/>
                    <a:pt x="903" y="3633"/>
                    <a:pt x="1009" y="3463"/>
                  </a:cubicBezTo>
                  <a:lnTo>
                    <a:pt x="1059" y="3386"/>
                  </a:lnTo>
                  <a:lnTo>
                    <a:pt x="1224"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1542;p38">
              <a:extLst>
                <a:ext uri="{FF2B5EF4-FFF2-40B4-BE49-F238E27FC236}">
                  <a16:creationId xmlns:a16="http://schemas.microsoft.com/office/drawing/2014/main" id="{9334B050-7F50-42A7-55B2-5984E9852554}"/>
                </a:ext>
              </a:extLst>
            </p:cNvPr>
            <p:cNvSpPr/>
            <p:nvPr/>
          </p:nvSpPr>
          <p:spPr>
            <a:xfrm>
              <a:off x="3641131" y="3964681"/>
              <a:ext cx="239454" cy="244384"/>
            </a:xfrm>
            <a:custGeom>
              <a:avLst/>
              <a:gdLst/>
              <a:ahLst/>
              <a:cxnLst/>
              <a:rect l="l" t="t" r="r" b="b"/>
              <a:pathLst>
                <a:path w="3691" h="3767" extrusionOk="0">
                  <a:moveTo>
                    <a:pt x="3519" y="1"/>
                  </a:moveTo>
                  <a:lnTo>
                    <a:pt x="654" y="45"/>
                  </a:lnTo>
                  <a:lnTo>
                    <a:pt x="1" y="3767"/>
                  </a:lnTo>
                  <a:lnTo>
                    <a:pt x="1" y="3767"/>
                  </a:lnTo>
                  <a:lnTo>
                    <a:pt x="3038" y="3456"/>
                  </a:lnTo>
                  <a:cubicBezTo>
                    <a:pt x="3418" y="3424"/>
                    <a:pt x="3691" y="3101"/>
                    <a:pt x="3678" y="2721"/>
                  </a:cubicBezTo>
                  <a:lnTo>
                    <a:pt x="3519" y="1"/>
                  </a:lnTo>
                  <a:close/>
                </a:path>
              </a:pathLst>
            </a:custGeom>
            <a:solidFill>
              <a:srgbClr val="83360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1543;p38">
              <a:extLst>
                <a:ext uri="{FF2B5EF4-FFF2-40B4-BE49-F238E27FC236}">
                  <a16:creationId xmlns:a16="http://schemas.microsoft.com/office/drawing/2014/main" id="{82F97C89-2ADC-A68F-4F1E-A4260AAE49D4}"/>
                </a:ext>
              </a:extLst>
            </p:cNvPr>
            <p:cNvSpPr/>
            <p:nvPr/>
          </p:nvSpPr>
          <p:spPr>
            <a:xfrm>
              <a:off x="3614013" y="3968379"/>
              <a:ext cx="44893" cy="218499"/>
            </a:xfrm>
            <a:custGeom>
              <a:avLst/>
              <a:gdLst/>
              <a:ahLst/>
              <a:cxnLst/>
              <a:rect l="l" t="t" r="r" b="b"/>
              <a:pathLst>
                <a:path w="692" h="3368" extrusionOk="0">
                  <a:moveTo>
                    <a:pt x="691" y="1"/>
                  </a:moveTo>
                  <a:lnTo>
                    <a:pt x="0" y="14"/>
                  </a:lnTo>
                  <a:lnTo>
                    <a:pt x="38" y="3031"/>
                  </a:lnTo>
                  <a:cubicBezTo>
                    <a:pt x="38" y="3031"/>
                    <a:pt x="19" y="3361"/>
                    <a:pt x="330" y="3367"/>
                  </a:cubicBezTo>
                  <a:cubicBezTo>
                    <a:pt x="333" y="3367"/>
                    <a:pt x="335" y="3368"/>
                    <a:pt x="338" y="3368"/>
                  </a:cubicBezTo>
                  <a:cubicBezTo>
                    <a:pt x="640" y="3368"/>
                    <a:pt x="596" y="2987"/>
                    <a:pt x="596" y="2987"/>
                  </a:cubicBezTo>
                  <a:lnTo>
                    <a:pt x="691"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1544;p38">
              <a:extLst>
                <a:ext uri="{FF2B5EF4-FFF2-40B4-BE49-F238E27FC236}">
                  <a16:creationId xmlns:a16="http://schemas.microsoft.com/office/drawing/2014/main" id="{4E8C877D-D034-CC68-B6A8-3106E135122A}"/>
                </a:ext>
              </a:extLst>
            </p:cNvPr>
            <p:cNvSpPr/>
            <p:nvPr/>
          </p:nvSpPr>
          <p:spPr>
            <a:xfrm>
              <a:off x="3693808" y="3925238"/>
              <a:ext cx="119305" cy="119305"/>
            </a:xfrm>
            <a:custGeom>
              <a:avLst/>
              <a:gdLst/>
              <a:ahLst/>
              <a:cxnLst/>
              <a:rect l="l" t="t" r="r" b="b"/>
              <a:pathLst>
                <a:path w="1839" h="1839" extrusionOk="0">
                  <a:moveTo>
                    <a:pt x="920" y="0"/>
                  </a:moveTo>
                  <a:cubicBezTo>
                    <a:pt x="412" y="0"/>
                    <a:pt x="0" y="412"/>
                    <a:pt x="0" y="920"/>
                  </a:cubicBezTo>
                  <a:cubicBezTo>
                    <a:pt x="0" y="1427"/>
                    <a:pt x="412" y="1839"/>
                    <a:pt x="920" y="1839"/>
                  </a:cubicBezTo>
                  <a:cubicBezTo>
                    <a:pt x="1427" y="1839"/>
                    <a:pt x="1839" y="1427"/>
                    <a:pt x="1839" y="920"/>
                  </a:cubicBezTo>
                  <a:cubicBezTo>
                    <a:pt x="1839" y="412"/>
                    <a:pt x="1427" y="0"/>
                    <a:pt x="920" y="0"/>
                  </a:cubicBezTo>
                  <a:close/>
                </a:path>
              </a:pathLst>
            </a:custGeom>
            <a:solidFill>
              <a:srgbClr val="F2AF9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361494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fade">
                                      <p:cBhvr>
                                        <p:cTn id="7" dur="1000"/>
                                        <p:tgtEl>
                                          <p:spTgt spid="129"/>
                                        </p:tgtEl>
                                      </p:cBhvr>
                                    </p:animEffect>
                                    <p:anim calcmode="lin" valueType="num">
                                      <p:cBhvr>
                                        <p:cTn id="8" dur="1000" fill="hold"/>
                                        <p:tgtEl>
                                          <p:spTgt spid="129"/>
                                        </p:tgtEl>
                                        <p:attrNameLst>
                                          <p:attrName>ppt_x</p:attrName>
                                        </p:attrNameLst>
                                      </p:cBhvr>
                                      <p:tavLst>
                                        <p:tav tm="0">
                                          <p:val>
                                            <p:strVal val="#ppt_x"/>
                                          </p:val>
                                        </p:tav>
                                        <p:tav tm="100000">
                                          <p:val>
                                            <p:strVal val="#ppt_x"/>
                                          </p:val>
                                        </p:tav>
                                      </p:tavLst>
                                    </p:anim>
                                    <p:anim calcmode="lin" valueType="num">
                                      <p:cBhvr>
                                        <p:cTn id="9" dur="1000" fill="hold"/>
                                        <p:tgtEl>
                                          <p:spTgt spid="1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7"/>
                                        </p:tgtEl>
                                        <p:attrNameLst>
                                          <p:attrName>style.visibility</p:attrName>
                                        </p:attrNameLst>
                                      </p:cBhvr>
                                      <p:to>
                                        <p:strVal val="visible"/>
                                      </p:to>
                                    </p:set>
                                    <p:animEffect transition="in" filter="fade">
                                      <p:cBhvr>
                                        <p:cTn id="12" dur="1000"/>
                                        <p:tgtEl>
                                          <p:spTgt spid="127"/>
                                        </p:tgtEl>
                                      </p:cBhvr>
                                    </p:animEffect>
                                    <p:anim calcmode="lin" valueType="num">
                                      <p:cBhvr>
                                        <p:cTn id="13" dur="1000" fill="hold"/>
                                        <p:tgtEl>
                                          <p:spTgt spid="127"/>
                                        </p:tgtEl>
                                        <p:attrNameLst>
                                          <p:attrName>ppt_x</p:attrName>
                                        </p:attrNameLst>
                                      </p:cBhvr>
                                      <p:tavLst>
                                        <p:tav tm="0">
                                          <p:val>
                                            <p:strVal val="#ppt_x"/>
                                          </p:val>
                                        </p:tav>
                                        <p:tav tm="100000">
                                          <p:val>
                                            <p:strVal val="#ppt_x"/>
                                          </p:val>
                                        </p:tav>
                                      </p:tavLst>
                                    </p:anim>
                                    <p:anim calcmode="lin" valueType="num">
                                      <p:cBhvr>
                                        <p:cTn id="14" dur="1000" fill="hold"/>
                                        <p:tgtEl>
                                          <p:spTgt spid="12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fade">
                                      <p:cBhvr>
                                        <p:cTn id="17" dur="1000"/>
                                        <p:tgtEl>
                                          <p:spTgt spid="133"/>
                                        </p:tgtEl>
                                      </p:cBhvr>
                                    </p:animEffect>
                                    <p:anim calcmode="lin" valueType="num">
                                      <p:cBhvr>
                                        <p:cTn id="18" dur="1000" fill="hold"/>
                                        <p:tgtEl>
                                          <p:spTgt spid="133"/>
                                        </p:tgtEl>
                                        <p:attrNameLst>
                                          <p:attrName>ppt_x</p:attrName>
                                        </p:attrNameLst>
                                      </p:cBhvr>
                                      <p:tavLst>
                                        <p:tav tm="0">
                                          <p:val>
                                            <p:strVal val="#ppt_x"/>
                                          </p:val>
                                        </p:tav>
                                        <p:tav tm="100000">
                                          <p:val>
                                            <p:strVal val="#ppt_x"/>
                                          </p:val>
                                        </p:tav>
                                      </p:tavLst>
                                    </p:anim>
                                    <p:anim calcmode="lin" valueType="num">
                                      <p:cBhvr>
                                        <p:cTn id="19" dur="1000" fill="hold"/>
                                        <p:tgtEl>
                                          <p:spTgt spid="13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30"/>
                                        </p:tgtEl>
                                        <p:attrNameLst>
                                          <p:attrName>style.visibility</p:attrName>
                                        </p:attrNameLst>
                                      </p:cBhvr>
                                      <p:to>
                                        <p:strVal val="visible"/>
                                      </p:to>
                                    </p:set>
                                    <p:animEffect transition="in" filter="fade">
                                      <p:cBhvr>
                                        <p:cTn id="22" dur="1000"/>
                                        <p:tgtEl>
                                          <p:spTgt spid="130"/>
                                        </p:tgtEl>
                                      </p:cBhvr>
                                    </p:animEffect>
                                    <p:anim calcmode="lin" valueType="num">
                                      <p:cBhvr>
                                        <p:cTn id="23" dur="1000" fill="hold"/>
                                        <p:tgtEl>
                                          <p:spTgt spid="130"/>
                                        </p:tgtEl>
                                        <p:attrNameLst>
                                          <p:attrName>ppt_x</p:attrName>
                                        </p:attrNameLst>
                                      </p:cBhvr>
                                      <p:tavLst>
                                        <p:tav tm="0">
                                          <p:val>
                                            <p:strVal val="#ppt_x"/>
                                          </p:val>
                                        </p:tav>
                                        <p:tav tm="100000">
                                          <p:val>
                                            <p:strVal val="#ppt_x"/>
                                          </p:val>
                                        </p:tav>
                                      </p:tavLst>
                                    </p:anim>
                                    <p:anim calcmode="lin" valueType="num">
                                      <p:cBhvr>
                                        <p:cTn id="24" dur="1000" fill="hold"/>
                                        <p:tgtEl>
                                          <p:spTgt spid="13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4"/>
                                        </p:tgtEl>
                                        <p:attrNameLst>
                                          <p:attrName>style.visibility</p:attrName>
                                        </p:attrNameLst>
                                      </p:cBhvr>
                                      <p:to>
                                        <p:strVal val="visible"/>
                                      </p:to>
                                    </p:set>
                                    <p:anim calcmode="lin" valueType="num">
                                      <p:cBhvr additive="base">
                                        <p:cTn id="29" dur="500" fill="hold"/>
                                        <p:tgtEl>
                                          <p:spTgt spid="134"/>
                                        </p:tgtEl>
                                        <p:attrNameLst>
                                          <p:attrName>ppt_x</p:attrName>
                                        </p:attrNameLst>
                                      </p:cBhvr>
                                      <p:tavLst>
                                        <p:tav tm="0">
                                          <p:val>
                                            <p:strVal val="#ppt_x"/>
                                          </p:val>
                                        </p:tav>
                                        <p:tav tm="100000">
                                          <p:val>
                                            <p:strVal val="#ppt_x"/>
                                          </p:val>
                                        </p:tav>
                                      </p:tavLst>
                                    </p:anim>
                                    <p:anim calcmode="lin" valueType="num">
                                      <p:cBhvr additive="base">
                                        <p:cTn id="30" dur="500" fill="hold"/>
                                        <p:tgtEl>
                                          <p:spTgt spid="13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31"/>
                                        </p:tgtEl>
                                        <p:attrNameLst>
                                          <p:attrName>style.visibility</p:attrName>
                                        </p:attrNameLst>
                                      </p:cBhvr>
                                      <p:to>
                                        <p:strVal val="visible"/>
                                      </p:to>
                                    </p:set>
                                    <p:anim calcmode="lin" valueType="num">
                                      <p:cBhvr additive="base">
                                        <p:cTn id="33" dur="500" fill="hold"/>
                                        <p:tgtEl>
                                          <p:spTgt spid="131"/>
                                        </p:tgtEl>
                                        <p:attrNameLst>
                                          <p:attrName>ppt_x</p:attrName>
                                        </p:attrNameLst>
                                      </p:cBhvr>
                                      <p:tavLst>
                                        <p:tav tm="0">
                                          <p:val>
                                            <p:strVal val="#ppt_x"/>
                                          </p:val>
                                        </p:tav>
                                        <p:tav tm="100000">
                                          <p:val>
                                            <p:strVal val="#ppt_x"/>
                                          </p:val>
                                        </p:tav>
                                      </p:tavLst>
                                    </p:anim>
                                    <p:anim calcmode="lin" valueType="num">
                                      <p:cBhvr additive="base">
                                        <p:cTn id="34" dur="500" fill="hold"/>
                                        <p:tgtEl>
                                          <p:spTgt spid="13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28"/>
                                        </p:tgtEl>
                                        <p:attrNameLst>
                                          <p:attrName>style.visibility</p:attrName>
                                        </p:attrNameLst>
                                      </p:cBhvr>
                                      <p:to>
                                        <p:strVal val="visible"/>
                                      </p:to>
                                    </p:set>
                                    <p:anim calcmode="lin" valueType="num">
                                      <p:cBhvr additive="base">
                                        <p:cTn id="37" dur="500" fill="hold"/>
                                        <p:tgtEl>
                                          <p:spTgt spid="128"/>
                                        </p:tgtEl>
                                        <p:attrNameLst>
                                          <p:attrName>ppt_x</p:attrName>
                                        </p:attrNameLst>
                                      </p:cBhvr>
                                      <p:tavLst>
                                        <p:tav tm="0">
                                          <p:val>
                                            <p:strVal val="#ppt_x"/>
                                          </p:val>
                                        </p:tav>
                                        <p:tav tm="100000">
                                          <p:val>
                                            <p:strVal val="#ppt_x"/>
                                          </p:val>
                                        </p:tav>
                                      </p:tavLst>
                                    </p:anim>
                                    <p:anim calcmode="lin" valueType="num">
                                      <p:cBhvr additive="base">
                                        <p:cTn id="38" dur="500" fill="hold"/>
                                        <p:tgtEl>
                                          <p:spTgt spid="128"/>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32"/>
                                        </p:tgtEl>
                                        <p:attrNameLst>
                                          <p:attrName>style.visibility</p:attrName>
                                        </p:attrNameLst>
                                      </p:cBhvr>
                                      <p:to>
                                        <p:strVal val="visible"/>
                                      </p:to>
                                    </p:set>
                                    <p:anim calcmode="lin" valueType="num">
                                      <p:cBhvr additive="base">
                                        <p:cTn id="41" dur="500" fill="hold"/>
                                        <p:tgtEl>
                                          <p:spTgt spid="132"/>
                                        </p:tgtEl>
                                        <p:attrNameLst>
                                          <p:attrName>ppt_x</p:attrName>
                                        </p:attrNameLst>
                                      </p:cBhvr>
                                      <p:tavLst>
                                        <p:tav tm="0">
                                          <p:val>
                                            <p:strVal val="#ppt_x"/>
                                          </p:val>
                                        </p:tav>
                                        <p:tav tm="100000">
                                          <p:val>
                                            <p:strVal val="#ppt_x"/>
                                          </p:val>
                                        </p:tav>
                                      </p:tavLst>
                                    </p:anim>
                                    <p:anim calcmode="lin" valueType="num">
                                      <p:cBhvr additive="base">
                                        <p:cTn id="42" dur="500" fill="hold"/>
                                        <p:tgtEl>
                                          <p:spTgt spid="1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p:bldP spid="130" grpId="0"/>
      <p:bldP spid="131" grpId="0"/>
      <p:bldP spid="132" grpId="0"/>
      <p:bldP spid="133" grpId="0" animBg="1"/>
      <p:bldP spid="1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Google Shape;1493;p38">
            <a:extLst>
              <a:ext uri="{FF2B5EF4-FFF2-40B4-BE49-F238E27FC236}">
                <a16:creationId xmlns:a16="http://schemas.microsoft.com/office/drawing/2014/main" id="{4B1CCA04-7C03-4765-4EC5-07FD6331738D}"/>
              </a:ext>
            </a:extLst>
          </p:cNvPr>
          <p:cNvCxnSpPr>
            <a:cxnSpLocks/>
          </p:cNvCxnSpPr>
          <p:nvPr/>
        </p:nvCxnSpPr>
        <p:spPr>
          <a:xfrm rot="10800000">
            <a:off x="2170540" y="2842271"/>
            <a:ext cx="1895259" cy="1318195"/>
          </a:xfrm>
          <a:prstGeom prst="bentConnector3">
            <a:avLst>
              <a:gd name="adj1" fmla="val 100257"/>
            </a:avLst>
          </a:prstGeom>
          <a:noFill/>
          <a:ln w="28575" cap="flat" cmpd="sng">
            <a:solidFill>
              <a:srgbClr val="E4AA6E"/>
            </a:solidFill>
            <a:prstDash val="solid"/>
            <a:round/>
            <a:headEnd type="none" w="med" len="med"/>
            <a:tailEnd type="none" w="med" len="med"/>
          </a:ln>
        </p:spPr>
      </p:cxnSp>
      <p:pic>
        <p:nvPicPr>
          <p:cNvPr id="323" name="图片 17">
            <a:extLst>
              <a:ext uri="{FF2B5EF4-FFF2-40B4-BE49-F238E27FC236}">
                <a16:creationId xmlns:a16="http://schemas.microsoft.com/office/drawing/2014/main" id="{E72E378D-D9D0-2F0E-0296-3DC2CF9AE1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21488" y="2461437"/>
            <a:ext cx="3051753" cy="3051753"/>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595613" y="249687"/>
            <a:ext cx="1952779"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1. Nội dung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2390000" y="78201"/>
            <a:ext cx="908322" cy="815451"/>
          </a:xfrm>
          <a:prstGeom prst="rect">
            <a:avLst/>
          </a:prstGeom>
        </p:spPr>
      </p:pic>
      <p:pic>
        <p:nvPicPr>
          <p:cNvPr id="4" name="Picture 3" descr="A group of yellow flowers&#10;&#10;Description automatically generated">
            <a:extLst>
              <a:ext uri="{FF2B5EF4-FFF2-40B4-BE49-F238E27FC236}">
                <a16:creationId xmlns:a16="http://schemas.microsoft.com/office/drawing/2014/main" id="{4C02200E-7A0C-189D-9434-57D5E0FF1F03}"/>
              </a:ext>
            </a:extLst>
          </p:cNvPr>
          <p:cNvPicPr>
            <a:picLocks noChangeAspect="1"/>
          </p:cNvPicPr>
          <p:nvPr/>
        </p:nvPicPr>
        <p:blipFill>
          <a:blip r:embed="rId6"/>
          <a:stretch>
            <a:fillRect/>
          </a:stretch>
        </p:blipFill>
        <p:spPr>
          <a:xfrm rot="11255456">
            <a:off x="7251564" y="-107903"/>
            <a:ext cx="2266592" cy="2425065"/>
          </a:xfrm>
          <a:prstGeom prst="rect">
            <a:avLst/>
          </a:prstGeom>
        </p:spPr>
      </p:pic>
      <p:grpSp>
        <p:nvGrpSpPr>
          <p:cNvPr id="103" name="Google Shape;1674;p50">
            <a:extLst>
              <a:ext uri="{FF2B5EF4-FFF2-40B4-BE49-F238E27FC236}">
                <a16:creationId xmlns:a16="http://schemas.microsoft.com/office/drawing/2014/main" id="{30BD2255-AF99-4711-53E9-F2BC84175A64}"/>
              </a:ext>
            </a:extLst>
          </p:cNvPr>
          <p:cNvGrpSpPr/>
          <p:nvPr/>
        </p:nvGrpSpPr>
        <p:grpSpPr>
          <a:xfrm flipH="1">
            <a:off x="945147" y="1269921"/>
            <a:ext cx="1049184" cy="323946"/>
            <a:chOff x="3365625" y="629625"/>
            <a:chExt cx="408975" cy="126275"/>
          </a:xfrm>
        </p:grpSpPr>
        <p:sp>
          <p:nvSpPr>
            <p:cNvPr id="104" name="Google Shape;1675;p50">
              <a:extLst>
                <a:ext uri="{FF2B5EF4-FFF2-40B4-BE49-F238E27FC236}">
                  <a16:creationId xmlns:a16="http://schemas.microsoft.com/office/drawing/2014/main" id="{018C10DF-1BF4-70E7-F8FE-2D3B8BDEAE25}"/>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676;p50">
              <a:extLst>
                <a:ext uri="{FF2B5EF4-FFF2-40B4-BE49-F238E27FC236}">
                  <a16:creationId xmlns:a16="http://schemas.microsoft.com/office/drawing/2014/main" id="{73A357EA-7D3D-02B4-EF43-752CC2E4F253}"/>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320" name="Table 320">
            <a:extLst>
              <a:ext uri="{FF2B5EF4-FFF2-40B4-BE49-F238E27FC236}">
                <a16:creationId xmlns:a16="http://schemas.microsoft.com/office/drawing/2014/main" id="{109FBA17-0673-9678-58FF-D9648092E38C}"/>
              </a:ext>
            </a:extLst>
          </p:cNvPr>
          <p:cNvGraphicFramePr>
            <a:graphicFrameLocks noGrp="1"/>
          </p:cNvGraphicFramePr>
          <p:nvPr>
            <p:extLst>
              <p:ext uri="{D42A27DB-BD31-4B8C-83A1-F6EECF244321}">
                <p14:modId xmlns:p14="http://schemas.microsoft.com/office/powerpoint/2010/main" val="2125700213"/>
              </p:ext>
            </p:extLst>
          </p:nvPr>
        </p:nvGraphicFramePr>
        <p:xfrm>
          <a:off x="1322712" y="1332281"/>
          <a:ext cx="6147847" cy="1609714"/>
        </p:xfrm>
        <a:graphic>
          <a:graphicData uri="http://schemas.openxmlformats.org/drawingml/2006/table">
            <a:tbl>
              <a:tblPr firstRow="1" bandRow="1">
                <a:tableStyleId>{5A8DD958-B7A0-490A-9B02-F63D8A04DF41}</a:tableStyleId>
              </a:tblPr>
              <a:tblGrid>
                <a:gridCol w="6147847">
                  <a:extLst>
                    <a:ext uri="{9D8B030D-6E8A-4147-A177-3AD203B41FA5}">
                      <a16:colId xmlns:a16="http://schemas.microsoft.com/office/drawing/2014/main" val="1283949530"/>
                    </a:ext>
                  </a:extLst>
                </a:gridCol>
              </a:tblGrid>
              <a:tr h="1609714">
                <a:tc>
                  <a:txBody>
                    <a:bodyPr/>
                    <a:lstStyle/>
                    <a:p>
                      <a:endParaRPr lang="en-US"/>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103997975"/>
                  </a:ext>
                </a:extLst>
              </a:tr>
            </a:tbl>
          </a:graphicData>
        </a:graphic>
      </p:graphicFrame>
      <p:cxnSp>
        <p:nvCxnSpPr>
          <p:cNvPr id="321" name="Google Shape;1494;p38">
            <a:extLst>
              <a:ext uri="{FF2B5EF4-FFF2-40B4-BE49-F238E27FC236}">
                <a16:creationId xmlns:a16="http://schemas.microsoft.com/office/drawing/2014/main" id="{88CD81DB-24F7-9AAF-3C46-F94F03409F0B}"/>
              </a:ext>
            </a:extLst>
          </p:cNvPr>
          <p:cNvCxnSpPr>
            <a:cxnSpLocks/>
          </p:cNvCxnSpPr>
          <p:nvPr/>
        </p:nvCxnSpPr>
        <p:spPr>
          <a:xfrm flipV="1">
            <a:off x="5435600" y="2941995"/>
            <a:ext cx="1888590" cy="1300088"/>
          </a:xfrm>
          <a:prstGeom prst="bentConnector3">
            <a:avLst>
              <a:gd name="adj1" fmla="val 50000"/>
            </a:avLst>
          </a:prstGeom>
          <a:noFill/>
          <a:ln w="28575" cap="flat" cmpd="sng">
            <a:solidFill>
              <a:schemeClr val="accent2">
                <a:lumMod val="50000"/>
              </a:schemeClr>
            </a:solidFill>
            <a:prstDash val="solid"/>
            <a:round/>
            <a:headEnd type="none" w="med" len="med"/>
            <a:tailEnd type="none" w="med" len="med"/>
          </a:ln>
        </p:spPr>
      </p:cxnSp>
      <p:sp>
        <p:nvSpPr>
          <p:cNvPr id="11" name="TextBox 10">
            <a:extLst>
              <a:ext uri="{FF2B5EF4-FFF2-40B4-BE49-F238E27FC236}">
                <a16:creationId xmlns:a16="http://schemas.microsoft.com/office/drawing/2014/main" id="{E7E8668F-75BD-310F-39B3-E942E61993E1}"/>
              </a:ext>
            </a:extLst>
          </p:cNvPr>
          <p:cNvSpPr txBox="1"/>
          <p:nvPr/>
        </p:nvSpPr>
        <p:spPr>
          <a:xfrm>
            <a:off x="1338351" y="1284144"/>
            <a:ext cx="6132208" cy="1631216"/>
          </a:xfrm>
          <a:prstGeom prst="rect">
            <a:avLst/>
          </a:prstGeom>
          <a:noFill/>
        </p:spPr>
        <p:txBody>
          <a:bodyPr wrap="square">
            <a:spAutoFit/>
          </a:bodyPr>
          <a:lstStyle/>
          <a:p>
            <a:pPr algn="just"/>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vi-VN" sz="2000">
                <a:effectLst/>
                <a:latin typeface="Times New Roman" panose="02020603050405020304" pitchFamily="18" charset="0"/>
                <a:ea typeface="Times New Roman" panose="02020603050405020304" pitchFamily="18" charset="0"/>
                <a:cs typeface="Times New Roman" panose="02020603050405020304" pitchFamily="18" charset="0"/>
              </a:rPr>
              <a:t> trích Dưới bóng hoàng lan thông qua câu chuyện của nhân vật Thanh nhân một lần trở về nhà, thăm bà, gặp lại những người anh luôn yêu thương, tôn trọng. Qua đó, thể hiện tình yêu, sự gắn bó với quê hương gợi ra từ cảnh vật bình dị, thân quen và tình cảm bà cháu tha thiết</a:t>
            </a:r>
            <a:endParaRPr lang="en-US" sz="20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231887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445731" y="249687"/>
            <a:ext cx="2252541"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2. Nghệ thuật</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2" name="Google Shape;466;p25">
            <a:extLst>
              <a:ext uri="{FF2B5EF4-FFF2-40B4-BE49-F238E27FC236}">
                <a16:creationId xmlns:a16="http://schemas.microsoft.com/office/drawing/2014/main" id="{3F471018-F69E-0C4D-D1B3-F32BCD050B97}"/>
              </a:ext>
            </a:extLst>
          </p:cNvPr>
          <p:cNvGrpSpPr/>
          <p:nvPr/>
        </p:nvGrpSpPr>
        <p:grpSpPr>
          <a:xfrm>
            <a:off x="3228041" y="1741495"/>
            <a:ext cx="2744805" cy="2641800"/>
            <a:chOff x="3196366" y="2383066"/>
            <a:chExt cx="2744805" cy="2641800"/>
          </a:xfrm>
        </p:grpSpPr>
        <p:sp>
          <p:nvSpPr>
            <p:cNvPr id="5" name="Google Shape;467;p25">
              <a:extLst>
                <a:ext uri="{FF2B5EF4-FFF2-40B4-BE49-F238E27FC236}">
                  <a16:creationId xmlns:a16="http://schemas.microsoft.com/office/drawing/2014/main" id="{6C0EB8A1-9303-E2F1-994F-156BE0EC59A0}"/>
                </a:ext>
              </a:extLst>
            </p:cNvPr>
            <p:cNvSpPr/>
            <p:nvPr/>
          </p:nvSpPr>
          <p:spPr>
            <a:xfrm>
              <a:off x="3250679" y="2383066"/>
              <a:ext cx="2641500" cy="2641800"/>
            </a:xfrm>
            <a:prstGeom prst="arc">
              <a:avLst>
                <a:gd name="adj1" fmla="val 10325226"/>
                <a:gd name="adj2" fmla="val 446848"/>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469;p25">
              <a:extLst>
                <a:ext uri="{FF2B5EF4-FFF2-40B4-BE49-F238E27FC236}">
                  <a16:creationId xmlns:a16="http://schemas.microsoft.com/office/drawing/2014/main" id="{E9A313A7-A614-F7BC-6139-B1BFE63E8458}"/>
                </a:ext>
              </a:extLst>
            </p:cNvPr>
            <p:cNvSpPr/>
            <p:nvPr/>
          </p:nvSpPr>
          <p:spPr>
            <a:xfrm>
              <a:off x="5419653" y="2686414"/>
              <a:ext cx="131969" cy="131326"/>
            </a:xfrm>
            <a:custGeom>
              <a:avLst/>
              <a:gdLst/>
              <a:ahLst/>
              <a:cxnLst/>
              <a:rect l="l" t="t" r="r" b="b"/>
              <a:pathLst>
                <a:path w="2394" h="2382" extrusionOk="0">
                  <a:moveTo>
                    <a:pt x="1191" y="0"/>
                  </a:moveTo>
                  <a:cubicBezTo>
                    <a:pt x="536" y="0"/>
                    <a:pt x="0" y="524"/>
                    <a:pt x="0" y="1191"/>
                  </a:cubicBezTo>
                  <a:cubicBezTo>
                    <a:pt x="0" y="1846"/>
                    <a:pt x="536" y="2382"/>
                    <a:pt x="1191" y="2382"/>
                  </a:cubicBezTo>
                  <a:cubicBezTo>
                    <a:pt x="1858" y="2382"/>
                    <a:pt x="2393" y="1846"/>
                    <a:pt x="2393" y="1191"/>
                  </a:cubicBezTo>
                  <a:cubicBezTo>
                    <a:pt x="2393" y="524"/>
                    <a:pt x="1858" y="0"/>
                    <a:pt x="1191" y="0"/>
                  </a:cubicBezTo>
                  <a:close/>
                </a:path>
              </a:pathLst>
            </a:custGeom>
            <a:solidFill>
              <a:srgbClr val="833605"/>
            </a:solidFill>
            <a:ln w="19050" cap="flat" cmpd="sng">
              <a:solidFill>
                <a:srgbClr val="833605"/>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470;p25">
              <a:extLst>
                <a:ext uri="{FF2B5EF4-FFF2-40B4-BE49-F238E27FC236}">
                  <a16:creationId xmlns:a16="http://schemas.microsoft.com/office/drawing/2014/main" id="{2FD709AD-AA6F-4E5C-1519-E9CC22DA7488}"/>
                </a:ext>
              </a:extLst>
            </p:cNvPr>
            <p:cNvSpPr/>
            <p:nvPr/>
          </p:nvSpPr>
          <p:spPr>
            <a:xfrm>
              <a:off x="3540124" y="2671776"/>
              <a:ext cx="131969" cy="131987"/>
            </a:xfrm>
            <a:custGeom>
              <a:avLst/>
              <a:gdLst/>
              <a:ahLst/>
              <a:cxnLst/>
              <a:rect l="l" t="t" r="r" b="b"/>
              <a:pathLst>
                <a:path w="2382" h="2382" extrusionOk="0">
                  <a:moveTo>
                    <a:pt x="1191" y="0"/>
                  </a:moveTo>
                  <a:cubicBezTo>
                    <a:pt x="536" y="0"/>
                    <a:pt x="0" y="524"/>
                    <a:pt x="0" y="1191"/>
                  </a:cubicBezTo>
                  <a:cubicBezTo>
                    <a:pt x="0" y="1846"/>
                    <a:pt x="536" y="2382"/>
                    <a:pt x="1191" y="2382"/>
                  </a:cubicBezTo>
                  <a:cubicBezTo>
                    <a:pt x="1858" y="2382"/>
                    <a:pt x="2382" y="1846"/>
                    <a:pt x="2382" y="1191"/>
                  </a:cubicBezTo>
                  <a:cubicBezTo>
                    <a:pt x="2382" y="524"/>
                    <a:pt x="1858" y="0"/>
                    <a:pt x="1191" y="0"/>
                  </a:cubicBezTo>
                  <a:close/>
                </a:path>
              </a:pathLst>
            </a:custGeom>
            <a:solidFill>
              <a:srgbClr val="C07546"/>
            </a:solidFill>
            <a:ln w="19050" cap="flat" cmpd="sng">
              <a:solidFill>
                <a:srgbClr val="C07546"/>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471;p25">
              <a:extLst>
                <a:ext uri="{FF2B5EF4-FFF2-40B4-BE49-F238E27FC236}">
                  <a16:creationId xmlns:a16="http://schemas.microsoft.com/office/drawing/2014/main" id="{9DE18338-0DB4-4E85-77C7-28B7D05A06C0}"/>
                </a:ext>
              </a:extLst>
            </p:cNvPr>
            <p:cNvSpPr/>
            <p:nvPr/>
          </p:nvSpPr>
          <p:spPr>
            <a:xfrm>
              <a:off x="3196366"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46" y="2381"/>
                    <a:pt x="2382" y="1846"/>
                    <a:pt x="2382" y="1191"/>
                  </a:cubicBezTo>
                  <a:cubicBezTo>
                    <a:pt x="2382" y="524"/>
                    <a:pt x="1846" y="0"/>
                    <a:pt x="1191" y="0"/>
                  </a:cubicBezTo>
                  <a:close/>
                </a:path>
              </a:pathLst>
            </a:custGeom>
            <a:solidFill>
              <a:srgbClr val="E4AA6E"/>
            </a:solidFill>
            <a:ln w="19050" cap="flat" cmpd="sng">
              <a:solidFill>
                <a:srgbClr val="E4AA6E"/>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472;p25">
              <a:extLst>
                <a:ext uri="{FF2B5EF4-FFF2-40B4-BE49-F238E27FC236}">
                  <a16:creationId xmlns:a16="http://schemas.microsoft.com/office/drawing/2014/main" id="{91451711-F833-0BF8-DD44-5EBC37B29246}"/>
                </a:ext>
              </a:extLst>
            </p:cNvPr>
            <p:cNvSpPr/>
            <p:nvPr/>
          </p:nvSpPr>
          <p:spPr>
            <a:xfrm>
              <a:off x="5809202" y="3810282"/>
              <a:ext cx="131969" cy="131987"/>
            </a:xfrm>
            <a:custGeom>
              <a:avLst/>
              <a:gdLst/>
              <a:ahLst/>
              <a:cxnLst/>
              <a:rect l="l" t="t" r="r" b="b"/>
              <a:pathLst>
                <a:path w="2382" h="2382" extrusionOk="0">
                  <a:moveTo>
                    <a:pt x="1191" y="0"/>
                  </a:moveTo>
                  <a:cubicBezTo>
                    <a:pt x="536" y="0"/>
                    <a:pt x="1" y="524"/>
                    <a:pt x="1" y="1191"/>
                  </a:cubicBezTo>
                  <a:cubicBezTo>
                    <a:pt x="1" y="1846"/>
                    <a:pt x="536" y="2381"/>
                    <a:pt x="1191" y="2381"/>
                  </a:cubicBezTo>
                  <a:cubicBezTo>
                    <a:pt x="1858" y="2381"/>
                    <a:pt x="2382" y="1846"/>
                    <a:pt x="2382" y="1191"/>
                  </a:cubicBezTo>
                  <a:cubicBezTo>
                    <a:pt x="2382" y="524"/>
                    <a:pt x="1858" y="0"/>
                    <a:pt x="1191" y="0"/>
                  </a:cubicBezTo>
                  <a:close/>
                </a:path>
              </a:pathLst>
            </a:custGeom>
            <a:solidFill>
              <a:srgbClr val="62B0B8"/>
            </a:solidFill>
            <a:ln w="19050" cap="flat" cmpd="sng">
              <a:solidFill>
                <a:srgbClr val="62B0B8"/>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 name="Google Shape;1063;p27">
            <a:extLst>
              <a:ext uri="{FF2B5EF4-FFF2-40B4-BE49-F238E27FC236}">
                <a16:creationId xmlns:a16="http://schemas.microsoft.com/office/drawing/2014/main" id="{59EEA01B-3A86-2587-F6A7-646B592BC18C}"/>
              </a:ext>
            </a:extLst>
          </p:cNvPr>
          <p:cNvGrpSpPr/>
          <p:nvPr/>
        </p:nvGrpSpPr>
        <p:grpSpPr>
          <a:xfrm flipH="1">
            <a:off x="3254385" y="3117030"/>
            <a:ext cx="1546093" cy="2043152"/>
            <a:chOff x="1490618" y="3644399"/>
            <a:chExt cx="780671" cy="926755"/>
          </a:xfrm>
        </p:grpSpPr>
        <p:sp>
          <p:nvSpPr>
            <p:cNvPr id="14" name="Google Shape;1064;p27">
              <a:extLst>
                <a:ext uri="{FF2B5EF4-FFF2-40B4-BE49-F238E27FC236}">
                  <a16:creationId xmlns:a16="http://schemas.microsoft.com/office/drawing/2014/main" id="{7E99772B-481D-BCD4-C36B-E47167960E59}"/>
                </a:ext>
              </a:extLst>
            </p:cNvPr>
            <p:cNvSpPr/>
            <p:nvPr/>
          </p:nvSpPr>
          <p:spPr>
            <a:xfrm>
              <a:off x="1543218" y="3922580"/>
              <a:ext cx="15931" cy="19237"/>
            </a:xfrm>
            <a:custGeom>
              <a:avLst/>
              <a:gdLst/>
              <a:ahLst/>
              <a:cxnLst/>
              <a:rect l="l" t="t" r="r" b="b"/>
              <a:pathLst>
                <a:path w="424" h="512" extrusionOk="0">
                  <a:moveTo>
                    <a:pt x="295" y="0"/>
                  </a:moveTo>
                  <a:cubicBezTo>
                    <a:pt x="195" y="0"/>
                    <a:pt x="100" y="57"/>
                    <a:pt x="50" y="151"/>
                  </a:cubicBezTo>
                  <a:cubicBezTo>
                    <a:pt x="0" y="264"/>
                    <a:pt x="14" y="399"/>
                    <a:pt x="95" y="494"/>
                  </a:cubicBezTo>
                  <a:cubicBezTo>
                    <a:pt x="104" y="507"/>
                    <a:pt x="117" y="512"/>
                    <a:pt x="131" y="512"/>
                  </a:cubicBezTo>
                  <a:cubicBezTo>
                    <a:pt x="145" y="512"/>
                    <a:pt x="154" y="507"/>
                    <a:pt x="163" y="503"/>
                  </a:cubicBezTo>
                  <a:cubicBezTo>
                    <a:pt x="181" y="485"/>
                    <a:pt x="185" y="453"/>
                    <a:pt x="167" y="435"/>
                  </a:cubicBezTo>
                  <a:cubicBezTo>
                    <a:pt x="113" y="367"/>
                    <a:pt x="99" y="273"/>
                    <a:pt x="136" y="196"/>
                  </a:cubicBezTo>
                  <a:cubicBezTo>
                    <a:pt x="169" y="133"/>
                    <a:pt x="232" y="95"/>
                    <a:pt x="298" y="95"/>
                  </a:cubicBezTo>
                  <a:cubicBezTo>
                    <a:pt x="313" y="95"/>
                    <a:pt x="328" y="97"/>
                    <a:pt x="343" y="101"/>
                  </a:cubicBezTo>
                  <a:cubicBezTo>
                    <a:pt x="348" y="103"/>
                    <a:pt x="353" y="103"/>
                    <a:pt x="358" y="103"/>
                  </a:cubicBezTo>
                  <a:cubicBezTo>
                    <a:pt x="406" y="103"/>
                    <a:pt x="424" y="27"/>
                    <a:pt x="370" y="11"/>
                  </a:cubicBezTo>
                  <a:cubicBezTo>
                    <a:pt x="345" y="4"/>
                    <a:pt x="320" y="0"/>
                    <a:pt x="2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065;p27">
              <a:extLst>
                <a:ext uri="{FF2B5EF4-FFF2-40B4-BE49-F238E27FC236}">
                  <a16:creationId xmlns:a16="http://schemas.microsoft.com/office/drawing/2014/main" id="{05DD25C9-E9FE-9C71-D39E-9A402CEBA97A}"/>
                </a:ext>
              </a:extLst>
            </p:cNvPr>
            <p:cNvSpPr/>
            <p:nvPr/>
          </p:nvSpPr>
          <p:spPr>
            <a:xfrm>
              <a:off x="1533863" y="3934378"/>
              <a:ext cx="29570" cy="27804"/>
            </a:xfrm>
            <a:custGeom>
              <a:avLst/>
              <a:gdLst/>
              <a:ahLst/>
              <a:cxnLst/>
              <a:rect l="l" t="t" r="r" b="b"/>
              <a:pathLst>
                <a:path w="787" h="740" extrusionOk="0">
                  <a:moveTo>
                    <a:pt x="249" y="0"/>
                  </a:moveTo>
                  <a:cubicBezTo>
                    <a:pt x="227" y="0"/>
                    <a:pt x="204" y="1"/>
                    <a:pt x="181" y="4"/>
                  </a:cubicBezTo>
                  <a:cubicBezTo>
                    <a:pt x="127" y="13"/>
                    <a:pt x="82" y="40"/>
                    <a:pt x="51" y="85"/>
                  </a:cubicBezTo>
                  <a:cubicBezTo>
                    <a:pt x="14" y="139"/>
                    <a:pt x="1" y="211"/>
                    <a:pt x="23" y="275"/>
                  </a:cubicBezTo>
                  <a:cubicBezTo>
                    <a:pt x="78" y="473"/>
                    <a:pt x="222" y="631"/>
                    <a:pt x="416" y="703"/>
                  </a:cubicBezTo>
                  <a:cubicBezTo>
                    <a:pt x="466" y="726"/>
                    <a:pt x="524" y="739"/>
                    <a:pt x="579" y="739"/>
                  </a:cubicBezTo>
                  <a:cubicBezTo>
                    <a:pt x="592" y="739"/>
                    <a:pt x="610" y="735"/>
                    <a:pt x="624" y="735"/>
                  </a:cubicBezTo>
                  <a:cubicBezTo>
                    <a:pt x="691" y="721"/>
                    <a:pt x="759" y="699"/>
                    <a:pt x="777" y="604"/>
                  </a:cubicBezTo>
                  <a:cubicBezTo>
                    <a:pt x="786" y="559"/>
                    <a:pt x="755" y="487"/>
                    <a:pt x="682" y="360"/>
                  </a:cubicBezTo>
                  <a:cubicBezTo>
                    <a:pt x="669" y="342"/>
                    <a:pt x="660" y="324"/>
                    <a:pt x="655" y="311"/>
                  </a:cubicBezTo>
                  <a:cubicBezTo>
                    <a:pt x="646" y="295"/>
                    <a:pt x="631" y="286"/>
                    <a:pt x="615" y="286"/>
                  </a:cubicBezTo>
                  <a:cubicBezTo>
                    <a:pt x="607" y="286"/>
                    <a:pt x="599" y="288"/>
                    <a:pt x="592" y="293"/>
                  </a:cubicBezTo>
                  <a:cubicBezTo>
                    <a:pt x="565" y="302"/>
                    <a:pt x="556" y="329"/>
                    <a:pt x="570" y="351"/>
                  </a:cubicBezTo>
                  <a:cubicBezTo>
                    <a:pt x="574" y="365"/>
                    <a:pt x="588" y="387"/>
                    <a:pt x="601" y="410"/>
                  </a:cubicBezTo>
                  <a:cubicBezTo>
                    <a:pt x="637" y="464"/>
                    <a:pt x="664" y="527"/>
                    <a:pt x="687" y="590"/>
                  </a:cubicBezTo>
                  <a:cubicBezTo>
                    <a:pt x="682" y="618"/>
                    <a:pt x="664" y="631"/>
                    <a:pt x="610" y="640"/>
                  </a:cubicBezTo>
                  <a:cubicBezTo>
                    <a:pt x="597" y="642"/>
                    <a:pt x="583" y="643"/>
                    <a:pt x="570" y="643"/>
                  </a:cubicBezTo>
                  <a:cubicBezTo>
                    <a:pt x="529" y="643"/>
                    <a:pt x="489" y="633"/>
                    <a:pt x="452" y="613"/>
                  </a:cubicBezTo>
                  <a:cubicBezTo>
                    <a:pt x="276" y="545"/>
                    <a:pt x="145" y="405"/>
                    <a:pt x="114" y="252"/>
                  </a:cubicBezTo>
                  <a:cubicBezTo>
                    <a:pt x="100" y="216"/>
                    <a:pt x="105" y="175"/>
                    <a:pt x="123" y="139"/>
                  </a:cubicBezTo>
                  <a:cubicBezTo>
                    <a:pt x="141" y="117"/>
                    <a:pt x="168" y="103"/>
                    <a:pt x="199" y="98"/>
                  </a:cubicBezTo>
                  <a:cubicBezTo>
                    <a:pt x="218" y="96"/>
                    <a:pt x="236" y="95"/>
                    <a:pt x="254" y="95"/>
                  </a:cubicBezTo>
                  <a:cubicBezTo>
                    <a:pt x="272" y="95"/>
                    <a:pt x="290" y="96"/>
                    <a:pt x="308" y="98"/>
                  </a:cubicBezTo>
                  <a:cubicBezTo>
                    <a:pt x="311" y="99"/>
                    <a:pt x="313" y="99"/>
                    <a:pt x="316" y="99"/>
                  </a:cubicBezTo>
                  <a:cubicBezTo>
                    <a:pt x="339" y="99"/>
                    <a:pt x="357" y="82"/>
                    <a:pt x="357" y="58"/>
                  </a:cubicBezTo>
                  <a:cubicBezTo>
                    <a:pt x="362" y="31"/>
                    <a:pt x="344" y="8"/>
                    <a:pt x="317" y="4"/>
                  </a:cubicBezTo>
                  <a:cubicBezTo>
                    <a:pt x="294" y="1"/>
                    <a:pt x="272" y="0"/>
                    <a:pt x="249"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6" name="Google Shape;1066;p27">
              <a:extLst>
                <a:ext uri="{FF2B5EF4-FFF2-40B4-BE49-F238E27FC236}">
                  <a16:creationId xmlns:a16="http://schemas.microsoft.com/office/drawing/2014/main" id="{DCEDD1A2-185C-AC7C-AD50-2E58EAAA6952}"/>
                </a:ext>
              </a:extLst>
            </p:cNvPr>
            <p:cNvGrpSpPr/>
            <p:nvPr/>
          </p:nvGrpSpPr>
          <p:grpSpPr>
            <a:xfrm>
              <a:off x="1490618" y="3644399"/>
              <a:ext cx="780671" cy="926755"/>
              <a:chOff x="1490618" y="3644399"/>
              <a:chExt cx="780671" cy="926755"/>
            </a:xfrm>
          </p:grpSpPr>
          <p:sp>
            <p:nvSpPr>
              <p:cNvPr id="17" name="Google Shape;1067;p27">
                <a:extLst>
                  <a:ext uri="{FF2B5EF4-FFF2-40B4-BE49-F238E27FC236}">
                    <a16:creationId xmlns:a16="http://schemas.microsoft.com/office/drawing/2014/main" id="{DC7D3AD1-DCB1-4A25-7F6B-28BC4706D2F3}"/>
                  </a:ext>
                </a:extLst>
              </p:cNvPr>
              <p:cNvSpPr/>
              <p:nvPr/>
            </p:nvSpPr>
            <p:spPr>
              <a:xfrm>
                <a:off x="1609156" y="3657737"/>
                <a:ext cx="556148" cy="402176"/>
              </a:xfrm>
              <a:custGeom>
                <a:avLst/>
                <a:gdLst/>
                <a:ahLst/>
                <a:cxnLst/>
                <a:rect l="l" t="t" r="r" b="b"/>
                <a:pathLst>
                  <a:path w="14802" h="10704" extrusionOk="0">
                    <a:moveTo>
                      <a:pt x="7560" y="0"/>
                    </a:moveTo>
                    <a:cubicBezTo>
                      <a:pt x="6619" y="0"/>
                      <a:pt x="5678" y="236"/>
                      <a:pt x="4812" y="619"/>
                    </a:cubicBezTo>
                    <a:cubicBezTo>
                      <a:pt x="4262" y="863"/>
                      <a:pt x="3720" y="1183"/>
                      <a:pt x="3382" y="1684"/>
                    </a:cubicBezTo>
                    <a:cubicBezTo>
                      <a:pt x="3179" y="1986"/>
                      <a:pt x="3061" y="2343"/>
                      <a:pt x="2876" y="2659"/>
                    </a:cubicBezTo>
                    <a:cubicBezTo>
                      <a:pt x="2691" y="2979"/>
                      <a:pt x="2438" y="3255"/>
                      <a:pt x="2136" y="3471"/>
                    </a:cubicBezTo>
                    <a:cubicBezTo>
                      <a:pt x="1689" y="3787"/>
                      <a:pt x="1143" y="3963"/>
                      <a:pt x="750" y="4343"/>
                    </a:cubicBezTo>
                    <a:cubicBezTo>
                      <a:pt x="82" y="4979"/>
                      <a:pt x="1" y="6053"/>
                      <a:pt x="308" y="6929"/>
                    </a:cubicBezTo>
                    <a:cubicBezTo>
                      <a:pt x="701" y="8048"/>
                      <a:pt x="1630" y="8924"/>
                      <a:pt x="2687" y="9475"/>
                    </a:cubicBezTo>
                    <a:cubicBezTo>
                      <a:pt x="3743" y="10021"/>
                      <a:pt x="4925" y="10273"/>
                      <a:pt x="6099" y="10454"/>
                    </a:cubicBezTo>
                    <a:cubicBezTo>
                      <a:pt x="7036" y="10601"/>
                      <a:pt x="7998" y="10703"/>
                      <a:pt x="8950" y="10703"/>
                    </a:cubicBezTo>
                    <a:cubicBezTo>
                      <a:pt x="10194" y="10703"/>
                      <a:pt x="11422" y="10528"/>
                      <a:pt x="12562" y="10048"/>
                    </a:cubicBezTo>
                    <a:cubicBezTo>
                      <a:pt x="13072" y="9836"/>
                      <a:pt x="13564" y="9551"/>
                      <a:pt x="13935" y="9145"/>
                    </a:cubicBezTo>
                    <a:cubicBezTo>
                      <a:pt x="14752" y="8247"/>
                      <a:pt x="14801" y="6753"/>
                      <a:pt x="14047" y="5805"/>
                    </a:cubicBezTo>
                    <a:cubicBezTo>
                      <a:pt x="13533" y="5150"/>
                      <a:pt x="12725" y="4776"/>
                      <a:pt x="12206" y="4126"/>
                    </a:cubicBezTo>
                    <a:cubicBezTo>
                      <a:pt x="11926" y="3769"/>
                      <a:pt x="11791" y="3372"/>
                      <a:pt x="11637" y="2952"/>
                    </a:cubicBezTo>
                    <a:cubicBezTo>
                      <a:pt x="11366" y="2181"/>
                      <a:pt x="11059" y="1499"/>
                      <a:pt x="10414" y="957"/>
                    </a:cubicBezTo>
                    <a:cubicBezTo>
                      <a:pt x="9818" y="470"/>
                      <a:pt x="9096" y="154"/>
                      <a:pt x="8329" y="55"/>
                    </a:cubicBezTo>
                    <a:cubicBezTo>
                      <a:pt x="8073" y="18"/>
                      <a:pt x="7817" y="0"/>
                      <a:pt x="7560"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068;p27">
                <a:extLst>
                  <a:ext uri="{FF2B5EF4-FFF2-40B4-BE49-F238E27FC236}">
                    <a16:creationId xmlns:a16="http://schemas.microsoft.com/office/drawing/2014/main" id="{05FD5CF3-B34D-CD72-66D5-6839C24E7E6B}"/>
                  </a:ext>
                </a:extLst>
              </p:cNvPr>
              <p:cNvSpPr/>
              <p:nvPr/>
            </p:nvSpPr>
            <p:spPr>
              <a:xfrm>
                <a:off x="1632225" y="3838532"/>
                <a:ext cx="52113" cy="50310"/>
              </a:xfrm>
              <a:custGeom>
                <a:avLst/>
                <a:gdLst/>
                <a:ahLst/>
                <a:cxnLst/>
                <a:rect l="l" t="t" r="r" b="b"/>
                <a:pathLst>
                  <a:path w="1387" h="1339" extrusionOk="0">
                    <a:moveTo>
                      <a:pt x="895" y="1"/>
                    </a:moveTo>
                    <a:cubicBezTo>
                      <a:pt x="811" y="1"/>
                      <a:pt x="728" y="6"/>
                      <a:pt x="646" y="23"/>
                    </a:cubicBezTo>
                    <a:cubicBezTo>
                      <a:pt x="542" y="36"/>
                      <a:pt x="443" y="72"/>
                      <a:pt x="357" y="131"/>
                    </a:cubicBezTo>
                    <a:cubicBezTo>
                      <a:pt x="290" y="181"/>
                      <a:pt x="226" y="248"/>
                      <a:pt x="181" y="325"/>
                    </a:cubicBezTo>
                    <a:cubicBezTo>
                      <a:pt x="64" y="515"/>
                      <a:pt x="1" y="754"/>
                      <a:pt x="64" y="970"/>
                    </a:cubicBezTo>
                    <a:cubicBezTo>
                      <a:pt x="87" y="1061"/>
                      <a:pt x="204" y="1101"/>
                      <a:pt x="272" y="1169"/>
                    </a:cubicBezTo>
                    <a:cubicBezTo>
                      <a:pt x="339" y="1237"/>
                      <a:pt x="384" y="1318"/>
                      <a:pt x="470" y="1327"/>
                    </a:cubicBezTo>
                    <a:cubicBezTo>
                      <a:pt x="519" y="1335"/>
                      <a:pt x="569" y="1338"/>
                      <a:pt x="619" y="1338"/>
                    </a:cubicBezTo>
                    <a:cubicBezTo>
                      <a:pt x="689" y="1338"/>
                      <a:pt x="760" y="1331"/>
                      <a:pt x="831" y="1318"/>
                    </a:cubicBezTo>
                    <a:cubicBezTo>
                      <a:pt x="1080" y="1259"/>
                      <a:pt x="1265" y="1029"/>
                      <a:pt x="1328" y="776"/>
                    </a:cubicBezTo>
                    <a:cubicBezTo>
                      <a:pt x="1386" y="528"/>
                      <a:pt x="1346" y="262"/>
                      <a:pt x="1274" y="18"/>
                    </a:cubicBezTo>
                    <a:cubicBezTo>
                      <a:pt x="1147" y="13"/>
                      <a:pt x="1020" y="1"/>
                      <a:pt x="895" y="1"/>
                    </a:cubicBez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069;p27">
                <a:extLst>
                  <a:ext uri="{FF2B5EF4-FFF2-40B4-BE49-F238E27FC236}">
                    <a16:creationId xmlns:a16="http://schemas.microsoft.com/office/drawing/2014/main" id="{BBE202EE-4C63-C534-467D-80D2B17D1751}"/>
                  </a:ext>
                </a:extLst>
              </p:cNvPr>
              <p:cNvSpPr/>
              <p:nvPr/>
            </p:nvSpPr>
            <p:spPr>
              <a:xfrm>
                <a:off x="1490618" y="3871595"/>
                <a:ext cx="161487" cy="156903"/>
              </a:xfrm>
              <a:custGeom>
                <a:avLst/>
                <a:gdLst/>
                <a:ahLst/>
                <a:cxnLst/>
                <a:rect l="l" t="t" r="r" b="b"/>
                <a:pathLst>
                  <a:path w="4298" h="4176" extrusionOk="0">
                    <a:moveTo>
                      <a:pt x="3824" y="0"/>
                    </a:moveTo>
                    <a:lnTo>
                      <a:pt x="3327" y="519"/>
                    </a:lnTo>
                    <a:lnTo>
                      <a:pt x="51" y="3977"/>
                    </a:lnTo>
                    <a:cubicBezTo>
                      <a:pt x="1" y="4022"/>
                      <a:pt x="5" y="4103"/>
                      <a:pt x="60" y="4144"/>
                    </a:cubicBezTo>
                    <a:cubicBezTo>
                      <a:pt x="85" y="4165"/>
                      <a:pt x="117" y="4175"/>
                      <a:pt x="149" y="4175"/>
                    </a:cubicBezTo>
                    <a:cubicBezTo>
                      <a:pt x="184" y="4175"/>
                      <a:pt x="219" y="4163"/>
                      <a:pt x="245" y="4139"/>
                    </a:cubicBezTo>
                    <a:lnTo>
                      <a:pt x="3725" y="962"/>
                    </a:lnTo>
                    <a:lnTo>
                      <a:pt x="4298" y="442"/>
                    </a:lnTo>
                    <a:lnTo>
                      <a:pt x="3824" y="0"/>
                    </a:lnTo>
                    <a:close/>
                  </a:path>
                </a:pathLst>
              </a:custGeom>
              <a:solidFill>
                <a:srgbClr val="96C78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070;p27">
                <a:extLst>
                  <a:ext uri="{FF2B5EF4-FFF2-40B4-BE49-F238E27FC236}">
                    <a16:creationId xmlns:a16="http://schemas.microsoft.com/office/drawing/2014/main" id="{4D73803E-DB96-75E6-C0E3-D2C8A62623E8}"/>
                  </a:ext>
                </a:extLst>
              </p:cNvPr>
              <p:cNvSpPr/>
              <p:nvPr/>
            </p:nvSpPr>
            <p:spPr>
              <a:xfrm>
                <a:off x="1615619" y="3871595"/>
                <a:ext cx="36483" cy="36145"/>
              </a:xfrm>
              <a:custGeom>
                <a:avLst/>
                <a:gdLst/>
                <a:ahLst/>
                <a:cxnLst/>
                <a:rect l="l" t="t" r="r" b="b"/>
                <a:pathLst>
                  <a:path w="971" h="962" extrusionOk="0">
                    <a:moveTo>
                      <a:pt x="497" y="0"/>
                    </a:moveTo>
                    <a:lnTo>
                      <a:pt x="0" y="519"/>
                    </a:lnTo>
                    <a:lnTo>
                      <a:pt x="398" y="962"/>
                    </a:lnTo>
                    <a:lnTo>
                      <a:pt x="971" y="442"/>
                    </a:lnTo>
                    <a:lnTo>
                      <a:pt x="497"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071;p27">
                <a:extLst>
                  <a:ext uri="{FF2B5EF4-FFF2-40B4-BE49-F238E27FC236}">
                    <a16:creationId xmlns:a16="http://schemas.microsoft.com/office/drawing/2014/main" id="{43020128-2C59-7BE3-147A-62762E50ADCF}"/>
                  </a:ext>
                </a:extLst>
              </p:cNvPr>
              <p:cNvSpPr/>
              <p:nvPr/>
            </p:nvSpPr>
            <p:spPr>
              <a:xfrm>
                <a:off x="1534501" y="3914878"/>
                <a:ext cx="255643" cy="189441"/>
              </a:xfrm>
              <a:custGeom>
                <a:avLst/>
                <a:gdLst/>
                <a:ahLst/>
                <a:cxnLst/>
                <a:rect l="l" t="t" r="r" b="b"/>
                <a:pathLst>
                  <a:path w="6804" h="5042" extrusionOk="0">
                    <a:moveTo>
                      <a:pt x="747" y="1"/>
                    </a:moveTo>
                    <a:cubicBezTo>
                      <a:pt x="740" y="1"/>
                      <a:pt x="734" y="2"/>
                      <a:pt x="729" y="4"/>
                    </a:cubicBezTo>
                    <a:cubicBezTo>
                      <a:pt x="580" y="49"/>
                      <a:pt x="611" y="256"/>
                      <a:pt x="611" y="256"/>
                    </a:cubicBezTo>
                    <a:cubicBezTo>
                      <a:pt x="611" y="256"/>
                      <a:pt x="331" y="256"/>
                      <a:pt x="300" y="383"/>
                    </a:cubicBezTo>
                    <a:cubicBezTo>
                      <a:pt x="282" y="446"/>
                      <a:pt x="273" y="509"/>
                      <a:pt x="277" y="577"/>
                    </a:cubicBezTo>
                    <a:cubicBezTo>
                      <a:pt x="277" y="577"/>
                      <a:pt x="6" y="590"/>
                      <a:pt x="6" y="712"/>
                    </a:cubicBezTo>
                    <a:cubicBezTo>
                      <a:pt x="6" y="830"/>
                      <a:pt x="119" y="1037"/>
                      <a:pt x="119" y="1037"/>
                    </a:cubicBezTo>
                    <a:cubicBezTo>
                      <a:pt x="119" y="1037"/>
                      <a:pt x="105" y="1034"/>
                      <a:pt x="87" y="1034"/>
                    </a:cubicBezTo>
                    <a:cubicBezTo>
                      <a:pt x="52" y="1034"/>
                      <a:pt x="0" y="1048"/>
                      <a:pt x="15" y="1132"/>
                    </a:cubicBezTo>
                    <a:cubicBezTo>
                      <a:pt x="36" y="1249"/>
                      <a:pt x="270" y="1494"/>
                      <a:pt x="380" y="1494"/>
                    </a:cubicBezTo>
                    <a:cubicBezTo>
                      <a:pt x="389" y="1494"/>
                      <a:pt x="397" y="1492"/>
                      <a:pt x="404" y="1489"/>
                    </a:cubicBezTo>
                    <a:cubicBezTo>
                      <a:pt x="498" y="1439"/>
                      <a:pt x="413" y="1177"/>
                      <a:pt x="413" y="1177"/>
                    </a:cubicBezTo>
                    <a:lnTo>
                      <a:pt x="413" y="1177"/>
                    </a:lnTo>
                    <a:cubicBezTo>
                      <a:pt x="413" y="1177"/>
                      <a:pt x="473" y="1234"/>
                      <a:pt x="564" y="1234"/>
                    </a:cubicBezTo>
                    <a:cubicBezTo>
                      <a:pt x="614" y="1234"/>
                      <a:pt x="674" y="1216"/>
                      <a:pt x="738" y="1164"/>
                    </a:cubicBezTo>
                    <a:lnTo>
                      <a:pt x="1054" y="1177"/>
                    </a:lnTo>
                    <a:lnTo>
                      <a:pt x="643" y="1552"/>
                    </a:lnTo>
                    <a:lnTo>
                      <a:pt x="1008" y="1926"/>
                    </a:lnTo>
                    <a:lnTo>
                      <a:pt x="1004" y="1926"/>
                    </a:lnTo>
                    <a:cubicBezTo>
                      <a:pt x="1004" y="1926"/>
                      <a:pt x="3637" y="5042"/>
                      <a:pt x="4250" y="5042"/>
                    </a:cubicBezTo>
                    <a:cubicBezTo>
                      <a:pt x="4256" y="5042"/>
                      <a:pt x="4262" y="5041"/>
                      <a:pt x="4267" y="5041"/>
                    </a:cubicBezTo>
                    <a:cubicBezTo>
                      <a:pt x="4845" y="4978"/>
                      <a:pt x="6804" y="3448"/>
                      <a:pt x="6804" y="3448"/>
                    </a:cubicBezTo>
                    <a:lnTo>
                      <a:pt x="6249" y="1606"/>
                    </a:lnTo>
                    <a:lnTo>
                      <a:pt x="4236" y="3470"/>
                    </a:lnTo>
                    <a:lnTo>
                      <a:pt x="4222" y="3457"/>
                    </a:lnTo>
                    <a:lnTo>
                      <a:pt x="3924" y="3181"/>
                    </a:lnTo>
                    <a:lnTo>
                      <a:pt x="3414" y="2707"/>
                    </a:lnTo>
                    <a:lnTo>
                      <a:pt x="2904" y="2233"/>
                    </a:lnTo>
                    <a:cubicBezTo>
                      <a:pt x="2787" y="2130"/>
                      <a:pt x="2674" y="2017"/>
                      <a:pt x="2561" y="1904"/>
                    </a:cubicBezTo>
                    <a:cubicBezTo>
                      <a:pt x="2462" y="1800"/>
                      <a:pt x="2345" y="1710"/>
                      <a:pt x="2254" y="1597"/>
                    </a:cubicBezTo>
                    <a:cubicBezTo>
                      <a:pt x="2155" y="1466"/>
                      <a:pt x="2069" y="1331"/>
                      <a:pt x="1992" y="1186"/>
                    </a:cubicBezTo>
                    <a:lnTo>
                      <a:pt x="1654" y="640"/>
                    </a:lnTo>
                    <a:lnTo>
                      <a:pt x="1424" y="613"/>
                    </a:lnTo>
                    <a:cubicBezTo>
                      <a:pt x="1424" y="613"/>
                      <a:pt x="921" y="1"/>
                      <a:pt x="747"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072;p27">
                <a:extLst>
                  <a:ext uri="{FF2B5EF4-FFF2-40B4-BE49-F238E27FC236}">
                    <a16:creationId xmlns:a16="http://schemas.microsoft.com/office/drawing/2014/main" id="{82F6D7EA-478E-C415-01ED-4EA75C479911}"/>
                  </a:ext>
                </a:extLst>
              </p:cNvPr>
              <p:cNvSpPr/>
              <p:nvPr/>
            </p:nvSpPr>
            <p:spPr>
              <a:xfrm>
                <a:off x="1546261" y="3935956"/>
                <a:ext cx="52714" cy="25023"/>
              </a:xfrm>
              <a:custGeom>
                <a:avLst/>
                <a:gdLst/>
                <a:ahLst/>
                <a:cxnLst/>
                <a:rect l="l" t="t" r="r" b="b"/>
                <a:pathLst>
                  <a:path w="1403" h="666" extrusionOk="0">
                    <a:moveTo>
                      <a:pt x="595" y="1"/>
                    </a:moveTo>
                    <a:cubicBezTo>
                      <a:pt x="58" y="1"/>
                      <a:pt x="39" y="70"/>
                      <a:pt x="32" y="97"/>
                    </a:cubicBezTo>
                    <a:cubicBezTo>
                      <a:pt x="0" y="196"/>
                      <a:pt x="222" y="336"/>
                      <a:pt x="677" y="512"/>
                    </a:cubicBezTo>
                    <a:lnTo>
                      <a:pt x="691" y="625"/>
                    </a:lnTo>
                    <a:cubicBezTo>
                      <a:pt x="695" y="648"/>
                      <a:pt x="718" y="666"/>
                      <a:pt x="741" y="666"/>
                    </a:cubicBezTo>
                    <a:lnTo>
                      <a:pt x="745" y="666"/>
                    </a:lnTo>
                    <a:cubicBezTo>
                      <a:pt x="772" y="661"/>
                      <a:pt x="790" y="634"/>
                      <a:pt x="786" y="607"/>
                    </a:cubicBezTo>
                    <a:lnTo>
                      <a:pt x="763" y="467"/>
                    </a:lnTo>
                    <a:cubicBezTo>
                      <a:pt x="763" y="454"/>
                      <a:pt x="750" y="440"/>
                      <a:pt x="736" y="431"/>
                    </a:cubicBezTo>
                    <a:cubicBezTo>
                      <a:pt x="438" y="318"/>
                      <a:pt x="176" y="187"/>
                      <a:pt x="127" y="124"/>
                    </a:cubicBezTo>
                    <a:cubicBezTo>
                      <a:pt x="180" y="105"/>
                      <a:pt x="335" y="97"/>
                      <a:pt x="538" y="97"/>
                    </a:cubicBezTo>
                    <a:cubicBezTo>
                      <a:pt x="769" y="97"/>
                      <a:pt x="1061" y="107"/>
                      <a:pt x="1336" y="124"/>
                    </a:cubicBezTo>
                    <a:cubicBezTo>
                      <a:pt x="1338" y="124"/>
                      <a:pt x="1339" y="124"/>
                      <a:pt x="1341" y="124"/>
                    </a:cubicBezTo>
                    <a:cubicBezTo>
                      <a:pt x="1400" y="124"/>
                      <a:pt x="1403" y="34"/>
                      <a:pt x="1345" y="29"/>
                    </a:cubicBezTo>
                    <a:cubicBezTo>
                      <a:pt x="1022" y="9"/>
                      <a:pt x="778" y="1"/>
                      <a:pt x="59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073;p27">
                <a:extLst>
                  <a:ext uri="{FF2B5EF4-FFF2-40B4-BE49-F238E27FC236}">
                    <a16:creationId xmlns:a16="http://schemas.microsoft.com/office/drawing/2014/main" id="{277B21ED-F70F-FEC0-DFA7-41F172F1E9E6}"/>
                  </a:ext>
                </a:extLst>
              </p:cNvPr>
              <p:cNvSpPr/>
              <p:nvPr/>
            </p:nvSpPr>
            <p:spPr>
              <a:xfrm>
                <a:off x="1553700" y="3912924"/>
                <a:ext cx="35468" cy="26376"/>
              </a:xfrm>
              <a:custGeom>
                <a:avLst/>
                <a:gdLst/>
                <a:ahLst/>
                <a:cxnLst/>
                <a:rect l="l" t="t" r="r" b="b"/>
                <a:pathLst>
                  <a:path w="944" h="702" extrusionOk="0">
                    <a:moveTo>
                      <a:pt x="250" y="1"/>
                    </a:moveTo>
                    <a:cubicBezTo>
                      <a:pt x="230" y="1"/>
                      <a:pt x="212" y="5"/>
                      <a:pt x="195" y="15"/>
                    </a:cubicBezTo>
                    <a:cubicBezTo>
                      <a:pt x="1" y="137"/>
                      <a:pt x="51" y="335"/>
                      <a:pt x="69" y="403"/>
                    </a:cubicBezTo>
                    <a:cubicBezTo>
                      <a:pt x="105" y="502"/>
                      <a:pt x="154" y="593"/>
                      <a:pt x="213" y="678"/>
                    </a:cubicBezTo>
                    <a:cubicBezTo>
                      <a:pt x="222" y="692"/>
                      <a:pt x="236" y="701"/>
                      <a:pt x="254" y="701"/>
                    </a:cubicBezTo>
                    <a:cubicBezTo>
                      <a:pt x="263" y="701"/>
                      <a:pt x="272" y="697"/>
                      <a:pt x="276" y="692"/>
                    </a:cubicBezTo>
                    <a:cubicBezTo>
                      <a:pt x="299" y="674"/>
                      <a:pt x="308" y="647"/>
                      <a:pt x="290" y="624"/>
                    </a:cubicBezTo>
                    <a:cubicBezTo>
                      <a:pt x="240" y="548"/>
                      <a:pt x="195" y="466"/>
                      <a:pt x="159" y="376"/>
                    </a:cubicBezTo>
                    <a:cubicBezTo>
                      <a:pt x="132" y="286"/>
                      <a:pt x="123" y="168"/>
                      <a:pt x="245" y="96"/>
                    </a:cubicBezTo>
                    <a:cubicBezTo>
                      <a:pt x="249" y="94"/>
                      <a:pt x="254" y="92"/>
                      <a:pt x="260" y="92"/>
                    </a:cubicBezTo>
                    <a:cubicBezTo>
                      <a:pt x="345" y="92"/>
                      <a:pt x="605" y="349"/>
                      <a:pt x="841" y="669"/>
                    </a:cubicBezTo>
                    <a:cubicBezTo>
                      <a:pt x="851" y="685"/>
                      <a:pt x="864" y="691"/>
                      <a:pt x="877" y="691"/>
                    </a:cubicBezTo>
                    <a:cubicBezTo>
                      <a:pt x="911" y="691"/>
                      <a:pt x="943" y="651"/>
                      <a:pt x="917" y="615"/>
                    </a:cubicBezTo>
                    <a:cubicBezTo>
                      <a:pt x="774" y="419"/>
                      <a:pt x="442" y="1"/>
                      <a:pt x="250"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074;p27">
                <a:extLst>
                  <a:ext uri="{FF2B5EF4-FFF2-40B4-BE49-F238E27FC236}">
                    <a16:creationId xmlns:a16="http://schemas.microsoft.com/office/drawing/2014/main" id="{FF28A962-50C7-E5B4-37A3-8E5CC1E0300A}"/>
                  </a:ext>
                </a:extLst>
              </p:cNvPr>
              <p:cNvSpPr/>
              <p:nvPr/>
            </p:nvSpPr>
            <p:spPr>
              <a:xfrm>
                <a:off x="1560388" y="3951285"/>
                <a:ext cx="12812" cy="6988"/>
              </a:xfrm>
              <a:custGeom>
                <a:avLst/>
                <a:gdLst/>
                <a:ahLst/>
                <a:cxnLst/>
                <a:rect l="l" t="t" r="r" b="b"/>
                <a:pathLst>
                  <a:path w="341" h="186" extrusionOk="0">
                    <a:moveTo>
                      <a:pt x="275" y="1"/>
                    </a:moveTo>
                    <a:cubicBezTo>
                      <a:pt x="261" y="1"/>
                      <a:pt x="248" y="7"/>
                      <a:pt x="238" y="23"/>
                    </a:cubicBezTo>
                    <a:cubicBezTo>
                      <a:pt x="208" y="64"/>
                      <a:pt x="163" y="90"/>
                      <a:pt x="115" y="90"/>
                    </a:cubicBezTo>
                    <a:cubicBezTo>
                      <a:pt x="105" y="90"/>
                      <a:pt x="95" y="89"/>
                      <a:pt x="85" y="86"/>
                    </a:cubicBezTo>
                    <a:cubicBezTo>
                      <a:pt x="80" y="85"/>
                      <a:pt x="75" y="84"/>
                      <a:pt x="70" y="84"/>
                    </a:cubicBezTo>
                    <a:cubicBezTo>
                      <a:pt x="18" y="84"/>
                      <a:pt x="0" y="168"/>
                      <a:pt x="62" y="177"/>
                    </a:cubicBezTo>
                    <a:cubicBezTo>
                      <a:pt x="80" y="181"/>
                      <a:pt x="94" y="186"/>
                      <a:pt x="112" y="186"/>
                    </a:cubicBezTo>
                    <a:cubicBezTo>
                      <a:pt x="193" y="181"/>
                      <a:pt x="270" y="140"/>
                      <a:pt x="315" y="73"/>
                    </a:cubicBezTo>
                    <a:cubicBezTo>
                      <a:pt x="340" y="38"/>
                      <a:pt x="308" y="1"/>
                      <a:pt x="2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075;p27">
                <a:extLst>
                  <a:ext uri="{FF2B5EF4-FFF2-40B4-BE49-F238E27FC236}">
                    <a16:creationId xmlns:a16="http://schemas.microsoft.com/office/drawing/2014/main" id="{D8EAA9FD-2A5A-B3BA-8AD4-430C987DC73B}"/>
                  </a:ext>
                </a:extLst>
              </p:cNvPr>
              <p:cNvSpPr/>
              <p:nvPr/>
            </p:nvSpPr>
            <p:spPr>
              <a:xfrm>
                <a:off x="2007530" y="4054908"/>
                <a:ext cx="263759" cy="198496"/>
              </a:xfrm>
              <a:custGeom>
                <a:avLst/>
                <a:gdLst/>
                <a:ahLst/>
                <a:cxnLst/>
                <a:rect l="l" t="t" r="r" b="b"/>
                <a:pathLst>
                  <a:path w="7020" h="5283" extrusionOk="0">
                    <a:moveTo>
                      <a:pt x="592" y="0"/>
                    </a:moveTo>
                    <a:lnTo>
                      <a:pt x="0" y="930"/>
                    </a:lnTo>
                    <a:lnTo>
                      <a:pt x="4266" y="3652"/>
                    </a:lnTo>
                    <a:cubicBezTo>
                      <a:pt x="4266" y="3652"/>
                      <a:pt x="4568" y="4929"/>
                      <a:pt x="4690" y="4965"/>
                    </a:cubicBezTo>
                    <a:cubicBezTo>
                      <a:pt x="4693" y="4966"/>
                      <a:pt x="4695" y="4967"/>
                      <a:pt x="4698" y="4967"/>
                    </a:cubicBezTo>
                    <a:cubicBezTo>
                      <a:pt x="4819" y="4967"/>
                      <a:pt x="4871" y="4036"/>
                      <a:pt x="4871" y="4036"/>
                    </a:cubicBezTo>
                    <a:cubicBezTo>
                      <a:pt x="4871" y="4036"/>
                      <a:pt x="6006" y="5283"/>
                      <a:pt x="6185" y="5283"/>
                    </a:cubicBezTo>
                    <a:cubicBezTo>
                      <a:pt x="6193" y="5283"/>
                      <a:pt x="6198" y="5281"/>
                      <a:pt x="6202" y="5277"/>
                    </a:cubicBezTo>
                    <a:cubicBezTo>
                      <a:pt x="6306" y="5168"/>
                      <a:pt x="5525" y="4072"/>
                      <a:pt x="5525" y="4072"/>
                    </a:cubicBezTo>
                    <a:lnTo>
                      <a:pt x="5525" y="4072"/>
                    </a:lnTo>
                    <a:cubicBezTo>
                      <a:pt x="5525" y="4072"/>
                      <a:pt x="6406" y="4929"/>
                      <a:pt x="6595" y="4929"/>
                    </a:cubicBezTo>
                    <a:cubicBezTo>
                      <a:pt x="6610" y="4929"/>
                      <a:pt x="6621" y="4923"/>
                      <a:pt x="6627" y="4911"/>
                    </a:cubicBezTo>
                    <a:cubicBezTo>
                      <a:pt x="6699" y="4749"/>
                      <a:pt x="5774" y="3833"/>
                      <a:pt x="5773" y="3832"/>
                    </a:cubicBezTo>
                    <a:lnTo>
                      <a:pt x="5773" y="3832"/>
                    </a:lnTo>
                    <a:cubicBezTo>
                      <a:pt x="5774" y="3833"/>
                      <a:pt x="6745" y="4584"/>
                      <a:pt x="6935" y="4584"/>
                    </a:cubicBezTo>
                    <a:cubicBezTo>
                      <a:pt x="6951" y="4584"/>
                      <a:pt x="6961" y="4579"/>
                      <a:pt x="6965" y="4568"/>
                    </a:cubicBezTo>
                    <a:cubicBezTo>
                      <a:pt x="7019" y="4419"/>
                      <a:pt x="5652" y="3268"/>
                      <a:pt x="5652" y="3268"/>
                    </a:cubicBezTo>
                    <a:lnTo>
                      <a:pt x="5652" y="3268"/>
                    </a:lnTo>
                    <a:cubicBezTo>
                      <a:pt x="5652" y="3268"/>
                      <a:pt x="6266" y="3461"/>
                      <a:pt x="6540" y="3461"/>
                    </a:cubicBezTo>
                    <a:cubicBezTo>
                      <a:pt x="6624" y="3461"/>
                      <a:pt x="6676" y="3442"/>
                      <a:pt x="6667" y="3395"/>
                    </a:cubicBezTo>
                    <a:cubicBezTo>
                      <a:pt x="6631" y="3196"/>
                      <a:pt x="4496" y="2555"/>
                      <a:pt x="4496" y="2555"/>
                    </a:cubicBezTo>
                    <a:lnTo>
                      <a:pt x="59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076;p27">
                <a:extLst>
                  <a:ext uri="{FF2B5EF4-FFF2-40B4-BE49-F238E27FC236}">
                    <a16:creationId xmlns:a16="http://schemas.microsoft.com/office/drawing/2014/main" id="{B6A62322-6CC7-3835-CC72-BBA7BC3FE15C}"/>
                  </a:ext>
                </a:extLst>
              </p:cNvPr>
              <p:cNvSpPr/>
              <p:nvPr/>
            </p:nvSpPr>
            <p:spPr>
              <a:xfrm>
                <a:off x="1696661" y="3947227"/>
                <a:ext cx="361297" cy="185721"/>
              </a:xfrm>
              <a:custGeom>
                <a:avLst/>
                <a:gdLst/>
                <a:ahLst/>
                <a:cxnLst/>
                <a:rect l="l" t="t" r="r" b="b"/>
                <a:pathLst>
                  <a:path w="9616" h="4943" extrusionOk="0">
                    <a:moveTo>
                      <a:pt x="3707" y="0"/>
                    </a:moveTo>
                    <a:lnTo>
                      <a:pt x="2434" y="298"/>
                    </a:lnTo>
                    <a:cubicBezTo>
                      <a:pt x="2323" y="284"/>
                      <a:pt x="2212" y="277"/>
                      <a:pt x="2101" y="277"/>
                    </a:cubicBezTo>
                    <a:cubicBezTo>
                      <a:pt x="1958" y="277"/>
                      <a:pt x="1815" y="289"/>
                      <a:pt x="1676" y="312"/>
                    </a:cubicBezTo>
                    <a:cubicBezTo>
                      <a:pt x="1" y="573"/>
                      <a:pt x="349" y="2203"/>
                      <a:pt x="349" y="2203"/>
                    </a:cubicBezTo>
                    <a:lnTo>
                      <a:pt x="1716" y="3507"/>
                    </a:lnTo>
                    <a:cubicBezTo>
                      <a:pt x="1829" y="3542"/>
                      <a:pt x="1934" y="3556"/>
                      <a:pt x="2032" y="3556"/>
                    </a:cubicBezTo>
                    <a:cubicBezTo>
                      <a:pt x="2604" y="3556"/>
                      <a:pt x="2917" y="3056"/>
                      <a:pt x="2917" y="3056"/>
                    </a:cubicBezTo>
                    <a:lnTo>
                      <a:pt x="2917" y="3056"/>
                    </a:lnTo>
                    <a:lnTo>
                      <a:pt x="2831" y="4536"/>
                    </a:lnTo>
                    <a:lnTo>
                      <a:pt x="6383" y="4943"/>
                    </a:lnTo>
                    <a:lnTo>
                      <a:pt x="6492" y="3548"/>
                    </a:lnTo>
                    <a:cubicBezTo>
                      <a:pt x="7099" y="4123"/>
                      <a:pt x="7654" y="4259"/>
                      <a:pt x="8042" y="4259"/>
                    </a:cubicBezTo>
                    <a:cubicBezTo>
                      <a:pt x="8393" y="4259"/>
                      <a:pt x="8609" y="4148"/>
                      <a:pt x="8609" y="4148"/>
                    </a:cubicBezTo>
                    <a:lnTo>
                      <a:pt x="9444" y="2907"/>
                    </a:lnTo>
                    <a:cubicBezTo>
                      <a:pt x="9615" y="745"/>
                      <a:pt x="6961" y="704"/>
                      <a:pt x="6961" y="704"/>
                    </a:cubicBezTo>
                    <a:lnTo>
                      <a:pt x="5291" y="41"/>
                    </a:lnTo>
                    <a:lnTo>
                      <a:pt x="3707" y="0"/>
                    </a:lnTo>
                    <a:close/>
                  </a:path>
                </a:pathLst>
              </a:custGeom>
              <a:solidFill>
                <a:srgbClr val="FFC36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077;p27">
                <a:extLst>
                  <a:ext uri="{FF2B5EF4-FFF2-40B4-BE49-F238E27FC236}">
                    <a16:creationId xmlns:a16="http://schemas.microsoft.com/office/drawing/2014/main" id="{A4344AD9-F1FF-255D-B03C-66E448B2DDAC}"/>
                  </a:ext>
                </a:extLst>
              </p:cNvPr>
              <p:cNvSpPr/>
              <p:nvPr/>
            </p:nvSpPr>
            <p:spPr>
              <a:xfrm>
                <a:off x="1801975" y="4025414"/>
                <a:ext cx="9055" cy="77024"/>
              </a:xfrm>
              <a:custGeom>
                <a:avLst/>
                <a:gdLst/>
                <a:ahLst/>
                <a:cxnLst/>
                <a:rect l="l" t="t" r="r" b="b"/>
                <a:pathLst>
                  <a:path w="241" h="2050" extrusionOk="0">
                    <a:moveTo>
                      <a:pt x="195" y="0"/>
                    </a:moveTo>
                    <a:cubicBezTo>
                      <a:pt x="174" y="0"/>
                      <a:pt x="154" y="13"/>
                      <a:pt x="150" y="41"/>
                    </a:cubicBezTo>
                    <a:lnTo>
                      <a:pt x="5" y="2000"/>
                    </a:lnTo>
                    <a:cubicBezTo>
                      <a:pt x="1" y="2027"/>
                      <a:pt x="24" y="2049"/>
                      <a:pt x="51" y="2049"/>
                    </a:cubicBezTo>
                    <a:cubicBezTo>
                      <a:pt x="53" y="2050"/>
                      <a:pt x="55" y="2050"/>
                      <a:pt x="56" y="2050"/>
                    </a:cubicBezTo>
                    <a:cubicBezTo>
                      <a:pt x="77" y="2050"/>
                      <a:pt x="96" y="2029"/>
                      <a:pt x="100" y="2009"/>
                    </a:cubicBezTo>
                    <a:lnTo>
                      <a:pt x="240" y="45"/>
                    </a:lnTo>
                    <a:cubicBezTo>
                      <a:pt x="240" y="16"/>
                      <a:pt x="217" y="0"/>
                      <a:pt x="19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078;p27">
                <a:extLst>
                  <a:ext uri="{FF2B5EF4-FFF2-40B4-BE49-F238E27FC236}">
                    <a16:creationId xmlns:a16="http://schemas.microsoft.com/office/drawing/2014/main" id="{3AF90DFA-4F43-DE49-1073-4004B224CEE1}"/>
                  </a:ext>
                </a:extLst>
              </p:cNvPr>
              <p:cNvSpPr/>
              <p:nvPr/>
            </p:nvSpPr>
            <p:spPr>
              <a:xfrm>
                <a:off x="1935467" y="4046755"/>
                <a:ext cx="9356" cy="68570"/>
              </a:xfrm>
              <a:custGeom>
                <a:avLst/>
                <a:gdLst/>
                <a:ahLst/>
                <a:cxnLst/>
                <a:rect l="l" t="t" r="r" b="b"/>
                <a:pathLst>
                  <a:path w="249" h="1825" extrusionOk="0">
                    <a:moveTo>
                      <a:pt x="196" y="0"/>
                    </a:moveTo>
                    <a:cubicBezTo>
                      <a:pt x="172" y="0"/>
                      <a:pt x="154" y="21"/>
                      <a:pt x="154" y="41"/>
                    </a:cubicBezTo>
                    <a:lnTo>
                      <a:pt x="5" y="1775"/>
                    </a:lnTo>
                    <a:cubicBezTo>
                      <a:pt x="0" y="1802"/>
                      <a:pt x="18" y="1824"/>
                      <a:pt x="45" y="1824"/>
                    </a:cubicBezTo>
                    <a:lnTo>
                      <a:pt x="50" y="1824"/>
                    </a:lnTo>
                    <a:cubicBezTo>
                      <a:pt x="72" y="1824"/>
                      <a:pt x="95" y="1806"/>
                      <a:pt x="95" y="1784"/>
                    </a:cubicBezTo>
                    <a:lnTo>
                      <a:pt x="248" y="50"/>
                    </a:lnTo>
                    <a:cubicBezTo>
                      <a:pt x="248" y="28"/>
                      <a:pt x="230" y="5"/>
                      <a:pt x="203" y="1"/>
                    </a:cubicBezTo>
                    <a:cubicBezTo>
                      <a:pt x="201" y="0"/>
                      <a:pt x="199" y="0"/>
                      <a:pt x="19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079;p27">
                <a:extLst>
                  <a:ext uri="{FF2B5EF4-FFF2-40B4-BE49-F238E27FC236}">
                    <a16:creationId xmlns:a16="http://schemas.microsoft.com/office/drawing/2014/main" id="{DFBDA9CF-E6BB-748A-0291-394A4E3C8663}"/>
                  </a:ext>
                </a:extLst>
              </p:cNvPr>
              <p:cNvSpPr/>
              <p:nvPr/>
            </p:nvSpPr>
            <p:spPr>
              <a:xfrm>
                <a:off x="1835413" y="3916531"/>
                <a:ext cx="62784" cy="50911"/>
              </a:xfrm>
              <a:custGeom>
                <a:avLst/>
                <a:gdLst/>
                <a:ahLst/>
                <a:cxnLst/>
                <a:rect l="l" t="t" r="r" b="b"/>
                <a:pathLst>
                  <a:path w="1671" h="1355" extrusionOk="0">
                    <a:moveTo>
                      <a:pt x="14" y="0"/>
                    </a:moveTo>
                    <a:lnTo>
                      <a:pt x="0" y="917"/>
                    </a:lnTo>
                    <a:lnTo>
                      <a:pt x="145" y="1074"/>
                    </a:lnTo>
                    <a:cubicBezTo>
                      <a:pt x="312" y="1260"/>
                      <a:pt x="546" y="1355"/>
                      <a:pt x="781" y="1355"/>
                    </a:cubicBezTo>
                    <a:cubicBezTo>
                      <a:pt x="969" y="1355"/>
                      <a:pt x="1159" y="1294"/>
                      <a:pt x="1318" y="1169"/>
                    </a:cubicBezTo>
                    <a:lnTo>
                      <a:pt x="1598" y="944"/>
                    </a:lnTo>
                    <a:lnTo>
                      <a:pt x="1670" y="158"/>
                    </a:lnTo>
                    <a:lnTo>
                      <a:pt x="14"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080;p27">
                <a:extLst>
                  <a:ext uri="{FF2B5EF4-FFF2-40B4-BE49-F238E27FC236}">
                    <a16:creationId xmlns:a16="http://schemas.microsoft.com/office/drawing/2014/main" id="{07601F2A-4B14-132B-C571-DB1834DEC750}"/>
                  </a:ext>
                </a:extLst>
              </p:cNvPr>
              <p:cNvSpPr/>
              <p:nvPr/>
            </p:nvSpPr>
            <p:spPr>
              <a:xfrm>
                <a:off x="1678702" y="3650636"/>
                <a:ext cx="385005" cy="278112"/>
              </a:xfrm>
              <a:custGeom>
                <a:avLst/>
                <a:gdLst/>
                <a:ahLst/>
                <a:cxnLst/>
                <a:rect l="l" t="t" r="r" b="b"/>
                <a:pathLst>
                  <a:path w="10247" h="7402" extrusionOk="0">
                    <a:moveTo>
                      <a:pt x="5164" y="1"/>
                    </a:moveTo>
                    <a:cubicBezTo>
                      <a:pt x="2994" y="1"/>
                      <a:pt x="1192" y="1501"/>
                      <a:pt x="1075" y="3457"/>
                    </a:cubicBezTo>
                    <a:cubicBezTo>
                      <a:pt x="1066" y="3606"/>
                      <a:pt x="1066" y="3755"/>
                      <a:pt x="1079" y="3904"/>
                    </a:cubicBezTo>
                    <a:cubicBezTo>
                      <a:pt x="998" y="3868"/>
                      <a:pt x="908" y="3845"/>
                      <a:pt x="818" y="3836"/>
                    </a:cubicBezTo>
                    <a:cubicBezTo>
                      <a:pt x="790" y="3834"/>
                      <a:pt x="762" y="3833"/>
                      <a:pt x="733" y="3833"/>
                    </a:cubicBezTo>
                    <a:cubicBezTo>
                      <a:pt x="705" y="3833"/>
                      <a:pt x="675" y="3834"/>
                      <a:pt x="646" y="3836"/>
                    </a:cubicBezTo>
                    <a:cubicBezTo>
                      <a:pt x="276" y="3850"/>
                      <a:pt x="1" y="4184"/>
                      <a:pt x="59" y="4554"/>
                    </a:cubicBezTo>
                    <a:cubicBezTo>
                      <a:pt x="64" y="4762"/>
                      <a:pt x="140" y="4960"/>
                      <a:pt x="276" y="5118"/>
                    </a:cubicBezTo>
                    <a:cubicBezTo>
                      <a:pt x="524" y="5385"/>
                      <a:pt x="948" y="5448"/>
                      <a:pt x="1337" y="5466"/>
                    </a:cubicBezTo>
                    <a:cubicBezTo>
                      <a:pt x="1365" y="5469"/>
                      <a:pt x="1394" y="5470"/>
                      <a:pt x="1422" y="5470"/>
                    </a:cubicBezTo>
                    <a:cubicBezTo>
                      <a:pt x="1480" y="5470"/>
                      <a:pt x="1537" y="5464"/>
                      <a:pt x="1594" y="5452"/>
                    </a:cubicBezTo>
                    <a:cubicBezTo>
                      <a:pt x="2266" y="6536"/>
                      <a:pt x="3526" y="7303"/>
                      <a:pt x="5006" y="7393"/>
                    </a:cubicBezTo>
                    <a:cubicBezTo>
                      <a:pt x="5099" y="7399"/>
                      <a:pt x="5191" y="7401"/>
                      <a:pt x="5282" y="7401"/>
                    </a:cubicBezTo>
                    <a:cubicBezTo>
                      <a:pt x="6651" y="7401"/>
                      <a:pt x="7863" y="6808"/>
                      <a:pt x="8608" y="5886"/>
                    </a:cubicBezTo>
                    <a:cubicBezTo>
                      <a:pt x="8671" y="5926"/>
                      <a:pt x="8739" y="5953"/>
                      <a:pt x="8816" y="5971"/>
                    </a:cubicBezTo>
                    <a:cubicBezTo>
                      <a:pt x="8866" y="5978"/>
                      <a:pt x="8918" y="5982"/>
                      <a:pt x="8970" y="5982"/>
                    </a:cubicBezTo>
                    <a:cubicBezTo>
                      <a:pt x="9084" y="5982"/>
                      <a:pt x="9199" y="5965"/>
                      <a:pt x="9308" y="5931"/>
                    </a:cubicBezTo>
                    <a:cubicBezTo>
                      <a:pt x="9542" y="5868"/>
                      <a:pt x="9777" y="5773"/>
                      <a:pt x="9958" y="5601"/>
                    </a:cubicBezTo>
                    <a:cubicBezTo>
                      <a:pt x="10134" y="5434"/>
                      <a:pt x="10247" y="5182"/>
                      <a:pt x="10206" y="4942"/>
                    </a:cubicBezTo>
                    <a:cubicBezTo>
                      <a:pt x="10147" y="4676"/>
                      <a:pt x="9940" y="4473"/>
                      <a:pt x="9673" y="4419"/>
                    </a:cubicBezTo>
                    <a:cubicBezTo>
                      <a:pt x="9626" y="4408"/>
                      <a:pt x="9579" y="4403"/>
                      <a:pt x="9531" y="4403"/>
                    </a:cubicBezTo>
                    <a:cubicBezTo>
                      <a:pt x="9455" y="4403"/>
                      <a:pt x="9378" y="4416"/>
                      <a:pt x="9303" y="4441"/>
                    </a:cubicBezTo>
                    <a:cubicBezTo>
                      <a:pt x="9308" y="4419"/>
                      <a:pt x="9312" y="4401"/>
                      <a:pt x="9317" y="4378"/>
                    </a:cubicBezTo>
                    <a:cubicBezTo>
                      <a:pt x="9339" y="4265"/>
                      <a:pt x="9357" y="4157"/>
                      <a:pt x="9366" y="4044"/>
                    </a:cubicBezTo>
                    <a:cubicBezTo>
                      <a:pt x="9371" y="4012"/>
                      <a:pt x="9371" y="3981"/>
                      <a:pt x="9375" y="3949"/>
                    </a:cubicBezTo>
                    <a:cubicBezTo>
                      <a:pt x="9475" y="2221"/>
                      <a:pt x="8229" y="686"/>
                      <a:pt x="6446" y="180"/>
                    </a:cubicBezTo>
                    <a:cubicBezTo>
                      <a:pt x="6414" y="171"/>
                      <a:pt x="6378" y="162"/>
                      <a:pt x="6347" y="153"/>
                    </a:cubicBezTo>
                    <a:cubicBezTo>
                      <a:pt x="6049" y="77"/>
                      <a:pt x="5746" y="27"/>
                      <a:pt x="5444" y="9"/>
                    </a:cubicBezTo>
                    <a:cubicBezTo>
                      <a:pt x="5350" y="3"/>
                      <a:pt x="5257" y="1"/>
                      <a:pt x="5164" y="1"/>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081;p27">
                <a:extLst>
                  <a:ext uri="{FF2B5EF4-FFF2-40B4-BE49-F238E27FC236}">
                    <a16:creationId xmlns:a16="http://schemas.microsoft.com/office/drawing/2014/main" id="{975933A0-EC30-DD84-87D3-445E10934C17}"/>
                  </a:ext>
                </a:extLst>
              </p:cNvPr>
              <p:cNvSpPr/>
              <p:nvPr/>
            </p:nvSpPr>
            <p:spPr>
              <a:xfrm>
                <a:off x="1920889" y="3807611"/>
                <a:ext cx="31824" cy="26939"/>
              </a:xfrm>
              <a:custGeom>
                <a:avLst/>
                <a:gdLst/>
                <a:ahLst/>
                <a:cxnLst/>
                <a:rect l="l" t="t" r="r" b="b"/>
                <a:pathLst>
                  <a:path w="847" h="717" extrusionOk="0">
                    <a:moveTo>
                      <a:pt x="375" y="1"/>
                    </a:moveTo>
                    <a:cubicBezTo>
                      <a:pt x="366" y="1"/>
                      <a:pt x="357" y="1"/>
                      <a:pt x="348" y="1"/>
                    </a:cubicBezTo>
                    <a:cubicBezTo>
                      <a:pt x="149" y="11"/>
                      <a:pt x="0" y="182"/>
                      <a:pt x="14" y="381"/>
                    </a:cubicBezTo>
                    <a:cubicBezTo>
                      <a:pt x="25" y="586"/>
                      <a:pt x="197" y="717"/>
                      <a:pt x="374" y="717"/>
                    </a:cubicBezTo>
                    <a:cubicBezTo>
                      <a:pt x="469" y="717"/>
                      <a:pt x="566" y="678"/>
                      <a:pt x="641" y="593"/>
                    </a:cubicBezTo>
                    <a:cubicBezTo>
                      <a:pt x="847" y="360"/>
                      <a:pt x="678" y="1"/>
                      <a:pt x="37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082;p27">
                <a:extLst>
                  <a:ext uri="{FF2B5EF4-FFF2-40B4-BE49-F238E27FC236}">
                    <a16:creationId xmlns:a16="http://schemas.microsoft.com/office/drawing/2014/main" id="{1357E0F5-FB55-8D7C-BF0C-EE86850C7430}"/>
                  </a:ext>
                </a:extLst>
              </p:cNvPr>
              <p:cNvSpPr/>
              <p:nvPr/>
            </p:nvSpPr>
            <p:spPr>
              <a:xfrm>
                <a:off x="1783827" y="3798481"/>
                <a:ext cx="31749" cy="27015"/>
              </a:xfrm>
              <a:custGeom>
                <a:avLst/>
                <a:gdLst/>
                <a:ahLst/>
                <a:cxnLst/>
                <a:rect l="l" t="t" r="r" b="b"/>
                <a:pathLst>
                  <a:path w="845" h="719" extrusionOk="0">
                    <a:moveTo>
                      <a:pt x="375" y="0"/>
                    </a:moveTo>
                    <a:cubicBezTo>
                      <a:pt x="368" y="0"/>
                      <a:pt x="360" y="0"/>
                      <a:pt x="353" y="1"/>
                    </a:cubicBezTo>
                    <a:cubicBezTo>
                      <a:pt x="154" y="14"/>
                      <a:pt x="1" y="186"/>
                      <a:pt x="15" y="384"/>
                    </a:cubicBezTo>
                    <a:cubicBezTo>
                      <a:pt x="26" y="589"/>
                      <a:pt x="196" y="718"/>
                      <a:pt x="371" y="718"/>
                    </a:cubicBezTo>
                    <a:cubicBezTo>
                      <a:pt x="466" y="718"/>
                      <a:pt x="563" y="681"/>
                      <a:pt x="637" y="597"/>
                    </a:cubicBezTo>
                    <a:cubicBezTo>
                      <a:pt x="845" y="367"/>
                      <a:pt x="677" y="0"/>
                      <a:pt x="375"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083;p27">
                <a:extLst>
                  <a:ext uri="{FF2B5EF4-FFF2-40B4-BE49-F238E27FC236}">
                    <a16:creationId xmlns:a16="http://schemas.microsoft.com/office/drawing/2014/main" id="{A9884AEC-A029-D62A-E30F-B3F62A37F52B}"/>
                  </a:ext>
                </a:extLst>
              </p:cNvPr>
              <p:cNvSpPr/>
              <p:nvPr/>
            </p:nvSpPr>
            <p:spPr>
              <a:xfrm>
                <a:off x="1846272" y="3812157"/>
                <a:ext cx="13489" cy="23182"/>
              </a:xfrm>
              <a:custGeom>
                <a:avLst/>
                <a:gdLst/>
                <a:ahLst/>
                <a:cxnLst/>
                <a:rect l="l" t="t" r="r" b="b"/>
                <a:pathLst>
                  <a:path w="359" h="617" extrusionOk="0">
                    <a:moveTo>
                      <a:pt x="292" y="1"/>
                    </a:moveTo>
                    <a:cubicBezTo>
                      <a:pt x="278" y="1"/>
                      <a:pt x="264" y="7"/>
                      <a:pt x="253" y="20"/>
                    </a:cubicBezTo>
                    <a:cubicBezTo>
                      <a:pt x="253" y="25"/>
                      <a:pt x="149" y="169"/>
                      <a:pt x="41" y="296"/>
                    </a:cubicBezTo>
                    <a:cubicBezTo>
                      <a:pt x="9" y="327"/>
                      <a:pt x="0" y="368"/>
                      <a:pt x="9" y="409"/>
                    </a:cubicBezTo>
                    <a:cubicBezTo>
                      <a:pt x="32" y="517"/>
                      <a:pt x="199" y="594"/>
                      <a:pt x="235" y="607"/>
                    </a:cubicBezTo>
                    <a:cubicBezTo>
                      <a:pt x="239" y="612"/>
                      <a:pt x="244" y="612"/>
                      <a:pt x="253" y="612"/>
                    </a:cubicBezTo>
                    <a:lnTo>
                      <a:pt x="248" y="616"/>
                    </a:lnTo>
                    <a:cubicBezTo>
                      <a:pt x="298" y="616"/>
                      <a:pt x="316" y="549"/>
                      <a:pt x="266" y="526"/>
                    </a:cubicBezTo>
                    <a:cubicBezTo>
                      <a:pt x="208" y="499"/>
                      <a:pt x="108" y="436"/>
                      <a:pt x="99" y="391"/>
                    </a:cubicBezTo>
                    <a:cubicBezTo>
                      <a:pt x="95" y="382"/>
                      <a:pt x="99" y="368"/>
                      <a:pt x="108" y="359"/>
                    </a:cubicBezTo>
                    <a:cubicBezTo>
                      <a:pt x="221" y="233"/>
                      <a:pt x="325" y="84"/>
                      <a:pt x="330" y="79"/>
                    </a:cubicBezTo>
                    <a:cubicBezTo>
                      <a:pt x="359" y="40"/>
                      <a:pt x="327" y="1"/>
                      <a:pt x="292"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084;p27">
                <a:extLst>
                  <a:ext uri="{FF2B5EF4-FFF2-40B4-BE49-F238E27FC236}">
                    <a16:creationId xmlns:a16="http://schemas.microsoft.com/office/drawing/2014/main" id="{F04C1386-68F1-CE84-5E15-2FFEB181BB3C}"/>
                  </a:ext>
                </a:extLst>
              </p:cNvPr>
              <p:cNvSpPr/>
              <p:nvPr/>
            </p:nvSpPr>
            <p:spPr>
              <a:xfrm>
                <a:off x="1835676" y="3835827"/>
                <a:ext cx="38925" cy="16306"/>
              </a:xfrm>
              <a:custGeom>
                <a:avLst/>
                <a:gdLst/>
                <a:ahLst/>
                <a:cxnLst/>
                <a:rect l="l" t="t" r="r" b="b"/>
                <a:pathLst>
                  <a:path w="1036" h="434" extrusionOk="0">
                    <a:moveTo>
                      <a:pt x="59" y="1"/>
                    </a:moveTo>
                    <a:cubicBezTo>
                      <a:pt x="31" y="1"/>
                      <a:pt x="1" y="26"/>
                      <a:pt x="11" y="63"/>
                    </a:cubicBezTo>
                    <a:cubicBezTo>
                      <a:pt x="16" y="72"/>
                      <a:pt x="88" y="370"/>
                      <a:pt x="481" y="429"/>
                    </a:cubicBezTo>
                    <a:cubicBezTo>
                      <a:pt x="512" y="429"/>
                      <a:pt x="544" y="433"/>
                      <a:pt x="575" y="433"/>
                    </a:cubicBezTo>
                    <a:cubicBezTo>
                      <a:pt x="579" y="433"/>
                      <a:pt x="583" y="433"/>
                      <a:pt x="588" y="433"/>
                    </a:cubicBezTo>
                    <a:cubicBezTo>
                      <a:pt x="768" y="433"/>
                      <a:pt x="934" y="335"/>
                      <a:pt x="1022" y="180"/>
                    </a:cubicBezTo>
                    <a:cubicBezTo>
                      <a:pt x="1036" y="158"/>
                      <a:pt x="1027" y="126"/>
                      <a:pt x="1000" y="117"/>
                    </a:cubicBezTo>
                    <a:cubicBezTo>
                      <a:pt x="993" y="113"/>
                      <a:pt x="987" y="112"/>
                      <a:pt x="980" y="112"/>
                    </a:cubicBezTo>
                    <a:cubicBezTo>
                      <a:pt x="964" y="112"/>
                      <a:pt x="948" y="123"/>
                      <a:pt x="941" y="140"/>
                    </a:cubicBezTo>
                    <a:cubicBezTo>
                      <a:pt x="937" y="140"/>
                      <a:pt x="839" y="339"/>
                      <a:pt x="574" y="339"/>
                    </a:cubicBezTo>
                    <a:cubicBezTo>
                      <a:pt x="549" y="339"/>
                      <a:pt x="522" y="338"/>
                      <a:pt x="494" y="334"/>
                    </a:cubicBezTo>
                    <a:cubicBezTo>
                      <a:pt x="169" y="289"/>
                      <a:pt x="101" y="49"/>
                      <a:pt x="101" y="40"/>
                    </a:cubicBezTo>
                    <a:cubicBezTo>
                      <a:pt x="98" y="13"/>
                      <a:pt x="79" y="1"/>
                      <a:pt x="5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085;p27">
                <a:extLst>
                  <a:ext uri="{FF2B5EF4-FFF2-40B4-BE49-F238E27FC236}">
                    <a16:creationId xmlns:a16="http://schemas.microsoft.com/office/drawing/2014/main" id="{766AA010-BF05-1B2C-1EE6-E86893D98926}"/>
                  </a:ext>
                </a:extLst>
              </p:cNvPr>
              <p:cNvSpPr/>
              <p:nvPr/>
            </p:nvSpPr>
            <p:spPr>
              <a:xfrm>
                <a:off x="1782475" y="3782099"/>
                <a:ext cx="30734" cy="11497"/>
              </a:xfrm>
              <a:custGeom>
                <a:avLst/>
                <a:gdLst/>
                <a:ahLst/>
                <a:cxnLst/>
                <a:rect l="l" t="t" r="r" b="b"/>
                <a:pathLst>
                  <a:path w="818" h="306" extrusionOk="0">
                    <a:moveTo>
                      <a:pt x="493" y="1"/>
                    </a:moveTo>
                    <a:cubicBezTo>
                      <a:pt x="464" y="1"/>
                      <a:pt x="435" y="3"/>
                      <a:pt x="407" y="8"/>
                    </a:cubicBezTo>
                    <a:cubicBezTo>
                      <a:pt x="254" y="26"/>
                      <a:pt x="114" y="107"/>
                      <a:pt x="23" y="234"/>
                    </a:cubicBezTo>
                    <a:cubicBezTo>
                      <a:pt x="1" y="261"/>
                      <a:pt x="23" y="306"/>
                      <a:pt x="60" y="306"/>
                    </a:cubicBezTo>
                    <a:cubicBezTo>
                      <a:pt x="78" y="306"/>
                      <a:pt x="91" y="297"/>
                      <a:pt x="100" y="283"/>
                    </a:cubicBezTo>
                    <a:cubicBezTo>
                      <a:pt x="177" y="179"/>
                      <a:pt x="294" y="112"/>
                      <a:pt x="421" y="98"/>
                    </a:cubicBezTo>
                    <a:cubicBezTo>
                      <a:pt x="443" y="95"/>
                      <a:pt x="465" y="93"/>
                      <a:pt x="487" y="93"/>
                    </a:cubicBezTo>
                    <a:cubicBezTo>
                      <a:pt x="575" y="93"/>
                      <a:pt x="664" y="121"/>
                      <a:pt x="732" y="175"/>
                    </a:cubicBezTo>
                    <a:cubicBezTo>
                      <a:pt x="742" y="183"/>
                      <a:pt x="753" y="186"/>
                      <a:pt x="763" y="186"/>
                    </a:cubicBezTo>
                    <a:cubicBezTo>
                      <a:pt x="777" y="186"/>
                      <a:pt x="790" y="181"/>
                      <a:pt x="800" y="170"/>
                    </a:cubicBezTo>
                    <a:cubicBezTo>
                      <a:pt x="818" y="152"/>
                      <a:pt x="813" y="121"/>
                      <a:pt x="795" y="103"/>
                    </a:cubicBezTo>
                    <a:cubicBezTo>
                      <a:pt x="710" y="35"/>
                      <a:pt x="601" y="1"/>
                      <a:pt x="493"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086;p27">
                <a:extLst>
                  <a:ext uri="{FF2B5EF4-FFF2-40B4-BE49-F238E27FC236}">
                    <a16:creationId xmlns:a16="http://schemas.microsoft.com/office/drawing/2014/main" id="{2CDD45D5-ABFE-BABF-BC9C-971EFF3230FF}"/>
                  </a:ext>
                </a:extLst>
              </p:cNvPr>
              <p:cNvSpPr/>
              <p:nvPr/>
            </p:nvSpPr>
            <p:spPr>
              <a:xfrm>
                <a:off x="1925435" y="3790215"/>
                <a:ext cx="29382" cy="14090"/>
              </a:xfrm>
              <a:custGeom>
                <a:avLst/>
                <a:gdLst/>
                <a:ahLst/>
                <a:cxnLst/>
                <a:rect l="l" t="t" r="r" b="b"/>
                <a:pathLst>
                  <a:path w="782" h="375" extrusionOk="0">
                    <a:moveTo>
                      <a:pt x="268" y="0"/>
                    </a:moveTo>
                    <a:cubicBezTo>
                      <a:pt x="185" y="0"/>
                      <a:pt x="102" y="22"/>
                      <a:pt x="28" y="63"/>
                    </a:cubicBezTo>
                    <a:cubicBezTo>
                      <a:pt x="5" y="76"/>
                      <a:pt x="1" y="103"/>
                      <a:pt x="14" y="126"/>
                    </a:cubicBezTo>
                    <a:cubicBezTo>
                      <a:pt x="24" y="141"/>
                      <a:pt x="39" y="150"/>
                      <a:pt x="55" y="150"/>
                    </a:cubicBezTo>
                    <a:cubicBezTo>
                      <a:pt x="63" y="150"/>
                      <a:pt x="70" y="148"/>
                      <a:pt x="78" y="144"/>
                    </a:cubicBezTo>
                    <a:cubicBezTo>
                      <a:pt x="138" y="111"/>
                      <a:pt x="205" y="93"/>
                      <a:pt x="271" y="93"/>
                    </a:cubicBezTo>
                    <a:cubicBezTo>
                      <a:pt x="314" y="93"/>
                      <a:pt x="357" y="101"/>
                      <a:pt x="398" y="117"/>
                    </a:cubicBezTo>
                    <a:cubicBezTo>
                      <a:pt x="524" y="149"/>
                      <a:pt x="628" y="234"/>
                      <a:pt x="691" y="347"/>
                    </a:cubicBezTo>
                    <a:cubicBezTo>
                      <a:pt x="696" y="361"/>
                      <a:pt x="714" y="370"/>
                      <a:pt x="732" y="374"/>
                    </a:cubicBezTo>
                    <a:cubicBezTo>
                      <a:pt x="737" y="374"/>
                      <a:pt x="746" y="370"/>
                      <a:pt x="750" y="370"/>
                    </a:cubicBezTo>
                    <a:cubicBezTo>
                      <a:pt x="773" y="356"/>
                      <a:pt x="782" y="329"/>
                      <a:pt x="773" y="307"/>
                    </a:cubicBezTo>
                    <a:cubicBezTo>
                      <a:pt x="701" y="167"/>
                      <a:pt x="574" y="67"/>
                      <a:pt x="425" y="27"/>
                    </a:cubicBezTo>
                    <a:cubicBezTo>
                      <a:pt x="374" y="9"/>
                      <a:pt x="321" y="0"/>
                      <a:pt x="268"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8" name="Google Shape;1087;p27">
                <a:extLst>
                  <a:ext uri="{FF2B5EF4-FFF2-40B4-BE49-F238E27FC236}">
                    <a16:creationId xmlns:a16="http://schemas.microsoft.com/office/drawing/2014/main" id="{12E42F1D-9B9F-F5DB-DF9D-26515488CADC}"/>
                  </a:ext>
                </a:extLst>
              </p:cNvPr>
              <p:cNvSpPr/>
              <p:nvPr/>
            </p:nvSpPr>
            <p:spPr>
              <a:xfrm>
                <a:off x="1750426" y="3825833"/>
                <a:ext cx="73868" cy="62483"/>
              </a:xfrm>
              <a:custGeom>
                <a:avLst/>
                <a:gdLst/>
                <a:ahLst/>
                <a:cxnLst/>
                <a:rect l="l" t="t" r="r" b="b"/>
                <a:pathLst>
                  <a:path w="1966" h="1663" extrusionOk="0">
                    <a:moveTo>
                      <a:pt x="876" y="1"/>
                    </a:moveTo>
                    <a:cubicBezTo>
                      <a:pt x="851" y="1"/>
                      <a:pt x="826" y="2"/>
                      <a:pt x="800" y="4"/>
                    </a:cubicBezTo>
                    <a:cubicBezTo>
                      <a:pt x="339" y="40"/>
                      <a:pt x="1" y="442"/>
                      <a:pt x="41" y="902"/>
                    </a:cubicBezTo>
                    <a:cubicBezTo>
                      <a:pt x="79" y="1373"/>
                      <a:pt x="471" y="1662"/>
                      <a:pt x="874" y="1662"/>
                    </a:cubicBezTo>
                    <a:cubicBezTo>
                      <a:pt x="1101" y="1662"/>
                      <a:pt x="1331" y="1570"/>
                      <a:pt x="1504" y="1367"/>
                    </a:cubicBezTo>
                    <a:cubicBezTo>
                      <a:pt x="1966" y="823"/>
                      <a:pt x="1570" y="1"/>
                      <a:pt x="876" y="1"/>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088;p27">
                <a:extLst>
                  <a:ext uri="{FF2B5EF4-FFF2-40B4-BE49-F238E27FC236}">
                    <a16:creationId xmlns:a16="http://schemas.microsoft.com/office/drawing/2014/main" id="{E5EF4D73-83D7-4E2E-0B87-76B5E513017C}"/>
                  </a:ext>
                </a:extLst>
              </p:cNvPr>
              <p:cNvSpPr/>
              <p:nvPr/>
            </p:nvSpPr>
            <p:spPr>
              <a:xfrm>
                <a:off x="1927164" y="3833798"/>
                <a:ext cx="65301" cy="62521"/>
              </a:xfrm>
              <a:custGeom>
                <a:avLst/>
                <a:gdLst/>
                <a:ahLst/>
                <a:cxnLst/>
                <a:rect l="l" t="t" r="r" b="b"/>
                <a:pathLst>
                  <a:path w="1738" h="1664" extrusionOk="0">
                    <a:moveTo>
                      <a:pt x="872" y="0"/>
                    </a:moveTo>
                    <a:cubicBezTo>
                      <a:pt x="845" y="0"/>
                      <a:pt x="818" y="1"/>
                      <a:pt x="790" y="4"/>
                    </a:cubicBezTo>
                    <a:cubicBezTo>
                      <a:pt x="334" y="45"/>
                      <a:pt x="0" y="451"/>
                      <a:pt x="41" y="907"/>
                    </a:cubicBezTo>
                    <a:cubicBezTo>
                      <a:pt x="79" y="1342"/>
                      <a:pt x="444" y="1664"/>
                      <a:pt x="872" y="1664"/>
                    </a:cubicBezTo>
                    <a:cubicBezTo>
                      <a:pt x="897" y="1664"/>
                      <a:pt x="922" y="1663"/>
                      <a:pt x="948" y="1661"/>
                    </a:cubicBezTo>
                    <a:cubicBezTo>
                      <a:pt x="1404" y="1615"/>
                      <a:pt x="1738" y="1209"/>
                      <a:pt x="1697" y="753"/>
                    </a:cubicBezTo>
                    <a:cubicBezTo>
                      <a:pt x="1655" y="325"/>
                      <a:pt x="1297" y="0"/>
                      <a:pt x="872" y="0"/>
                    </a:cubicBezTo>
                    <a:close/>
                  </a:path>
                </a:pathLst>
              </a:custGeom>
              <a:solidFill>
                <a:srgbClr val="DB656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089;p27">
                <a:extLst>
                  <a:ext uri="{FF2B5EF4-FFF2-40B4-BE49-F238E27FC236}">
                    <a16:creationId xmlns:a16="http://schemas.microsoft.com/office/drawing/2014/main" id="{7D175278-942F-E2EC-D430-B6FF524F63E9}"/>
                  </a:ext>
                </a:extLst>
              </p:cNvPr>
              <p:cNvSpPr/>
              <p:nvPr/>
            </p:nvSpPr>
            <p:spPr>
              <a:xfrm>
                <a:off x="2009897" y="3824969"/>
                <a:ext cx="49070" cy="35130"/>
              </a:xfrm>
              <a:custGeom>
                <a:avLst/>
                <a:gdLst/>
                <a:ahLst/>
                <a:cxnLst/>
                <a:rect l="l" t="t" r="r" b="b"/>
                <a:pathLst>
                  <a:path w="1306" h="935" extrusionOk="0">
                    <a:moveTo>
                      <a:pt x="1061" y="0"/>
                    </a:moveTo>
                    <a:cubicBezTo>
                      <a:pt x="864" y="0"/>
                      <a:pt x="655" y="79"/>
                      <a:pt x="479" y="221"/>
                    </a:cubicBezTo>
                    <a:cubicBezTo>
                      <a:pt x="258" y="402"/>
                      <a:pt x="118" y="659"/>
                      <a:pt x="14" y="866"/>
                    </a:cubicBezTo>
                    <a:cubicBezTo>
                      <a:pt x="1" y="894"/>
                      <a:pt x="23" y="930"/>
                      <a:pt x="59" y="934"/>
                    </a:cubicBezTo>
                    <a:cubicBezTo>
                      <a:pt x="77" y="934"/>
                      <a:pt x="91" y="921"/>
                      <a:pt x="100" y="907"/>
                    </a:cubicBezTo>
                    <a:cubicBezTo>
                      <a:pt x="195" y="709"/>
                      <a:pt x="335" y="465"/>
                      <a:pt x="542" y="293"/>
                    </a:cubicBezTo>
                    <a:cubicBezTo>
                      <a:pt x="699" y="164"/>
                      <a:pt x="885" y="94"/>
                      <a:pt x="1059" y="94"/>
                    </a:cubicBezTo>
                    <a:cubicBezTo>
                      <a:pt x="1116" y="94"/>
                      <a:pt x="1171" y="102"/>
                      <a:pt x="1224" y="117"/>
                    </a:cubicBezTo>
                    <a:cubicBezTo>
                      <a:pt x="1228" y="118"/>
                      <a:pt x="1232" y="119"/>
                      <a:pt x="1236" y="119"/>
                    </a:cubicBezTo>
                    <a:cubicBezTo>
                      <a:pt x="1290" y="119"/>
                      <a:pt x="1306" y="40"/>
                      <a:pt x="1251" y="27"/>
                    </a:cubicBezTo>
                    <a:cubicBezTo>
                      <a:pt x="1190" y="9"/>
                      <a:pt x="1126" y="0"/>
                      <a:pt x="1061"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090;p27">
                <a:extLst>
                  <a:ext uri="{FF2B5EF4-FFF2-40B4-BE49-F238E27FC236}">
                    <a16:creationId xmlns:a16="http://schemas.microsoft.com/office/drawing/2014/main" id="{403A16E6-C9A9-F79C-7400-38D4D33DFDCB}"/>
                  </a:ext>
                </a:extLst>
              </p:cNvPr>
              <p:cNvSpPr/>
              <p:nvPr/>
            </p:nvSpPr>
            <p:spPr>
              <a:xfrm>
                <a:off x="2015645" y="3838194"/>
                <a:ext cx="29570" cy="12737"/>
              </a:xfrm>
              <a:custGeom>
                <a:avLst/>
                <a:gdLst/>
                <a:ahLst/>
                <a:cxnLst/>
                <a:rect l="l" t="t" r="r" b="b"/>
                <a:pathLst>
                  <a:path w="787" h="339" extrusionOk="0">
                    <a:moveTo>
                      <a:pt x="457" y="0"/>
                    </a:moveTo>
                    <a:cubicBezTo>
                      <a:pt x="399" y="0"/>
                      <a:pt x="341" y="14"/>
                      <a:pt x="286" y="41"/>
                    </a:cubicBezTo>
                    <a:cubicBezTo>
                      <a:pt x="195" y="86"/>
                      <a:pt x="109" y="149"/>
                      <a:pt x="42" y="221"/>
                    </a:cubicBezTo>
                    <a:cubicBezTo>
                      <a:pt x="0" y="252"/>
                      <a:pt x="33" y="305"/>
                      <a:pt x="71" y="305"/>
                    </a:cubicBezTo>
                    <a:cubicBezTo>
                      <a:pt x="83" y="305"/>
                      <a:pt x="95" y="300"/>
                      <a:pt x="105" y="289"/>
                    </a:cubicBezTo>
                    <a:cubicBezTo>
                      <a:pt x="168" y="221"/>
                      <a:pt x="245" y="167"/>
                      <a:pt x="326" y="126"/>
                    </a:cubicBezTo>
                    <a:cubicBezTo>
                      <a:pt x="368" y="104"/>
                      <a:pt x="412" y="93"/>
                      <a:pt x="457" y="93"/>
                    </a:cubicBezTo>
                    <a:cubicBezTo>
                      <a:pt x="495" y="93"/>
                      <a:pt x="533" y="101"/>
                      <a:pt x="570" y="117"/>
                    </a:cubicBezTo>
                    <a:cubicBezTo>
                      <a:pt x="638" y="149"/>
                      <a:pt x="683" y="217"/>
                      <a:pt x="692" y="298"/>
                    </a:cubicBezTo>
                    <a:cubicBezTo>
                      <a:pt x="692" y="320"/>
                      <a:pt x="710" y="338"/>
                      <a:pt x="737" y="338"/>
                    </a:cubicBezTo>
                    <a:lnTo>
                      <a:pt x="741" y="338"/>
                    </a:lnTo>
                    <a:cubicBezTo>
                      <a:pt x="764" y="338"/>
                      <a:pt x="787" y="316"/>
                      <a:pt x="782" y="289"/>
                    </a:cubicBezTo>
                    <a:cubicBezTo>
                      <a:pt x="777" y="176"/>
                      <a:pt x="710" y="77"/>
                      <a:pt x="606" y="32"/>
                    </a:cubicBezTo>
                    <a:cubicBezTo>
                      <a:pt x="558" y="11"/>
                      <a:pt x="508" y="0"/>
                      <a:pt x="457"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091;p27">
                <a:extLst>
                  <a:ext uri="{FF2B5EF4-FFF2-40B4-BE49-F238E27FC236}">
                    <a16:creationId xmlns:a16="http://schemas.microsoft.com/office/drawing/2014/main" id="{21AFE8E7-F91B-20F4-E631-0BA4619F7E0A}"/>
                  </a:ext>
                </a:extLst>
              </p:cNvPr>
              <p:cNvSpPr/>
              <p:nvPr/>
            </p:nvSpPr>
            <p:spPr>
              <a:xfrm>
                <a:off x="1689034" y="3799645"/>
                <a:ext cx="37535" cy="45350"/>
              </a:xfrm>
              <a:custGeom>
                <a:avLst/>
                <a:gdLst/>
                <a:ahLst/>
                <a:cxnLst/>
                <a:rect l="l" t="t" r="r" b="b"/>
                <a:pathLst>
                  <a:path w="999" h="1207" extrusionOk="0">
                    <a:moveTo>
                      <a:pt x="39" y="1"/>
                    </a:moveTo>
                    <a:cubicBezTo>
                      <a:pt x="16" y="1"/>
                      <a:pt x="1" y="22"/>
                      <a:pt x="1" y="46"/>
                    </a:cubicBezTo>
                    <a:cubicBezTo>
                      <a:pt x="1" y="74"/>
                      <a:pt x="19" y="92"/>
                      <a:pt x="46" y="92"/>
                    </a:cubicBezTo>
                    <a:cubicBezTo>
                      <a:pt x="267" y="96"/>
                      <a:pt x="502" y="232"/>
                      <a:pt x="651" y="457"/>
                    </a:cubicBezTo>
                    <a:cubicBezTo>
                      <a:pt x="804" y="678"/>
                      <a:pt x="867" y="954"/>
                      <a:pt x="904" y="1166"/>
                    </a:cubicBezTo>
                    <a:cubicBezTo>
                      <a:pt x="908" y="1188"/>
                      <a:pt x="926" y="1206"/>
                      <a:pt x="949" y="1206"/>
                    </a:cubicBezTo>
                    <a:lnTo>
                      <a:pt x="958" y="1206"/>
                    </a:lnTo>
                    <a:cubicBezTo>
                      <a:pt x="980" y="1202"/>
                      <a:pt x="998" y="1179"/>
                      <a:pt x="994" y="1152"/>
                    </a:cubicBezTo>
                    <a:cubicBezTo>
                      <a:pt x="953" y="927"/>
                      <a:pt x="890" y="642"/>
                      <a:pt x="728" y="403"/>
                    </a:cubicBezTo>
                    <a:cubicBezTo>
                      <a:pt x="561" y="155"/>
                      <a:pt x="299" y="1"/>
                      <a:pt x="46" y="1"/>
                    </a:cubicBezTo>
                    <a:cubicBezTo>
                      <a:pt x="44" y="1"/>
                      <a:pt x="41" y="1"/>
                      <a:pt x="39"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092;p27">
                <a:extLst>
                  <a:ext uri="{FF2B5EF4-FFF2-40B4-BE49-F238E27FC236}">
                    <a16:creationId xmlns:a16="http://schemas.microsoft.com/office/drawing/2014/main" id="{362B0456-E726-8739-D9F0-8FA06EA44579}"/>
                  </a:ext>
                </a:extLst>
              </p:cNvPr>
              <p:cNvSpPr/>
              <p:nvPr/>
            </p:nvSpPr>
            <p:spPr>
              <a:xfrm>
                <a:off x="1695158" y="3817605"/>
                <a:ext cx="28367" cy="15705"/>
              </a:xfrm>
              <a:custGeom>
                <a:avLst/>
                <a:gdLst/>
                <a:ahLst/>
                <a:cxnLst/>
                <a:rect l="l" t="t" r="r" b="b"/>
                <a:pathLst>
                  <a:path w="755" h="418" extrusionOk="0">
                    <a:moveTo>
                      <a:pt x="286" y="0"/>
                    </a:moveTo>
                    <a:cubicBezTo>
                      <a:pt x="275" y="0"/>
                      <a:pt x="264" y="1"/>
                      <a:pt x="253" y="2"/>
                    </a:cubicBezTo>
                    <a:cubicBezTo>
                      <a:pt x="140" y="20"/>
                      <a:pt x="50" y="97"/>
                      <a:pt x="9" y="205"/>
                    </a:cubicBezTo>
                    <a:cubicBezTo>
                      <a:pt x="0" y="227"/>
                      <a:pt x="14" y="255"/>
                      <a:pt x="36" y="264"/>
                    </a:cubicBezTo>
                    <a:cubicBezTo>
                      <a:pt x="42" y="266"/>
                      <a:pt x="48" y="266"/>
                      <a:pt x="54" y="266"/>
                    </a:cubicBezTo>
                    <a:cubicBezTo>
                      <a:pt x="74" y="266"/>
                      <a:pt x="93" y="254"/>
                      <a:pt x="100" y="237"/>
                    </a:cubicBezTo>
                    <a:cubicBezTo>
                      <a:pt x="127" y="160"/>
                      <a:pt x="190" y="110"/>
                      <a:pt x="267" y="97"/>
                    </a:cubicBezTo>
                    <a:cubicBezTo>
                      <a:pt x="277" y="95"/>
                      <a:pt x="288" y="95"/>
                      <a:pt x="299" y="95"/>
                    </a:cubicBezTo>
                    <a:cubicBezTo>
                      <a:pt x="373" y="95"/>
                      <a:pt x="442" y="122"/>
                      <a:pt x="497" y="173"/>
                    </a:cubicBezTo>
                    <a:cubicBezTo>
                      <a:pt x="565" y="237"/>
                      <a:pt x="619" y="313"/>
                      <a:pt x="664" y="394"/>
                    </a:cubicBezTo>
                    <a:cubicBezTo>
                      <a:pt x="673" y="408"/>
                      <a:pt x="686" y="417"/>
                      <a:pt x="704" y="417"/>
                    </a:cubicBezTo>
                    <a:cubicBezTo>
                      <a:pt x="714" y="417"/>
                      <a:pt x="718" y="413"/>
                      <a:pt x="727" y="408"/>
                    </a:cubicBezTo>
                    <a:cubicBezTo>
                      <a:pt x="750" y="394"/>
                      <a:pt x="754" y="367"/>
                      <a:pt x="745" y="345"/>
                    </a:cubicBezTo>
                    <a:cubicBezTo>
                      <a:pt x="695" y="255"/>
                      <a:pt x="632" y="173"/>
                      <a:pt x="556" y="106"/>
                    </a:cubicBezTo>
                    <a:cubicBezTo>
                      <a:pt x="482" y="37"/>
                      <a:pt x="384" y="0"/>
                      <a:pt x="28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093;p27">
                <a:extLst>
                  <a:ext uri="{FF2B5EF4-FFF2-40B4-BE49-F238E27FC236}">
                    <a16:creationId xmlns:a16="http://schemas.microsoft.com/office/drawing/2014/main" id="{8061F7B4-7C37-3727-F32F-166A797134F1}"/>
                  </a:ext>
                </a:extLst>
              </p:cNvPr>
              <p:cNvSpPr/>
              <p:nvPr/>
            </p:nvSpPr>
            <p:spPr>
              <a:xfrm>
                <a:off x="1717363" y="3644399"/>
                <a:ext cx="245085" cy="121059"/>
              </a:xfrm>
              <a:custGeom>
                <a:avLst/>
                <a:gdLst/>
                <a:ahLst/>
                <a:cxnLst/>
                <a:rect l="l" t="t" r="r" b="b"/>
                <a:pathLst>
                  <a:path w="6523" h="3222" extrusionOk="0">
                    <a:moveTo>
                      <a:pt x="4116" y="0"/>
                    </a:moveTo>
                    <a:cubicBezTo>
                      <a:pt x="3571" y="0"/>
                      <a:pt x="2962" y="85"/>
                      <a:pt x="2321" y="319"/>
                    </a:cubicBezTo>
                    <a:cubicBezTo>
                      <a:pt x="484" y="992"/>
                      <a:pt x="1" y="3068"/>
                      <a:pt x="1" y="3068"/>
                    </a:cubicBezTo>
                    <a:lnTo>
                      <a:pt x="3702" y="3118"/>
                    </a:lnTo>
                    <a:cubicBezTo>
                      <a:pt x="3837" y="2644"/>
                      <a:pt x="4031" y="2188"/>
                      <a:pt x="4280" y="1764"/>
                    </a:cubicBezTo>
                    <a:lnTo>
                      <a:pt x="4280" y="1764"/>
                    </a:lnTo>
                    <a:cubicBezTo>
                      <a:pt x="4099" y="2202"/>
                      <a:pt x="4004" y="2666"/>
                      <a:pt x="3986" y="3136"/>
                    </a:cubicBezTo>
                    <a:lnTo>
                      <a:pt x="5227" y="3222"/>
                    </a:lnTo>
                    <a:cubicBezTo>
                      <a:pt x="5309" y="2666"/>
                      <a:pt x="5462" y="2125"/>
                      <a:pt x="5679" y="1606"/>
                    </a:cubicBezTo>
                    <a:cubicBezTo>
                      <a:pt x="6026" y="780"/>
                      <a:pt x="6523" y="572"/>
                      <a:pt x="6523" y="572"/>
                    </a:cubicBezTo>
                    <a:cubicBezTo>
                      <a:pt x="6523" y="572"/>
                      <a:pt x="5534" y="0"/>
                      <a:pt x="4116"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094;p27">
                <a:extLst>
                  <a:ext uri="{FF2B5EF4-FFF2-40B4-BE49-F238E27FC236}">
                    <a16:creationId xmlns:a16="http://schemas.microsoft.com/office/drawing/2014/main" id="{A7D1146A-2ECE-A0B6-7D44-0DFBB80A2D87}"/>
                  </a:ext>
                </a:extLst>
              </p:cNvPr>
              <p:cNvSpPr/>
              <p:nvPr/>
            </p:nvSpPr>
            <p:spPr>
              <a:xfrm>
                <a:off x="1929343" y="3665364"/>
                <a:ext cx="124515" cy="177605"/>
              </a:xfrm>
              <a:custGeom>
                <a:avLst/>
                <a:gdLst/>
                <a:ahLst/>
                <a:cxnLst/>
                <a:rect l="l" t="t" r="r" b="b"/>
                <a:pathLst>
                  <a:path w="3314" h="4727" extrusionOk="0">
                    <a:moveTo>
                      <a:pt x="845" y="1"/>
                    </a:moveTo>
                    <a:lnTo>
                      <a:pt x="127" y="204"/>
                    </a:lnTo>
                    <a:cubicBezTo>
                      <a:pt x="1" y="876"/>
                      <a:pt x="68" y="1571"/>
                      <a:pt x="312" y="2208"/>
                    </a:cubicBezTo>
                    <a:cubicBezTo>
                      <a:pt x="560" y="2844"/>
                      <a:pt x="962" y="3413"/>
                      <a:pt x="1477" y="3864"/>
                    </a:cubicBezTo>
                    <a:cubicBezTo>
                      <a:pt x="1693" y="4054"/>
                      <a:pt x="1933" y="4225"/>
                      <a:pt x="2167" y="4397"/>
                    </a:cubicBezTo>
                    <a:lnTo>
                      <a:pt x="2212" y="4726"/>
                    </a:lnTo>
                    <a:lnTo>
                      <a:pt x="2632" y="4049"/>
                    </a:lnTo>
                    <a:cubicBezTo>
                      <a:pt x="2632" y="4049"/>
                      <a:pt x="2840" y="4024"/>
                      <a:pt x="2952" y="4024"/>
                    </a:cubicBezTo>
                    <a:cubicBezTo>
                      <a:pt x="2973" y="4024"/>
                      <a:pt x="2990" y="4025"/>
                      <a:pt x="3002" y="4027"/>
                    </a:cubicBezTo>
                    <a:cubicBezTo>
                      <a:pt x="3002" y="4027"/>
                      <a:pt x="3314" y="2655"/>
                      <a:pt x="2641" y="1517"/>
                    </a:cubicBezTo>
                    <a:cubicBezTo>
                      <a:pt x="2221" y="831"/>
                      <a:pt x="1590" y="298"/>
                      <a:pt x="845"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095;p27">
                <a:extLst>
                  <a:ext uri="{FF2B5EF4-FFF2-40B4-BE49-F238E27FC236}">
                    <a16:creationId xmlns:a16="http://schemas.microsoft.com/office/drawing/2014/main" id="{C2B0A01E-11E9-F036-CBC1-B9AE5CFFFD28}"/>
                  </a:ext>
                </a:extLst>
              </p:cNvPr>
              <p:cNvSpPr/>
              <p:nvPr/>
            </p:nvSpPr>
            <p:spPr>
              <a:xfrm>
                <a:off x="1716198" y="3745580"/>
                <a:ext cx="40052" cy="66503"/>
              </a:xfrm>
              <a:custGeom>
                <a:avLst/>
                <a:gdLst/>
                <a:ahLst/>
                <a:cxnLst/>
                <a:rect l="l" t="t" r="r" b="b"/>
                <a:pathLst>
                  <a:path w="1066" h="1770" extrusionOk="0">
                    <a:moveTo>
                      <a:pt x="172" y="1"/>
                    </a:moveTo>
                    <a:cubicBezTo>
                      <a:pt x="172" y="1"/>
                      <a:pt x="32" y="623"/>
                      <a:pt x="9" y="872"/>
                    </a:cubicBezTo>
                    <a:cubicBezTo>
                      <a:pt x="0" y="1039"/>
                      <a:pt x="27" y="1210"/>
                      <a:pt x="81" y="1373"/>
                    </a:cubicBezTo>
                    <a:lnTo>
                      <a:pt x="330" y="1770"/>
                    </a:lnTo>
                    <a:lnTo>
                      <a:pt x="366" y="1309"/>
                    </a:lnTo>
                    <a:cubicBezTo>
                      <a:pt x="713" y="966"/>
                      <a:pt x="957" y="529"/>
                      <a:pt x="1065" y="46"/>
                    </a:cubicBezTo>
                    <a:lnTo>
                      <a:pt x="172" y="1"/>
                    </a:ln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096;p27">
                <a:extLst>
                  <a:ext uri="{FF2B5EF4-FFF2-40B4-BE49-F238E27FC236}">
                    <a16:creationId xmlns:a16="http://schemas.microsoft.com/office/drawing/2014/main" id="{183F6CFC-6F39-60A6-80CF-BB49FD20925E}"/>
                  </a:ext>
                </a:extLst>
              </p:cNvPr>
              <p:cNvSpPr/>
              <p:nvPr/>
            </p:nvSpPr>
            <p:spPr>
              <a:xfrm>
                <a:off x="1731452" y="4100708"/>
                <a:ext cx="444708" cy="470445"/>
              </a:xfrm>
              <a:custGeom>
                <a:avLst/>
                <a:gdLst/>
                <a:ahLst/>
                <a:cxnLst/>
                <a:rect l="l" t="t" r="r" b="b"/>
                <a:pathLst>
                  <a:path w="11836" h="12521" extrusionOk="0">
                    <a:moveTo>
                      <a:pt x="1928" y="0"/>
                    </a:moveTo>
                    <a:lnTo>
                      <a:pt x="1472" y="10408"/>
                    </a:lnTo>
                    <a:lnTo>
                      <a:pt x="1436" y="11234"/>
                    </a:lnTo>
                    <a:lnTo>
                      <a:pt x="0" y="12521"/>
                    </a:lnTo>
                    <a:lnTo>
                      <a:pt x="3124" y="12047"/>
                    </a:lnTo>
                    <a:lnTo>
                      <a:pt x="3237" y="10449"/>
                    </a:lnTo>
                    <a:lnTo>
                      <a:pt x="3724" y="3615"/>
                    </a:lnTo>
                    <a:lnTo>
                      <a:pt x="5372" y="7727"/>
                    </a:lnTo>
                    <a:lnTo>
                      <a:pt x="9050" y="8802"/>
                    </a:lnTo>
                    <a:lnTo>
                      <a:pt x="10634" y="9267"/>
                    </a:lnTo>
                    <a:lnTo>
                      <a:pt x="11131" y="10788"/>
                    </a:lnTo>
                    <a:lnTo>
                      <a:pt x="11835" y="7813"/>
                    </a:lnTo>
                    <a:lnTo>
                      <a:pt x="9872" y="7118"/>
                    </a:lnTo>
                    <a:lnTo>
                      <a:pt x="6613" y="5972"/>
                    </a:lnTo>
                    <a:lnTo>
                      <a:pt x="5480" y="343"/>
                    </a:lnTo>
                    <a:lnTo>
                      <a:pt x="1928" y="0"/>
                    </a:lnTo>
                    <a:close/>
                  </a:path>
                </a:pathLst>
              </a:custGeom>
              <a:solidFill>
                <a:srgbClr val="9DC2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097;p27">
                <a:extLst>
                  <a:ext uri="{FF2B5EF4-FFF2-40B4-BE49-F238E27FC236}">
                    <a16:creationId xmlns:a16="http://schemas.microsoft.com/office/drawing/2014/main" id="{CC54EFC1-2747-C357-8980-990BCFDB5220}"/>
                  </a:ext>
                </a:extLst>
              </p:cNvPr>
              <p:cNvSpPr/>
              <p:nvPr/>
            </p:nvSpPr>
            <p:spPr>
              <a:xfrm>
                <a:off x="1838945" y="4151242"/>
                <a:ext cx="96561" cy="241516"/>
              </a:xfrm>
              <a:custGeom>
                <a:avLst/>
                <a:gdLst/>
                <a:ahLst/>
                <a:cxnLst/>
                <a:rect l="l" t="t" r="r" b="b"/>
                <a:pathLst>
                  <a:path w="2570" h="6428" extrusionOk="0">
                    <a:moveTo>
                      <a:pt x="53" y="0"/>
                    </a:moveTo>
                    <a:cubicBezTo>
                      <a:pt x="40" y="0"/>
                      <a:pt x="28" y="5"/>
                      <a:pt x="19" y="14"/>
                    </a:cubicBezTo>
                    <a:cubicBezTo>
                      <a:pt x="1" y="32"/>
                      <a:pt x="1" y="63"/>
                      <a:pt x="19" y="81"/>
                    </a:cubicBezTo>
                    <a:lnTo>
                      <a:pt x="583" y="605"/>
                    </a:lnTo>
                    <a:lnTo>
                      <a:pt x="818" y="2279"/>
                    </a:lnTo>
                    <a:cubicBezTo>
                      <a:pt x="818" y="2284"/>
                      <a:pt x="818" y="2284"/>
                      <a:pt x="818" y="2289"/>
                    </a:cubicBezTo>
                    <a:lnTo>
                      <a:pt x="2465" y="6400"/>
                    </a:lnTo>
                    <a:cubicBezTo>
                      <a:pt x="2474" y="6414"/>
                      <a:pt x="2492" y="6428"/>
                      <a:pt x="2511" y="6428"/>
                    </a:cubicBezTo>
                    <a:lnTo>
                      <a:pt x="2533" y="6428"/>
                    </a:lnTo>
                    <a:cubicBezTo>
                      <a:pt x="2556" y="6418"/>
                      <a:pt x="2569" y="6391"/>
                      <a:pt x="2560" y="6364"/>
                    </a:cubicBezTo>
                    <a:lnTo>
                      <a:pt x="913" y="2261"/>
                    </a:lnTo>
                    <a:lnTo>
                      <a:pt x="678" y="578"/>
                    </a:lnTo>
                    <a:cubicBezTo>
                      <a:pt x="678" y="564"/>
                      <a:pt x="669" y="555"/>
                      <a:pt x="664" y="551"/>
                    </a:cubicBezTo>
                    <a:lnTo>
                      <a:pt x="87" y="14"/>
                    </a:lnTo>
                    <a:cubicBezTo>
                      <a:pt x="78" y="5"/>
                      <a:pt x="65" y="0"/>
                      <a:pt x="53" y="0"/>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098;p27">
                <a:extLst>
                  <a:ext uri="{FF2B5EF4-FFF2-40B4-BE49-F238E27FC236}">
                    <a16:creationId xmlns:a16="http://schemas.microsoft.com/office/drawing/2014/main" id="{47701D35-D9ED-6E34-8F2A-1DF424C7CC49}"/>
                  </a:ext>
                </a:extLst>
              </p:cNvPr>
              <p:cNvSpPr/>
              <p:nvPr/>
            </p:nvSpPr>
            <p:spPr>
              <a:xfrm>
                <a:off x="1843191" y="4103714"/>
                <a:ext cx="22769" cy="37873"/>
              </a:xfrm>
              <a:custGeom>
                <a:avLst/>
                <a:gdLst/>
                <a:ahLst/>
                <a:cxnLst/>
                <a:rect l="l" t="t" r="r" b="b"/>
                <a:pathLst>
                  <a:path w="606" h="1008" extrusionOk="0">
                    <a:moveTo>
                      <a:pt x="126" y="1"/>
                    </a:moveTo>
                    <a:cubicBezTo>
                      <a:pt x="105" y="1"/>
                      <a:pt x="86" y="21"/>
                      <a:pt x="82" y="42"/>
                    </a:cubicBezTo>
                    <a:lnTo>
                      <a:pt x="14" y="728"/>
                    </a:lnTo>
                    <a:cubicBezTo>
                      <a:pt x="1" y="859"/>
                      <a:pt x="96" y="981"/>
                      <a:pt x="231" y="1003"/>
                    </a:cubicBezTo>
                    <a:cubicBezTo>
                      <a:pt x="245" y="1003"/>
                      <a:pt x="258" y="1003"/>
                      <a:pt x="272" y="1008"/>
                    </a:cubicBezTo>
                    <a:cubicBezTo>
                      <a:pt x="398" y="1008"/>
                      <a:pt x="506" y="909"/>
                      <a:pt x="520" y="782"/>
                    </a:cubicBezTo>
                    <a:lnTo>
                      <a:pt x="606" y="96"/>
                    </a:lnTo>
                    <a:cubicBezTo>
                      <a:pt x="606" y="69"/>
                      <a:pt x="588" y="46"/>
                      <a:pt x="565" y="46"/>
                    </a:cubicBezTo>
                    <a:cubicBezTo>
                      <a:pt x="562" y="46"/>
                      <a:pt x="559" y="46"/>
                      <a:pt x="557" y="46"/>
                    </a:cubicBezTo>
                    <a:cubicBezTo>
                      <a:pt x="533" y="46"/>
                      <a:pt x="515" y="63"/>
                      <a:pt x="511" y="87"/>
                    </a:cubicBezTo>
                    <a:lnTo>
                      <a:pt x="430" y="769"/>
                    </a:lnTo>
                    <a:cubicBezTo>
                      <a:pt x="425" y="814"/>
                      <a:pt x="402" y="854"/>
                      <a:pt x="366" y="881"/>
                    </a:cubicBezTo>
                    <a:cubicBezTo>
                      <a:pt x="336" y="903"/>
                      <a:pt x="303" y="913"/>
                      <a:pt x="270" y="913"/>
                    </a:cubicBezTo>
                    <a:cubicBezTo>
                      <a:pt x="181" y="913"/>
                      <a:pt x="99" y="840"/>
                      <a:pt x="109" y="737"/>
                    </a:cubicBezTo>
                    <a:lnTo>
                      <a:pt x="177" y="51"/>
                    </a:lnTo>
                    <a:cubicBezTo>
                      <a:pt x="177" y="28"/>
                      <a:pt x="159" y="6"/>
                      <a:pt x="132" y="1"/>
                    </a:cubicBezTo>
                    <a:cubicBezTo>
                      <a:pt x="130" y="1"/>
                      <a:pt x="128" y="1"/>
                      <a:pt x="126"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1099;p27">
                <a:extLst>
                  <a:ext uri="{FF2B5EF4-FFF2-40B4-BE49-F238E27FC236}">
                    <a16:creationId xmlns:a16="http://schemas.microsoft.com/office/drawing/2014/main" id="{239D4099-6B5E-11BD-584F-0D416CF28415}"/>
                  </a:ext>
                </a:extLst>
              </p:cNvPr>
              <p:cNvSpPr/>
              <p:nvPr/>
            </p:nvSpPr>
            <p:spPr>
              <a:xfrm>
                <a:off x="1731452" y="4491755"/>
                <a:ext cx="121622" cy="79391"/>
              </a:xfrm>
              <a:custGeom>
                <a:avLst/>
                <a:gdLst/>
                <a:ahLst/>
                <a:cxnLst/>
                <a:rect l="l" t="t" r="r" b="b"/>
                <a:pathLst>
                  <a:path w="3237" h="2113" extrusionOk="0">
                    <a:moveTo>
                      <a:pt x="1467" y="0"/>
                    </a:moveTo>
                    <a:lnTo>
                      <a:pt x="1440" y="619"/>
                    </a:lnTo>
                    <a:lnTo>
                      <a:pt x="1431" y="826"/>
                    </a:lnTo>
                    <a:lnTo>
                      <a:pt x="0" y="2113"/>
                    </a:lnTo>
                    <a:lnTo>
                      <a:pt x="3124" y="1639"/>
                    </a:lnTo>
                    <a:lnTo>
                      <a:pt x="3191" y="718"/>
                    </a:lnTo>
                    <a:lnTo>
                      <a:pt x="3237" y="41"/>
                    </a:lnTo>
                    <a:lnTo>
                      <a:pt x="3237" y="41"/>
                    </a:lnTo>
                    <a:cubicBezTo>
                      <a:pt x="2926" y="48"/>
                      <a:pt x="2618" y="104"/>
                      <a:pt x="2301" y="104"/>
                    </a:cubicBezTo>
                    <a:cubicBezTo>
                      <a:pt x="2231" y="104"/>
                      <a:pt x="2161" y="102"/>
                      <a:pt x="2090" y="95"/>
                    </a:cubicBezTo>
                    <a:cubicBezTo>
                      <a:pt x="1878" y="77"/>
                      <a:pt x="1670" y="46"/>
                      <a:pt x="1467" y="0"/>
                    </a:cubicBez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1100;p27">
                <a:extLst>
                  <a:ext uri="{FF2B5EF4-FFF2-40B4-BE49-F238E27FC236}">
                    <a16:creationId xmlns:a16="http://schemas.microsoft.com/office/drawing/2014/main" id="{8457FF35-A7C3-9153-3046-7416B275ADDE}"/>
                  </a:ext>
                </a:extLst>
              </p:cNvPr>
              <p:cNvSpPr/>
              <p:nvPr/>
            </p:nvSpPr>
            <p:spPr>
              <a:xfrm>
                <a:off x="2071477" y="4368144"/>
                <a:ext cx="104677" cy="137891"/>
              </a:xfrm>
              <a:custGeom>
                <a:avLst/>
                <a:gdLst/>
                <a:ahLst/>
                <a:cxnLst/>
                <a:rect l="l" t="t" r="r" b="b"/>
                <a:pathLst>
                  <a:path w="2786" h="3670" extrusionOk="0">
                    <a:moveTo>
                      <a:pt x="822" y="0"/>
                    </a:moveTo>
                    <a:cubicBezTo>
                      <a:pt x="677" y="456"/>
                      <a:pt x="506" y="903"/>
                      <a:pt x="253" y="1309"/>
                    </a:cubicBezTo>
                    <a:cubicBezTo>
                      <a:pt x="172" y="1435"/>
                      <a:pt x="86" y="1562"/>
                      <a:pt x="0" y="1684"/>
                    </a:cubicBezTo>
                    <a:lnTo>
                      <a:pt x="1255" y="2054"/>
                    </a:lnTo>
                    <a:lnTo>
                      <a:pt x="1584" y="2149"/>
                    </a:lnTo>
                    <a:lnTo>
                      <a:pt x="2081" y="3670"/>
                    </a:lnTo>
                    <a:lnTo>
                      <a:pt x="2785" y="695"/>
                    </a:lnTo>
                    <a:lnTo>
                      <a:pt x="1774" y="339"/>
                    </a:lnTo>
                    <a:lnTo>
                      <a:pt x="822" y="0"/>
                    </a:lnTo>
                    <a:close/>
                  </a:path>
                </a:pathLst>
              </a:custGeom>
              <a:solidFill>
                <a:srgbClr val="FF96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101;p27">
                <a:extLst>
                  <a:ext uri="{FF2B5EF4-FFF2-40B4-BE49-F238E27FC236}">
                    <a16:creationId xmlns:a16="http://schemas.microsoft.com/office/drawing/2014/main" id="{F3286554-B55A-7CF3-F7B4-6FB5425EE65C}"/>
                  </a:ext>
                </a:extLst>
              </p:cNvPr>
              <p:cNvSpPr/>
              <p:nvPr/>
            </p:nvSpPr>
            <p:spPr>
              <a:xfrm>
                <a:off x="1731452" y="4514975"/>
                <a:ext cx="119931" cy="56171"/>
              </a:xfrm>
              <a:custGeom>
                <a:avLst/>
                <a:gdLst/>
                <a:ahLst/>
                <a:cxnLst/>
                <a:rect l="l" t="t" r="r" b="b"/>
                <a:pathLst>
                  <a:path w="3192" h="1495" extrusionOk="0">
                    <a:moveTo>
                      <a:pt x="1445" y="1"/>
                    </a:moveTo>
                    <a:lnTo>
                      <a:pt x="1436" y="208"/>
                    </a:lnTo>
                    <a:lnTo>
                      <a:pt x="0" y="1495"/>
                    </a:lnTo>
                    <a:lnTo>
                      <a:pt x="3124" y="1021"/>
                    </a:lnTo>
                    <a:lnTo>
                      <a:pt x="3191" y="100"/>
                    </a:lnTo>
                    <a:lnTo>
                      <a:pt x="3191" y="100"/>
                    </a:lnTo>
                    <a:cubicBezTo>
                      <a:pt x="3028" y="155"/>
                      <a:pt x="2852" y="177"/>
                      <a:pt x="2672" y="177"/>
                    </a:cubicBezTo>
                    <a:cubicBezTo>
                      <a:pt x="2470" y="177"/>
                      <a:pt x="2264" y="150"/>
                      <a:pt x="2068" y="114"/>
                    </a:cubicBezTo>
                    <a:cubicBezTo>
                      <a:pt x="1864" y="78"/>
                      <a:pt x="1652" y="32"/>
                      <a:pt x="1445" y="1"/>
                    </a:cubicBez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1102;p27">
                <a:extLst>
                  <a:ext uri="{FF2B5EF4-FFF2-40B4-BE49-F238E27FC236}">
                    <a16:creationId xmlns:a16="http://schemas.microsoft.com/office/drawing/2014/main" id="{6955E7ED-B1A9-682F-557F-8E4B27484E5C}"/>
                  </a:ext>
                </a:extLst>
              </p:cNvPr>
              <p:cNvSpPr/>
              <p:nvPr/>
            </p:nvSpPr>
            <p:spPr>
              <a:xfrm>
                <a:off x="2118592" y="4380843"/>
                <a:ext cx="57561" cy="125192"/>
              </a:xfrm>
              <a:custGeom>
                <a:avLst/>
                <a:gdLst/>
                <a:ahLst/>
                <a:cxnLst/>
                <a:rect l="l" t="t" r="r" b="b"/>
                <a:pathLst>
                  <a:path w="1532" h="3332" extrusionOk="0">
                    <a:moveTo>
                      <a:pt x="520" y="1"/>
                    </a:moveTo>
                    <a:cubicBezTo>
                      <a:pt x="466" y="461"/>
                      <a:pt x="344" y="912"/>
                      <a:pt x="168" y="1341"/>
                    </a:cubicBezTo>
                    <a:cubicBezTo>
                      <a:pt x="114" y="1467"/>
                      <a:pt x="55" y="1594"/>
                      <a:pt x="1" y="1716"/>
                    </a:cubicBezTo>
                    <a:lnTo>
                      <a:pt x="330" y="1811"/>
                    </a:lnTo>
                    <a:lnTo>
                      <a:pt x="827" y="3332"/>
                    </a:lnTo>
                    <a:lnTo>
                      <a:pt x="1531" y="357"/>
                    </a:lnTo>
                    <a:lnTo>
                      <a:pt x="520" y="1"/>
                    </a:lnTo>
                    <a:close/>
                  </a:path>
                </a:pathLst>
              </a:custGeom>
              <a:solidFill>
                <a:srgbClr val="FFFDF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1103;p27">
                <a:extLst>
                  <a:ext uri="{FF2B5EF4-FFF2-40B4-BE49-F238E27FC236}">
                    <a16:creationId xmlns:a16="http://schemas.microsoft.com/office/drawing/2014/main" id="{AE765F5D-C8C9-A4FD-4CEE-A9387ECFBD5C}"/>
                  </a:ext>
                </a:extLst>
              </p:cNvPr>
              <p:cNvSpPr/>
              <p:nvPr/>
            </p:nvSpPr>
            <p:spPr>
              <a:xfrm>
                <a:off x="1813171" y="3944485"/>
                <a:ext cx="112154" cy="77888"/>
              </a:xfrm>
              <a:custGeom>
                <a:avLst/>
                <a:gdLst/>
                <a:ahLst/>
                <a:cxnLst/>
                <a:rect l="l" t="t" r="r" b="b"/>
                <a:pathLst>
                  <a:path w="2985" h="2073" extrusionOk="0">
                    <a:moveTo>
                      <a:pt x="434" y="1"/>
                    </a:moveTo>
                    <a:cubicBezTo>
                      <a:pt x="415" y="1"/>
                      <a:pt x="396" y="12"/>
                      <a:pt x="389" y="37"/>
                    </a:cubicBezTo>
                    <a:cubicBezTo>
                      <a:pt x="375" y="91"/>
                      <a:pt x="1" y="1414"/>
                      <a:pt x="267" y="1892"/>
                    </a:cubicBezTo>
                    <a:cubicBezTo>
                      <a:pt x="308" y="1969"/>
                      <a:pt x="380" y="2032"/>
                      <a:pt x="466" y="2055"/>
                    </a:cubicBezTo>
                    <a:cubicBezTo>
                      <a:pt x="502" y="2064"/>
                      <a:pt x="538" y="2073"/>
                      <a:pt x="574" y="2073"/>
                    </a:cubicBezTo>
                    <a:cubicBezTo>
                      <a:pt x="646" y="2068"/>
                      <a:pt x="719" y="2050"/>
                      <a:pt x="782" y="2014"/>
                    </a:cubicBezTo>
                    <a:cubicBezTo>
                      <a:pt x="1080" y="1843"/>
                      <a:pt x="1269" y="1328"/>
                      <a:pt x="1350" y="1071"/>
                    </a:cubicBezTo>
                    <a:cubicBezTo>
                      <a:pt x="1441" y="1323"/>
                      <a:pt x="1662" y="1820"/>
                      <a:pt x="1978" y="1951"/>
                    </a:cubicBezTo>
                    <a:cubicBezTo>
                      <a:pt x="2029" y="1972"/>
                      <a:pt x="2084" y="1982"/>
                      <a:pt x="2139" y="1982"/>
                    </a:cubicBezTo>
                    <a:cubicBezTo>
                      <a:pt x="2213" y="1982"/>
                      <a:pt x="2287" y="1963"/>
                      <a:pt x="2352" y="1924"/>
                    </a:cubicBezTo>
                    <a:cubicBezTo>
                      <a:pt x="2984" y="1581"/>
                      <a:pt x="2384" y="195"/>
                      <a:pt x="2361" y="141"/>
                    </a:cubicBezTo>
                    <a:cubicBezTo>
                      <a:pt x="2352" y="120"/>
                      <a:pt x="2335" y="111"/>
                      <a:pt x="2318" y="111"/>
                    </a:cubicBezTo>
                    <a:cubicBezTo>
                      <a:pt x="2287" y="111"/>
                      <a:pt x="2258" y="139"/>
                      <a:pt x="2276" y="177"/>
                    </a:cubicBezTo>
                    <a:cubicBezTo>
                      <a:pt x="2280" y="191"/>
                      <a:pt x="2863" y="1540"/>
                      <a:pt x="2307" y="1843"/>
                    </a:cubicBezTo>
                    <a:cubicBezTo>
                      <a:pt x="2257" y="1874"/>
                      <a:pt x="2198" y="1890"/>
                      <a:pt x="2139" y="1890"/>
                    </a:cubicBezTo>
                    <a:cubicBezTo>
                      <a:pt x="2096" y="1890"/>
                      <a:pt x="2053" y="1882"/>
                      <a:pt x="2014" y="1865"/>
                    </a:cubicBezTo>
                    <a:cubicBezTo>
                      <a:pt x="1639" y="1707"/>
                      <a:pt x="1396" y="908"/>
                      <a:pt x="1396" y="899"/>
                    </a:cubicBezTo>
                    <a:cubicBezTo>
                      <a:pt x="1389" y="877"/>
                      <a:pt x="1368" y="865"/>
                      <a:pt x="1349" y="865"/>
                    </a:cubicBezTo>
                    <a:cubicBezTo>
                      <a:pt x="1329" y="865"/>
                      <a:pt x="1310" y="877"/>
                      <a:pt x="1305" y="899"/>
                    </a:cubicBezTo>
                    <a:cubicBezTo>
                      <a:pt x="1301" y="908"/>
                      <a:pt x="1093" y="1725"/>
                      <a:pt x="737" y="1933"/>
                    </a:cubicBezTo>
                    <a:cubicBezTo>
                      <a:pt x="690" y="1962"/>
                      <a:pt x="635" y="1976"/>
                      <a:pt x="580" y="1976"/>
                    </a:cubicBezTo>
                    <a:cubicBezTo>
                      <a:pt x="551" y="1976"/>
                      <a:pt x="521" y="1972"/>
                      <a:pt x="493" y="1964"/>
                    </a:cubicBezTo>
                    <a:cubicBezTo>
                      <a:pt x="430" y="1946"/>
                      <a:pt x="380" y="1901"/>
                      <a:pt x="348" y="1847"/>
                    </a:cubicBezTo>
                    <a:cubicBezTo>
                      <a:pt x="105" y="1405"/>
                      <a:pt x="479" y="73"/>
                      <a:pt x="479" y="60"/>
                    </a:cubicBezTo>
                    <a:cubicBezTo>
                      <a:pt x="490" y="25"/>
                      <a:pt x="462" y="1"/>
                      <a:pt x="434" y="1"/>
                    </a:cubicBezTo>
                    <a:close/>
                  </a:path>
                </a:pathLst>
              </a:custGeom>
              <a:solidFill>
                <a:srgbClr val="3803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6" name="Google Shape;1686;p45">
            <a:extLst>
              <a:ext uri="{FF2B5EF4-FFF2-40B4-BE49-F238E27FC236}">
                <a16:creationId xmlns:a16="http://schemas.microsoft.com/office/drawing/2014/main" id="{FE28F37F-AE33-0662-9D32-8DFA4D928F06}"/>
              </a:ext>
            </a:extLst>
          </p:cNvPr>
          <p:cNvGrpSpPr/>
          <p:nvPr/>
        </p:nvGrpSpPr>
        <p:grpSpPr>
          <a:xfrm>
            <a:off x="4462463" y="3039935"/>
            <a:ext cx="1578965" cy="1984931"/>
            <a:chOff x="547725" y="1932812"/>
            <a:chExt cx="1834945" cy="2142788"/>
          </a:xfrm>
        </p:grpSpPr>
        <p:sp>
          <p:nvSpPr>
            <p:cNvPr id="57" name="Google Shape;1687;p45">
              <a:extLst>
                <a:ext uri="{FF2B5EF4-FFF2-40B4-BE49-F238E27FC236}">
                  <a16:creationId xmlns:a16="http://schemas.microsoft.com/office/drawing/2014/main" id="{109754AB-9509-EE1F-31DA-F483BC615234}"/>
                </a:ext>
              </a:extLst>
            </p:cNvPr>
            <p:cNvSpPr/>
            <p:nvPr/>
          </p:nvSpPr>
          <p:spPr>
            <a:xfrm>
              <a:off x="957938" y="2543834"/>
              <a:ext cx="188476" cy="141902"/>
            </a:xfrm>
            <a:custGeom>
              <a:avLst/>
              <a:gdLst/>
              <a:ahLst/>
              <a:cxnLst/>
              <a:rect l="l" t="t" r="r" b="b"/>
              <a:pathLst>
                <a:path w="2618" h="1971" extrusionOk="0">
                  <a:moveTo>
                    <a:pt x="1318" y="1"/>
                  </a:moveTo>
                  <a:cubicBezTo>
                    <a:pt x="1147" y="1"/>
                    <a:pt x="973" y="34"/>
                    <a:pt x="808" y="104"/>
                  </a:cubicBezTo>
                  <a:cubicBezTo>
                    <a:pt x="237" y="341"/>
                    <a:pt x="0" y="932"/>
                    <a:pt x="279" y="1420"/>
                  </a:cubicBezTo>
                  <a:cubicBezTo>
                    <a:pt x="473" y="1769"/>
                    <a:pt x="882" y="1971"/>
                    <a:pt x="1308" y="1971"/>
                  </a:cubicBezTo>
                  <a:cubicBezTo>
                    <a:pt x="1477" y="1971"/>
                    <a:pt x="1648" y="1939"/>
                    <a:pt x="1810" y="1872"/>
                  </a:cubicBezTo>
                  <a:cubicBezTo>
                    <a:pt x="2373" y="1628"/>
                    <a:pt x="2617" y="1037"/>
                    <a:pt x="2338" y="550"/>
                  </a:cubicBezTo>
                  <a:cubicBezTo>
                    <a:pt x="2146" y="202"/>
                    <a:pt x="1741" y="1"/>
                    <a:pt x="1318"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688;p45">
              <a:extLst>
                <a:ext uri="{FF2B5EF4-FFF2-40B4-BE49-F238E27FC236}">
                  <a16:creationId xmlns:a16="http://schemas.microsoft.com/office/drawing/2014/main" id="{DA3BA61E-E8B9-768E-F8FB-7D5F92B48CA6}"/>
                </a:ext>
              </a:extLst>
            </p:cNvPr>
            <p:cNvSpPr/>
            <p:nvPr/>
          </p:nvSpPr>
          <p:spPr>
            <a:xfrm>
              <a:off x="1933293" y="3790931"/>
              <a:ext cx="292146" cy="238015"/>
            </a:xfrm>
            <a:custGeom>
              <a:avLst/>
              <a:gdLst/>
              <a:ahLst/>
              <a:cxnLst/>
              <a:rect l="l" t="t" r="r" b="b"/>
              <a:pathLst>
                <a:path w="4058" h="3306" extrusionOk="0">
                  <a:moveTo>
                    <a:pt x="3435" y="1"/>
                  </a:moveTo>
                  <a:cubicBezTo>
                    <a:pt x="3114" y="1"/>
                    <a:pt x="2657" y="133"/>
                    <a:pt x="2227" y="290"/>
                  </a:cubicBezTo>
                  <a:cubicBezTo>
                    <a:pt x="1623" y="512"/>
                    <a:pt x="1080" y="776"/>
                    <a:pt x="1080" y="776"/>
                  </a:cubicBezTo>
                  <a:lnTo>
                    <a:pt x="1" y="2057"/>
                  </a:lnTo>
                  <a:cubicBezTo>
                    <a:pt x="1" y="2057"/>
                    <a:pt x="43" y="2864"/>
                    <a:pt x="313" y="3184"/>
                  </a:cubicBezTo>
                  <a:cubicBezTo>
                    <a:pt x="377" y="3259"/>
                    <a:pt x="456" y="3305"/>
                    <a:pt x="551" y="3305"/>
                  </a:cubicBezTo>
                  <a:cubicBezTo>
                    <a:pt x="590" y="3305"/>
                    <a:pt x="631" y="3298"/>
                    <a:pt x="676" y="3281"/>
                  </a:cubicBezTo>
                  <a:cubicBezTo>
                    <a:pt x="1273" y="3072"/>
                    <a:pt x="4057" y="965"/>
                    <a:pt x="3869" y="242"/>
                  </a:cubicBezTo>
                  <a:cubicBezTo>
                    <a:pt x="3849" y="172"/>
                    <a:pt x="3814" y="123"/>
                    <a:pt x="3758" y="81"/>
                  </a:cubicBezTo>
                  <a:cubicBezTo>
                    <a:pt x="3684" y="25"/>
                    <a:pt x="3571" y="1"/>
                    <a:pt x="3435" y="1"/>
                  </a:cubicBez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689;p45">
              <a:extLst>
                <a:ext uri="{FF2B5EF4-FFF2-40B4-BE49-F238E27FC236}">
                  <a16:creationId xmlns:a16="http://schemas.microsoft.com/office/drawing/2014/main" id="{0F6D44FC-9481-1C75-3711-A4255E0BD3FF}"/>
                </a:ext>
              </a:extLst>
            </p:cNvPr>
            <p:cNvSpPr/>
            <p:nvPr/>
          </p:nvSpPr>
          <p:spPr>
            <a:xfrm>
              <a:off x="1955826" y="3796763"/>
              <a:ext cx="269612" cy="232184"/>
            </a:xfrm>
            <a:custGeom>
              <a:avLst/>
              <a:gdLst/>
              <a:ahLst/>
              <a:cxnLst/>
              <a:rect l="l" t="t" r="r" b="b"/>
              <a:pathLst>
                <a:path w="3745" h="3225" extrusionOk="0">
                  <a:moveTo>
                    <a:pt x="3445" y="0"/>
                  </a:moveTo>
                  <a:cubicBezTo>
                    <a:pt x="3070" y="598"/>
                    <a:pt x="2019" y="1998"/>
                    <a:pt x="0" y="3103"/>
                  </a:cubicBezTo>
                  <a:cubicBezTo>
                    <a:pt x="64" y="3178"/>
                    <a:pt x="143" y="3224"/>
                    <a:pt x="238" y="3224"/>
                  </a:cubicBezTo>
                  <a:cubicBezTo>
                    <a:pt x="277" y="3224"/>
                    <a:pt x="318" y="3217"/>
                    <a:pt x="363" y="3200"/>
                  </a:cubicBezTo>
                  <a:cubicBezTo>
                    <a:pt x="960" y="2991"/>
                    <a:pt x="3744" y="884"/>
                    <a:pt x="3556" y="161"/>
                  </a:cubicBezTo>
                  <a:cubicBezTo>
                    <a:pt x="3536" y="91"/>
                    <a:pt x="3501" y="42"/>
                    <a:pt x="3445"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690;p45">
              <a:extLst>
                <a:ext uri="{FF2B5EF4-FFF2-40B4-BE49-F238E27FC236}">
                  <a16:creationId xmlns:a16="http://schemas.microsoft.com/office/drawing/2014/main" id="{F1F26763-3C9E-E833-B726-1A9906687452}"/>
                </a:ext>
              </a:extLst>
            </p:cNvPr>
            <p:cNvSpPr/>
            <p:nvPr/>
          </p:nvSpPr>
          <p:spPr>
            <a:xfrm>
              <a:off x="2033506" y="3824049"/>
              <a:ext cx="23470" cy="61628"/>
            </a:xfrm>
            <a:custGeom>
              <a:avLst/>
              <a:gdLst/>
              <a:ahLst/>
              <a:cxnLst/>
              <a:rect l="l" t="t" r="r" b="b"/>
              <a:pathLst>
                <a:path w="326" h="856" extrusionOk="0">
                  <a:moveTo>
                    <a:pt x="214" y="0"/>
                  </a:moveTo>
                  <a:cubicBezTo>
                    <a:pt x="169" y="0"/>
                    <a:pt x="123" y="26"/>
                    <a:pt x="105" y="81"/>
                  </a:cubicBezTo>
                  <a:cubicBezTo>
                    <a:pt x="35" y="309"/>
                    <a:pt x="0" y="547"/>
                    <a:pt x="70" y="775"/>
                  </a:cubicBezTo>
                  <a:cubicBezTo>
                    <a:pt x="88" y="832"/>
                    <a:pt x="128" y="855"/>
                    <a:pt x="170" y="855"/>
                  </a:cubicBezTo>
                  <a:cubicBezTo>
                    <a:pt x="242" y="855"/>
                    <a:pt x="319" y="785"/>
                    <a:pt x="292" y="692"/>
                  </a:cubicBezTo>
                  <a:cubicBezTo>
                    <a:pt x="237" y="498"/>
                    <a:pt x="279" y="309"/>
                    <a:pt x="314" y="122"/>
                  </a:cubicBezTo>
                  <a:cubicBezTo>
                    <a:pt x="325" y="43"/>
                    <a:pt x="271" y="0"/>
                    <a:pt x="214"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691;p45">
              <a:extLst>
                <a:ext uri="{FF2B5EF4-FFF2-40B4-BE49-F238E27FC236}">
                  <a16:creationId xmlns:a16="http://schemas.microsoft.com/office/drawing/2014/main" id="{E0F22607-854F-1181-452D-94397A5E6D6F}"/>
                </a:ext>
              </a:extLst>
            </p:cNvPr>
            <p:cNvSpPr/>
            <p:nvPr/>
          </p:nvSpPr>
          <p:spPr>
            <a:xfrm>
              <a:off x="2064031" y="3813034"/>
              <a:ext cx="22534" cy="61340"/>
            </a:xfrm>
            <a:custGeom>
              <a:avLst/>
              <a:gdLst/>
              <a:ahLst/>
              <a:cxnLst/>
              <a:rect l="l" t="t" r="r" b="b"/>
              <a:pathLst>
                <a:path w="313" h="852" extrusionOk="0">
                  <a:moveTo>
                    <a:pt x="190" y="1"/>
                  </a:moveTo>
                  <a:cubicBezTo>
                    <a:pt x="142" y="1"/>
                    <a:pt x="92" y="30"/>
                    <a:pt x="77" y="93"/>
                  </a:cubicBezTo>
                  <a:cubicBezTo>
                    <a:pt x="22" y="302"/>
                    <a:pt x="0" y="519"/>
                    <a:pt x="22" y="741"/>
                  </a:cubicBezTo>
                  <a:cubicBezTo>
                    <a:pt x="25" y="816"/>
                    <a:pt x="80" y="851"/>
                    <a:pt x="136" y="851"/>
                  </a:cubicBezTo>
                  <a:cubicBezTo>
                    <a:pt x="200" y="851"/>
                    <a:pt x="265" y="805"/>
                    <a:pt x="257" y="720"/>
                  </a:cubicBezTo>
                  <a:cubicBezTo>
                    <a:pt x="244" y="526"/>
                    <a:pt x="257" y="330"/>
                    <a:pt x="292" y="135"/>
                  </a:cubicBezTo>
                  <a:cubicBezTo>
                    <a:pt x="312" y="49"/>
                    <a:pt x="252" y="1"/>
                    <a:pt x="190"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1692;p45">
              <a:extLst>
                <a:ext uri="{FF2B5EF4-FFF2-40B4-BE49-F238E27FC236}">
                  <a16:creationId xmlns:a16="http://schemas.microsoft.com/office/drawing/2014/main" id="{BB1BCA11-76BF-2360-5197-33E7BD57730F}"/>
                </a:ext>
              </a:extLst>
            </p:cNvPr>
            <p:cNvSpPr/>
            <p:nvPr/>
          </p:nvSpPr>
          <p:spPr>
            <a:xfrm>
              <a:off x="2092180" y="3803315"/>
              <a:ext cx="19006" cy="61772"/>
            </a:xfrm>
            <a:custGeom>
              <a:avLst/>
              <a:gdLst/>
              <a:ahLst/>
              <a:cxnLst/>
              <a:rect l="l" t="t" r="r" b="b"/>
              <a:pathLst>
                <a:path w="264" h="858" extrusionOk="0">
                  <a:moveTo>
                    <a:pt x="159" y="1"/>
                  </a:moveTo>
                  <a:cubicBezTo>
                    <a:pt x="128" y="1"/>
                    <a:pt x="98" y="15"/>
                    <a:pt x="84" y="48"/>
                  </a:cubicBezTo>
                  <a:cubicBezTo>
                    <a:pt x="0" y="257"/>
                    <a:pt x="7" y="529"/>
                    <a:pt x="27" y="758"/>
                  </a:cubicBezTo>
                  <a:cubicBezTo>
                    <a:pt x="34" y="826"/>
                    <a:pt x="85" y="858"/>
                    <a:pt x="137" y="858"/>
                  </a:cubicBezTo>
                  <a:cubicBezTo>
                    <a:pt x="197" y="858"/>
                    <a:pt x="258" y="816"/>
                    <a:pt x="251" y="738"/>
                  </a:cubicBezTo>
                  <a:cubicBezTo>
                    <a:pt x="229" y="514"/>
                    <a:pt x="264" y="298"/>
                    <a:pt x="251" y="76"/>
                  </a:cubicBezTo>
                  <a:cubicBezTo>
                    <a:pt x="246" y="28"/>
                    <a:pt x="202" y="1"/>
                    <a:pt x="159"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1693;p45">
              <a:extLst>
                <a:ext uri="{FF2B5EF4-FFF2-40B4-BE49-F238E27FC236}">
                  <a16:creationId xmlns:a16="http://schemas.microsoft.com/office/drawing/2014/main" id="{8F367B61-DD17-E994-0C37-F736513B68F9}"/>
                </a:ext>
              </a:extLst>
            </p:cNvPr>
            <p:cNvSpPr/>
            <p:nvPr/>
          </p:nvSpPr>
          <p:spPr>
            <a:xfrm>
              <a:off x="1633228" y="3462058"/>
              <a:ext cx="392863" cy="479559"/>
            </a:xfrm>
            <a:custGeom>
              <a:avLst/>
              <a:gdLst/>
              <a:ahLst/>
              <a:cxnLst/>
              <a:rect l="l" t="t" r="r" b="b"/>
              <a:pathLst>
                <a:path w="5457" h="6661" extrusionOk="0">
                  <a:moveTo>
                    <a:pt x="1838" y="0"/>
                  </a:moveTo>
                  <a:lnTo>
                    <a:pt x="1" y="1615"/>
                  </a:lnTo>
                  <a:lnTo>
                    <a:pt x="1135" y="2964"/>
                  </a:lnTo>
                  <a:lnTo>
                    <a:pt x="1141" y="2964"/>
                  </a:lnTo>
                  <a:lnTo>
                    <a:pt x="1372" y="3243"/>
                  </a:lnTo>
                  <a:cubicBezTo>
                    <a:pt x="1372" y="3243"/>
                    <a:pt x="2075" y="4085"/>
                    <a:pt x="2776" y="4942"/>
                  </a:cubicBezTo>
                  <a:cubicBezTo>
                    <a:pt x="3473" y="5797"/>
                    <a:pt x="4169" y="6660"/>
                    <a:pt x="4169" y="6660"/>
                  </a:cubicBezTo>
                  <a:cubicBezTo>
                    <a:pt x="4725" y="6291"/>
                    <a:pt x="5072" y="5880"/>
                    <a:pt x="5457" y="5241"/>
                  </a:cubicBezTo>
                  <a:cubicBezTo>
                    <a:pt x="5457" y="5241"/>
                    <a:pt x="4879" y="4384"/>
                    <a:pt x="4294" y="3522"/>
                  </a:cubicBezTo>
                  <a:cubicBezTo>
                    <a:pt x="3710" y="2665"/>
                    <a:pt x="3118" y="1810"/>
                    <a:pt x="3118" y="1810"/>
                  </a:cubicBezTo>
                  <a:lnTo>
                    <a:pt x="2910" y="1518"/>
                  </a:lnTo>
                  <a:lnTo>
                    <a:pt x="2901" y="1503"/>
                  </a:lnTo>
                  <a:lnTo>
                    <a:pt x="1838" y="0"/>
                  </a:ln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1694;p45">
              <a:extLst>
                <a:ext uri="{FF2B5EF4-FFF2-40B4-BE49-F238E27FC236}">
                  <a16:creationId xmlns:a16="http://schemas.microsoft.com/office/drawing/2014/main" id="{46839D58-A83D-2F54-C0D8-43BAB05B3281}"/>
                </a:ext>
              </a:extLst>
            </p:cNvPr>
            <p:cNvSpPr/>
            <p:nvPr/>
          </p:nvSpPr>
          <p:spPr>
            <a:xfrm>
              <a:off x="906824" y="3915915"/>
              <a:ext cx="371841" cy="159685"/>
            </a:xfrm>
            <a:custGeom>
              <a:avLst/>
              <a:gdLst/>
              <a:ahLst/>
              <a:cxnLst/>
              <a:rect l="l" t="t" r="r" b="b"/>
              <a:pathLst>
                <a:path w="5165" h="2218" extrusionOk="0">
                  <a:moveTo>
                    <a:pt x="2569" y="0"/>
                  </a:moveTo>
                  <a:cubicBezTo>
                    <a:pt x="2569" y="0"/>
                    <a:pt x="1943" y="259"/>
                    <a:pt x="1310" y="607"/>
                  </a:cubicBezTo>
                  <a:cubicBezTo>
                    <a:pt x="675" y="954"/>
                    <a:pt x="42" y="1386"/>
                    <a:pt x="7" y="1727"/>
                  </a:cubicBezTo>
                  <a:cubicBezTo>
                    <a:pt x="0" y="1804"/>
                    <a:pt x="22" y="1872"/>
                    <a:pt x="64" y="1943"/>
                  </a:cubicBezTo>
                  <a:cubicBezTo>
                    <a:pt x="198" y="2141"/>
                    <a:pt x="611" y="2217"/>
                    <a:pt x="1145" y="2217"/>
                  </a:cubicBezTo>
                  <a:cubicBezTo>
                    <a:pt x="2463" y="2217"/>
                    <a:pt x="4521" y="1752"/>
                    <a:pt x="4962" y="1503"/>
                  </a:cubicBezTo>
                  <a:cubicBezTo>
                    <a:pt x="5116" y="1420"/>
                    <a:pt x="5164" y="1281"/>
                    <a:pt x="5136" y="1128"/>
                  </a:cubicBezTo>
                  <a:cubicBezTo>
                    <a:pt x="5074" y="668"/>
                    <a:pt x="4426" y="35"/>
                    <a:pt x="4426" y="35"/>
                  </a:cubicBezTo>
                  <a:lnTo>
                    <a:pt x="2569" y="0"/>
                  </a:lnTo>
                  <a:close/>
                </a:path>
              </a:pathLst>
            </a:custGeom>
            <a:solidFill>
              <a:srgbClr val="1247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1695;p45">
              <a:extLst>
                <a:ext uri="{FF2B5EF4-FFF2-40B4-BE49-F238E27FC236}">
                  <a16:creationId xmlns:a16="http://schemas.microsoft.com/office/drawing/2014/main" id="{E1F17213-011B-2BBA-8077-86DEB784F7AA}"/>
                </a:ext>
              </a:extLst>
            </p:cNvPr>
            <p:cNvSpPr/>
            <p:nvPr/>
          </p:nvSpPr>
          <p:spPr>
            <a:xfrm>
              <a:off x="906824" y="3997053"/>
              <a:ext cx="371841" cy="78547"/>
            </a:xfrm>
            <a:custGeom>
              <a:avLst/>
              <a:gdLst/>
              <a:ahLst/>
              <a:cxnLst/>
              <a:rect l="l" t="t" r="r" b="b"/>
              <a:pathLst>
                <a:path w="5165" h="1091" extrusionOk="0">
                  <a:moveTo>
                    <a:pt x="5136" y="1"/>
                  </a:moveTo>
                  <a:cubicBezTo>
                    <a:pt x="3629" y="555"/>
                    <a:pt x="2304" y="702"/>
                    <a:pt x="1332" y="702"/>
                  </a:cubicBezTo>
                  <a:cubicBezTo>
                    <a:pt x="753" y="702"/>
                    <a:pt x="299" y="649"/>
                    <a:pt x="7" y="600"/>
                  </a:cubicBezTo>
                  <a:lnTo>
                    <a:pt x="7" y="600"/>
                  </a:lnTo>
                  <a:cubicBezTo>
                    <a:pt x="0" y="677"/>
                    <a:pt x="22" y="745"/>
                    <a:pt x="64" y="816"/>
                  </a:cubicBezTo>
                  <a:cubicBezTo>
                    <a:pt x="198" y="1014"/>
                    <a:pt x="611" y="1090"/>
                    <a:pt x="1145" y="1090"/>
                  </a:cubicBezTo>
                  <a:cubicBezTo>
                    <a:pt x="2463" y="1090"/>
                    <a:pt x="4521" y="625"/>
                    <a:pt x="4962" y="376"/>
                  </a:cubicBezTo>
                  <a:cubicBezTo>
                    <a:pt x="5116" y="293"/>
                    <a:pt x="5164" y="154"/>
                    <a:pt x="5136"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1696;p45">
              <a:extLst>
                <a:ext uri="{FF2B5EF4-FFF2-40B4-BE49-F238E27FC236}">
                  <a16:creationId xmlns:a16="http://schemas.microsoft.com/office/drawing/2014/main" id="{DA26ECD9-3916-CB66-E02C-694DAD6A4841}"/>
                </a:ext>
              </a:extLst>
            </p:cNvPr>
            <p:cNvSpPr/>
            <p:nvPr/>
          </p:nvSpPr>
          <p:spPr>
            <a:xfrm>
              <a:off x="1037994" y="3928082"/>
              <a:ext cx="65153" cy="48885"/>
            </a:xfrm>
            <a:custGeom>
              <a:avLst/>
              <a:gdLst/>
              <a:ahLst/>
              <a:cxnLst/>
              <a:rect l="l" t="t" r="r" b="b"/>
              <a:pathLst>
                <a:path w="905" h="679" extrusionOk="0">
                  <a:moveTo>
                    <a:pt x="183" y="0"/>
                  </a:moveTo>
                  <a:cubicBezTo>
                    <a:pt x="75" y="0"/>
                    <a:pt x="1" y="143"/>
                    <a:pt x="121" y="207"/>
                  </a:cubicBezTo>
                  <a:cubicBezTo>
                    <a:pt x="308" y="319"/>
                    <a:pt x="490" y="431"/>
                    <a:pt x="607" y="611"/>
                  </a:cubicBezTo>
                  <a:cubicBezTo>
                    <a:pt x="638" y="659"/>
                    <a:pt x="684" y="679"/>
                    <a:pt x="728" y="679"/>
                  </a:cubicBezTo>
                  <a:cubicBezTo>
                    <a:pt x="820" y="679"/>
                    <a:pt x="905" y="592"/>
                    <a:pt x="844" y="493"/>
                  </a:cubicBezTo>
                  <a:cubicBezTo>
                    <a:pt x="705" y="257"/>
                    <a:pt x="481" y="117"/>
                    <a:pt x="239" y="13"/>
                  </a:cubicBezTo>
                  <a:cubicBezTo>
                    <a:pt x="220" y="4"/>
                    <a:pt x="201" y="0"/>
                    <a:pt x="183"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1697;p45">
              <a:extLst>
                <a:ext uri="{FF2B5EF4-FFF2-40B4-BE49-F238E27FC236}">
                  <a16:creationId xmlns:a16="http://schemas.microsoft.com/office/drawing/2014/main" id="{F6B1CADE-DF97-02C7-A3CF-04098A23A29B}"/>
                </a:ext>
              </a:extLst>
            </p:cNvPr>
            <p:cNvSpPr/>
            <p:nvPr/>
          </p:nvSpPr>
          <p:spPr>
            <a:xfrm>
              <a:off x="1007613" y="3943777"/>
              <a:ext cx="67025" cy="48669"/>
            </a:xfrm>
            <a:custGeom>
              <a:avLst/>
              <a:gdLst/>
              <a:ahLst/>
              <a:cxnLst/>
              <a:rect l="l" t="t" r="r" b="b"/>
              <a:pathLst>
                <a:path w="931" h="676" extrusionOk="0">
                  <a:moveTo>
                    <a:pt x="186" y="1"/>
                  </a:moveTo>
                  <a:cubicBezTo>
                    <a:pt x="72" y="1"/>
                    <a:pt x="0" y="161"/>
                    <a:pt x="125" y="226"/>
                  </a:cubicBezTo>
                  <a:cubicBezTo>
                    <a:pt x="319" y="338"/>
                    <a:pt x="486" y="470"/>
                    <a:pt x="646" y="630"/>
                  </a:cubicBezTo>
                  <a:cubicBezTo>
                    <a:pt x="675" y="662"/>
                    <a:pt x="708" y="675"/>
                    <a:pt x="739" y="675"/>
                  </a:cubicBezTo>
                  <a:cubicBezTo>
                    <a:pt x="840" y="675"/>
                    <a:pt x="930" y="544"/>
                    <a:pt x="835" y="448"/>
                  </a:cubicBezTo>
                  <a:cubicBezTo>
                    <a:pt x="661" y="268"/>
                    <a:pt x="472" y="129"/>
                    <a:pt x="250" y="17"/>
                  </a:cubicBezTo>
                  <a:cubicBezTo>
                    <a:pt x="228" y="6"/>
                    <a:pt x="206" y="1"/>
                    <a:pt x="186" y="1"/>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1698;p45">
              <a:extLst>
                <a:ext uri="{FF2B5EF4-FFF2-40B4-BE49-F238E27FC236}">
                  <a16:creationId xmlns:a16="http://schemas.microsoft.com/office/drawing/2014/main" id="{B530180F-AC6F-DFA2-A663-6C3C139F25B8}"/>
                </a:ext>
              </a:extLst>
            </p:cNvPr>
            <p:cNvSpPr/>
            <p:nvPr/>
          </p:nvSpPr>
          <p:spPr>
            <a:xfrm>
              <a:off x="982488" y="3959256"/>
              <a:ext cx="63209" cy="49749"/>
            </a:xfrm>
            <a:custGeom>
              <a:avLst/>
              <a:gdLst/>
              <a:ahLst/>
              <a:cxnLst/>
              <a:rect l="l" t="t" r="r" b="b"/>
              <a:pathLst>
                <a:path w="878" h="691" extrusionOk="0">
                  <a:moveTo>
                    <a:pt x="126" y="0"/>
                  </a:moveTo>
                  <a:cubicBezTo>
                    <a:pt x="50" y="0"/>
                    <a:pt x="0" y="102"/>
                    <a:pt x="63" y="165"/>
                  </a:cubicBezTo>
                  <a:cubicBezTo>
                    <a:pt x="237" y="339"/>
                    <a:pt x="439" y="471"/>
                    <a:pt x="613" y="651"/>
                  </a:cubicBezTo>
                  <a:cubicBezTo>
                    <a:pt x="639" y="679"/>
                    <a:pt x="669" y="691"/>
                    <a:pt x="699" y="691"/>
                  </a:cubicBezTo>
                  <a:cubicBezTo>
                    <a:pt x="793" y="691"/>
                    <a:pt x="877" y="568"/>
                    <a:pt x="786" y="477"/>
                  </a:cubicBezTo>
                  <a:cubicBezTo>
                    <a:pt x="613" y="297"/>
                    <a:pt x="397" y="88"/>
                    <a:pt x="153" y="5"/>
                  </a:cubicBezTo>
                  <a:cubicBezTo>
                    <a:pt x="144" y="2"/>
                    <a:pt x="135" y="0"/>
                    <a:pt x="126" y="0"/>
                  </a:cubicBezTo>
                  <a:close/>
                </a:path>
              </a:pathLst>
            </a:custGeom>
            <a:solidFill>
              <a:srgbClr val="FCDDB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1699;p45">
              <a:extLst>
                <a:ext uri="{FF2B5EF4-FFF2-40B4-BE49-F238E27FC236}">
                  <a16:creationId xmlns:a16="http://schemas.microsoft.com/office/drawing/2014/main" id="{74A2EB6E-E532-E2BE-351E-D7E7142BE000}"/>
                </a:ext>
              </a:extLst>
            </p:cNvPr>
            <p:cNvSpPr/>
            <p:nvPr/>
          </p:nvSpPr>
          <p:spPr>
            <a:xfrm>
              <a:off x="1012509" y="3452555"/>
              <a:ext cx="262629" cy="478551"/>
            </a:xfrm>
            <a:custGeom>
              <a:avLst/>
              <a:gdLst/>
              <a:ahLst/>
              <a:cxnLst/>
              <a:rect l="l" t="t" r="r" b="b"/>
              <a:pathLst>
                <a:path w="3648" h="6647" extrusionOk="0">
                  <a:moveTo>
                    <a:pt x="2054" y="0"/>
                  </a:moveTo>
                  <a:cubicBezTo>
                    <a:pt x="1378" y="585"/>
                    <a:pt x="710" y="1274"/>
                    <a:pt x="301" y="2068"/>
                  </a:cubicBezTo>
                  <a:cubicBezTo>
                    <a:pt x="182" y="2303"/>
                    <a:pt x="84" y="2547"/>
                    <a:pt x="42" y="2804"/>
                  </a:cubicBezTo>
                  <a:cubicBezTo>
                    <a:pt x="0" y="3105"/>
                    <a:pt x="70" y="3389"/>
                    <a:pt x="141" y="3681"/>
                  </a:cubicBezTo>
                  <a:cubicBezTo>
                    <a:pt x="273" y="4294"/>
                    <a:pt x="433" y="4900"/>
                    <a:pt x="585" y="5504"/>
                  </a:cubicBezTo>
                  <a:cubicBezTo>
                    <a:pt x="677" y="5852"/>
                    <a:pt x="767" y="6194"/>
                    <a:pt x="857" y="6542"/>
                  </a:cubicBezTo>
                  <a:cubicBezTo>
                    <a:pt x="1207" y="6602"/>
                    <a:pt x="1564" y="6647"/>
                    <a:pt x="1922" y="6647"/>
                  </a:cubicBezTo>
                  <a:cubicBezTo>
                    <a:pt x="2096" y="6647"/>
                    <a:pt x="2270" y="6636"/>
                    <a:pt x="2444" y="6612"/>
                  </a:cubicBezTo>
                  <a:cubicBezTo>
                    <a:pt x="2569" y="6597"/>
                    <a:pt x="2694" y="6570"/>
                    <a:pt x="2819" y="6542"/>
                  </a:cubicBezTo>
                  <a:cubicBezTo>
                    <a:pt x="2848" y="6535"/>
                    <a:pt x="2973" y="6520"/>
                    <a:pt x="2993" y="6500"/>
                  </a:cubicBezTo>
                  <a:cubicBezTo>
                    <a:pt x="2993" y="6493"/>
                    <a:pt x="2986" y="6471"/>
                    <a:pt x="2986" y="6465"/>
                  </a:cubicBezTo>
                  <a:cubicBezTo>
                    <a:pt x="2993" y="6416"/>
                    <a:pt x="2965" y="6346"/>
                    <a:pt x="2958" y="6291"/>
                  </a:cubicBezTo>
                  <a:cubicBezTo>
                    <a:pt x="2938" y="6172"/>
                    <a:pt x="2916" y="6054"/>
                    <a:pt x="2896" y="5935"/>
                  </a:cubicBezTo>
                  <a:cubicBezTo>
                    <a:pt x="2798" y="5386"/>
                    <a:pt x="2707" y="4836"/>
                    <a:pt x="2624" y="4294"/>
                  </a:cubicBezTo>
                  <a:cubicBezTo>
                    <a:pt x="2576" y="4008"/>
                    <a:pt x="2527" y="3723"/>
                    <a:pt x="2499" y="3445"/>
                  </a:cubicBezTo>
                  <a:cubicBezTo>
                    <a:pt x="2492" y="3397"/>
                    <a:pt x="2485" y="3333"/>
                    <a:pt x="2499" y="3285"/>
                  </a:cubicBezTo>
                  <a:cubicBezTo>
                    <a:pt x="2520" y="3237"/>
                    <a:pt x="2569" y="3195"/>
                    <a:pt x="2597" y="3166"/>
                  </a:cubicBezTo>
                  <a:cubicBezTo>
                    <a:pt x="2756" y="3013"/>
                    <a:pt x="2903" y="2839"/>
                    <a:pt x="3070" y="2694"/>
                  </a:cubicBezTo>
                  <a:cubicBezTo>
                    <a:pt x="3250" y="2520"/>
                    <a:pt x="3446" y="2360"/>
                    <a:pt x="3648" y="2213"/>
                  </a:cubicBezTo>
                  <a:cubicBezTo>
                    <a:pt x="3105" y="1490"/>
                    <a:pt x="2555" y="758"/>
                    <a:pt x="2054"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1700;p45">
              <a:extLst>
                <a:ext uri="{FF2B5EF4-FFF2-40B4-BE49-F238E27FC236}">
                  <a16:creationId xmlns:a16="http://schemas.microsoft.com/office/drawing/2014/main" id="{DBEB1229-CD67-F156-BD52-C3CD87C52846}"/>
                </a:ext>
              </a:extLst>
            </p:cNvPr>
            <p:cNvSpPr/>
            <p:nvPr/>
          </p:nvSpPr>
          <p:spPr>
            <a:xfrm>
              <a:off x="547725" y="2544266"/>
              <a:ext cx="247006" cy="233480"/>
            </a:xfrm>
            <a:custGeom>
              <a:avLst/>
              <a:gdLst/>
              <a:ahLst/>
              <a:cxnLst/>
              <a:rect l="l" t="t" r="r" b="b"/>
              <a:pathLst>
                <a:path w="3431" h="3243" extrusionOk="0">
                  <a:moveTo>
                    <a:pt x="2146" y="0"/>
                  </a:moveTo>
                  <a:cubicBezTo>
                    <a:pt x="2028" y="0"/>
                    <a:pt x="1982" y="238"/>
                    <a:pt x="1982" y="482"/>
                  </a:cubicBezTo>
                  <a:cubicBezTo>
                    <a:pt x="1976" y="732"/>
                    <a:pt x="2017" y="989"/>
                    <a:pt x="2017" y="989"/>
                  </a:cubicBezTo>
                  <a:cubicBezTo>
                    <a:pt x="2017" y="989"/>
                    <a:pt x="1899" y="746"/>
                    <a:pt x="1747" y="509"/>
                  </a:cubicBezTo>
                  <a:cubicBezTo>
                    <a:pt x="1610" y="281"/>
                    <a:pt x="1450" y="67"/>
                    <a:pt x="1317" y="67"/>
                  </a:cubicBezTo>
                  <a:cubicBezTo>
                    <a:pt x="1307" y="67"/>
                    <a:pt x="1297" y="69"/>
                    <a:pt x="1288" y="71"/>
                  </a:cubicBezTo>
                  <a:cubicBezTo>
                    <a:pt x="1134" y="106"/>
                    <a:pt x="1154" y="398"/>
                    <a:pt x="1231" y="669"/>
                  </a:cubicBezTo>
                  <a:cubicBezTo>
                    <a:pt x="1301" y="948"/>
                    <a:pt x="1420" y="1205"/>
                    <a:pt x="1420" y="1205"/>
                  </a:cubicBezTo>
                  <a:cubicBezTo>
                    <a:pt x="1420" y="1205"/>
                    <a:pt x="1231" y="1010"/>
                    <a:pt x="1022" y="822"/>
                  </a:cubicBezTo>
                  <a:cubicBezTo>
                    <a:pt x="851" y="662"/>
                    <a:pt x="665" y="499"/>
                    <a:pt x="557" y="499"/>
                  </a:cubicBezTo>
                  <a:cubicBezTo>
                    <a:pt x="538" y="499"/>
                    <a:pt x="521" y="504"/>
                    <a:pt x="508" y="515"/>
                  </a:cubicBezTo>
                  <a:cubicBezTo>
                    <a:pt x="347" y="649"/>
                    <a:pt x="438" y="941"/>
                    <a:pt x="585" y="1183"/>
                  </a:cubicBezTo>
                  <a:cubicBezTo>
                    <a:pt x="723" y="1434"/>
                    <a:pt x="912" y="1636"/>
                    <a:pt x="912" y="1636"/>
                  </a:cubicBezTo>
                  <a:cubicBezTo>
                    <a:pt x="912" y="1636"/>
                    <a:pt x="758" y="1497"/>
                    <a:pt x="578" y="1379"/>
                  </a:cubicBezTo>
                  <a:cubicBezTo>
                    <a:pt x="448" y="1294"/>
                    <a:pt x="313" y="1218"/>
                    <a:pt x="208" y="1218"/>
                  </a:cubicBezTo>
                  <a:cubicBezTo>
                    <a:pt x="165" y="1218"/>
                    <a:pt x="127" y="1230"/>
                    <a:pt x="97" y="1260"/>
                  </a:cubicBezTo>
                  <a:cubicBezTo>
                    <a:pt x="0" y="1365"/>
                    <a:pt x="160" y="1657"/>
                    <a:pt x="361" y="1915"/>
                  </a:cubicBezTo>
                  <a:cubicBezTo>
                    <a:pt x="556" y="2172"/>
                    <a:pt x="787" y="2387"/>
                    <a:pt x="787" y="2387"/>
                  </a:cubicBezTo>
                  <a:cubicBezTo>
                    <a:pt x="787" y="2387"/>
                    <a:pt x="813" y="2561"/>
                    <a:pt x="912" y="2756"/>
                  </a:cubicBezTo>
                  <a:cubicBezTo>
                    <a:pt x="1009" y="2952"/>
                    <a:pt x="1182" y="3167"/>
                    <a:pt x="1446" y="3229"/>
                  </a:cubicBezTo>
                  <a:cubicBezTo>
                    <a:pt x="1483" y="3238"/>
                    <a:pt x="1521" y="3242"/>
                    <a:pt x="1561" y="3242"/>
                  </a:cubicBezTo>
                  <a:cubicBezTo>
                    <a:pt x="1802" y="3242"/>
                    <a:pt x="2093" y="3084"/>
                    <a:pt x="2338" y="2875"/>
                  </a:cubicBezTo>
                  <a:cubicBezTo>
                    <a:pt x="2624" y="2638"/>
                    <a:pt x="2859" y="2332"/>
                    <a:pt x="2916" y="2102"/>
                  </a:cubicBezTo>
                  <a:cubicBezTo>
                    <a:pt x="2916" y="2102"/>
                    <a:pt x="3061" y="1796"/>
                    <a:pt x="3186" y="1504"/>
                  </a:cubicBezTo>
                  <a:cubicBezTo>
                    <a:pt x="3312" y="1212"/>
                    <a:pt x="3430" y="919"/>
                    <a:pt x="3305" y="871"/>
                  </a:cubicBezTo>
                  <a:cubicBezTo>
                    <a:pt x="3285" y="864"/>
                    <a:pt x="3265" y="860"/>
                    <a:pt x="3244" y="860"/>
                  </a:cubicBezTo>
                  <a:cubicBezTo>
                    <a:pt x="3124" y="860"/>
                    <a:pt x="2986" y="969"/>
                    <a:pt x="2874" y="1093"/>
                  </a:cubicBezTo>
                  <a:cubicBezTo>
                    <a:pt x="2749" y="1233"/>
                    <a:pt x="2650" y="1392"/>
                    <a:pt x="2650" y="1392"/>
                  </a:cubicBezTo>
                  <a:cubicBezTo>
                    <a:pt x="2650" y="1392"/>
                    <a:pt x="2595" y="1051"/>
                    <a:pt x="2518" y="711"/>
                  </a:cubicBezTo>
                  <a:cubicBezTo>
                    <a:pt x="2442" y="370"/>
                    <a:pt x="2345" y="23"/>
                    <a:pt x="2156" y="1"/>
                  </a:cubicBezTo>
                  <a:cubicBezTo>
                    <a:pt x="2153" y="0"/>
                    <a:pt x="2150" y="0"/>
                    <a:pt x="2146"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1701;p45">
              <a:extLst>
                <a:ext uri="{FF2B5EF4-FFF2-40B4-BE49-F238E27FC236}">
                  <a16:creationId xmlns:a16="http://schemas.microsoft.com/office/drawing/2014/main" id="{B7D9F4C4-BFE0-152A-E584-9784E677ADF2}"/>
                </a:ext>
              </a:extLst>
            </p:cNvPr>
            <p:cNvSpPr/>
            <p:nvPr/>
          </p:nvSpPr>
          <p:spPr>
            <a:xfrm>
              <a:off x="651322" y="2712158"/>
              <a:ext cx="478462" cy="274517"/>
            </a:xfrm>
            <a:custGeom>
              <a:avLst/>
              <a:gdLst/>
              <a:ahLst/>
              <a:cxnLst/>
              <a:rect l="l" t="t" r="r" b="b"/>
              <a:pathLst>
                <a:path w="6646" h="3813" extrusionOk="0">
                  <a:moveTo>
                    <a:pt x="1378" y="0"/>
                  </a:moveTo>
                  <a:cubicBezTo>
                    <a:pt x="1121" y="167"/>
                    <a:pt x="857" y="334"/>
                    <a:pt x="607" y="501"/>
                  </a:cubicBezTo>
                  <a:cubicBezTo>
                    <a:pt x="447" y="605"/>
                    <a:pt x="286" y="710"/>
                    <a:pt x="126" y="813"/>
                  </a:cubicBezTo>
                  <a:cubicBezTo>
                    <a:pt x="99" y="835"/>
                    <a:pt x="29" y="864"/>
                    <a:pt x="16" y="890"/>
                  </a:cubicBezTo>
                  <a:cubicBezTo>
                    <a:pt x="1" y="919"/>
                    <a:pt x="77" y="1016"/>
                    <a:pt x="91" y="1051"/>
                  </a:cubicBezTo>
                  <a:cubicBezTo>
                    <a:pt x="787" y="2226"/>
                    <a:pt x="1853" y="3382"/>
                    <a:pt x="3244" y="3674"/>
                  </a:cubicBezTo>
                  <a:cubicBezTo>
                    <a:pt x="3693" y="3769"/>
                    <a:pt x="4152" y="3813"/>
                    <a:pt x="4611" y="3813"/>
                  </a:cubicBezTo>
                  <a:cubicBezTo>
                    <a:pt x="5297" y="3813"/>
                    <a:pt x="5984" y="3716"/>
                    <a:pt x="6646" y="3549"/>
                  </a:cubicBezTo>
                  <a:cubicBezTo>
                    <a:pt x="6619" y="3472"/>
                    <a:pt x="6597" y="3389"/>
                    <a:pt x="6570" y="3305"/>
                  </a:cubicBezTo>
                  <a:cubicBezTo>
                    <a:pt x="6395" y="2727"/>
                    <a:pt x="6221" y="2149"/>
                    <a:pt x="6048" y="1580"/>
                  </a:cubicBezTo>
                  <a:cubicBezTo>
                    <a:pt x="5714" y="1684"/>
                    <a:pt x="5380" y="1767"/>
                    <a:pt x="5032" y="1815"/>
                  </a:cubicBezTo>
                  <a:cubicBezTo>
                    <a:pt x="4749" y="1855"/>
                    <a:pt x="4466" y="1876"/>
                    <a:pt x="4182" y="1876"/>
                  </a:cubicBezTo>
                  <a:cubicBezTo>
                    <a:pt x="4111" y="1876"/>
                    <a:pt x="4039" y="1875"/>
                    <a:pt x="3967" y="1872"/>
                  </a:cubicBezTo>
                  <a:cubicBezTo>
                    <a:pt x="3787" y="1866"/>
                    <a:pt x="3598" y="1851"/>
                    <a:pt x="3424" y="1809"/>
                  </a:cubicBezTo>
                  <a:cubicBezTo>
                    <a:pt x="3257" y="1760"/>
                    <a:pt x="3090" y="1684"/>
                    <a:pt x="2938" y="1600"/>
                  </a:cubicBezTo>
                  <a:cubicBezTo>
                    <a:pt x="2284" y="1231"/>
                    <a:pt x="1776" y="626"/>
                    <a:pt x="1378"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1702;p45">
              <a:extLst>
                <a:ext uri="{FF2B5EF4-FFF2-40B4-BE49-F238E27FC236}">
                  <a16:creationId xmlns:a16="http://schemas.microsoft.com/office/drawing/2014/main" id="{3A35FFC8-4324-50A7-8CA1-FA98AA4973AB}"/>
                </a:ext>
              </a:extLst>
            </p:cNvPr>
            <p:cNvSpPr/>
            <p:nvPr/>
          </p:nvSpPr>
          <p:spPr>
            <a:xfrm>
              <a:off x="2158269" y="2349016"/>
              <a:ext cx="224401" cy="242191"/>
            </a:xfrm>
            <a:custGeom>
              <a:avLst/>
              <a:gdLst/>
              <a:ahLst/>
              <a:cxnLst/>
              <a:rect l="l" t="t" r="r" b="b"/>
              <a:pathLst>
                <a:path w="3117" h="3364" extrusionOk="0">
                  <a:moveTo>
                    <a:pt x="1676" y="0"/>
                  </a:moveTo>
                  <a:cubicBezTo>
                    <a:pt x="1502" y="0"/>
                    <a:pt x="1274" y="254"/>
                    <a:pt x="1058" y="513"/>
                  </a:cubicBezTo>
                  <a:cubicBezTo>
                    <a:pt x="946" y="660"/>
                    <a:pt x="827" y="806"/>
                    <a:pt x="752" y="918"/>
                  </a:cubicBezTo>
                  <a:cubicBezTo>
                    <a:pt x="669" y="1036"/>
                    <a:pt x="612" y="1113"/>
                    <a:pt x="612" y="1113"/>
                  </a:cubicBezTo>
                  <a:cubicBezTo>
                    <a:pt x="612" y="1113"/>
                    <a:pt x="598" y="918"/>
                    <a:pt x="543" y="715"/>
                  </a:cubicBezTo>
                  <a:cubicBezTo>
                    <a:pt x="480" y="522"/>
                    <a:pt x="383" y="326"/>
                    <a:pt x="236" y="320"/>
                  </a:cubicBezTo>
                  <a:cubicBezTo>
                    <a:pt x="91" y="320"/>
                    <a:pt x="56" y="647"/>
                    <a:pt x="42" y="994"/>
                  </a:cubicBezTo>
                  <a:cubicBezTo>
                    <a:pt x="34" y="1342"/>
                    <a:pt x="42" y="1691"/>
                    <a:pt x="42" y="1691"/>
                  </a:cubicBezTo>
                  <a:cubicBezTo>
                    <a:pt x="1" y="1948"/>
                    <a:pt x="111" y="2330"/>
                    <a:pt x="299" y="2671"/>
                  </a:cubicBezTo>
                  <a:cubicBezTo>
                    <a:pt x="493" y="3012"/>
                    <a:pt x="759" y="3304"/>
                    <a:pt x="1029" y="3352"/>
                  </a:cubicBezTo>
                  <a:cubicBezTo>
                    <a:pt x="1070" y="3360"/>
                    <a:pt x="1110" y="3364"/>
                    <a:pt x="1150" y="3364"/>
                  </a:cubicBezTo>
                  <a:cubicBezTo>
                    <a:pt x="1366" y="3364"/>
                    <a:pt x="1556" y="3257"/>
                    <a:pt x="1697" y="3144"/>
                  </a:cubicBezTo>
                  <a:cubicBezTo>
                    <a:pt x="1858" y="3005"/>
                    <a:pt x="1954" y="2860"/>
                    <a:pt x="1954" y="2860"/>
                  </a:cubicBezTo>
                  <a:cubicBezTo>
                    <a:pt x="1954" y="2860"/>
                    <a:pt x="2025" y="2838"/>
                    <a:pt x="2143" y="2796"/>
                  </a:cubicBezTo>
                  <a:cubicBezTo>
                    <a:pt x="2255" y="2755"/>
                    <a:pt x="2400" y="2693"/>
                    <a:pt x="2547" y="2616"/>
                  </a:cubicBezTo>
                  <a:cubicBezTo>
                    <a:pt x="2831" y="2476"/>
                    <a:pt x="3117" y="2282"/>
                    <a:pt x="3068" y="2142"/>
                  </a:cubicBezTo>
                  <a:cubicBezTo>
                    <a:pt x="3035" y="2041"/>
                    <a:pt x="2914" y="2010"/>
                    <a:pt x="2771" y="2010"/>
                  </a:cubicBezTo>
                  <a:cubicBezTo>
                    <a:pt x="2707" y="2010"/>
                    <a:pt x="2640" y="2016"/>
                    <a:pt x="2574" y="2025"/>
                  </a:cubicBezTo>
                  <a:cubicBezTo>
                    <a:pt x="2464" y="2038"/>
                    <a:pt x="2359" y="2058"/>
                    <a:pt x="2282" y="2073"/>
                  </a:cubicBezTo>
                  <a:cubicBezTo>
                    <a:pt x="2198" y="2093"/>
                    <a:pt x="2150" y="2108"/>
                    <a:pt x="2150" y="2108"/>
                  </a:cubicBezTo>
                  <a:cubicBezTo>
                    <a:pt x="2150" y="2108"/>
                    <a:pt x="2213" y="2080"/>
                    <a:pt x="2310" y="2038"/>
                  </a:cubicBezTo>
                  <a:cubicBezTo>
                    <a:pt x="2407" y="1990"/>
                    <a:pt x="2532" y="1926"/>
                    <a:pt x="2657" y="1843"/>
                  </a:cubicBezTo>
                  <a:cubicBezTo>
                    <a:pt x="2776" y="1766"/>
                    <a:pt x="2895" y="1669"/>
                    <a:pt x="2965" y="1572"/>
                  </a:cubicBezTo>
                  <a:cubicBezTo>
                    <a:pt x="3040" y="1467"/>
                    <a:pt x="3075" y="1363"/>
                    <a:pt x="3027" y="1258"/>
                  </a:cubicBezTo>
                  <a:cubicBezTo>
                    <a:pt x="3009" y="1221"/>
                    <a:pt x="2959" y="1206"/>
                    <a:pt x="2889" y="1206"/>
                  </a:cubicBezTo>
                  <a:cubicBezTo>
                    <a:pt x="2767" y="1206"/>
                    <a:pt x="2584" y="1251"/>
                    <a:pt x="2407" y="1300"/>
                  </a:cubicBezTo>
                  <a:cubicBezTo>
                    <a:pt x="2268" y="1342"/>
                    <a:pt x="2136" y="1384"/>
                    <a:pt x="2031" y="1419"/>
                  </a:cubicBezTo>
                  <a:cubicBezTo>
                    <a:pt x="1934" y="1454"/>
                    <a:pt x="1864" y="1474"/>
                    <a:pt x="1864" y="1474"/>
                  </a:cubicBezTo>
                  <a:cubicBezTo>
                    <a:pt x="1864" y="1474"/>
                    <a:pt x="1921" y="1432"/>
                    <a:pt x="2005" y="1357"/>
                  </a:cubicBezTo>
                  <a:cubicBezTo>
                    <a:pt x="2088" y="1280"/>
                    <a:pt x="2192" y="1181"/>
                    <a:pt x="2288" y="1071"/>
                  </a:cubicBezTo>
                  <a:cubicBezTo>
                    <a:pt x="2484" y="847"/>
                    <a:pt x="2637" y="590"/>
                    <a:pt x="2519" y="480"/>
                  </a:cubicBezTo>
                  <a:cubicBezTo>
                    <a:pt x="2491" y="457"/>
                    <a:pt x="2456" y="447"/>
                    <a:pt x="2414" y="447"/>
                  </a:cubicBezTo>
                  <a:cubicBezTo>
                    <a:pt x="2276" y="447"/>
                    <a:pt x="2072" y="557"/>
                    <a:pt x="1879" y="674"/>
                  </a:cubicBezTo>
                  <a:cubicBezTo>
                    <a:pt x="1754" y="751"/>
                    <a:pt x="1635" y="827"/>
                    <a:pt x="1545" y="889"/>
                  </a:cubicBezTo>
                  <a:cubicBezTo>
                    <a:pt x="1453" y="953"/>
                    <a:pt x="1398" y="1001"/>
                    <a:pt x="1398" y="1001"/>
                  </a:cubicBezTo>
                  <a:cubicBezTo>
                    <a:pt x="1398" y="1001"/>
                    <a:pt x="1440" y="946"/>
                    <a:pt x="1495" y="856"/>
                  </a:cubicBezTo>
                  <a:cubicBezTo>
                    <a:pt x="1545" y="772"/>
                    <a:pt x="1614" y="660"/>
                    <a:pt x="1677" y="542"/>
                  </a:cubicBezTo>
                  <a:cubicBezTo>
                    <a:pt x="1796" y="305"/>
                    <a:pt x="1864" y="54"/>
                    <a:pt x="1739" y="12"/>
                  </a:cubicBezTo>
                  <a:cubicBezTo>
                    <a:pt x="1719" y="4"/>
                    <a:pt x="1698" y="0"/>
                    <a:pt x="1676" y="0"/>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1703;p45">
              <a:extLst>
                <a:ext uri="{FF2B5EF4-FFF2-40B4-BE49-F238E27FC236}">
                  <a16:creationId xmlns:a16="http://schemas.microsoft.com/office/drawing/2014/main" id="{60597B6D-97B7-7535-859D-B3379BDD432A}"/>
                </a:ext>
              </a:extLst>
            </p:cNvPr>
            <p:cNvSpPr/>
            <p:nvPr/>
          </p:nvSpPr>
          <p:spPr>
            <a:xfrm>
              <a:off x="1755975" y="2490198"/>
              <a:ext cx="476446" cy="337657"/>
            </a:xfrm>
            <a:custGeom>
              <a:avLst/>
              <a:gdLst/>
              <a:ahLst/>
              <a:cxnLst/>
              <a:rect l="l" t="t" r="r" b="b"/>
              <a:pathLst>
                <a:path w="6618" h="4690" extrusionOk="0">
                  <a:moveTo>
                    <a:pt x="5630" y="0"/>
                  </a:moveTo>
                  <a:cubicBezTo>
                    <a:pt x="5630" y="0"/>
                    <a:pt x="5567" y="49"/>
                    <a:pt x="5455" y="126"/>
                  </a:cubicBezTo>
                  <a:cubicBezTo>
                    <a:pt x="5338" y="202"/>
                    <a:pt x="5171" y="321"/>
                    <a:pt x="4976" y="446"/>
                  </a:cubicBezTo>
                  <a:cubicBezTo>
                    <a:pt x="4571" y="703"/>
                    <a:pt x="4029" y="1037"/>
                    <a:pt x="3466" y="1323"/>
                  </a:cubicBezTo>
                  <a:cubicBezTo>
                    <a:pt x="3319" y="1391"/>
                    <a:pt x="3187" y="1468"/>
                    <a:pt x="3042" y="1532"/>
                  </a:cubicBezTo>
                  <a:cubicBezTo>
                    <a:pt x="2901" y="1600"/>
                    <a:pt x="2763" y="1664"/>
                    <a:pt x="2631" y="1725"/>
                  </a:cubicBezTo>
                  <a:cubicBezTo>
                    <a:pt x="2365" y="1851"/>
                    <a:pt x="2102" y="1943"/>
                    <a:pt x="1886" y="2033"/>
                  </a:cubicBezTo>
                  <a:cubicBezTo>
                    <a:pt x="1774" y="2074"/>
                    <a:pt x="1677" y="2116"/>
                    <a:pt x="1587" y="2151"/>
                  </a:cubicBezTo>
                  <a:cubicBezTo>
                    <a:pt x="1497" y="2178"/>
                    <a:pt x="1420" y="2206"/>
                    <a:pt x="1350" y="2226"/>
                  </a:cubicBezTo>
                  <a:cubicBezTo>
                    <a:pt x="1225" y="2268"/>
                    <a:pt x="1148" y="2290"/>
                    <a:pt x="1148" y="2290"/>
                  </a:cubicBezTo>
                  <a:cubicBezTo>
                    <a:pt x="1148" y="2290"/>
                    <a:pt x="1079" y="2318"/>
                    <a:pt x="968" y="2352"/>
                  </a:cubicBezTo>
                  <a:cubicBezTo>
                    <a:pt x="919" y="2367"/>
                    <a:pt x="856" y="2387"/>
                    <a:pt x="787" y="2408"/>
                  </a:cubicBezTo>
                  <a:cubicBezTo>
                    <a:pt x="717" y="2429"/>
                    <a:pt x="647" y="2444"/>
                    <a:pt x="578" y="2464"/>
                  </a:cubicBezTo>
                  <a:cubicBezTo>
                    <a:pt x="286" y="2540"/>
                    <a:pt x="1" y="2617"/>
                    <a:pt x="1" y="2617"/>
                  </a:cubicBezTo>
                  <a:lnTo>
                    <a:pt x="550" y="4690"/>
                  </a:lnTo>
                  <a:cubicBezTo>
                    <a:pt x="550" y="4690"/>
                    <a:pt x="877" y="4580"/>
                    <a:pt x="1211" y="4474"/>
                  </a:cubicBezTo>
                  <a:cubicBezTo>
                    <a:pt x="1288" y="4448"/>
                    <a:pt x="1372" y="4419"/>
                    <a:pt x="1447" y="4391"/>
                  </a:cubicBezTo>
                  <a:cubicBezTo>
                    <a:pt x="1524" y="4364"/>
                    <a:pt x="1594" y="4336"/>
                    <a:pt x="1656" y="4307"/>
                  </a:cubicBezTo>
                  <a:cubicBezTo>
                    <a:pt x="1774" y="4259"/>
                    <a:pt x="1858" y="4230"/>
                    <a:pt x="1858" y="4230"/>
                  </a:cubicBezTo>
                  <a:cubicBezTo>
                    <a:pt x="1858" y="4230"/>
                    <a:pt x="1935" y="4197"/>
                    <a:pt x="2081" y="4140"/>
                  </a:cubicBezTo>
                  <a:cubicBezTo>
                    <a:pt x="2150" y="4105"/>
                    <a:pt x="2240" y="4072"/>
                    <a:pt x="2339" y="4030"/>
                  </a:cubicBezTo>
                  <a:cubicBezTo>
                    <a:pt x="2436" y="3995"/>
                    <a:pt x="2547" y="3938"/>
                    <a:pt x="2666" y="3883"/>
                  </a:cubicBezTo>
                  <a:cubicBezTo>
                    <a:pt x="2901" y="3765"/>
                    <a:pt x="3187" y="3646"/>
                    <a:pt x="3473" y="3479"/>
                  </a:cubicBezTo>
                  <a:cubicBezTo>
                    <a:pt x="3611" y="3404"/>
                    <a:pt x="3765" y="3327"/>
                    <a:pt x="3910" y="3243"/>
                  </a:cubicBezTo>
                  <a:cubicBezTo>
                    <a:pt x="4064" y="3160"/>
                    <a:pt x="4211" y="3070"/>
                    <a:pt x="4363" y="2978"/>
                  </a:cubicBezTo>
                  <a:cubicBezTo>
                    <a:pt x="4510" y="2888"/>
                    <a:pt x="4655" y="2798"/>
                    <a:pt x="4802" y="2707"/>
                  </a:cubicBezTo>
                  <a:cubicBezTo>
                    <a:pt x="4941" y="2617"/>
                    <a:pt x="5079" y="2519"/>
                    <a:pt x="5219" y="2429"/>
                  </a:cubicBezTo>
                  <a:cubicBezTo>
                    <a:pt x="5281" y="2387"/>
                    <a:pt x="5351" y="2338"/>
                    <a:pt x="5413" y="2297"/>
                  </a:cubicBezTo>
                  <a:cubicBezTo>
                    <a:pt x="5477" y="2255"/>
                    <a:pt x="5538" y="2206"/>
                    <a:pt x="5602" y="2165"/>
                  </a:cubicBezTo>
                  <a:cubicBezTo>
                    <a:pt x="5720" y="2081"/>
                    <a:pt x="5831" y="1998"/>
                    <a:pt x="5936" y="1921"/>
                  </a:cubicBezTo>
                  <a:cubicBezTo>
                    <a:pt x="6145" y="1767"/>
                    <a:pt x="6312" y="1629"/>
                    <a:pt x="6430" y="1538"/>
                  </a:cubicBezTo>
                  <a:cubicBezTo>
                    <a:pt x="6549" y="1448"/>
                    <a:pt x="6617" y="1391"/>
                    <a:pt x="6617" y="1391"/>
                  </a:cubicBezTo>
                  <a:lnTo>
                    <a:pt x="5630" y="0"/>
                  </a:ln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1704;p45">
              <a:extLst>
                <a:ext uri="{FF2B5EF4-FFF2-40B4-BE49-F238E27FC236}">
                  <a16:creationId xmlns:a16="http://schemas.microsoft.com/office/drawing/2014/main" id="{08E41383-B7D3-66B2-9198-256B32B2C836}"/>
                </a:ext>
              </a:extLst>
            </p:cNvPr>
            <p:cNvSpPr/>
            <p:nvPr/>
          </p:nvSpPr>
          <p:spPr>
            <a:xfrm>
              <a:off x="1061680" y="3279263"/>
              <a:ext cx="792493" cy="389277"/>
            </a:xfrm>
            <a:custGeom>
              <a:avLst/>
              <a:gdLst/>
              <a:ahLst/>
              <a:cxnLst/>
              <a:rect l="l" t="t" r="r" b="b"/>
              <a:pathLst>
                <a:path w="11008" h="5407" extrusionOk="0">
                  <a:moveTo>
                    <a:pt x="8865" y="1"/>
                  </a:moveTo>
                  <a:lnTo>
                    <a:pt x="2442" y="493"/>
                  </a:lnTo>
                  <a:lnTo>
                    <a:pt x="2227" y="724"/>
                  </a:lnTo>
                  <a:lnTo>
                    <a:pt x="396" y="2658"/>
                  </a:lnTo>
                  <a:lnTo>
                    <a:pt x="0" y="3075"/>
                  </a:lnTo>
                  <a:cubicBezTo>
                    <a:pt x="1308" y="4182"/>
                    <a:pt x="2582" y="5156"/>
                    <a:pt x="3723" y="5406"/>
                  </a:cubicBezTo>
                  <a:lnTo>
                    <a:pt x="4050" y="5052"/>
                  </a:lnTo>
                  <a:lnTo>
                    <a:pt x="5637" y="3354"/>
                  </a:lnTo>
                  <a:lnTo>
                    <a:pt x="7535" y="5136"/>
                  </a:lnTo>
                  <a:cubicBezTo>
                    <a:pt x="8962" y="4703"/>
                    <a:pt x="10159" y="4084"/>
                    <a:pt x="11007" y="3187"/>
                  </a:cubicBezTo>
                  <a:lnTo>
                    <a:pt x="8920" y="84"/>
                  </a:lnTo>
                  <a:lnTo>
                    <a:pt x="8865" y="1"/>
                  </a:lnTo>
                  <a:close/>
                </a:path>
              </a:pathLst>
            </a:custGeom>
            <a:solidFill>
              <a:srgbClr val="B1E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1705;p45">
              <a:extLst>
                <a:ext uri="{FF2B5EF4-FFF2-40B4-BE49-F238E27FC236}">
                  <a16:creationId xmlns:a16="http://schemas.microsoft.com/office/drawing/2014/main" id="{9E125987-08FB-F3DB-86DF-5EF677AAA10D}"/>
                </a:ext>
              </a:extLst>
            </p:cNvPr>
            <p:cNvSpPr/>
            <p:nvPr/>
          </p:nvSpPr>
          <p:spPr>
            <a:xfrm>
              <a:off x="1443888" y="3266592"/>
              <a:ext cx="64649" cy="252126"/>
            </a:xfrm>
            <a:custGeom>
              <a:avLst/>
              <a:gdLst/>
              <a:ahLst/>
              <a:cxnLst/>
              <a:rect l="l" t="t" r="r" b="b"/>
              <a:pathLst>
                <a:path w="898" h="3502" extrusionOk="0">
                  <a:moveTo>
                    <a:pt x="597" y="0"/>
                  </a:moveTo>
                  <a:cubicBezTo>
                    <a:pt x="593" y="0"/>
                    <a:pt x="589" y="1"/>
                    <a:pt x="585" y="1"/>
                  </a:cubicBezTo>
                  <a:cubicBezTo>
                    <a:pt x="543" y="10"/>
                    <a:pt x="508" y="51"/>
                    <a:pt x="515" y="100"/>
                  </a:cubicBezTo>
                  <a:cubicBezTo>
                    <a:pt x="515" y="113"/>
                    <a:pt x="723" y="1623"/>
                    <a:pt x="682" y="2014"/>
                  </a:cubicBezTo>
                  <a:cubicBezTo>
                    <a:pt x="655" y="2264"/>
                    <a:pt x="438" y="2298"/>
                    <a:pt x="334" y="2306"/>
                  </a:cubicBezTo>
                  <a:lnTo>
                    <a:pt x="181" y="168"/>
                  </a:lnTo>
                  <a:cubicBezTo>
                    <a:pt x="181" y="123"/>
                    <a:pt x="139" y="84"/>
                    <a:pt x="100" y="84"/>
                  </a:cubicBezTo>
                  <a:cubicBezTo>
                    <a:pt x="96" y="84"/>
                    <a:pt x="93" y="84"/>
                    <a:pt x="91" y="85"/>
                  </a:cubicBezTo>
                  <a:cubicBezTo>
                    <a:pt x="42" y="93"/>
                    <a:pt x="0" y="135"/>
                    <a:pt x="7" y="177"/>
                  </a:cubicBezTo>
                  <a:lnTo>
                    <a:pt x="237" y="3418"/>
                  </a:lnTo>
                  <a:cubicBezTo>
                    <a:pt x="237" y="3467"/>
                    <a:pt x="279" y="3502"/>
                    <a:pt x="321" y="3502"/>
                  </a:cubicBezTo>
                  <a:lnTo>
                    <a:pt x="328" y="3502"/>
                  </a:lnTo>
                  <a:cubicBezTo>
                    <a:pt x="376" y="3502"/>
                    <a:pt x="411" y="3460"/>
                    <a:pt x="411" y="3411"/>
                  </a:cubicBezTo>
                  <a:lnTo>
                    <a:pt x="341" y="2480"/>
                  </a:lnTo>
                  <a:cubicBezTo>
                    <a:pt x="543" y="2465"/>
                    <a:pt x="814" y="2368"/>
                    <a:pt x="849" y="2034"/>
                  </a:cubicBezTo>
                  <a:cubicBezTo>
                    <a:pt x="897" y="1616"/>
                    <a:pt x="697" y="142"/>
                    <a:pt x="688" y="78"/>
                  </a:cubicBezTo>
                  <a:cubicBezTo>
                    <a:pt x="682" y="34"/>
                    <a:pt x="641" y="0"/>
                    <a:pt x="597" y="0"/>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1706;p45">
              <a:extLst>
                <a:ext uri="{FF2B5EF4-FFF2-40B4-BE49-F238E27FC236}">
                  <a16:creationId xmlns:a16="http://schemas.microsoft.com/office/drawing/2014/main" id="{D1122698-A4F0-E77A-65CF-DEC50FBF03E8}"/>
                </a:ext>
              </a:extLst>
            </p:cNvPr>
            <p:cNvSpPr/>
            <p:nvPr/>
          </p:nvSpPr>
          <p:spPr>
            <a:xfrm>
              <a:off x="1648778" y="3257880"/>
              <a:ext cx="96254" cy="98057"/>
            </a:xfrm>
            <a:custGeom>
              <a:avLst/>
              <a:gdLst/>
              <a:ahLst/>
              <a:cxnLst/>
              <a:rect l="l" t="t" r="r" b="b"/>
              <a:pathLst>
                <a:path w="1337" h="1362" extrusionOk="0">
                  <a:moveTo>
                    <a:pt x="100" y="1"/>
                  </a:moveTo>
                  <a:cubicBezTo>
                    <a:pt x="91" y="1"/>
                    <a:pt x="80" y="2"/>
                    <a:pt x="70" y="5"/>
                  </a:cubicBezTo>
                  <a:cubicBezTo>
                    <a:pt x="28" y="19"/>
                    <a:pt x="0" y="67"/>
                    <a:pt x="13" y="116"/>
                  </a:cubicBezTo>
                  <a:cubicBezTo>
                    <a:pt x="28" y="151"/>
                    <a:pt x="327" y="1076"/>
                    <a:pt x="828" y="1306"/>
                  </a:cubicBezTo>
                  <a:cubicBezTo>
                    <a:pt x="905" y="1348"/>
                    <a:pt x="982" y="1361"/>
                    <a:pt x="1057" y="1361"/>
                  </a:cubicBezTo>
                  <a:cubicBezTo>
                    <a:pt x="1127" y="1361"/>
                    <a:pt x="1204" y="1348"/>
                    <a:pt x="1274" y="1320"/>
                  </a:cubicBezTo>
                  <a:cubicBezTo>
                    <a:pt x="1316" y="1300"/>
                    <a:pt x="1336" y="1250"/>
                    <a:pt x="1323" y="1201"/>
                  </a:cubicBezTo>
                  <a:cubicBezTo>
                    <a:pt x="1307" y="1170"/>
                    <a:pt x="1276" y="1152"/>
                    <a:pt x="1242" y="1152"/>
                  </a:cubicBezTo>
                  <a:cubicBezTo>
                    <a:pt x="1230" y="1152"/>
                    <a:pt x="1217" y="1154"/>
                    <a:pt x="1204" y="1159"/>
                  </a:cubicBezTo>
                  <a:cubicBezTo>
                    <a:pt x="1153" y="1179"/>
                    <a:pt x="1105" y="1190"/>
                    <a:pt x="1056" y="1190"/>
                  </a:cubicBezTo>
                  <a:cubicBezTo>
                    <a:pt x="1004" y="1190"/>
                    <a:pt x="952" y="1178"/>
                    <a:pt x="898" y="1153"/>
                  </a:cubicBezTo>
                  <a:cubicBezTo>
                    <a:pt x="466" y="951"/>
                    <a:pt x="189" y="67"/>
                    <a:pt x="180" y="60"/>
                  </a:cubicBezTo>
                  <a:cubicBezTo>
                    <a:pt x="170" y="22"/>
                    <a:pt x="137" y="1"/>
                    <a:pt x="100"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1707;p45">
              <a:extLst>
                <a:ext uri="{FF2B5EF4-FFF2-40B4-BE49-F238E27FC236}">
                  <a16:creationId xmlns:a16="http://schemas.microsoft.com/office/drawing/2014/main" id="{45833551-5E02-BA9E-7C93-86FF1883A862}"/>
                </a:ext>
              </a:extLst>
            </p:cNvPr>
            <p:cNvSpPr/>
            <p:nvPr/>
          </p:nvSpPr>
          <p:spPr>
            <a:xfrm>
              <a:off x="1183347" y="3285670"/>
              <a:ext cx="99710" cy="97337"/>
            </a:xfrm>
            <a:custGeom>
              <a:avLst/>
              <a:gdLst/>
              <a:ahLst/>
              <a:cxnLst/>
              <a:rect l="l" t="t" r="r" b="b"/>
              <a:pathLst>
                <a:path w="1385" h="1352" extrusionOk="0">
                  <a:moveTo>
                    <a:pt x="1268" y="1"/>
                  </a:moveTo>
                  <a:cubicBezTo>
                    <a:pt x="1263" y="1"/>
                    <a:pt x="1258" y="1"/>
                    <a:pt x="1253" y="2"/>
                  </a:cubicBezTo>
                  <a:cubicBezTo>
                    <a:pt x="1218" y="15"/>
                    <a:pt x="1191" y="44"/>
                    <a:pt x="1191" y="85"/>
                  </a:cubicBezTo>
                  <a:cubicBezTo>
                    <a:pt x="1163" y="182"/>
                    <a:pt x="864" y="920"/>
                    <a:pt x="475" y="1122"/>
                  </a:cubicBezTo>
                  <a:cubicBezTo>
                    <a:pt x="406" y="1158"/>
                    <a:pt x="339" y="1176"/>
                    <a:pt x="275" y="1176"/>
                  </a:cubicBezTo>
                  <a:cubicBezTo>
                    <a:pt x="229" y="1176"/>
                    <a:pt x="184" y="1167"/>
                    <a:pt x="141" y="1149"/>
                  </a:cubicBezTo>
                  <a:cubicBezTo>
                    <a:pt x="127" y="1144"/>
                    <a:pt x="114" y="1141"/>
                    <a:pt x="102" y="1141"/>
                  </a:cubicBezTo>
                  <a:cubicBezTo>
                    <a:pt x="67" y="1141"/>
                    <a:pt x="37" y="1160"/>
                    <a:pt x="22" y="1191"/>
                  </a:cubicBezTo>
                  <a:cubicBezTo>
                    <a:pt x="0" y="1239"/>
                    <a:pt x="22" y="1289"/>
                    <a:pt x="71" y="1309"/>
                  </a:cubicBezTo>
                  <a:cubicBezTo>
                    <a:pt x="126" y="1331"/>
                    <a:pt x="196" y="1351"/>
                    <a:pt x="279" y="1351"/>
                  </a:cubicBezTo>
                  <a:cubicBezTo>
                    <a:pt x="405" y="1351"/>
                    <a:pt x="550" y="1309"/>
                    <a:pt x="717" y="1171"/>
                  </a:cubicBezTo>
                  <a:cubicBezTo>
                    <a:pt x="1079" y="864"/>
                    <a:pt x="1385" y="162"/>
                    <a:pt x="1358" y="70"/>
                  </a:cubicBezTo>
                  <a:cubicBezTo>
                    <a:pt x="1352" y="27"/>
                    <a:pt x="1311" y="1"/>
                    <a:pt x="1268"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1708;p45">
              <a:extLst>
                <a:ext uri="{FF2B5EF4-FFF2-40B4-BE49-F238E27FC236}">
                  <a16:creationId xmlns:a16="http://schemas.microsoft.com/office/drawing/2014/main" id="{8AD77F0B-85C4-87B0-A7C6-61150BE3C4CC}"/>
                </a:ext>
              </a:extLst>
            </p:cNvPr>
            <p:cNvSpPr/>
            <p:nvPr/>
          </p:nvSpPr>
          <p:spPr>
            <a:xfrm>
              <a:off x="1046129" y="2630516"/>
              <a:ext cx="809124" cy="693240"/>
            </a:xfrm>
            <a:custGeom>
              <a:avLst/>
              <a:gdLst/>
              <a:ahLst/>
              <a:cxnLst/>
              <a:rect l="l" t="t" r="r" b="b"/>
              <a:pathLst>
                <a:path w="11239" h="9629" extrusionOk="0">
                  <a:moveTo>
                    <a:pt x="10689" y="0"/>
                  </a:moveTo>
                  <a:lnTo>
                    <a:pt x="9652" y="251"/>
                  </a:lnTo>
                  <a:lnTo>
                    <a:pt x="1761" y="2101"/>
                  </a:lnTo>
                  <a:lnTo>
                    <a:pt x="1" y="2519"/>
                  </a:lnTo>
                  <a:lnTo>
                    <a:pt x="627" y="5971"/>
                  </a:lnTo>
                  <a:lnTo>
                    <a:pt x="2992" y="5538"/>
                  </a:lnTo>
                  <a:lnTo>
                    <a:pt x="2992" y="5538"/>
                  </a:lnTo>
                  <a:lnTo>
                    <a:pt x="2888" y="6784"/>
                  </a:lnTo>
                  <a:lnTo>
                    <a:pt x="2658" y="9504"/>
                  </a:lnTo>
                  <a:cubicBezTo>
                    <a:pt x="3435" y="9585"/>
                    <a:pt x="4189" y="9629"/>
                    <a:pt x="4916" y="9629"/>
                  </a:cubicBezTo>
                  <a:cubicBezTo>
                    <a:pt x="6434" y="9629"/>
                    <a:pt x="7834" y="9440"/>
                    <a:pt x="9081" y="9012"/>
                  </a:cubicBezTo>
                  <a:lnTo>
                    <a:pt x="8907" y="7667"/>
                  </a:lnTo>
                  <a:lnTo>
                    <a:pt x="8468" y="4237"/>
                  </a:lnTo>
                  <a:lnTo>
                    <a:pt x="11238" y="3340"/>
                  </a:lnTo>
                  <a:lnTo>
                    <a:pt x="10689" y="0"/>
                  </a:lnTo>
                  <a:close/>
                </a:path>
              </a:pathLst>
            </a:custGeom>
            <a:solidFill>
              <a:srgbClr val="FFB3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1709;p45">
              <a:extLst>
                <a:ext uri="{FF2B5EF4-FFF2-40B4-BE49-F238E27FC236}">
                  <a16:creationId xmlns:a16="http://schemas.microsoft.com/office/drawing/2014/main" id="{8F2CE513-49B7-11A3-685E-AC5B129CA498}"/>
                </a:ext>
              </a:extLst>
            </p:cNvPr>
            <p:cNvSpPr/>
            <p:nvPr/>
          </p:nvSpPr>
          <p:spPr>
            <a:xfrm>
              <a:off x="1172908" y="2648515"/>
              <a:ext cx="568093" cy="200866"/>
            </a:xfrm>
            <a:custGeom>
              <a:avLst/>
              <a:gdLst/>
              <a:ahLst/>
              <a:cxnLst/>
              <a:rect l="l" t="t" r="r" b="b"/>
              <a:pathLst>
                <a:path w="7891" h="2790" extrusionOk="0">
                  <a:moveTo>
                    <a:pt x="7891" y="1"/>
                  </a:moveTo>
                  <a:lnTo>
                    <a:pt x="0" y="1851"/>
                  </a:lnTo>
                  <a:cubicBezTo>
                    <a:pt x="497" y="2241"/>
                    <a:pt x="1423" y="2789"/>
                    <a:pt x="2684" y="2789"/>
                  </a:cubicBezTo>
                  <a:cubicBezTo>
                    <a:pt x="3045" y="2789"/>
                    <a:pt x="3434" y="2744"/>
                    <a:pt x="3848" y="2638"/>
                  </a:cubicBezTo>
                  <a:cubicBezTo>
                    <a:pt x="5997" y="2082"/>
                    <a:pt x="7403" y="794"/>
                    <a:pt x="7891"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1710;p45">
              <a:extLst>
                <a:ext uri="{FF2B5EF4-FFF2-40B4-BE49-F238E27FC236}">
                  <a16:creationId xmlns:a16="http://schemas.microsoft.com/office/drawing/2014/main" id="{031D8666-8154-DD46-95EA-AF034D2E654C}"/>
                </a:ext>
              </a:extLst>
            </p:cNvPr>
            <p:cNvSpPr/>
            <p:nvPr/>
          </p:nvSpPr>
          <p:spPr>
            <a:xfrm>
              <a:off x="1291048" y="2706111"/>
              <a:ext cx="147153" cy="150398"/>
            </a:xfrm>
            <a:custGeom>
              <a:avLst/>
              <a:gdLst/>
              <a:ahLst/>
              <a:cxnLst/>
              <a:rect l="l" t="t" r="r" b="b"/>
              <a:pathLst>
                <a:path w="2044" h="2089" extrusionOk="0">
                  <a:moveTo>
                    <a:pt x="2034" y="1642"/>
                  </a:moveTo>
                  <a:lnTo>
                    <a:pt x="2040" y="1657"/>
                  </a:lnTo>
                  <a:cubicBezTo>
                    <a:pt x="2043" y="1652"/>
                    <a:pt x="2041" y="1647"/>
                    <a:pt x="2034" y="1642"/>
                  </a:cubicBezTo>
                  <a:close/>
                  <a:moveTo>
                    <a:pt x="920" y="1"/>
                  </a:moveTo>
                  <a:cubicBezTo>
                    <a:pt x="806" y="1"/>
                    <a:pt x="681" y="33"/>
                    <a:pt x="550" y="119"/>
                  </a:cubicBezTo>
                  <a:cubicBezTo>
                    <a:pt x="1" y="473"/>
                    <a:pt x="390" y="2088"/>
                    <a:pt x="390" y="2088"/>
                  </a:cubicBezTo>
                  <a:cubicBezTo>
                    <a:pt x="531" y="1718"/>
                    <a:pt x="1309" y="1610"/>
                    <a:pt x="1745" y="1610"/>
                  </a:cubicBezTo>
                  <a:cubicBezTo>
                    <a:pt x="1896" y="1610"/>
                    <a:pt x="2005" y="1623"/>
                    <a:pt x="2034" y="1642"/>
                  </a:cubicBezTo>
                  <a:lnTo>
                    <a:pt x="2034" y="1642"/>
                  </a:lnTo>
                  <a:lnTo>
                    <a:pt x="1525" y="321"/>
                  </a:lnTo>
                  <a:cubicBezTo>
                    <a:pt x="1525" y="321"/>
                    <a:pt x="1277" y="1"/>
                    <a:pt x="920" y="1"/>
                  </a:cubicBezTo>
                  <a:close/>
                </a:path>
              </a:pathLst>
            </a:custGeom>
            <a:solidFill>
              <a:srgbClr val="FFF9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1711;p45">
              <a:extLst>
                <a:ext uri="{FF2B5EF4-FFF2-40B4-BE49-F238E27FC236}">
                  <a16:creationId xmlns:a16="http://schemas.microsoft.com/office/drawing/2014/main" id="{84A505F9-FA1B-F9B8-8849-1DCA0FEE1EAA}"/>
                </a:ext>
              </a:extLst>
            </p:cNvPr>
            <p:cNvSpPr/>
            <p:nvPr/>
          </p:nvSpPr>
          <p:spPr>
            <a:xfrm>
              <a:off x="1450367" y="2698047"/>
              <a:ext cx="129299" cy="124407"/>
            </a:xfrm>
            <a:custGeom>
              <a:avLst/>
              <a:gdLst/>
              <a:ahLst/>
              <a:cxnLst/>
              <a:rect l="l" t="t" r="r" b="b"/>
              <a:pathLst>
                <a:path w="1796" h="1728" extrusionOk="0">
                  <a:moveTo>
                    <a:pt x="807" y="0"/>
                  </a:moveTo>
                  <a:cubicBezTo>
                    <a:pt x="562" y="0"/>
                    <a:pt x="320" y="42"/>
                    <a:pt x="264" y="64"/>
                  </a:cubicBezTo>
                  <a:cubicBezTo>
                    <a:pt x="168" y="113"/>
                    <a:pt x="1" y="1728"/>
                    <a:pt x="1" y="1728"/>
                  </a:cubicBezTo>
                  <a:cubicBezTo>
                    <a:pt x="389" y="1507"/>
                    <a:pt x="778" y="1445"/>
                    <a:pt x="1093" y="1445"/>
                  </a:cubicBezTo>
                  <a:cubicBezTo>
                    <a:pt x="1507" y="1445"/>
                    <a:pt x="1796" y="1552"/>
                    <a:pt x="1796" y="1552"/>
                  </a:cubicBezTo>
                  <a:cubicBezTo>
                    <a:pt x="1796" y="1552"/>
                    <a:pt x="1539" y="370"/>
                    <a:pt x="1337" y="141"/>
                  </a:cubicBezTo>
                  <a:cubicBezTo>
                    <a:pt x="1242" y="33"/>
                    <a:pt x="1023" y="0"/>
                    <a:pt x="807" y="0"/>
                  </a:cubicBezTo>
                  <a:close/>
                </a:path>
              </a:pathLst>
            </a:custGeom>
            <a:solidFill>
              <a:srgbClr val="FFF9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1712;p45">
              <a:extLst>
                <a:ext uri="{FF2B5EF4-FFF2-40B4-BE49-F238E27FC236}">
                  <a16:creationId xmlns:a16="http://schemas.microsoft.com/office/drawing/2014/main" id="{19A71272-8229-099E-108E-4F51094F2491}"/>
                </a:ext>
              </a:extLst>
            </p:cNvPr>
            <p:cNvSpPr/>
            <p:nvPr/>
          </p:nvSpPr>
          <p:spPr>
            <a:xfrm>
              <a:off x="1340147" y="2724613"/>
              <a:ext cx="180413" cy="100865"/>
            </a:xfrm>
            <a:custGeom>
              <a:avLst/>
              <a:gdLst/>
              <a:ahLst/>
              <a:cxnLst/>
              <a:rect l="l" t="t" r="r" b="b"/>
              <a:pathLst>
                <a:path w="2506" h="1401" extrusionOk="0">
                  <a:moveTo>
                    <a:pt x="2505" y="1"/>
                  </a:moveTo>
                  <a:lnTo>
                    <a:pt x="0" y="196"/>
                  </a:lnTo>
                  <a:cubicBezTo>
                    <a:pt x="0" y="196"/>
                    <a:pt x="721" y="1400"/>
                    <a:pt x="1353" y="1400"/>
                  </a:cubicBezTo>
                  <a:cubicBezTo>
                    <a:pt x="1354" y="1400"/>
                    <a:pt x="1356" y="1400"/>
                    <a:pt x="1358" y="1400"/>
                  </a:cubicBezTo>
                  <a:cubicBezTo>
                    <a:pt x="1991" y="1392"/>
                    <a:pt x="2505" y="1"/>
                    <a:pt x="2505"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1713;p45">
              <a:extLst>
                <a:ext uri="{FF2B5EF4-FFF2-40B4-BE49-F238E27FC236}">
                  <a16:creationId xmlns:a16="http://schemas.microsoft.com/office/drawing/2014/main" id="{A7C8269A-DBC1-47E1-AADA-71B9765A5066}"/>
                </a:ext>
              </a:extLst>
            </p:cNvPr>
            <p:cNvSpPr/>
            <p:nvPr/>
          </p:nvSpPr>
          <p:spPr>
            <a:xfrm>
              <a:off x="1664761" y="2424034"/>
              <a:ext cx="166951" cy="150398"/>
            </a:xfrm>
            <a:custGeom>
              <a:avLst/>
              <a:gdLst/>
              <a:ahLst/>
              <a:cxnLst/>
              <a:rect l="l" t="t" r="r" b="b"/>
              <a:pathLst>
                <a:path w="2319" h="2089" extrusionOk="0">
                  <a:moveTo>
                    <a:pt x="1315" y="1"/>
                  </a:moveTo>
                  <a:cubicBezTo>
                    <a:pt x="1223" y="1"/>
                    <a:pt x="1127" y="12"/>
                    <a:pt x="1031" y="36"/>
                  </a:cubicBezTo>
                  <a:cubicBezTo>
                    <a:pt x="433" y="190"/>
                    <a:pt x="0" y="759"/>
                    <a:pt x="70" y="1317"/>
                  </a:cubicBezTo>
                  <a:cubicBezTo>
                    <a:pt x="135" y="1783"/>
                    <a:pt x="527" y="2088"/>
                    <a:pt x="1004" y="2088"/>
                  </a:cubicBezTo>
                  <a:cubicBezTo>
                    <a:pt x="1096" y="2088"/>
                    <a:pt x="1191" y="2077"/>
                    <a:pt x="1288" y="2053"/>
                  </a:cubicBezTo>
                  <a:cubicBezTo>
                    <a:pt x="1894" y="1901"/>
                    <a:pt x="2318" y="1330"/>
                    <a:pt x="2248" y="774"/>
                  </a:cubicBezTo>
                  <a:cubicBezTo>
                    <a:pt x="2191" y="306"/>
                    <a:pt x="1794" y="1"/>
                    <a:pt x="1315" y="1"/>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1714;p45">
              <a:extLst>
                <a:ext uri="{FF2B5EF4-FFF2-40B4-BE49-F238E27FC236}">
                  <a16:creationId xmlns:a16="http://schemas.microsoft.com/office/drawing/2014/main" id="{5C111FB1-39E6-1B12-FC11-5585ACD0937A}"/>
                </a:ext>
              </a:extLst>
            </p:cNvPr>
            <p:cNvSpPr/>
            <p:nvPr/>
          </p:nvSpPr>
          <p:spPr>
            <a:xfrm>
              <a:off x="1008981" y="1979897"/>
              <a:ext cx="733028" cy="784889"/>
            </a:xfrm>
            <a:custGeom>
              <a:avLst/>
              <a:gdLst/>
              <a:ahLst/>
              <a:cxnLst/>
              <a:rect l="l" t="t" r="r" b="b"/>
              <a:pathLst>
                <a:path w="10182" h="10902" extrusionOk="0">
                  <a:moveTo>
                    <a:pt x="5135" y="1"/>
                  </a:moveTo>
                  <a:cubicBezTo>
                    <a:pt x="4813" y="1"/>
                    <a:pt x="4486" y="32"/>
                    <a:pt x="4156" y="96"/>
                  </a:cubicBezTo>
                  <a:cubicBezTo>
                    <a:pt x="1728" y="569"/>
                    <a:pt x="1" y="2795"/>
                    <a:pt x="133" y="5265"/>
                  </a:cubicBezTo>
                  <a:cubicBezTo>
                    <a:pt x="175" y="5996"/>
                    <a:pt x="370" y="6678"/>
                    <a:pt x="684" y="7284"/>
                  </a:cubicBezTo>
                  <a:cubicBezTo>
                    <a:pt x="926" y="7763"/>
                    <a:pt x="1060" y="8292"/>
                    <a:pt x="1108" y="8822"/>
                  </a:cubicBezTo>
                  <a:cubicBezTo>
                    <a:pt x="1193" y="9666"/>
                    <a:pt x="1839" y="10901"/>
                    <a:pt x="4519" y="10901"/>
                  </a:cubicBezTo>
                  <a:cubicBezTo>
                    <a:pt x="4910" y="10901"/>
                    <a:pt x="5344" y="10875"/>
                    <a:pt x="5826" y="10817"/>
                  </a:cubicBezTo>
                  <a:cubicBezTo>
                    <a:pt x="9667" y="10352"/>
                    <a:pt x="10181" y="8890"/>
                    <a:pt x="10036" y="7930"/>
                  </a:cubicBezTo>
                  <a:cubicBezTo>
                    <a:pt x="9931" y="7262"/>
                    <a:pt x="9911" y="6587"/>
                    <a:pt x="10036" y="5926"/>
                  </a:cubicBezTo>
                  <a:cubicBezTo>
                    <a:pt x="10133" y="5440"/>
                    <a:pt x="10146" y="4924"/>
                    <a:pt x="10084" y="4403"/>
                  </a:cubicBezTo>
                  <a:cubicBezTo>
                    <a:pt x="9783" y="1863"/>
                    <a:pt x="7629" y="1"/>
                    <a:pt x="5135" y="1"/>
                  </a:cubicBezTo>
                  <a:close/>
                </a:path>
              </a:pathLst>
            </a:custGeom>
            <a:solidFill>
              <a:srgbClr val="E28C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1715;p45">
              <a:extLst>
                <a:ext uri="{FF2B5EF4-FFF2-40B4-BE49-F238E27FC236}">
                  <a16:creationId xmlns:a16="http://schemas.microsoft.com/office/drawing/2014/main" id="{B3DBB8EB-FA87-21CB-E539-5EBF9FE2390D}"/>
                </a:ext>
              </a:extLst>
            </p:cNvPr>
            <p:cNvSpPr/>
            <p:nvPr/>
          </p:nvSpPr>
          <p:spPr>
            <a:xfrm>
              <a:off x="862188" y="1932812"/>
              <a:ext cx="897818" cy="638092"/>
            </a:xfrm>
            <a:custGeom>
              <a:avLst/>
              <a:gdLst/>
              <a:ahLst/>
              <a:cxnLst/>
              <a:rect l="l" t="t" r="r" b="b"/>
              <a:pathLst>
                <a:path w="12471" h="8863" extrusionOk="0">
                  <a:moveTo>
                    <a:pt x="6474" y="1"/>
                  </a:moveTo>
                  <a:cubicBezTo>
                    <a:pt x="4017" y="1"/>
                    <a:pt x="2997" y="902"/>
                    <a:pt x="2576" y="1772"/>
                  </a:cubicBezTo>
                  <a:cubicBezTo>
                    <a:pt x="2187" y="2594"/>
                    <a:pt x="2332" y="3394"/>
                    <a:pt x="2332" y="3394"/>
                  </a:cubicBezTo>
                  <a:cubicBezTo>
                    <a:pt x="2332" y="3394"/>
                    <a:pt x="1" y="5189"/>
                    <a:pt x="3049" y="8863"/>
                  </a:cubicBezTo>
                  <a:cubicBezTo>
                    <a:pt x="3049" y="8863"/>
                    <a:pt x="3919" y="6079"/>
                    <a:pt x="3189" y="4020"/>
                  </a:cubicBezTo>
                  <a:lnTo>
                    <a:pt x="3189" y="4020"/>
                  </a:lnTo>
                  <a:cubicBezTo>
                    <a:pt x="3189" y="4020"/>
                    <a:pt x="3714" y="4135"/>
                    <a:pt x="4773" y="4135"/>
                  </a:cubicBezTo>
                  <a:cubicBezTo>
                    <a:pt x="6027" y="4135"/>
                    <a:pt x="8029" y="3974"/>
                    <a:pt x="10794" y="3268"/>
                  </a:cubicBezTo>
                  <a:cubicBezTo>
                    <a:pt x="10794" y="3268"/>
                    <a:pt x="11976" y="6219"/>
                    <a:pt x="12018" y="6949"/>
                  </a:cubicBezTo>
                  <a:cubicBezTo>
                    <a:pt x="12018" y="6949"/>
                    <a:pt x="12471" y="5697"/>
                    <a:pt x="12381" y="4264"/>
                  </a:cubicBezTo>
                  <a:cubicBezTo>
                    <a:pt x="12275" y="2510"/>
                    <a:pt x="11372" y="484"/>
                    <a:pt x="7900" y="89"/>
                  </a:cubicBezTo>
                  <a:cubicBezTo>
                    <a:pt x="7378" y="28"/>
                    <a:pt x="6904" y="1"/>
                    <a:pt x="6474"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1716;p45">
              <a:extLst>
                <a:ext uri="{FF2B5EF4-FFF2-40B4-BE49-F238E27FC236}">
                  <a16:creationId xmlns:a16="http://schemas.microsoft.com/office/drawing/2014/main" id="{3B3BD25F-2C38-4BEA-577C-6ED4CF271FC3}"/>
                </a:ext>
              </a:extLst>
            </p:cNvPr>
            <p:cNvSpPr/>
            <p:nvPr/>
          </p:nvSpPr>
          <p:spPr>
            <a:xfrm>
              <a:off x="1047569" y="1932812"/>
              <a:ext cx="705958" cy="306987"/>
            </a:xfrm>
            <a:custGeom>
              <a:avLst/>
              <a:gdLst/>
              <a:ahLst/>
              <a:cxnLst/>
              <a:rect l="l" t="t" r="r" b="b"/>
              <a:pathLst>
                <a:path w="9806" h="4264" extrusionOk="0">
                  <a:moveTo>
                    <a:pt x="3899" y="1"/>
                  </a:moveTo>
                  <a:cubicBezTo>
                    <a:pt x="1442" y="1"/>
                    <a:pt x="422" y="902"/>
                    <a:pt x="1" y="1772"/>
                  </a:cubicBezTo>
                  <a:cubicBezTo>
                    <a:pt x="536" y="1295"/>
                    <a:pt x="1470" y="782"/>
                    <a:pt x="3004" y="782"/>
                  </a:cubicBezTo>
                  <a:cubicBezTo>
                    <a:pt x="3505" y="782"/>
                    <a:pt x="4070" y="837"/>
                    <a:pt x="4705" y="965"/>
                  </a:cubicBezTo>
                  <a:cubicBezTo>
                    <a:pt x="7837" y="1605"/>
                    <a:pt x="9186" y="2899"/>
                    <a:pt x="9806" y="4264"/>
                  </a:cubicBezTo>
                  <a:cubicBezTo>
                    <a:pt x="9700" y="2510"/>
                    <a:pt x="8797" y="484"/>
                    <a:pt x="5325" y="89"/>
                  </a:cubicBezTo>
                  <a:cubicBezTo>
                    <a:pt x="4803" y="28"/>
                    <a:pt x="4329" y="1"/>
                    <a:pt x="3899" y="1"/>
                  </a:cubicBezTo>
                  <a:close/>
                </a:path>
              </a:pathLst>
            </a:custGeom>
            <a:solidFill>
              <a:srgbClr val="9D5E3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1717;p45">
              <a:extLst>
                <a:ext uri="{FF2B5EF4-FFF2-40B4-BE49-F238E27FC236}">
                  <a16:creationId xmlns:a16="http://schemas.microsoft.com/office/drawing/2014/main" id="{14B56B1E-7A39-39DD-6982-B85E2F6E0A53}"/>
                </a:ext>
              </a:extLst>
            </p:cNvPr>
            <p:cNvSpPr/>
            <p:nvPr/>
          </p:nvSpPr>
          <p:spPr>
            <a:xfrm>
              <a:off x="1521064" y="2287460"/>
              <a:ext cx="138298" cy="44421"/>
            </a:xfrm>
            <a:custGeom>
              <a:avLst/>
              <a:gdLst/>
              <a:ahLst/>
              <a:cxnLst/>
              <a:rect l="l" t="t" r="r" b="b"/>
              <a:pathLst>
                <a:path w="1921" h="617" extrusionOk="0">
                  <a:moveTo>
                    <a:pt x="901" y="1"/>
                  </a:moveTo>
                  <a:cubicBezTo>
                    <a:pt x="371" y="1"/>
                    <a:pt x="60" y="355"/>
                    <a:pt x="56" y="360"/>
                  </a:cubicBezTo>
                  <a:cubicBezTo>
                    <a:pt x="0" y="423"/>
                    <a:pt x="7" y="513"/>
                    <a:pt x="69" y="562"/>
                  </a:cubicBezTo>
                  <a:cubicBezTo>
                    <a:pt x="95" y="587"/>
                    <a:pt x="129" y="599"/>
                    <a:pt x="164" y="599"/>
                  </a:cubicBezTo>
                  <a:cubicBezTo>
                    <a:pt x="204" y="599"/>
                    <a:pt x="245" y="582"/>
                    <a:pt x="271" y="548"/>
                  </a:cubicBezTo>
                  <a:cubicBezTo>
                    <a:pt x="285" y="534"/>
                    <a:pt x="504" y="292"/>
                    <a:pt x="890" y="292"/>
                  </a:cubicBezTo>
                  <a:cubicBezTo>
                    <a:pt x="1102" y="292"/>
                    <a:pt x="1364" y="366"/>
                    <a:pt x="1670" y="590"/>
                  </a:cubicBezTo>
                  <a:cubicBezTo>
                    <a:pt x="1697" y="604"/>
                    <a:pt x="1726" y="617"/>
                    <a:pt x="1761" y="617"/>
                  </a:cubicBezTo>
                  <a:cubicBezTo>
                    <a:pt x="1802" y="617"/>
                    <a:pt x="1844" y="597"/>
                    <a:pt x="1871" y="555"/>
                  </a:cubicBezTo>
                  <a:cubicBezTo>
                    <a:pt x="1921" y="492"/>
                    <a:pt x="1906" y="401"/>
                    <a:pt x="1844" y="353"/>
                  </a:cubicBezTo>
                  <a:cubicBezTo>
                    <a:pt x="1483" y="89"/>
                    <a:pt x="1165" y="1"/>
                    <a:pt x="901"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1718;p45">
              <a:extLst>
                <a:ext uri="{FF2B5EF4-FFF2-40B4-BE49-F238E27FC236}">
                  <a16:creationId xmlns:a16="http://schemas.microsoft.com/office/drawing/2014/main" id="{F09EE0C9-5FAD-C88C-CF0A-C6DBD404D547}"/>
                </a:ext>
              </a:extLst>
            </p:cNvPr>
            <p:cNvSpPr/>
            <p:nvPr/>
          </p:nvSpPr>
          <p:spPr>
            <a:xfrm>
              <a:off x="1150302" y="2352255"/>
              <a:ext cx="135778" cy="57308"/>
            </a:xfrm>
            <a:custGeom>
              <a:avLst/>
              <a:gdLst/>
              <a:ahLst/>
              <a:cxnLst/>
              <a:rect l="l" t="t" r="r" b="b"/>
              <a:pathLst>
                <a:path w="1886" h="796" extrusionOk="0">
                  <a:moveTo>
                    <a:pt x="1139" y="1"/>
                  </a:moveTo>
                  <a:cubicBezTo>
                    <a:pt x="832" y="1"/>
                    <a:pt x="450" y="122"/>
                    <a:pt x="57" y="552"/>
                  </a:cubicBezTo>
                  <a:cubicBezTo>
                    <a:pt x="0" y="615"/>
                    <a:pt x="7" y="706"/>
                    <a:pt x="64" y="761"/>
                  </a:cubicBezTo>
                  <a:cubicBezTo>
                    <a:pt x="90" y="789"/>
                    <a:pt x="125" y="796"/>
                    <a:pt x="161" y="796"/>
                  </a:cubicBezTo>
                  <a:cubicBezTo>
                    <a:pt x="202" y="796"/>
                    <a:pt x="237" y="782"/>
                    <a:pt x="272" y="747"/>
                  </a:cubicBezTo>
                  <a:cubicBezTo>
                    <a:pt x="602" y="386"/>
                    <a:pt x="911" y="286"/>
                    <a:pt x="1151" y="286"/>
                  </a:cubicBezTo>
                  <a:cubicBezTo>
                    <a:pt x="1433" y="286"/>
                    <a:pt x="1621" y="423"/>
                    <a:pt x="1635" y="435"/>
                  </a:cubicBezTo>
                  <a:cubicBezTo>
                    <a:pt x="1663" y="456"/>
                    <a:pt x="1696" y="467"/>
                    <a:pt x="1728" y="467"/>
                  </a:cubicBezTo>
                  <a:cubicBezTo>
                    <a:pt x="1769" y="467"/>
                    <a:pt x="1810" y="449"/>
                    <a:pt x="1837" y="413"/>
                  </a:cubicBezTo>
                  <a:cubicBezTo>
                    <a:pt x="1886" y="352"/>
                    <a:pt x="1872" y="260"/>
                    <a:pt x="1810" y="205"/>
                  </a:cubicBezTo>
                  <a:cubicBezTo>
                    <a:pt x="1806" y="205"/>
                    <a:pt x="1536" y="1"/>
                    <a:pt x="1139" y="1"/>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1719;p45">
              <a:extLst>
                <a:ext uri="{FF2B5EF4-FFF2-40B4-BE49-F238E27FC236}">
                  <a16:creationId xmlns:a16="http://schemas.microsoft.com/office/drawing/2014/main" id="{BBA87074-0181-6DF4-7B24-1846E48D57FD}"/>
                </a:ext>
              </a:extLst>
            </p:cNvPr>
            <p:cNvSpPr/>
            <p:nvPr/>
          </p:nvSpPr>
          <p:spPr>
            <a:xfrm>
              <a:off x="1057576" y="2353983"/>
              <a:ext cx="678889" cy="309650"/>
            </a:xfrm>
            <a:custGeom>
              <a:avLst/>
              <a:gdLst/>
              <a:ahLst/>
              <a:cxnLst/>
              <a:rect l="l" t="t" r="r" b="b"/>
              <a:pathLst>
                <a:path w="9430" h="4301" extrusionOk="0">
                  <a:moveTo>
                    <a:pt x="7531" y="174"/>
                  </a:moveTo>
                  <a:cubicBezTo>
                    <a:pt x="7572" y="174"/>
                    <a:pt x="7621" y="181"/>
                    <a:pt x="7663" y="181"/>
                  </a:cubicBezTo>
                  <a:cubicBezTo>
                    <a:pt x="8574" y="257"/>
                    <a:pt x="9249" y="1057"/>
                    <a:pt x="9172" y="1962"/>
                  </a:cubicBezTo>
                  <a:cubicBezTo>
                    <a:pt x="9099" y="2819"/>
                    <a:pt x="8383" y="3471"/>
                    <a:pt x="7531" y="3471"/>
                  </a:cubicBezTo>
                  <a:cubicBezTo>
                    <a:pt x="7485" y="3471"/>
                    <a:pt x="7438" y="3469"/>
                    <a:pt x="7390" y="3465"/>
                  </a:cubicBezTo>
                  <a:cubicBezTo>
                    <a:pt x="6487" y="3395"/>
                    <a:pt x="5812" y="2595"/>
                    <a:pt x="5887" y="1690"/>
                  </a:cubicBezTo>
                  <a:cubicBezTo>
                    <a:pt x="5958" y="829"/>
                    <a:pt x="6681" y="174"/>
                    <a:pt x="7531" y="174"/>
                  </a:cubicBezTo>
                  <a:close/>
                  <a:moveTo>
                    <a:pt x="2916" y="829"/>
                  </a:moveTo>
                  <a:cubicBezTo>
                    <a:pt x="2958" y="829"/>
                    <a:pt x="3007" y="835"/>
                    <a:pt x="3048" y="835"/>
                  </a:cubicBezTo>
                  <a:cubicBezTo>
                    <a:pt x="3960" y="912"/>
                    <a:pt x="4635" y="1712"/>
                    <a:pt x="4560" y="2615"/>
                  </a:cubicBezTo>
                  <a:cubicBezTo>
                    <a:pt x="4525" y="3055"/>
                    <a:pt x="4316" y="3450"/>
                    <a:pt x="3982" y="3736"/>
                  </a:cubicBezTo>
                  <a:cubicBezTo>
                    <a:pt x="3681" y="3994"/>
                    <a:pt x="3306" y="4132"/>
                    <a:pt x="2908" y="4132"/>
                  </a:cubicBezTo>
                  <a:cubicBezTo>
                    <a:pt x="2865" y="4132"/>
                    <a:pt x="2821" y="4130"/>
                    <a:pt x="2778" y="4127"/>
                  </a:cubicBezTo>
                  <a:cubicBezTo>
                    <a:pt x="2339" y="4085"/>
                    <a:pt x="1943" y="3883"/>
                    <a:pt x="1657" y="3549"/>
                  </a:cubicBezTo>
                  <a:cubicBezTo>
                    <a:pt x="1372" y="3208"/>
                    <a:pt x="1240" y="2782"/>
                    <a:pt x="1275" y="2345"/>
                  </a:cubicBezTo>
                  <a:cubicBezTo>
                    <a:pt x="1345" y="1482"/>
                    <a:pt x="2068" y="829"/>
                    <a:pt x="2916" y="829"/>
                  </a:cubicBezTo>
                  <a:close/>
                  <a:moveTo>
                    <a:pt x="7529" y="1"/>
                  </a:moveTo>
                  <a:cubicBezTo>
                    <a:pt x="6719" y="1"/>
                    <a:pt x="6014" y="540"/>
                    <a:pt x="5784" y="1294"/>
                  </a:cubicBezTo>
                  <a:cubicBezTo>
                    <a:pt x="5565" y="1199"/>
                    <a:pt x="5371" y="1162"/>
                    <a:pt x="5203" y="1162"/>
                  </a:cubicBezTo>
                  <a:cubicBezTo>
                    <a:pt x="4786" y="1162"/>
                    <a:pt x="4531" y="1387"/>
                    <a:pt x="4441" y="1482"/>
                  </a:cubicBezTo>
                  <a:cubicBezTo>
                    <a:pt x="4399" y="1420"/>
                    <a:pt x="4358" y="1356"/>
                    <a:pt x="4309" y="1301"/>
                  </a:cubicBezTo>
                  <a:cubicBezTo>
                    <a:pt x="3995" y="932"/>
                    <a:pt x="3549" y="703"/>
                    <a:pt x="3070" y="662"/>
                  </a:cubicBezTo>
                  <a:cubicBezTo>
                    <a:pt x="3021" y="658"/>
                    <a:pt x="2972" y="656"/>
                    <a:pt x="2923" y="656"/>
                  </a:cubicBezTo>
                  <a:cubicBezTo>
                    <a:pt x="2018" y="656"/>
                    <a:pt x="1240" y="1321"/>
                    <a:pt x="1115" y="2220"/>
                  </a:cubicBezTo>
                  <a:lnTo>
                    <a:pt x="1" y="2721"/>
                  </a:lnTo>
                  <a:lnTo>
                    <a:pt x="71" y="2881"/>
                  </a:lnTo>
                  <a:lnTo>
                    <a:pt x="1094" y="2415"/>
                  </a:lnTo>
                  <a:lnTo>
                    <a:pt x="1094" y="2415"/>
                  </a:lnTo>
                  <a:cubicBezTo>
                    <a:pt x="1079" y="2874"/>
                    <a:pt x="1233" y="3312"/>
                    <a:pt x="1525" y="3659"/>
                  </a:cubicBezTo>
                  <a:cubicBezTo>
                    <a:pt x="1838" y="4028"/>
                    <a:pt x="2284" y="4259"/>
                    <a:pt x="2764" y="4300"/>
                  </a:cubicBezTo>
                  <a:lnTo>
                    <a:pt x="2916" y="4300"/>
                  </a:lnTo>
                  <a:cubicBezTo>
                    <a:pt x="3349" y="4300"/>
                    <a:pt x="3766" y="4154"/>
                    <a:pt x="4092" y="3868"/>
                  </a:cubicBezTo>
                  <a:cubicBezTo>
                    <a:pt x="4468" y="3556"/>
                    <a:pt x="4692" y="3116"/>
                    <a:pt x="4733" y="2630"/>
                  </a:cubicBezTo>
                  <a:cubicBezTo>
                    <a:pt x="4760" y="2268"/>
                    <a:pt x="4685" y="1914"/>
                    <a:pt x="4518" y="1600"/>
                  </a:cubicBezTo>
                  <a:lnTo>
                    <a:pt x="4518" y="1600"/>
                  </a:lnTo>
                  <a:lnTo>
                    <a:pt x="4545" y="1628"/>
                  </a:lnTo>
                  <a:cubicBezTo>
                    <a:pt x="4561" y="1608"/>
                    <a:pt x="4774" y="1336"/>
                    <a:pt x="5198" y="1336"/>
                  </a:cubicBezTo>
                  <a:cubicBezTo>
                    <a:pt x="5351" y="1336"/>
                    <a:pt x="5533" y="1372"/>
                    <a:pt x="5742" y="1468"/>
                  </a:cubicBezTo>
                  <a:cubicBezTo>
                    <a:pt x="5729" y="1530"/>
                    <a:pt x="5720" y="1600"/>
                    <a:pt x="5714" y="1677"/>
                  </a:cubicBezTo>
                  <a:cubicBezTo>
                    <a:pt x="5630" y="2679"/>
                    <a:pt x="6375" y="3562"/>
                    <a:pt x="7377" y="3639"/>
                  </a:cubicBezTo>
                  <a:cubicBezTo>
                    <a:pt x="7432" y="3646"/>
                    <a:pt x="7482" y="3646"/>
                    <a:pt x="7531" y="3646"/>
                  </a:cubicBezTo>
                  <a:cubicBezTo>
                    <a:pt x="8469" y="3646"/>
                    <a:pt x="9269" y="2929"/>
                    <a:pt x="9346" y="1976"/>
                  </a:cubicBezTo>
                  <a:cubicBezTo>
                    <a:pt x="9429" y="974"/>
                    <a:pt x="8678" y="90"/>
                    <a:pt x="7676" y="7"/>
                  </a:cubicBezTo>
                  <a:cubicBezTo>
                    <a:pt x="7626" y="3"/>
                    <a:pt x="7577" y="1"/>
                    <a:pt x="7529" y="1"/>
                  </a:cubicBezTo>
                  <a:close/>
                </a:path>
              </a:pathLst>
            </a:custGeom>
            <a:solidFill>
              <a:srgbClr val="0A263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1720;p45">
              <a:extLst>
                <a:ext uri="{FF2B5EF4-FFF2-40B4-BE49-F238E27FC236}">
                  <a16:creationId xmlns:a16="http://schemas.microsoft.com/office/drawing/2014/main" id="{3B95CE80-D88C-4BBF-915D-CAB09AD10601}"/>
                </a:ext>
              </a:extLst>
            </p:cNvPr>
            <p:cNvSpPr/>
            <p:nvPr/>
          </p:nvSpPr>
          <p:spPr>
            <a:xfrm>
              <a:off x="1579162" y="3479553"/>
              <a:ext cx="275011" cy="169476"/>
            </a:xfrm>
            <a:custGeom>
              <a:avLst/>
              <a:gdLst/>
              <a:ahLst/>
              <a:cxnLst/>
              <a:rect l="l" t="t" r="r" b="b"/>
              <a:pathLst>
                <a:path w="3820" h="2354" extrusionOk="0">
                  <a:moveTo>
                    <a:pt x="3549" y="1"/>
                  </a:moveTo>
                  <a:cubicBezTo>
                    <a:pt x="3389" y="335"/>
                    <a:pt x="1162" y="1943"/>
                    <a:pt x="0" y="2027"/>
                  </a:cubicBezTo>
                  <a:lnTo>
                    <a:pt x="347" y="2354"/>
                  </a:lnTo>
                  <a:cubicBezTo>
                    <a:pt x="347" y="2354"/>
                    <a:pt x="348" y="2354"/>
                    <a:pt x="351" y="2354"/>
                  </a:cubicBezTo>
                  <a:cubicBezTo>
                    <a:pt x="426" y="2354"/>
                    <a:pt x="1883" y="2329"/>
                    <a:pt x="3819" y="405"/>
                  </a:cubicBezTo>
                  <a:lnTo>
                    <a:pt x="3549" y="1"/>
                  </a:ln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1721;p45">
              <a:extLst>
                <a:ext uri="{FF2B5EF4-FFF2-40B4-BE49-F238E27FC236}">
                  <a16:creationId xmlns:a16="http://schemas.microsoft.com/office/drawing/2014/main" id="{51EBB06E-84F7-6295-D6DC-4F07895F1B6A}"/>
                </a:ext>
              </a:extLst>
            </p:cNvPr>
            <p:cNvSpPr/>
            <p:nvPr/>
          </p:nvSpPr>
          <p:spPr>
            <a:xfrm>
              <a:off x="1061680" y="3470554"/>
              <a:ext cx="291642" cy="197986"/>
            </a:xfrm>
            <a:custGeom>
              <a:avLst/>
              <a:gdLst/>
              <a:ahLst/>
              <a:cxnLst/>
              <a:rect l="l" t="t" r="r" b="b"/>
              <a:pathLst>
                <a:path w="4051" h="2750" extrusionOk="0">
                  <a:moveTo>
                    <a:pt x="396" y="1"/>
                  </a:moveTo>
                  <a:lnTo>
                    <a:pt x="0" y="418"/>
                  </a:lnTo>
                  <a:cubicBezTo>
                    <a:pt x="1308" y="1525"/>
                    <a:pt x="2582" y="2499"/>
                    <a:pt x="3723" y="2749"/>
                  </a:cubicBezTo>
                  <a:lnTo>
                    <a:pt x="4050" y="2395"/>
                  </a:lnTo>
                  <a:cubicBezTo>
                    <a:pt x="2756" y="2020"/>
                    <a:pt x="1051" y="585"/>
                    <a:pt x="396" y="1"/>
                  </a:cubicBezTo>
                  <a:close/>
                </a:path>
              </a:pathLst>
            </a:custGeom>
            <a:solidFill>
              <a:srgbClr val="8EBE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1722;p45">
              <a:extLst>
                <a:ext uri="{FF2B5EF4-FFF2-40B4-BE49-F238E27FC236}">
                  <a16:creationId xmlns:a16="http://schemas.microsoft.com/office/drawing/2014/main" id="{293DA63E-8E2C-B00A-938E-78B5D3575510}"/>
                </a:ext>
              </a:extLst>
            </p:cNvPr>
            <p:cNvSpPr/>
            <p:nvPr/>
          </p:nvSpPr>
          <p:spPr>
            <a:xfrm>
              <a:off x="1237413" y="3118858"/>
              <a:ext cx="462480" cy="204898"/>
            </a:xfrm>
            <a:custGeom>
              <a:avLst/>
              <a:gdLst/>
              <a:ahLst/>
              <a:cxnLst/>
              <a:rect l="l" t="t" r="r" b="b"/>
              <a:pathLst>
                <a:path w="6424" h="2846" extrusionOk="0">
                  <a:moveTo>
                    <a:pt x="231" y="1"/>
                  </a:moveTo>
                  <a:lnTo>
                    <a:pt x="1" y="2721"/>
                  </a:lnTo>
                  <a:cubicBezTo>
                    <a:pt x="778" y="2802"/>
                    <a:pt x="1532" y="2846"/>
                    <a:pt x="2259" y="2846"/>
                  </a:cubicBezTo>
                  <a:cubicBezTo>
                    <a:pt x="3777" y="2846"/>
                    <a:pt x="5177" y="2657"/>
                    <a:pt x="6424" y="2229"/>
                  </a:cubicBezTo>
                  <a:lnTo>
                    <a:pt x="6250" y="884"/>
                  </a:lnTo>
                  <a:cubicBezTo>
                    <a:pt x="5531" y="1106"/>
                    <a:pt x="4781" y="1219"/>
                    <a:pt x="4025" y="1219"/>
                  </a:cubicBezTo>
                  <a:cubicBezTo>
                    <a:pt x="3809" y="1219"/>
                    <a:pt x="3592" y="1210"/>
                    <a:pt x="3376" y="1192"/>
                  </a:cubicBezTo>
                  <a:cubicBezTo>
                    <a:pt x="2242" y="1093"/>
                    <a:pt x="1073" y="767"/>
                    <a:pt x="231" y="1"/>
                  </a:cubicBezTo>
                  <a:close/>
                </a:path>
              </a:pathLst>
            </a:custGeom>
            <a:solidFill>
              <a:srgbClr val="000000">
                <a:alpha val="1429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1723;p45">
              <a:extLst>
                <a:ext uri="{FF2B5EF4-FFF2-40B4-BE49-F238E27FC236}">
                  <a16:creationId xmlns:a16="http://schemas.microsoft.com/office/drawing/2014/main" id="{A701E1B1-C125-CAC7-5489-A1D233F5D1A7}"/>
                </a:ext>
              </a:extLst>
            </p:cNvPr>
            <p:cNvSpPr/>
            <p:nvPr/>
          </p:nvSpPr>
          <p:spPr>
            <a:xfrm>
              <a:off x="1386942" y="2484366"/>
              <a:ext cx="130090" cy="105041"/>
            </a:xfrm>
            <a:custGeom>
              <a:avLst/>
              <a:gdLst/>
              <a:ahLst/>
              <a:cxnLst/>
              <a:rect l="l" t="t" r="r" b="b"/>
              <a:pathLst>
                <a:path w="1807" h="1459" extrusionOk="0">
                  <a:moveTo>
                    <a:pt x="712" y="0"/>
                  </a:moveTo>
                  <a:cubicBezTo>
                    <a:pt x="634" y="0"/>
                    <a:pt x="558" y="43"/>
                    <a:pt x="519" y="123"/>
                  </a:cubicBezTo>
                  <a:cubicBezTo>
                    <a:pt x="296" y="567"/>
                    <a:pt x="0" y="1459"/>
                    <a:pt x="643" y="1459"/>
                  </a:cubicBezTo>
                  <a:cubicBezTo>
                    <a:pt x="697" y="1459"/>
                    <a:pt x="758" y="1453"/>
                    <a:pt x="826" y="1439"/>
                  </a:cubicBezTo>
                  <a:cubicBezTo>
                    <a:pt x="1807" y="1250"/>
                    <a:pt x="1209" y="521"/>
                    <a:pt x="882" y="88"/>
                  </a:cubicBezTo>
                  <a:cubicBezTo>
                    <a:pt x="838" y="29"/>
                    <a:pt x="775" y="0"/>
                    <a:pt x="712" y="0"/>
                  </a:cubicBezTo>
                  <a:close/>
                </a:path>
              </a:pathLst>
            </a:custGeom>
            <a:solidFill>
              <a:srgbClr val="CB6D4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1724;p45">
              <a:extLst>
                <a:ext uri="{FF2B5EF4-FFF2-40B4-BE49-F238E27FC236}">
                  <a16:creationId xmlns:a16="http://schemas.microsoft.com/office/drawing/2014/main" id="{FB70935E-6B40-2D26-D0F9-68EC580189EA}"/>
                </a:ext>
              </a:extLst>
            </p:cNvPr>
            <p:cNvSpPr/>
            <p:nvPr/>
          </p:nvSpPr>
          <p:spPr>
            <a:xfrm>
              <a:off x="1532007" y="2443833"/>
              <a:ext cx="70769" cy="64796"/>
            </a:xfrm>
            <a:custGeom>
              <a:avLst/>
              <a:gdLst/>
              <a:ahLst/>
              <a:cxnLst/>
              <a:rect l="l" t="t" r="r" b="b"/>
              <a:pathLst>
                <a:path w="983" h="900" extrusionOk="0">
                  <a:moveTo>
                    <a:pt x="491" y="0"/>
                  </a:moveTo>
                  <a:cubicBezTo>
                    <a:pt x="458" y="0"/>
                    <a:pt x="425" y="4"/>
                    <a:pt x="391" y="11"/>
                  </a:cubicBezTo>
                  <a:cubicBezTo>
                    <a:pt x="147" y="67"/>
                    <a:pt x="0" y="310"/>
                    <a:pt x="57" y="547"/>
                  </a:cubicBezTo>
                  <a:cubicBezTo>
                    <a:pt x="105" y="758"/>
                    <a:pt x="287" y="899"/>
                    <a:pt x="492" y="899"/>
                  </a:cubicBezTo>
                  <a:cubicBezTo>
                    <a:pt x="525" y="899"/>
                    <a:pt x="558" y="896"/>
                    <a:pt x="592" y="888"/>
                  </a:cubicBezTo>
                  <a:cubicBezTo>
                    <a:pt x="835" y="833"/>
                    <a:pt x="982" y="589"/>
                    <a:pt x="926" y="345"/>
                  </a:cubicBezTo>
                  <a:cubicBezTo>
                    <a:pt x="878" y="141"/>
                    <a:pt x="696" y="0"/>
                    <a:pt x="491" y="0"/>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1725;p45">
              <a:extLst>
                <a:ext uri="{FF2B5EF4-FFF2-40B4-BE49-F238E27FC236}">
                  <a16:creationId xmlns:a16="http://schemas.microsoft.com/office/drawing/2014/main" id="{FCA95201-8EC3-6D73-11D3-9ECFB6B0C578}"/>
                </a:ext>
              </a:extLst>
            </p:cNvPr>
            <p:cNvSpPr/>
            <p:nvPr/>
          </p:nvSpPr>
          <p:spPr>
            <a:xfrm>
              <a:off x="1244540" y="2487894"/>
              <a:ext cx="70625" cy="64867"/>
            </a:xfrm>
            <a:custGeom>
              <a:avLst/>
              <a:gdLst/>
              <a:ahLst/>
              <a:cxnLst/>
              <a:rect l="l" t="t" r="r" b="b"/>
              <a:pathLst>
                <a:path w="981" h="901" extrusionOk="0">
                  <a:moveTo>
                    <a:pt x="492" y="0"/>
                  </a:moveTo>
                  <a:cubicBezTo>
                    <a:pt x="458" y="0"/>
                    <a:pt x="424" y="4"/>
                    <a:pt x="390" y="12"/>
                  </a:cubicBezTo>
                  <a:cubicBezTo>
                    <a:pt x="146" y="67"/>
                    <a:pt x="0" y="311"/>
                    <a:pt x="56" y="547"/>
                  </a:cubicBezTo>
                  <a:cubicBezTo>
                    <a:pt x="103" y="757"/>
                    <a:pt x="286" y="900"/>
                    <a:pt x="492" y="900"/>
                  </a:cubicBezTo>
                  <a:cubicBezTo>
                    <a:pt x="525" y="900"/>
                    <a:pt x="558" y="897"/>
                    <a:pt x="592" y="889"/>
                  </a:cubicBezTo>
                  <a:cubicBezTo>
                    <a:pt x="835" y="832"/>
                    <a:pt x="981" y="588"/>
                    <a:pt x="926" y="346"/>
                  </a:cubicBezTo>
                  <a:cubicBezTo>
                    <a:pt x="877" y="143"/>
                    <a:pt x="696" y="0"/>
                    <a:pt x="492" y="0"/>
                  </a:cubicBezTo>
                  <a:close/>
                </a:path>
              </a:pathLst>
            </a:custGeom>
            <a:solidFill>
              <a:srgbClr val="52352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1726;p45">
              <a:extLst>
                <a:ext uri="{FF2B5EF4-FFF2-40B4-BE49-F238E27FC236}">
                  <a16:creationId xmlns:a16="http://schemas.microsoft.com/office/drawing/2014/main" id="{C36D6E88-764C-E402-08DD-5DFBCBB27F7D}"/>
                </a:ext>
              </a:extLst>
            </p:cNvPr>
            <p:cNvSpPr/>
            <p:nvPr/>
          </p:nvSpPr>
          <p:spPr>
            <a:xfrm>
              <a:off x="1352025" y="2608126"/>
              <a:ext cx="179549" cy="94313"/>
            </a:xfrm>
            <a:custGeom>
              <a:avLst/>
              <a:gdLst/>
              <a:ahLst/>
              <a:cxnLst/>
              <a:rect l="l" t="t" r="r" b="b"/>
              <a:pathLst>
                <a:path w="2494" h="1310" extrusionOk="0">
                  <a:moveTo>
                    <a:pt x="2061" y="1"/>
                  </a:moveTo>
                  <a:cubicBezTo>
                    <a:pt x="1788" y="1"/>
                    <a:pt x="1569" y="228"/>
                    <a:pt x="1081" y="353"/>
                  </a:cubicBezTo>
                  <a:cubicBezTo>
                    <a:pt x="538" y="492"/>
                    <a:pt x="156" y="408"/>
                    <a:pt x="107" y="540"/>
                  </a:cubicBezTo>
                  <a:cubicBezTo>
                    <a:pt x="0" y="818"/>
                    <a:pt x="490" y="1309"/>
                    <a:pt x="1155" y="1309"/>
                  </a:cubicBezTo>
                  <a:cubicBezTo>
                    <a:pt x="1226" y="1309"/>
                    <a:pt x="1299" y="1304"/>
                    <a:pt x="1373" y="1292"/>
                  </a:cubicBezTo>
                  <a:cubicBezTo>
                    <a:pt x="2153" y="1160"/>
                    <a:pt x="2494" y="81"/>
                    <a:pt x="2166" y="12"/>
                  </a:cubicBezTo>
                  <a:cubicBezTo>
                    <a:pt x="2130" y="4"/>
                    <a:pt x="2095" y="1"/>
                    <a:pt x="2061" y="1"/>
                  </a:cubicBezTo>
                  <a:close/>
                </a:path>
              </a:pathLst>
            </a:custGeom>
            <a:solidFill>
              <a:srgbClr val="D53D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 name="TextBox 97">
            <a:extLst>
              <a:ext uri="{FF2B5EF4-FFF2-40B4-BE49-F238E27FC236}">
                <a16:creationId xmlns:a16="http://schemas.microsoft.com/office/drawing/2014/main" id="{A4D77253-A22D-B2A6-8FD0-89B2D6AA6A09}"/>
              </a:ext>
            </a:extLst>
          </p:cNvPr>
          <p:cNvSpPr txBox="1"/>
          <p:nvPr/>
        </p:nvSpPr>
        <p:spPr>
          <a:xfrm>
            <a:off x="112259" y="2979775"/>
            <a:ext cx="3364112" cy="830997"/>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Ngôn ngữ giản dị, nhẹ nhàng</a:t>
            </a:r>
            <a:r>
              <a:rPr lang="vi-VN" sz="2400">
                <a:latin typeface="Times New Roman" panose="02020603050405020304" pitchFamily="18" charset="0"/>
                <a:cs typeface="Times New Roman" panose="02020603050405020304" pitchFamily="18" charset="0"/>
              </a:rPr>
              <a:t>,</a:t>
            </a:r>
            <a:r>
              <a:rPr lang="en-US" sz="2400">
                <a:latin typeface="Times New Roman" panose="02020603050405020304" pitchFamily="18" charset="0"/>
                <a:cs typeface="Times New Roman" panose="02020603050405020304" pitchFamily="18" charset="0"/>
              </a:rPr>
              <a:t> thấm thía</a:t>
            </a:r>
            <a:endParaRPr lang="en-US" sz="32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0" name="TextBox 99">
            <a:extLst>
              <a:ext uri="{FF2B5EF4-FFF2-40B4-BE49-F238E27FC236}">
                <a16:creationId xmlns:a16="http://schemas.microsoft.com/office/drawing/2014/main" id="{DA851A12-F72A-0D14-FD80-11D27DF8AEBA}"/>
              </a:ext>
            </a:extLst>
          </p:cNvPr>
          <p:cNvSpPr txBox="1"/>
          <p:nvPr/>
        </p:nvSpPr>
        <p:spPr>
          <a:xfrm>
            <a:off x="686238" y="1861807"/>
            <a:ext cx="2951545" cy="830997"/>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Nghệ thuật tả cảnh đặc sắc.</a:t>
            </a:r>
          </a:p>
        </p:txBody>
      </p:sp>
      <p:sp>
        <p:nvSpPr>
          <p:cNvPr id="104" name="TextBox 103">
            <a:extLst>
              <a:ext uri="{FF2B5EF4-FFF2-40B4-BE49-F238E27FC236}">
                <a16:creationId xmlns:a16="http://schemas.microsoft.com/office/drawing/2014/main" id="{21E58FA3-7E4A-EE4A-1E27-405EFD3B456F}"/>
              </a:ext>
            </a:extLst>
          </p:cNvPr>
          <p:cNvSpPr txBox="1"/>
          <p:nvPr/>
        </p:nvSpPr>
        <p:spPr>
          <a:xfrm>
            <a:off x="5694814" y="1410115"/>
            <a:ext cx="2926413" cy="1569660"/>
          </a:xfrm>
          <a:prstGeom prst="rect">
            <a:avLst/>
          </a:prstGeom>
          <a:noFill/>
        </p:spPr>
        <p:txBody>
          <a:bodyPr wrap="square">
            <a:spAutoFit/>
          </a:bodyPr>
          <a:lstStyle/>
          <a:p>
            <a:pPr algn="ctr"/>
            <a:r>
              <a:rPr lang="vi-VN" sz="2400">
                <a:latin typeface="Times New Roman" panose="02020603050405020304" pitchFamily="18" charset="0"/>
                <a:cs typeface="Times New Roman" panose="02020603050405020304" pitchFamily="18" charset="0"/>
              </a:rPr>
              <a:t>Truyện không có cốt truyện mà chủ yếu đề cao tâm trạng, cảm xúc của nhân vật</a:t>
            </a:r>
            <a:endParaRPr lang="en-US" sz="2400">
              <a:latin typeface="Times New Roman" panose="02020603050405020304" pitchFamily="18" charset="0"/>
              <a:cs typeface="Times New Roman" panose="02020603050405020304" pitchFamily="18" charset="0"/>
            </a:endParaRPr>
          </a:p>
        </p:txBody>
      </p:sp>
      <p:sp>
        <p:nvSpPr>
          <p:cNvPr id="106" name="TextBox 105">
            <a:extLst>
              <a:ext uri="{FF2B5EF4-FFF2-40B4-BE49-F238E27FC236}">
                <a16:creationId xmlns:a16="http://schemas.microsoft.com/office/drawing/2014/main" id="{3B708E10-9AEA-0A4B-165F-2BB205A11D5C}"/>
              </a:ext>
            </a:extLst>
          </p:cNvPr>
          <p:cNvSpPr txBox="1"/>
          <p:nvPr/>
        </p:nvSpPr>
        <p:spPr>
          <a:xfrm>
            <a:off x="5860518" y="3018185"/>
            <a:ext cx="2761644" cy="461665"/>
          </a:xfrm>
          <a:prstGeom prst="rect">
            <a:avLst/>
          </a:prstGeom>
          <a:noFill/>
        </p:spPr>
        <p:txBody>
          <a:bodyPr wrap="square">
            <a:spAutoFit/>
          </a:bodyPr>
          <a:lstStyle/>
          <a:p>
            <a:pPr algn="ctr"/>
            <a:r>
              <a:rPr lang="vi-VN" sz="2400">
                <a:latin typeface="Times New Roman" panose="02020603050405020304" pitchFamily="18" charset="0"/>
                <a:cs typeface="Times New Roman" panose="02020603050405020304" pitchFamily="18" charset="0"/>
              </a:rPr>
              <a:t>Giàu chất thơ</a:t>
            </a:r>
            <a:endParaRPr lang="en-US" sz="2400">
              <a:latin typeface="Times New Roman" panose="02020603050405020304" pitchFamily="18" charset="0"/>
              <a:cs typeface="Times New Roman" panose="02020603050405020304" pitchFamily="18" charset="0"/>
            </a:endParaRPr>
          </a:p>
        </p:txBody>
      </p:sp>
      <p:pic>
        <p:nvPicPr>
          <p:cNvPr id="108" name="Picture 107">
            <a:extLst>
              <a:ext uri="{FF2B5EF4-FFF2-40B4-BE49-F238E27FC236}">
                <a16:creationId xmlns:a16="http://schemas.microsoft.com/office/drawing/2014/main" id="{509CCD87-C3E5-2A84-1DE4-FA6A1E779454}"/>
              </a:ext>
            </a:extLst>
          </p:cNvPr>
          <p:cNvPicPr>
            <a:picLocks noChangeAspect="1"/>
          </p:cNvPicPr>
          <p:nvPr/>
        </p:nvPicPr>
        <p:blipFill>
          <a:blip r:embed="rId5"/>
          <a:stretch>
            <a:fillRect/>
          </a:stretch>
        </p:blipFill>
        <p:spPr>
          <a:xfrm>
            <a:off x="1617459" y="4434080"/>
            <a:ext cx="861078" cy="861078"/>
          </a:xfrm>
          <a:prstGeom prst="rect">
            <a:avLst/>
          </a:prstGeom>
        </p:spPr>
      </p:pic>
      <p:grpSp>
        <p:nvGrpSpPr>
          <p:cNvPr id="109" name="Google Shape;1674;p50">
            <a:extLst>
              <a:ext uri="{FF2B5EF4-FFF2-40B4-BE49-F238E27FC236}">
                <a16:creationId xmlns:a16="http://schemas.microsoft.com/office/drawing/2014/main" id="{F06D5E1D-5B82-1923-C183-DA4B90D56557}"/>
              </a:ext>
            </a:extLst>
          </p:cNvPr>
          <p:cNvGrpSpPr/>
          <p:nvPr/>
        </p:nvGrpSpPr>
        <p:grpSpPr>
          <a:xfrm flipH="1">
            <a:off x="998741" y="1119878"/>
            <a:ext cx="1049184" cy="323946"/>
            <a:chOff x="3365625" y="629625"/>
            <a:chExt cx="408975" cy="126275"/>
          </a:xfrm>
        </p:grpSpPr>
        <p:sp>
          <p:nvSpPr>
            <p:cNvPr id="110" name="Google Shape;1675;p50">
              <a:extLst>
                <a:ext uri="{FF2B5EF4-FFF2-40B4-BE49-F238E27FC236}">
                  <a16:creationId xmlns:a16="http://schemas.microsoft.com/office/drawing/2014/main" id="{42ADA8D6-34EB-1C5F-5B59-06D591B999FA}"/>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676;p50">
              <a:extLst>
                <a:ext uri="{FF2B5EF4-FFF2-40B4-BE49-F238E27FC236}">
                  <a16:creationId xmlns:a16="http://schemas.microsoft.com/office/drawing/2014/main" id="{43FA4FC3-8957-9673-3FFE-BF61175C5FE8}"/>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 name="Google Shape;1677;p50">
            <a:extLst>
              <a:ext uri="{FF2B5EF4-FFF2-40B4-BE49-F238E27FC236}">
                <a16:creationId xmlns:a16="http://schemas.microsoft.com/office/drawing/2014/main" id="{390E1CE7-FCE3-456C-B21D-408912D684DE}"/>
              </a:ext>
            </a:extLst>
          </p:cNvPr>
          <p:cNvGrpSpPr/>
          <p:nvPr/>
        </p:nvGrpSpPr>
        <p:grpSpPr>
          <a:xfrm flipH="1">
            <a:off x="199866" y="1633928"/>
            <a:ext cx="1049184" cy="323946"/>
            <a:chOff x="3365625" y="629625"/>
            <a:chExt cx="408975" cy="126275"/>
          </a:xfrm>
        </p:grpSpPr>
        <p:sp>
          <p:nvSpPr>
            <p:cNvPr id="113" name="Google Shape;1678;p50">
              <a:extLst>
                <a:ext uri="{FF2B5EF4-FFF2-40B4-BE49-F238E27FC236}">
                  <a16:creationId xmlns:a16="http://schemas.microsoft.com/office/drawing/2014/main" id="{578B3006-3615-7A80-94C2-0F8E48F50550}"/>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679;p50">
              <a:extLst>
                <a:ext uri="{FF2B5EF4-FFF2-40B4-BE49-F238E27FC236}">
                  <a16:creationId xmlns:a16="http://schemas.microsoft.com/office/drawing/2014/main" id="{20CD9EE4-B4EC-1A9F-A6FB-B19A6D725CBF}"/>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502195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ppt_x"/>
                                          </p:val>
                                        </p:tav>
                                        <p:tav tm="100000">
                                          <p:val>
                                            <p:strVal val="#ppt_x"/>
                                          </p:val>
                                        </p:tav>
                                      </p:tavLst>
                                    </p:anim>
                                    <p:anim calcmode="lin" valueType="num">
                                      <p:cBhvr additive="base">
                                        <p:cTn id="12"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randombar(horizontal)">
                                      <p:cBhvr>
                                        <p:cTn id="24" dur="500"/>
                                        <p:tgtEl>
                                          <p:spTgt spid="98"/>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100"/>
                                        </p:tgtEl>
                                        <p:attrNameLst>
                                          <p:attrName>style.visibility</p:attrName>
                                        </p:attrNameLst>
                                      </p:cBhvr>
                                      <p:to>
                                        <p:strVal val="visible"/>
                                      </p:to>
                                    </p:set>
                                    <p:animEffect transition="in" filter="randombar(horizontal)">
                                      <p:cBhvr>
                                        <p:cTn id="29" dur="500"/>
                                        <p:tgtEl>
                                          <p:spTgt spid="100"/>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104"/>
                                        </p:tgtEl>
                                        <p:attrNameLst>
                                          <p:attrName>style.visibility</p:attrName>
                                        </p:attrNameLst>
                                      </p:cBhvr>
                                      <p:to>
                                        <p:strVal val="visible"/>
                                      </p:to>
                                    </p:set>
                                    <p:animEffect transition="in" filter="randombar(horizontal)">
                                      <p:cBhvr>
                                        <p:cTn id="34" dur="500"/>
                                        <p:tgtEl>
                                          <p:spTgt spid="104"/>
                                        </p:tgtEl>
                                      </p:cBhvr>
                                    </p:animEffect>
                                  </p:childTnLst>
                                </p:cTn>
                              </p:par>
                            </p:childTnLst>
                          </p:cTn>
                        </p:par>
                      </p:childTnLst>
                    </p:cTn>
                  </p:par>
                  <p:par>
                    <p:cTn id="35" fill="hold">
                      <p:stCondLst>
                        <p:cond delay="indefinite"/>
                      </p:stCondLst>
                      <p:childTnLst>
                        <p:par>
                          <p:cTn id="36" fill="hold">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106"/>
                                        </p:tgtEl>
                                        <p:attrNameLst>
                                          <p:attrName>style.visibility</p:attrName>
                                        </p:attrNameLst>
                                      </p:cBhvr>
                                      <p:to>
                                        <p:strVal val="visible"/>
                                      </p:to>
                                    </p:set>
                                    <p:animEffect transition="in" filter="randombar(horizontal)">
                                      <p:cBhvr>
                                        <p:cTn id="39"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0" grpId="0"/>
      <p:bldP spid="104" grpId="0"/>
      <p:bldP spid="106"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307"/>
        <p:cNvGrpSpPr/>
        <p:nvPr/>
      </p:nvGrpSpPr>
      <p:grpSpPr>
        <a:xfrm>
          <a:off x="0" y="0"/>
          <a:ext cx="0" cy="0"/>
          <a:chOff x="0" y="0"/>
          <a:chExt cx="0" cy="0"/>
        </a:xfrm>
      </p:grpSpPr>
      <p:pic>
        <p:nvPicPr>
          <p:cNvPr id="14555" name="Google Shape;14555;p45"/>
          <p:cNvPicPr preferRelativeResize="0"/>
          <p:nvPr/>
        </p:nvPicPr>
        <p:blipFill>
          <a:blip r:embed="rId3">
            <a:alphaModFix amt="78000"/>
          </a:blip>
          <a:stretch>
            <a:fillRect/>
          </a:stretch>
        </p:blipFill>
        <p:spPr>
          <a:xfrm>
            <a:off x="7724821" y="0"/>
            <a:ext cx="1198874" cy="1198874"/>
          </a:xfrm>
          <a:prstGeom prst="rect">
            <a:avLst/>
          </a:prstGeom>
          <a:noFill/>
          <a:ln>
            <a:noFill/>
          </a:ln>
        </p:spPr>
      </p:pic>
      <p:pic>
        <p:nvPicPr>
          <p:cNvPr id="14678" name="Google Shape;14678;p45"/>
          <p:cNvPicPr preferRelativeResize="0"/>
          <p:nvPr/>
        </p:nvPicPr>
        <p:blipFill>
          <a:blip r:embed="rId3">
            <a:alphaModFix amt="57000"/>
          </a:blip>
          <a:stretch>
            <a:fillRect/>
          </a:stretch>
        </p:blipFill>
        <p:spPr>
          <a:xfrm>
            <a:off x="179490" y="2886787"/>
            <a:ext cx="1198874" cy="1198874"/>
          </a:xfrm>
          <a:prstGeom prst="rect">
            <a:avLst/>
          </a:prstGeom>
          <a:noFill/>
          <a:ln>
            <a:noFill/>
          </a:ln>
        </p:spPr>
      </p:pic>
      <p:pic>
        <p:nvPicPr>
          <p:cNvPr id="6" name="Picture 5" descr="A group of yellow flowers&#10;&#10;Description automatically generated">
            <a:extLst>
              <a:ext uri="{FF2B5EF4-FFF2-40B4-BE49-F238E27FC236}">
                <a16:creationId xmlns:a16="http://schemas.microsoft.com/office/drawing/2014/main" id="{B039A65E-63DE-23B8-0AB4-17FF555F098F}"/>
              </a:ext>
            </a:extLst>
          </p:cNvPr>
          <p:cNvPicPr>
            <a:picLocks noChangeAspect="1"/>
          </p:cNvPicPr>
          <p:nvPr/>
        </p:nvPicPr>
        <p:blipFill>
          <a:blip r:embed="rId4"/>
          <a:stretch>
            <a:fillRect/>
          </a:stretch>
        </p:blipFill>
        <p:spPr>
          <a:xfrm rot="5400000">
            <a:off x="-43199" y="-639572"/>
            <a:ext cx="4184207" cy="4476753"/>
          </a:xfrm>
          <a:prstGeom prst="rect">
            <a:avLst/>
          </a:prstGeom>
        </p:spPr>
      </p:pic>
      <p:sp>
        <p:nvSpPr>
          <p:cNvPr id="14567" name="Google Shape;12377;p37">
            <a:extLst>
              <a:ext uri="{FF2B5EF4-FFF2-40B4-BE49-F238E27FC236}">
                <a16:creationId xmlns:a16="http://schemas.microsoft.com/office/drawing/2014/main" id="{93F11E9F-A39C-B58F-BCA9-F17DAD2BB744}"/>
              </a:ext>
            </a:extLst>
          </p:cNvPr>
          <p:cNvSpPr txBox="1">
            <a:spLocks/>
          </p:cNvSpPr>
          <p:nvPr/>
        </p:nvSpPr>
        <p:spPr>
          <a:xfrm>
            <a:off x="3913907" y="803654"/>
            <a:ext cx="4717688" cy="159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El Messiri"/>
              <a:buNone/>
              <a:defRPr sz="3500" b="1" i="0" u="none" strike="noStrike" cap="none">
                <a:solidFill>
                  <a:schemeClr val="dk1"/>
                </a:solidFill>
                <a:latin typeface="El Messiri"/>
                <a:ea typeface="El Messiri"/>
                <a:cs typeface="El Messiri"/>
                <a:sym typeface="El Messiri"/>
              </a:defRPr>
            </a:lvl1pPr>
            <a:lvl2pPr marR="0" lvl="1"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2pPr>
            <a:lvl3pPr marR="0" lvl="2"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3pPr>
            <a:lvl4pPr marR="0" lvl="3"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4pPr>
            <a:lvl5pPr marR="0" lvl="4"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5pPr>
            <a:lvl6pPr marR="0" lvl="5"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6pPr>
            <a:lvl7pPr marR="0" lvl="6"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7pPr>
            <a:lvl8pPr marR="0" lvl="7"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8pPr>
            <a:lvl9pPr marR="0" lvl="8"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9pPr>
          </a:lstStyle>
          <a:p>
            <a:pPr algn="l"/>
            <a:r>
              <a:rPr lang="en-US" sz="7200">
                <a:latin typeface="Times New Roman" panose="02020603050405020304" pitchFamily="18" charset="0"/>
                <a:cs typeface="Times New Roman" panose="02020603050405020304" pitchFamily="18" charset="0"/>
              </a:rPr>
              <a:t>Hoạt động luyện tập</a:t>
            </a:r>
            <a:endParaRPr lang="vi-VN" sz="7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177482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567"/>
                                        </p:tgtEl>
                                        <p:attrNameLst>
                                          <p:attrName>style.visibility</p:attrName>
                                        </p:attrNameLst>
                                      </p:cBhvr>
                                      <p:to>
                                        <p:strVal val="visible"/>
                                      </p:to>
                                    </p:set>
                                    <p:animEffect transition="in" filter="wipe(up)">
                                      <p:cBhvr>
                                        <p:cTn id="7" dur="500"/>
                                        <p:tgtEl>
                                          <p:spTgt spid="14567"/>
                                        </p:tgtEl>
                                      </p:cBhvr>
                                    </p:animEffect>
                                  </p:childTnLst>
                                </p:cTn>
                              </p:par>
                              <p:par>
                                <p:cTn id="8" presetID="22" presetClass="entr" presetSubtype="1" fill="hold" nodeType="withEffect">
                                  <p:stCondLst>
                                    <p:cond delay="0"/>
                                  </p:stCondLst>
                                  <p:childTnLst>
                                    <p:set>
                                      <p:cBhvr>
                                        <p:cTn id="9" dur="1" fill="hold">
                                          <p:stCondLst>
                                            <p:cond delay="0"/>
                                          </p:stCondLst>
                                        </p:cTn>
                                        <p:tgtEl>
                                          <p:spTgt spid="14555"/>
                                        </p:tgtEl>
                                        <p:attrNameLst>
                                          <p:attrName>style.visibility</p:attrName>
                                        </p:attrNameLst>
                                      </p:cBhvr>
                                      <p:to>
                                        <p:strVal val="visible"/>
                                      </p:to>
                                    </p:set>
                                    <p:animEffect transition="in" filter="wipe(up)">
                                      <p:cBhvr>
                                        <p:cTn id="10" dur="500"/>
                                        <p:tgtEl>
                                          <p:spTgt spid="14555"/>
                                        </p:tgtEl>
                                      </p:cBhvr>
                                    </p:animEffect>
                                  </p:childTnLst>
                                </p:cTn>
                              </p:par>
                              <p:par>
                                <p:cTn id="11" presetID="22" presetClass="entr" presetSubtype="1" fill="hold" nodeType="withEffect">
                                  <p:stCondLst>
                                    <p:cond delay="0"/>
                                  </p:stCondLst>
                                  <p:childTnLst>
                                    <p:set>
                                      <p:cBhvr>
                                        <p:cTn id="12" dur="1" fill="hold">
                                          <p:stCondLst>
                                            <p:cond delay="0"/>
                                          </p:stCondLst>
                                        </p:cTn>
                                        <p:tgtEl>
                                          <p:spTgt spid="14678"/>
                                        </p:tgtEl>
                                        <p:attrNameLst>
                                          <p:attrName>style.visibility</p:attrName>
                                        </p:attrNameLst>
                                      </p:cBhvr>
                                      <p:to>
                                        <p:strVal val="visible"/>
                                      </p:to>
                                    </p:set>
                                    <p:animEffect transition="in" filter="wipe(up)">
                                      <p:cBhvr>
                                        <p:cTn id="13" dur="500"/>
                                        <p:tgtEl>
                                          <p:spTgt spid="14678"/>
                                        </p:tgtEl>
                                      </p:cBhvr>
                                    </p:animEffect>
                                  </p:childTnLst>
                                </p:cTn>
                              </p:par>
                              <p:par>
                                <p:cTn id="14" presetID="22"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88813" y="0"/>
            <a:ext cx="2031564" cy="3958047"/>
          </a:xfrm>
          <a:prstGeom prst="rect">
            <a:avLst/>
          </a:prstGeom>
        </p:spPr>
      </p:pic>
      <p:sp>
        <p:nvSpPr>
          <p:cNvPr id="4" name="Rectangle 3"/>
          <p:cNvSpPr/>
          <p:nvPr/>
        </p:nvSpPr>
        <p:spPr>
          <a:xfrm>
            <a:off x="4037241" y="1382539"/>
            <a:ext cx="3498394" cy="830997"/>
          </a:xfrm>
          <a:prstGeom prst="rect">
            <a:avLst/>
          </a:prstGeom>
          <a:noFill/>
        </p:spPr>
        <p:txBody>
          <a:bodyPr wrap="non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4950" b="1" i="0" u="none" strike="noStrike" kern="1200" cap="none" spc="0" normalizeH="0" baseline="0" noProof="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a:ea typeface="+mn-ea"/>
                <a:cs typeface="Arial"/>
                <a:sym typeface="Arial"/>
              </a:rPr>
              <a:t>NHỔ CÀ RỐT</a:t>
            </a:r>
          </a:p>
        </p:txBody>
      </p:sp>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40948" y="1784380"/>
            <a:ext cx="1529967" cy="1389460"/>
          </a:xfrm>
          <a:prstGeom prst="rect">
            <a:avLst/>
          </a:prstGeom>
        </p:spPr>
      </p:pic>
      <p:pic>
        <p:nvPicPr>
          <p:cNvPr id="14" name="Picture 1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70244" y="2401158"/>
            <a:ext cx="1114405" cy="1556889"/>
          </a:xfrm>
          <a:prstGeom prst="rect">
            <a:avLst/>
          </a:prstGeom>
        </p:spPr>
      </p:pic>
      <p:pic>
        <p:nvPicPr>
          <p:cNvPr id="15" name="Picture 1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6" name="Picture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17" name="Picture 1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18" name="Picture 1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19" name="Rectangle 18"/>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p>
        </p:txBody>
      </p:sp>
      <p:pic>
        <p:nvPicPr>
          <p:cNvPr id="20" name="nhacne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9495500" y="1902778"/>
            <a:ext cx="457200" cy="457200"/>
          </a:xfrm>
          <a:prstGeom prst="rect">
            <a:avLst/>
          </a:prstGeom>
        </p:spPr>
      </p:pic>
    </p:spTree>
    <p:extLst>
      <p:ext uri="{BB962C8B-B14F-4D97-AF65-F5344CB8AC3E}">
        <p14:creationId xmlns:p14="http://schemas.microsoft.com/office/powerpoint/2010/main" val="1500309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repeatCount="indefinite" fill="hold" nodeType="withEffect">
                                  <p:stCondLst>
                                    <p:cond delay="0"/>
                                  </p:stCondLst>
                                  <p:childTnLst>
                                    <p:animClr clrSpc="rgb" dir="cw">
                                      <p:cBhvr override="childStyle">
                                        <p:cTn id="6" dur="500" fill="hold"/>
                                        <p:tgtEl>
                                          <p:spTgt spid="4">
                                            <p:txEl>
                                              <p:pRg st="0" end="0"/>
                                            </p:txEl>
                                          </p:spTgt>
                                        </p:tgtEl>
                                        <p:attrNameLst>
                                          <p:attrName>style.color</p:attrName>
                                        </p:attrNameLst>
                                      </p:cBhvr>
                                      <p:to>
                                        <a:srgbClr val="BDD7EE"/>
                                      </p:to>
                                    </p:animClr>
                                    <p:animClr clrSpc="rgb" dir="cw">
                                      <p:cBhvr>
                                        <p:cTn id="7" dur="500" fill="hold"/>
                                        <p:tgtEl>
                                          <p:spTgt spid="4">
                                            <p:txEl>
                                              <p:pRg st="0" end="0"/>
                                            </p:txEl>
                                          </p:spTgt>
                                        </p:tgtEl>
                                        <p:attrNameLst>
                                          <p:attrName>fillcolor</p:attrName>
                                        </p:attrNameLst>
                                      </p:cBhvr>
                                      <p:to>
                                        <a:srgbClr val="BDD7EE"/>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21159"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repeatCount="indefinite" fill="hold" display="0">
                  <p:stCondLst>
                    <p:cond delay="indefinite"/>
                  </p:stCondLst>
                  <p:endCondLst>
                    <p:cond evt="onStopAudio" delay="0">
                      <p:tgtEl>
                        <p:sldTgt/>
                      </p:tgtEl>
                    </p:cond>
                  </p:endCondLst>
                </p:cTn>
                <p:tgtEl>
                  <p:spTgt spid="20"/>
                </p:tgtEl>
              </p:cMediaNode>
            </p:audio>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6" name="Picture 1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flipH="1">
            <a:off x="-714375" y="331631"/>
            <a:ext cx="1857375" cy="2857500"/>
          </a:xfrm>
          <a:prstGeom prst="rect">
            <a:avLst/>
          </a:prstGeom>
        </p:spPr>
      </p:pic>
      <p:pic>
        <p:nvPicPr>
          <p:cNvPr id="7" name="Picture 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9210390" y="2476016"/>
            <a:ext cx="1262348" cy="1262348"/>
          </a:xfrm>
          <a:prstGeom prst="rect">
            <a:avLst/>
          </a:prstGeom>
        </p:spPr>
      </p:pic>
      <p:pic>
        <p:nvPicPr>
          <p:cNvPr id="8" name="Picture 7"/>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2927254" y="1713676"/>
            <a:ext cx="1185863" cy="1524680"/>
          </a:xfrm>
          <a:prstGeom prst="rect">
            <a:avLst/>
          </a:prstGeom>
        </p:spPr>
      </p:pic>
      <p:sp>
        <p:nvSpPr>
          <p:cNvPr id="9" name="Rounded Rectangular Callout 8"/>
          <p:cNvSpPr/>
          <p:nvPr/>
        </p:nvSpPr>
        <p:spPr>
          <a:xfrm>
            <a:off x="4324065" y="2270909"/>
            <a:ext cx="2557463" cy="1009293"/>
          </a:xfrm>
          <a:prstGeom prst="wedgeRoundRectCallout">
            <a:avLst>
              <a:gd name="adj1" fmla="val -77817"/>
              <a:gd name="adj2" fmla="val -23801"/>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Bác ơi ! Cháu đói lắm bác cho cháu củ cà rốt được không ạ ?</a:t>
            </a:r>
          </a:p>
        </p:txBody>
      </p:sp>
      <p:sp>
        <p:nvSpPr>
          <p:cNvPr id="10" name="Rounded Rectangular Callout 9"/>
          <p:cNvSpPr/>
          <p:nvPr/>
        </p:nvSpPr>
        <p:spPr>
          <a:xfrm>
            <a:off x="3071722" y="957263"/>
            <a:ext cx="2267286" cy="1005908"/>
          </a:xfrm>
          <a:prstGeom prst="wedgeRoundRectCallout">
            <a:avLst>
              <a:gd name="adj1" fmla="val -103719"/>
              <a:gd name="adj2" fmla="val -56700"/>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5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Được chứ. Nhưng để ta xem con ở trường có học hành đàng hoàng không thì ta mới cho</a:t>
            </a:r>
          </a:p>
        </p:txBody>
      </p:sp>
      <p:sp>
        <p:nvSpPr>
          <p:cNvPr id="11" name="Rounded Rectangular Callout 10"/>
          <p:cNvSpPr/>
          <p:nvPr/>
        </p:nvSpPr>
        <p:spPr>
          <a:xfrm>
            <a:off x="1286936" y="2943226"/>
            <a:ext cx="2343150" cy="795138"/>
          </a:xfrm>
          <a:prstGeom prst="wedgeRoundRectCallout">
            <a:avLst>
              <a:gd name="adj1" fmla="val -25718"/>
              <a:gd name="adj2" fmla="val -29907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Giờ ta sẽ cho con tự nhổ cà rốt</a:t>
            </a:r>
          </a:p>
        </p:txBody>
      </p:sp>
      <p:sp>
        <p:nvSpPr>
          <p:cNvPr id="12" name="Rounded Rectangular Callout 11"/>
          <p:cNvSpPr/>
          <p:nvPr/>
        </p:nvSpPr>
        <p:spPr>
          <a:xfrm>
            <a:off x="3697007" y="306491"/>
            <a:ext cx="3670826" cy="545130"/>
          </a:xfrm>
          <a:prstGeom prst="wedgeRoundRectCallout">
            <a:avLst>
              <a:gd name="adj1" fmla="val -96880"/>
              <a:gd name="adj2" fmla="val 4725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1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Con có dám thử không?</a:t>
            </a:r>
          </a:p>
        </p:txBody>
      </p:sp>
      <p:pic>
        <p:nvPicPr>
          <p:cNvPr id="13" name="Picture 12"/>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783318" y="2017855"/>
            <a:ext cx="1262348" cy="1262348"/>
          </a:xfrm>
          <a:prstGeom prst="rect">
            <a:avLst/>
          </a:prstGeom>
        </p:spPr>
      </p:pic>
      <p:pic>
        <p:nvPicPr>
          <p:cNvPr id="15" name="Picture 14"/>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17" name="Rounded Rectangular Callout 16"/>
          <p:cNvSpPr/>
          <p:nvPr/>
        </p:nvSpPr>
        <p:spPr>
          <a:xfrm>
            <a:off x="1281475" y="2826842"/>
            <a:ext cx="2557463" cy="1009293"/>
          </a:xfrm>
          <a:prstGeom prst="wedgeRoundRectCallout">
            <a:avLst>
              <a:gd name="adj1" fmla="val -37594"/>
              <a:gd name="adj2" fmla="val -100244"/>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1800" b="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Dạ. Con đồng ý</a:t>
            </a:r>
          </a:p>
        </p:txBody>
      </p:sp>
      <p:pic>
        <p:nvPicPr>
          <p:cNvPr id="19" name="Picture 18"/>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1" name="Picture 20"/>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2" name="Picture 21"/>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3" name="Picture 2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24" name="Rectangle 23"/>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p>
        </p:txBody>
      </p:sp>
      <p:pic>
        <p:nvPicPr>
          <p:cNvPr id="29" name="voice 1a">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9"/>
          <a:stretch>
            <a:fillRect/>
          </a:stretch>
        </p:blipFill>
        <p:spPr>
          <a:xfrm>
            <a:off x="9384364" y="-67757"/>
            <a:ext cx="457200" cy="457200"/>
          </a:xfrm>
          <a:prstGeom prst="rect">
            <a:avLst/>
          </a:prstGeom>
        </p:spPr>
      </p:pic>
      <p:pic>
        <p:nvPicPr>
          <p:cNvPr id="30" name="voice1b">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9"/>
          <a:stretch>
            <a:fillRect/>
          </a:stretch>
        </p:blipFill>
        <p:spPr>
          <a:xfrm>
            <a:off x="9384364" y="905895"/>
            <a:ext cx="457200" cy="457200"/>
          </a:xfrm>
          <a:prstGeom prst="rect">
            <a:avLst/>
          </a:prstGeom>
        </p:spPr>
      </p:pic>
      <p:pic>
        <p:nvPicPr>
          <p:cNvPr id="31" name="voice2b">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9"/>
          <a:stretch>
            <a:fillRect/>
          </a:stretch>
        </p:blipFill>
        <p:spPr>
          <a:xfrm>
            <a:off x="10015538" y="905895"/>
            <a:ext cx="457200" cy="457200"/>
          </a:xfrm>
          <a:prstGeom prst="rect">
            <a:avLst/>
          </a:prstGeom>
        </p:spPr>
      </p:pic>
      <p:pic>
        <p:nvPicPr>
          <p:cNvPr id="32" name="voice3b">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9"/>
          <a:stretch>
            <a:fillRect/>
          </a:stretch>
        </p:blipFill>
        <p:spPr>
          <a:xfrm>
            <a:off x="10787063" y="875816"/>
            <a:ext cx="457200" cy="457200"/>
          </a:xfrm>
          <a:prstGeom prst="rect">
            <a:avLst/>
          </a:prstGeom>
        </p:spPr>
      </p:pic>
      <p:pic>
        <p:nvPicPr>
          <p:cNvPr id="33" name="voice2a">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9"/>
          <a:stretch>
            <a:fillRect/>
          </a:stretch>
        </p:blipFill>
        <p:spPr>
          <a:xfrm>
            <a:off x="10015538" y="0"/>
            <a:ext cx="457200" cy="457200"/>
          </a:xfrm>
          <a:prstGeom prst="rect">
            <a:avLst/>
          </a:prstGeom>
        </p:spPr>
      </p:pic>
    </p:spTree>
    <p:extLst>
      <p:ext uri="{BB962C8B-B14F-4D97-AF65-F5344CB8AC3E}">
        <p14:creationId xmlns:p14="http://schemas.microsoft.com/office/powerpoint/2010/main" val="981147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33333E-6 -1.11111E-6 L 0.21684 -0.05417 " pathEditMode="relative" rAng="0" ptsTypes="AA">
                                      <p:cBhvr>
                                        <p:cTn id="6" dur="2000" fill="hold"/>
                                        <p:tgtEl>
                                          <p:spTgt spid="5"/>
                                        </p:tgtEl>
                                        <p:attrNameLst>
                                          <p:attrName>ppt_x</p:attrName>
                                          <p:attrName>ppt_y</p:attrName>
                                        </p:attrNameLst>
                                      </p:cBhvr>
                                      <p:rCtr x="10851" y="-2708"/>
                                    </p:animMotion>
                                  </p:childTnLst>
                                </p:cTn>
                              </p:par>
                            </p:childTnLst>
                          </p:cTn>
                        </p:par>
                        <p:par>
                          <p:cTn id="7" fill="hold">
                            <p:stCondLst>
                              <p:cond delay="2000"/>
                            </p:stCondLst>
                            <p:childTnLst>
                              <p:par>
                                <p:cTn id="8" presetID="10" presetClass="exit" presetSubtype="0" fill="hold" nodeType="afterEffect">
                                  <p:stCondLst>
                                    <p:cond delay="0"/>
                                  </p:stCondLst>
                                  <p:childTnLst>
                                    <p:animEffect transition="out" filter="fade">
                                      <p:cBhvr>
                                        <p:cTn id="9" dur="10"/>
                                        <p:tgtEl>
                                          <p:spTgt spid="5"/>
                                        </p:tgtEl>
                                      </p:cBhvr>
                                    </p:animEffect>
                                    <p:set>
                                      <p:cBhvr>
                                        <p:cTn id="10" dur="1" fill="hold">
                                          <p:stCondLst>
                                            <p:cond delay="9"/>
                                          </p:stCondLst>
                                        </p:cTn>
                                        <p:tgtEl>
                                          <p:spTgt spid="5"/>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
                                        <p:tgtEl>
                                          <p:spTgt spid="16"/>
                                        </p:tgtEl>
                                      </p:cBhvr>
                                    </p:animEffect>
                                  </p:childTnLst>
                                </p:cTn>
                              </p:par>
                              <p:par>
                                <p:cTn id="14" presetID="35" presetClass="path" presetSubtype="0" accel="50000" decel="50000" fill="hold" nodeType="withEffect">
                                  <p:stCondLst>
                                    <p:cond delay="0"/>
                                  </p:stCondLst>
                                  <p:childTnLst>
                                    <p:animMotion origin="layout" path="M 3.88889E-6 3.33333E-6 L -0.76302 -0.09584 " pathEditMode="relative" rAng="0" ptsTypes="AA">
                                      <p:cBhvr>
                                        <p:cTn id="15" dur="4000" fill="hold"/>
                                        <p:tgtEl>
                                          <p:spTgt spid="7"/>
                                        </p:tgtEl>
                                        <p:attrNameLst>
                                          <p:attrName>ppt_x</p:attrName>
                                          <p:attrName>ppt_y</p:attrName>
                                        </p:attrNameLst>
                                      </p:cBhvr>
                                      <p:rCtr x="-38160" y="-4792"/>
                                    </p:animMotion>
                                  </p:childTnLst>
                                </p:cTn>
                              </p:par>
                            </p:childTnLst>
                          </p:cTn>
                        </p:par>
                        <p:par>
                          <p:cTn id="16" fill="hold">
                            <p:stCondLst>
                              <p:cond delay="6000"/>
                            </p:stCondLst>
                            <p:childTnLst>
                              <p:par>
                                <p:cTn id="17" presetID="10" presetClass="exit" presetSubtype="0" fill="hold" nodeType="afterEffect">
                                  <p:stCondLst>
                                    <p:cond delay="0"/>
                                  </p:stCondLst>
                                  <p:childTnLst>
                                    <p:animEffect transition="out" filter="fade">
                                      <p:cBhvr>
                                        <p:cTn id="18" dur="10"/>
                                        <p:tgtEl>
                                          <p:spTgt spid="7"/>
                                        </p:tgtEl>
                                      </p:cBhvr>
                                    </p:animEffect>
                                    <p:set>
                                      <p:cBhvr>
                                        <p:cTn id="19" dur="1" fill="hold">
                                          <p:stCondLst>
                                            <p:cond delay="9"/>
                                          </p:stCondLst>
                                        </p:cTn>
                                        <p:tgtEl>
                                          <p:spTgt spid="7"/>
                                        </p:tgtEl>
                                        <p:attrNameLst>
                                          <p:attrName>style.visibility</p:attrName>
                                        </p:attrNameLst>
                                      </p:cBhvr>
                                      <p:to>
                                        <p:strVal val="hidden"/>
                                      </p:to>
                                    </p:set>
                                  </p:childTnLst>
                                </p:cTn>
                              </p:par>
                            </p:childTnLst>
                          </p:cTn>
                        </p:par>
                        <p:par>
                          <p:cTn id="20" fill="hold">
                            <p:stCondLst>
                              <p:cond delay="6010"/>
                            </p:stCondLst>
                            <p:childTnLst>
                              <p:par>
                                <p:cTn id="21" presetID="10"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
                                        <p:tgtEl>
                                          <p:spTgt spid="8"/>
                                        </p:tgtEl>
                                      </p:cBhvr>
                                    </p:animEffect>
                                  </p:childTnLst>
                                </p:cTn>
                              </p:par>
                            </p:childTnLst>
                          </p:cTn>
                        </p:par>
                        <p:par>
                          <p:cTn id="24" fill="hold">
                            <p:stCondLst>
                              <p:cond delay="6020"/>
                            </p:stCondLst>
                            <p:childTnLst>
                              <p:par>
                                <p:cTn id="25" presetID="50" presetClass="entr" presetSubtype="0" decel="10000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00" fill="hold"/>
                                        <p:tgtEl>
                                          <p:spTgt spid="9"/>
                                        </p:tgtEl>
                                        <p:attrNameLst>
                                          <p:attrName>ppt_w</p:attrName>
                                        </p:attrNameLst>
                                      </p:cBhvr>
                                      <p:tavLst>
                                        <p:tav tm="0">
                                          <p:val>
                                            <p:strVal val="#ppt_w+.3"/>
                                          </p:val>
                                        </p:tav>
                                        <p:tav tm="100000">
                                          <p:val>
                                            <p:strVal val="#ppt_w"/>
                                          </p:val>
                                        </p:tav>
                                      </p:tavLst>
                                    </p:anim>
                                    <p:anim calcmode="lin" valueType="num">
                                      <p:cBhvr>
                                        <p:cTn id="28" dur="1000" fill="hold"/>
                                        <p:tgtEl>
                                          <p:spTgt spid="9"/>
                                        </p:tgtEl>
                                        <p:attrNameLst>
                                          <p:attrName>ppt_h</p:attrName>
                                        </p:attrNameLst>
                                      </p:cBhvr>
                                      <p:tavLst>
                                        <p:tav tm="0">
                                          <p:val>
                                            <p:strVal val="#ppt_h"/>
                                          </p:val>
                                        </p:tav>
                                        <p:tav tm="100000">
                                          <p:val>
                                            <p:strVal val="#ppt_h"/>
                                          </p:val>
                                        </p:tav>
                                      </p:tavLst>
                                    </p:anim>
                                    <p:animEffect transition="in" filter="fade">
                                      <p:cBhvr>
                                        <p:cTn id="29" dur="1000"/>
                                        <p:tgtEl>
                                          <p:spTgt spid="9"/>
                                        </p:tgtEl>
                                      </p:cBhvr>
                                    </p:animEffect>
                                  </p:childTnLst>
                                </p:cTn>
                              </p:par>
                              <p:par>
                                <p:cTn id="30" presetID="1" presetClass="mediacall" presetSubtype="0" fill="hold" nodeType="withEffect">
                                  <p:stCondLst>
                                    <p:cond delay="0"/>
                                  </p:stCondLst>
                                  <p:childTnLst>
                                    <p:cmd type="call" cmd="playFrom(0.0)">
                                      <p:cBhvr>
                                        <p:cTn id="31" dur="5976" fill="hold"/>
                                        <p:tgtEl>
                                          <p:spTgt spid="29"/>
                                        </p:tgtEl>
                                      </p:cBhvr>
                                    </p:cmd>
                                  </p:childTnLst>
                                </p:cTn>
                              </p:par>
                            </p:childTnLst>
                          </p:cTn>
                        </p:par>
                        <p:par>
                          <p:cTn id="32" fill="hold">
                            <p:stCondLst>
                              <p:cond delay="11996"/>
                            </p:stCondLst>
                            <p:childTnLst>
                              <p:par>
                                <p:cTn id="33" presetID="10" presetClass="exit" presetSubtype="0" fill="hold" grpId="1" nodeType="afterEffect">
                                  <p:stCondLst>
                                    <p:cond delay="0"/>
                                  </p:stCondLst>
                                  <p:childTnLst>
                                    <p:animEffect transition="out" filter="fade">
                                      <p:cBhvr>
                                        <p:cTn id="34" dur="500"/>
                                        <p:tgtEl>
                                          <p:spTgt spid="9"/>
                                        </p:tgtEl>
                                      </p:cBhvr>
                                    </p:animEffect>
                                    <p:set>
                                      <p:cBhvr>
                                        <p:cTn id="35" dur="1" fill="hold">
                                          <p:stCondLst>
                                            <p:cond delay="499"/>
                                          </p:stCondLst>
                                        </p:cTn>
                                        <p:tgtEl>
                                          <p:spTgt spid="9"/>
                                        </p:tgtEl>
                                        <p:attrNameLst>
                                          <p:attrName>style.visibility</p:attrName>
                                        </p:attrNameLst>
                                      </p:cBhvr>
                                      <p:to>
                                        <p:strVal val="hidden"/>
                                      </p:to>
                                    </p:set>
                                  </p:childTnLst>
                                </p:cTn>
                              </p:par>
                            </p:childTnLst>
                          </p:cTn>
                        </p:par>
                        <p:par>
                          <p:cTn id="36" fill="hold">
                            <p:stCondLst>
                              <p:cond delay="12496"/>
                            </p:stCondLst>
                            <p:childTnLst>
                              <p:par>
                                <p:cTn id="37" presetID="50" presetClass="entr" presetSubtype="0" decel="10000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1250" fill="hold"/>
                                        <p:tgtEl>
                                          <p:spTgt spid="10"/>
                                        </p:tgtEl>
                                        <p:attrNameLst>
                                          <p:attrName>ppt_w</p:attrName>
                                        </p:attrNameLst>
                                      </p:cBhvr>
                                      <p:tavLst>
                                        <p:tav tm="0">
                                          <p:val>
                                            <p:strVal val="#ppt_w+.3"/>
                                          </p:val>
                                        </p:tav>
                                        <p:tav tm="100000">
                                          <p:val>
                                            <p:strVal val="#ppt_w"/>
                                          </p:val>
                                        </p:tav>
                                      </p:tavLst>
                                    </p:anim>
                                    <p:anim calcmode="lin" valueType="num">
                                      <p:cBhvr>
                                        <p:cTn id="40" dur="1250" fill="hold"/>
                                        <p:tgtEl>
                                          <p:spTgt spid="10"/>
                                        </p:tgtEl>
                                        <p:attrNameLst>
                                          <p:attrName>ppt_h</p:attrName>
                                        </p:attrNameLst>
                                      </p:cBhvr>
                                      <p:tavLst>
                                        <p:tav tm="0">
                                          <p:val>
                                            <p:strVal val="#ppt_h"/>
                                          </p:val>
                                        </p:tav>
                                        <p:tav tm="100000">
                                          <p:val>
                                            <p:strVal val="#ppt_h"/>
                                          </p:val>
                                        </p:tav>
                                      </p:tavLst>
                                    </p:anim>
                                    <p:animEffect transition="in" filter="fade">
                                      <p:cBhvr>
                                        <p:cTn id="41" dur="1250"/>
                                        <p:tgtEl>
                                          <p:spTgt spid="10"/>
                                        </p:tgtEl>
                                      </p:cBhvr>
                                    </p:animEffect>
                                  </p:childTnLst>
                                </p:cTn>
                              </p:par>
                              <p:par>
                                <p:cTn id="42" presetID="1" presetClass="mediacall" presetSubtype="0" fill="hold" nodeType="withEffect">
                                  <p:stCondLst>
                                    <p:cond delay="0"/>
                                  </p:stCondLst>
                                  <p:childTnLst>
                                    <p:cmd type="call" cmd="playFrom(0.0)">
                                      <p:cBhvr>
                                        <p:cTn id="43" dur="7176" fill="hold"/>
                                        <p:tgtEl>
                                          <p:spTgt spid="30"/>
                                        </p:tgtEl>
                                      </p:cBhvr>
                                    </p:cmd>
                                  </p:childTnLst>
                                </p:cTn>
                              </p:par>
                            </p:childTnLst>
                          </p:cTn>
                        </p:par>
                        <p:par>
                          <p:cTn id="44" fill="hold">
                            <p:stCondLst>
                              <p:cond delay="19672"/>
                            </p:stCondLst>
                            <p:childTnLst>
                              <p:par>
                                <p:cTn id="45" presetID="10" presetClass="exit" presetSubtype="0" fill="hold" grpId="1" nodeType="after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par>
                          <p:cTn id="48" fill="hold">
                            <p:stCondLst>
                              <p:cond delay="20172"/>
                            </p:stCondLst>
                            <p:childTnLst>
                              <p:par>
                                <p:cTn id="49" presetID="50" presetClass="entr" presetSubtype="0" decel="10000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1250" fill="hold"/>
                                        <p:tgtEl>
                                          <p:spTgt spid="11"/>
                                        </p:tgtEl>
                                        <p:attrNameLst>
                                          <p:attrName>ppt_w</p:attrName>
                                        </p:attrNameLst>
                                      </p:cBhvr>
                                      <p:tavLst>
                                        <p:tav tm="0">
                                          <p:val>
                                            <p:strVal val="#ppt_w+.3"/>
                                          </p:val>
                                        </p:tav>
                                        <p:tav tm="100000">
                                          <p:val>
                                            <p:strVal val="#ppt_w"/>
                                          </p:val>
                                        </p:tav>
                                      </p:tavLst>
                                    </p:anim>
                                    <p:anim calcmode="lin" valueType="num">
                                      <p:cBhvr>
                                        <p:cTn id="52" dur="1250" fill="hold"/>
                                        <p:tgtEl>
                                          <p:spTgt spid="11"/>
                                        </p:tgtEl>
                                        <p:attrNameLst>
                                          <p:attrName>ppt_h</p:attrName>
                                        </p:attrNameLst>
                                      </p:cBhvr>
                                      <p:tavLst>
                                        <p:tav tm="0">
                                          <p:val>
                                            <p:strVal val="#ppt_h"/>
                                          </p:val>
                                        </p:tav>
                                        <p:tav tm="100000">
                                          <p:val>
                                            <p:strVal val="#ppt_h"/>
                                          </p:val>
                                        </p:tav>
                                      </p:tavLst>
                                    </p:anim>
                                    <p:animEffect transition="in" filter="fade">
                                      <p:cBhvr>
                                        <p:cTn id="53" dur="1250"/>
                                        <p:tgtEl>
                                          <p:spTgt spid="11"/>
                                        </p:tgtEl>
                                      </p:cBhvr>
                                    </p:animEffect>
                                  </p:childTnLst>
                                </p:cTn>
                              </p:par>
                              <p:par>
                                <p:cTn id="54" presetID="1" presetClass="mediacall" presetSubtype="0" fill="hold" nodeType="withEffect">
                                  <p:stCondLst>
                                    <p:cond delay="0"/>
                                  </p:stCondLst>
                                  <p:childTnLst>
                                    <p:cmd type="call" cmd="playFrom(0.0)">
                                      <p:cBhvr>
                                        <p:cTn id="55" dur="3720" fill="hold"/>
                                        <p:tgtEl>
                                          <p:spTgt spid="31"/>
                                        </p:tgtEl>
                                      </p:cBhvr>
                                    </p:cmd>
                                  </p:childTnLst>
                                </p:cTn>
                              </p:par>
                            </p:childTnLst>
                          </p:cTn>
                        </p:par>
                        <p:par>
                          <p:cTn id="56" fill="hold">
                            <p:stCondLst>
                              <p:cond delay="23892"/>
                            </p:stCondLst>
                            <p:childTnLst>
                              <p:par>
                                <p:cTn id="57" presetID="10" presetClass="exit" presetSubtype="0" fill="hold" grpId="1" nodeType="afterEffect">
                                  <p:stCondLst>
                                    <p:cond delay="0"/>
                                  </p:stCondLst>
                                  <p:childTnLst>
                                    <p:animEffect transition="out" filter="fade">
                                      <p:cBhvr>
                                        <p:cTn id="58" dur="500"/>
                                        <p:tgtEl>
                                          <p:spTgt spid="11"/>
                                        </p:tgtEl>
                                      </p:cBhvr>
                                    </p:animEffect>
                                    <p:set>
                                      <p:cBhvr>
                                        <p:cTn id="59" dur="1" fill="hold">
                                          <p:stCondLst>
                                            <p:cond delay="499"/>
                                          </p:stCondLst>
                                        </p:cTn>
                                        <p:tgtEl>
                                          <p:spTgt spid="11"/>
                                        </p:tgtEl>
                                        <p:attrNameLst>
                                          <p:attrName>style.visibility</p:attrName>
                                        </p:attrNameLst>
                                      </p:cBhvr>
                                      <p:to>
                                        <p:strVal val="hidden"/>
                                      </p:to>
                                    </p:set>
                                  </p:childTnLst>
                                </p:cTn>
                              </p:par>
                            </p:childTnLst>
                          </p:cTn>
                        </p:par>
                        <p:par>
                          <p:cTn id="60" fill="hold">
                            <p:stCondLst>
                              <p:cond delay="24392"/>
                            </p:stCondLst>
                            <p:childTnLst>
                              <p:par>
                                <p:cTn id="61" presetID="50" presetClass="entr" presetSubtype="0" decel="100000"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p:cTn id="63" dur="1250" fill="hold"/>
                                        <p:tgtEl>
                                          <p:spTgt spid="12"/>
                                        </p:tgtEl>
                                        <p:attrNameLst>
                                          <p:attrName>ppt_w</p:attrName>
                                        </p:attrNameLst>
                                      </p:cBhvr>
                                      <p:tavLst>
                                        <p:tav tm="0">
                                          <p:val>
                                            <p:strVal val="#ppt_w+.3"/>
                                          </p:val>
                                        </p:tav>
                                        <p:tav tm="100000">
                                          <p:val>
                                            <p:strVal val="#ppt_w"/>
                                          </p:val>
                                        </p:tav>
                                      </p:tavLst>
                                    </p:anim>
                                    <p:anim calcmode="lin" valueType="num">
                                      <p:cBhvr>
                                        <p:cTn id="64" dur="1250" fill="hold"/>
                                        <p:tgtEl>
                                          <p:spTgt spid="12"/>
                                        </p:tgtEl>
                                        <p:attrNameLst>
                                          <p:attrName>ppt_h</p:attrName>
                                        </p:attrNameLst>
                                      </p:cBhvr>
                                      <p:tavLst>
                                        <p:tav tm="0">
                                          <p:val>
                                            <p:strVal val="#ppt_h"/>
                                          </p:val>
                                        </p:tav>
                                        <p:tav tm="100000">
                                          <p:val>
                                            <p:strVal val="#ppt_h"/>
                                          </p:val>
                                        </p:tav>
                                      </p:tavLst>
                                    </p:anim>
                                    <p:animEffect transition="in" filter="fade">
                                      <p:cBhvr>
                                        <p:cTn id="65" dur="1250"/>
                                        <p:tgtEl>
                                          <p:spTgt spid="12"/>
                                        </p:tgtEl>
                                      </p:cBhvr>
                                    </p:animEffect>
                                  </p:childTnLst>
                                </p:cTn>
                              </p:par>
                              <p:par>
                                <p:cTn id="66" presetID="1" presetClass="mediacall" presetSubtype="0" fill="hold" nodeType="withEffect">
                                  <p:stCondLst>
                                    <p:cond delay="0"/>
                                  </p:stCondLst>
                                  <p:childTnLst>
                                    <p:cmd type="call" cmd="playFrom(0.0)">
                                      <p:cBhvr>
                                        <p:cTn id="67" dur="1944" fill="hold"/>
                                        <p:tgtEl>
                                          <p:spTgt spid="32"/>
                                        </p:tgtEl>
                                      </p:cBhvr>
                                    </p:cmd>
                                  </p:childTnLst>
                                </p:cTn>
                              </p:par>
                            </p:childTnLst>
                          </p:cTn>
                        </p:par>
                        <p:par>
                          <p:cTn id="68" fill="hold">
                            <p:stCondLst>
                              <p:cond delay="26336"/>
                            </p:stCondLst>
                            <p:childTnLst>
                              <p:par>
                                <p:cTn id="69" presetID="10" presetClass="exit" presetSubtype="0" fill="hold" nodeType="afterEffect">
                                  <p:stCondLst>
                                    <p:cond delay="0"/>
                                  </p:stCondLst>
                                  <p:childTnLst>
                                    <p:animEffect transition="out" filter="fade">
                                      <p:cBhvr>
                                        <p:cTn id="70" dur="10"/>
                                        <p:tgtEl>
                                          <p:spTgt spid="8"/>
                                        </p:tgtEl>
                                      </p:cBhvr>
                                    </p:animEffect>
                                    <p:set>
                                      <p:cBhvr>
                                        <p:cTn id="71" dur="1" fill="hold">
                                          <p:stCondLst>
                                            <p:cond delay="9"/>
                                          </p:stCondLst>
                                        </p:cTn>
                                        <p:tgtEl>
                                          <p:spTgt spid="8"/>
                                        </p:tgtEl>
                                        <p:attrNameLst>
                                          <p:attrName>style.visibility</p:attrName>
                                        </p:attrNameLst>
                                      </p:cBhvr>
                                      <p:to>
                                        <p:strVal val="hidden"/>
                                      </p:to>
                                    </p:set>
                                  </p:childTnLst>
                                </p:cTn>
                              </p:par>
                            </p:childTnLst>
                          </p:cTn>
                        </p:par>
                        <p:par>
                          <p:cTn id="72" fill="hold">
                            <p:stCondLst>
                              <p:cond delay="26346"/>
                            </p:stCondLst>
                            <p:childTnLst>
                              <p:par>
                                <p:cTn id="73" presetID="10" presetClass="entr" presetSubtype="0" fill="hold"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10"/>
                                        <p:tgtEl>
                                          <p:spTgt spid="13"/>
                                        </p:tgtEl>
                                      </p:cBhvr>
                                    </p:animEffect>
                                  </p:childTnLst>
                                </p:cTn>
                              </p:par>
                              <p:par>
                                <p:cTn id="76" presetID="35" presetClass="path" presetSubtype="0" accel="50000" decel="50000" fill="hold" nodeType="withEffect">
                                  <p:stCondLst>
                                    <p:cond delay="0"/>
                                  </p:stCondLst>
                                  <p:childTnLst>
                                    <p:animMotion origin="layout" path="M 5.55112E-17 3.7037E-6 L -0.26493 -0.07361 " pathEditMode="relative" rAng="0" ptsTypes="AA">
                                      <p:cBhvr>
                                        <p:cTn id="77" dur="1000" fill="hold"/>
                                        <p:tgtEl>
                                          <p:spTgt spid="13"/>
                                        </p:tgtEl>
                                        <p:attrNameLst>
                                          <p:attrName>ppt_x</p:attrName>
                                          <p:attrName>ppt_y</p:attrName>
                                        </p:attrNameLst>
                                      </p:cBhvr>
                                      <p:rCtr x="-13247" y="-3681"/>
                                    </p:animMotion>
                                  </p:childTnLst>
                                </p:cTn>
                              </p:par>
                            </p:childTnLst>
                          </p:cTn>
                        </p:par>
                        <p:par>
                          <p:cTn id="78" fill="hold">
                            <p:stCondLst>
                              <p:cond delay="27346"/>
                            </p:stCondLst>
                            <p:childTnLst>
                              <p:par>
                                <p:cTn id="79" presetID="10" presetClass="exit" presetSubtype="0" fill="hold" nodeType="afterEffect">
                                  <p:stCondLst>
                                    <p:cond delay="0"/>
                                  </p:stCondLst>
                                  <p:childTnLst>
                                    <p:animEffect transition="out" filter="fade">
                                      <p:cBhvr>
                                        <p:cTn id="80" dur="10"/>
                                        <p:tgtEl>
                                          <p:spTgt spid="13"/>
                                        </p:tgtEl>
                                      </p:cBhvr>
                                    </p:animEffect>
                                    <p:set>
                                      <p:cBhvr>
                                        <p:cTn id="81" dur="1" fill="hold">
                                          <p:stCondLst>
                                            <p:cond delay="9"/>
                                          </p:stCondLst>
                                        </p:cTn>
                                        <p:tgtEl>
                                          <p:spTgt spid="13"/>
                                        </p:tgtEl>
                                        <p:attrNameLst>
                                          <p:attrName>style.visibility</p:attrName>
                                        </p:attrNameLst>
                                      </p:cBhvr>
                                      <p:to>
                                        <p:strVal val="hidden"/>
                                      </p:to>
                                    </p:set>
                                  </p:childTnLst>
                                </p:cTn>
                              </p:par>
                              <p:par>
                                <p:cTn id="82" presetID="10" presetClass="entr" presetSubtype="0" fill="hold" nodeType="with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fade">
                                      <p:cBhvr>
                                        <p:cTn id="84" dur="10"/>
                                        <p:tgtEl>
                                          <p:spTgt spid="15"/>
                                        </p:tgtEl>
                                      </p:cBhvr>
                                    </p:animEffect>
                                  </p:childTnLst>
                                </p:cTn>
                              </p:par>
                            </p:childTnLst>
                          </p:cTn>
                        </p:par>
                        <p:par>
                          <p:cTn id="85" fill="hold">
                            <p:stCondLst>
                              <p:cond delay="27356"/>
                            </p:stCondLst>
                            <p:childTnLst>
                              <p:par>
                                <p:cTn id="86" presetID="50" presetClass="entr" presetSubtype="0" decel="10000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 calcmode="lin" valueType="num">
                                      <p:cBhvr>
                                        <p:cTn id="88" dur="1000" fill="hold"/>
                                        <p:tgtEl>
                                          <p:spTgt spid="17"/>
                                        </p:tgtEl>
                                        <p:attrNameLst>
                                          <p:attrName>ppt_w</p:attrName>
                                        </p:attrNameLst>
                                      </p:cBhvr>
                                      <p:tavLst>
                                        <p:tav tm="0">
                                          <p:val>
                                            <p:strVal val="#ppt_w+.3"/>
                                          </p:val>
                                        </p:tav>
                                        <p:tav tm="100000">
                                          <p:val>
                                            <p:strVal val="#ppt_w"/>
                                          </p:val>
                                        </p:tav>
                                      </p:tavLst>
                                    </p:anim>
                                    <p:anim calcmode="lin" valueType="num">
                                      <p:cBhvr>
                                        <p:cTn id="89" dur="1000" fill="hold"/>
                                        <p:tgtEl>
                                          <p:spTgt spid="17"/>
                                        </p:tgtEl>
                                        <p:attrNameLst>
                                          <p:attrName>ppt_h</p:attrName>
                                        </p:attrNameLst>
                                      </p:cBhvr>
                                      <p:tavLst>
                                        <p:tav tm="0">
                                          <p:val>
                                            <p:strVal val="#ppt_h"/>
                                          </p:val>
                                        </p:tav>
                                        <p:tav tm="100000">
                                          <p:val>
                                            <p:strVal val="#ppt_h"/>
                                          </p:val>
                                        </p:tav>
                                      </p:tavLst>
                                    </p:anim>
                                    <p:animEffect transition="in" filter="fade">
                                      <p:cBhvr>
                                        <p:cTn id="90" dur="1000"/>
                                        <p:tgtEl>
                                          <p:spTgt spid="17"/>
                                        </p:tgtEl>
                                      </p:cBhvr>
                                    </p:animEffect>
                                  </p:childTnLst>
                                </p:cTn>
                              </p:par>
                            </p:childTnLst>
                          </p:cTn>
                        </p:par>
                        <p:par>
                          <p:cTn id="91" fill="hold">
                            <p:stCondLst>
                              <p:cond delay="28356"/>
                            </p:stCondLst>
                            <p:childTnLst>
                              <p:par>
                                <p:cTn id="92" presetID="1" presetClass="mediacall" presetSubtype="0" fill="hold" nodeType="afterEffect">
                                  <p:stCondLst>
                                    <p:cond delay="0"/>
                                  </p:stCondLst>
                                  <p:childTnLst>
                                    <p:cmd type="call" cmd="playFrom(0.0)">
                                      <p:cBhvr>
                                        <p:cTn id="93" dur="2136" fill="hold"/>
                                        <p:tgtEl>
                                          <p:spTgt spid="33"/>
                                        </p:tgtEl>
                                      </p:cBhvr>
                                    </p:cmd>
                                  </p:childTnLst>
                                </p:cTn>
                              </p:par>
                            </p:childTnLst>
                          </p:cTn>
                        </p:par>
                        <p:par>
                          <p:cTn id="94" fill="hold">
                            <p:stCondLst>
                              <p:cond delay="30492"/>
                            </p:stCondLst>
                            <p:childTnLst>
                              <p:par>
                                <p:cTn id="95" presetID="10" presetClass="exit" presetSubtype="0" fill="hold" grpId="1" nodeType="afterEffect">
                                  <p:stCondLst>
                                    <p:cond delay="0"/>
                                  </p:stCondLst>
                                  <p:childTnLst>
                                    <p:animEffect transition="out" filter="fade">
                                      <p:cBhvr>
                                        <p:cTn id="96" dur="500"/>
                                        <p:tgtEl>
                                          <p:spTgt spid="12"/>
                                        </p:tgtEl>
                                      </p:cBhvr>
                                    </p:animEffect>
                                    <p:set>
                                      <p:cBhvr>
                                        <p:cTn id="9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98" fill="hold" display="0">
                  <p:stCondLst>
                    <p:cond delay="indefinite"/>
                  </p:stCondLst>
                  <p:endCondLst>
                    <p:cond evt="onStopAudio" delay="0">
                      <p:tgtEl>
                        <p:sldTgt/>
                      </p:tgtEl>
                    </p:cond>
                  </p:endCondLst>
                </p:cTn>
                <p:tgtEl>
                  <p:spTgt spid="29"/>
                </p:tgtEl>
              </p:cMediaNode>
            </p:audio>
            <p:audio>
              <p:cMediaNode vol="80000">
                <p:cTn id="99" fill="hold" display="0">
                  <p:stCondLst>
                    <p:cond delay="indefinite"/>
                  </p:stCondLst>
                  <p:endCondLst>
                    <p:cond evt="onStopAudio" delay="0">
                      <p:tgtEl>
                        <p:sldTgt/>
                      </p:tgtEl>
                    </p:cond>
                  </p:endCondLst>
                </p:cTn>
                <p:tgtEl>
                  <p:spTgt spid="30"/>
                </p:tgtEl>
              </p:cMediaNode>
            </p:audio>
            <p:audio>
              <p:cMediaNode vol="80000">
                <p:cTn id="100" fill="hold" display="0">
                  <p:stCondLst>
                    <p:cond delay="indefinite"/>
                  </p:stCondLst>
                  <p:endCondLst>
                    <p:cond evt="onStopAudio" delay="0">
                      <p:tgtEl>
                        <p:sldTgt/>
                      </p:tgtEl>
                    </p:cond>
                  </p:endCondLst>
                </p:cTn>
                <p:tgtEl>
                  <p:spTgt spid="31"/>
                </p:tgtEl>
              </p:cMediaNode>
            </p:audio>
            <p:audio>
              <p:cMediaNode vol="80000">
                <p:cTn id="101" fill="hold" display="0">
                  <p:stCondLst>
                    <p:cond delay="indefinite"/>
                  </p:stCondLst>
                  <p:endCondLst>
                    <p:cond evt="onStopAudio" delay="0">
                      <p:tgtEl>
                        <p:sldTgt/>
                      </p:tgtEl>
                    </p:cond>
                  </p:endCondLst>
                </p:cTn>
                <p:tgtEl>
                  <p:spTgt spid="32"/>
                </p:tgtEl>
              </p:cMediaNode>
            </p:audio>
            <p:audio>
              <p:cMediaNode vol="80000">
                <p:cTn id="102" fill="hold" display="0">
                  <p:stCondLst>
                    <p:cond delay="indefinite"/>
                  </p:stCondLst>
                  <p:endCondLst>
                    <p:cond evt="onStopAudio" delay="0">
                      <p:tgtEl>
                        <p:sldTgt/>
                      </p:tgtEl>
                    </p:cond>
                  </p:endCondLst>
                </p:cTn>
                <p:tgtEl>
                  <p:spTgt spid="33"/>
                </p:tgtEl>
              </p:cMediaNode>
            </p:audio>
          </p:childTnLst>
        </p:cTn>
      </p:par>
    </p:tnLst>
    <p:bldLst>
      <p:bldP spid="9" grpId="0" animBg="1"/>
      <p:bldP spid="9" grpId="1" animBg="1"/>
      <p:bldP spid="10" grpId="0" animBg="1"/>
      <p:bldP spid="10" grpId="1" animBg="1"/>
      <p:bldP spid="11" grpId="0" animBg="1"/>
      <p:bldP spid="11" grpId="1" animBg="1"/>
      <p:bldP spid="12" grpId="0" animBg="1"/>
      <p:bldP spid="12" grpId="1" animBg="1"/>
      <p:bldP spid="1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a:solidFill>
                  <a:schemeClr val="tx1"/>
                </a:solidFill>
                <a:latin typeface="Times New Roman" panose="02020603050405020304" pitchFamily="18" charset="0"/>
                <a:cs typeface="Times New Roman" panose="02020603050405020304" pitchFamily="18" charset="0"/>
              </a:rPr>
              <a:t>Câu 1: Dấu hiệu để nhận biết ngôi của người kể chuyện.  </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3894447" y="1071138"/>
            <a:ext cx="5158113" cy="1569660"/>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A. Không gian thân thuộc</a:t>
            </a:r>
          </a:p>
          <a:p>
            <a:r>
              <a:rPr lang="en-US" sz="2400">
                <a:latin typeface="Times New Roman" panose="02020603050405020304" pitchFamily="18" charset="0"/>
                <a:cs typeface="Times New Roman" panose="02020603050405020304" pitchFamily="18" charset="0"/>
              </a:rPr>
              <a:t>B. Người kể</a:t>
            </a:r>
          </a:p>
          <a:p>
            <a:r>
              <a:rPr lang="en-US" sz="2400">
                <a:latin typeface="Times New Roman" panose="02020603050405020304" pitchFamily="18" charset="0"/>
                <a:cs typeface="Times New Roman" panose="02020603050405020304" pitchFamily="18" charset="0"/>
              </a:rPr>
              <a:t>C. Thời gian </a:t>
            </a:r>
          </a:p>
          <a:p>
            <a:r>
              <a:rPr lang="en-US" sz="2400">
                <a:latin typeface="Times New Roman" panose="02020603050405020304" pitchFamily="18" charset="0"/>
                <a:cs typeface="Times New Roman" panose="02020603050405020304" pitchFamily="18" charset="0"/>
              </a:rPr>
              <a:t>D. Tâm trạng người kể</a:t>
            </a:r>
          </a:p>
        </p:txBody>
      </p:sp>
    </p:spTree>
    <p:extLst>
      <p:ext uri="{BB962C8B-B14F-4D97-AF65-F5344CB8AC3E}">
        <p14:creationId xmlns:p14="http://schemas.microsoft.com/office/powerpoint/2010/main" val="23143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6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1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6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1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3920904" y="991444"/>
            <a:ext cx="5043813" cy="1569660"/>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A. Bình yên</a:t>
            </a:r>
            <a:r>
              <a:rPr lang="vi-VN" sz="2400">
                <a:latin typeface="Times New Roman" panose="02020603050405020304" pitchFamily="18" charset="0"/>
                <a:cs typeface="Times New Roman" panose="02020603050405020304" pitchFamily="18" charset="0"/>
              </a:rPr>
              <a:t>, thong thả</a:t>
            </a:r>
            <a:endParaRPr lang="en-US" sz="2400">
              <a:latin typeface="Times New Roman" panose="02020603050405020304" pitchFamily="18" charset="0"/>
              <a:cs typeface="Times New Roman" panose="02020603050405020304" pitchFamily="18" charset="0"/>
            </a:endParaRPr>
          </a:p>
          <a:p>
            <a:r>
              <a:rPr lang="en-US" sz="2400">
                <a:latin typeface="Times New Roman" panose="02020603050405020304" pitchFamily="18" charset="0"/>
                <a:cs typeface="Times New Roman" panose="02020603050405020304" pitchFamily="18" charset="0"/>
              </a:rPr>
              <a:t>B. Tiếc</a:t>
            </a:r>
            <a:r>
              <a:rPr lang="vi-VN" sz="2400">
                <a:latin typeface="Times New Roman" panose="02020603050405020304" pitchFamily="18" charset="0"/>
                <a:cs typeface="Times New Roman" panose="02020603050405020304" pitchFamily="18" charset="0"/>
              </a:rPr>
              <a:t> nuối, đau buồn</a:t>
            </a:r>
            <a:endParaRPr lang="en-US" sz="2400">
              <a:latin typeface="Times New Roman" panose="02020603050405020304" pitchFamily="18" charset="0"/>
              <a:cs typeface="Times New Roman" panose="02020603050405020304" pitchFamily="18" charset="0"/>
            </a:endParaRPr>
          </a:p>
          <a:p>
            <a:r>
              <a:rPr lang="en-US" sz="2400">
                <a:latin typeface="Times New Roman" panose="02020603050405020304" pitchFamily="18" charset="0"/>
                <a:cs typeface="Times New Roman" panose="02020603050405020304" pitchFamily="18" charset="0"/>
              </a:rPr>
              <a:t>C. Thất</a:t>
            </a:r>
            <a:r>
              <a:rPr lang="vi-VN" sz="2400">
                <a:latin typeface="Times New Roman" panose="02020603050405020304" pitchFamily="18" charset="0"/>
                <a:cs typeface="Times New Roman" panose="02020603050405020304" pitchFamily="18" charset="0"/>
              </a:rPr>
              <a:t> vọng, bực tức</a:t>
            </a:r>
            <a:endParaRPr lang="en-US" sz="2400">
              <a:latin typeface="Times New Roman" panose="02020603050405020304" pitchFamily="18" charset="0"/>
              <a:cs typeface="Times New Roman" panose="02020603050405020304" pitchFamily="18" charset="0"/>
            </a:endParaRPr>
          </a:p>
          <a:p>
            <a:r>
              <a:rPr lang="en-US" sz="2400">
                <a:latin typeface="Times New Roman" panose="02020603050405020304" pitchFamily="18" charset="0"/>
                <a:cs typeface="Times New Roman" panose="02020603050405020304" pitchFamily="18" charset="0"/>
              </a:rPr>
              <a:t>D. Hồi</a:t>
            </a:r>
            <a:r>
              <a:rPr lang="vi-VN" sz="2400">
                <a:latin typeface="Times New Roman" panose="02020603050405020304" pitchFamily="18" charset="0"/>
                <a:cs typeface="Times New Roman" panose="02020603050405020304" pitchFamily="18" charset="0"/>
              </a:rPr>
              <a:t> hộp, háo hức</a:t>
            </a:r>
            <a:endParaRPr lang="en-US" sz="2400">
              <a:latin typeface="Times New Roman" panose="02020603050405020304" pitchFamily="18" charset="0"/>
              <a:cs typeface="Times New Roman" panose="02020603050405020304" pitchFamily="18" charset="0"/>
            </a:endParaRP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62406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a:solidFill>
                  <a:schemeClr val="tx1"/>
                </a:solidFill>
                <a:latin typeface="Times New Roman" panose="02020603050405020304" pitchFamily="18" charset="0"/>
                <a:cs typeface="Times New Roman" panose="02020603050405020304" pitchFamily="18" charset="0"/>
              </a:rPr>
              <a:t>Câu 2: Tâm trạng của Thanh khi trở về với không gian thân thuộc.</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Tree>
    <p:extLst>
      <p:ext uri="{BB962C8B-B14F-4D97-AF65-F5344CB8AC3E}">
        <p14:creationId xmlns:p14="http://schemas.microsoft.com/office/powerpoint/2010/main" val="242217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00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350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450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525"/>
        <p:cNvGrpSpPr/>
        <p:nvPr/>
      </p:nvGrpSpPr>
      <p:grpSpPr>
        <a:xfrm>
          <a:off x="0" y="0"/>
          <a:ext cx="0" cy="0"/>
          <a:chOff x="0" y="0"/>
          <a:chExt cx="0" cy="0"/>
        </a:xfrm>
      </p:grpSpPr>
      <p:sp>
        <p:nvSpPr>
          <p:cNvPr id="12547" name="Google Shape;12547;p40"/>
          <p:cNvSpPr txBox="1">
            <a:spLocks noGrp="1"/>
          </p:cNvSpPr>
          <p:nvPr>
            <p:ph type="title"/>
          </p:nvPr>
        </p:nvSpPr>
        <p:spPr>
          <a:xfrm>
            <a:off x="1084338" y="1213932"/>
            <a:ext cx="40587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400">
                <a:solidFill>
                  <a:schemeClr val="dk1"/>
                </a:solidFill>
                <a:latin typeface="Times New Roman" panose="02020603050405020304" pitchFamily="18" charset="0"/>
                <a:cs typeface="Times New Roman" panose="02020603050405020304" pitchFamily="18" charset="0"/>
              </a:rPr>
              <a:t>Đọc và tìm hiểu chung</a:t>
            </a:r>
            <a:endParaRPr sz="5400">
              <a:solidFill>
                <a:schemeClr val="dk1"/>
              </a:solidFill>
              <a:latin typeface="Times New Roman" panose="02020603050405020304" pitchFamily="18" charset="0"/>
              <a:cs typeface="Times New Roman" panose="02020603050405020304" pitchFamily="18" charset="0"/>
            </a:endParaRPr>
          </a:p>
        </p:txBody>
      </p:sp>
      <p:sp>
        <p:nvSpPr>
          <p:cNvPr id="12549" name="Google Shape;12549;p40"/>
          <p:cNvSpPr txBox="1">
            <a:spLocks noGrp="1"/>
          </p:cNvSpPr>
          <p:nvPr>
            <p:ph type="title" idx="2"/>
          </p:nvPr>
        </p:nvSpPr>
        <p:spPr>
          <a:xfrm>
            <a:off x="2761788" y="407927"/>
            <a:ext cx="950871" cy="841800"/>
          </a:xfrm>
          <a:prstGeom prst="rect">
            <a:avLst/>
          </a:prstGeom>
          <a:solidFill>
            <a:schemeClr val="bg2"/>
          </a:solidFill>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6"/>
                </a:solidFill>
                <a:latin typeface="Times New Roman" panose="02020603050405020304" pitchFamily="18" charset="0"/>
                <a:cs typeface="Times New Roman" panose="02020603050405020304" pitchFamily="18" charset="0"/>
              </a:rPr>
              <a:t>I.</a:t>
            </a:r>
            <a:endParaRPr>
              <a:solidFill>
                <a:schemeClr val="accent6"/>
              </a:solidFill>
              <a:latin typeface="Times New Roman" panose="02020603050405020304" pitchFamily="18" charset="0"/>
              <a:cs typeface="Times New Roman" panose="02020603050405020304" pitchFamily="18" charset="0"/>
            </a:endParaRPr>
          </a:p>
        </p:txBody>
      </p:sp>
      <p:grpSp>
        <p:nvGrpSpPr>
          <p:cNvPr id="12554" name="Google Shape;12554;p40"/>
          <p:cNvGrpSpPr/>
          <p:nvPr/>
        </p:nvGrpSpPr>
        <p:grpSpPr>
          <a:xfrm rot="175696">
            <a:off x="1567209" y="290842"/>
            <a:ext cx="389226" cy="409996"/>
            <a:chOff x="9310391" y="2486565"/>
            <a:chExt cx="261975" cy="275936"/>
          </a:xfrm>
        </p:grpSpPr>
        <p:sp>
          <p:nvSpPr>
            <p:cNvPr id="12555" name="Google Shape;12555;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6" name="Google Shape;12556;p40"/>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557" name="Google Shape;12557;p40"/>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12901" name="Google Shape;12901;p40"/>
          <p:cNvSpPr/>
          <p:nvPr/>
        </p:nvSpPr>
        <p:spPr>
          <a:xfrm rot="3980590">
            <a:off x="1121349" y="4453055"/>
            <a:ext cx="76636" cy="68474"/>
          </a:xfrm>
          <a:custGeom>
            <a:avLst/>
            <a:gdLst/>
            <a:ahLst/>
            <a:cxnLst/>
            <a:rect l="l" t="t" r="r" b="b"/>
            <a:pathLst>
              <a:path w="2291" h="2047" extrusionOk="0">
                <a:moveTo>
                  <a:pt x="1159" y="0"/>
                </a:moveTo>
                <a:cubicBezTo>
                  <a:pt x="1016" y="0"/>
                  <a:pt x="865" y="28"/>
                  <a:pt x="712" y="85"/>
                </a:cubicBezTo>
                <a:cubicBezTo>
                  <a:pt x="360" y="210"/>
                  <a:pt x="1" y="460"/>
                  <a:pt x="24" y="944"/>
                </a:cubicBezTo>
                <a:cubicBezTo>
                  <a:pt x="16" y="1374"/>
                  <a:pt x="188" y="1655"/>
                  <a:pt x="563" y="1843"/>
                </a:cubicBezTo>
                <a:cubicBezTo>
                  <a:pt x="720" y="1913"/>
                  <a:pt x="876" y="1968"/>
                  <a:pt x="1040" y="2023"/>
                </a:cubicBezTo>
                <a:cubicBezTo>
                  <a:pt x="1106" y="2038"/>
                  <a:pt x="1173" y="2046"/>
                  <a:pt x="1239" y="2046"/>
                </a:cubicBezTo>
                <a:cubicBezTo>
                  <a:pt x="1368" y="2046"/>
                  <a:pt x="1497" y="2017"/>
                  <a:pt x="1626" y="1960"/>
                </a:cubicBezTo>
                <a:cubicBezTo>
                  <a:pt x="1946" y="1812"/>
                  <a:pt x="2126" y="1561"/>
                  <a:pt x="2228" y="1241"/>
                </a:cubicBezTo>
                <a:cubicBezTo>
                  <a:pt x="2290" y="1061"/>
                  <a:pt x="2282" y="905"/>
                  <a:pt x="2204" y="741"/>
                </a:cubicBezTo>
                <a:cubicBezTo>
                  <a:pt x="1991" y="267"/>
                  <a:pt x="1608" y="0"/>
                  <a:pt x="1159"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2" name="Google Shape;12902;p40"/>
          <p:cNvSpPr/>
          <p:nvPr/>
        </p:nvSpPr>
        <p:spPr>
          <a:xfrm rot="3980590">
            <a:off x="1166596" y="4382543"/>
            <a:ext cx="66701" cy="62353"/>
          </a:xfrm>
          <a:custGeom>
            <a:avLst/>
            <a:gdLst/>
            <a:ahLst/>
            <a:cxnLst/>
            <a:rect l="l" t="t" r="r" b="b"/>
            <a:pathLst>
              <a:path w="1994" h="1864" extrusionOk="0">
                <a:moveTo>
                  <a:pt x="991" y="1"/>
                </a:moveTo>
                <a:cubicBezTo>
                  <a:pt x="829" y="1"/>
                  <a:pt x="667" y="41"/>
                  <a:pt x="516" y="127"/>
                </a:cubicBezTo>
                <a:cubicBezTo>
                  <a:pt x="235" y="291"/>
                  <a:pt x="1" y="533"/>
                  <a:pt x="8" y="908"/>
                </a:cubicBezTo>
                <a:cubicBezTo>
                  <a:pt x="23" y="1404"/>
                  <a:pt x="515" y="1864"/>
                  <a:pt x="1018" y="1864"/>
                </a:cubicBezTo>
                <a:cubicBezTo>
                  <a:pt x="1039" y="1864"/>
                  <a:pt x="1059" y="1863"/>
                  <a:pt x="1079" y="1861"/>
                </a:cubicBezTo>
                <a:cubicBezTo>
                  <a:pt x="1610" y="1822"/>
                  <a:pt x="1993" y="1416"/>
                  <a:pt x="1985" y="877"/>
                </a:cubicBezTo>
                <a:cubicBezTo>
                  <a:pt x="1985" y="650"/>
                  <a:pt x="1970" y="634"/>
                  <a:pt x="1837" y="439"/>
                </a:cubicBezTo>
                <a:cubicBezTo>
                  <a:pt x="1633" y="163"/>
                  <a:pt x="1315" y="1"/>
                  <a:pt x="991"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3" name="Google Shape;12903;p40"/>
          <p:cNvSpPr/>
          <p:nvPr/>
        </p:nvSpPr>
        <p:spPr>
          <a:xfrm rot="3980590">
            <a:off x="1142630" y="4643127"/>
            <a:ext cx="59108" cy="46932"/>
          </a:xfrm>
          <a:custGeom>
            <a:avLst/>
            <a:gdLst/>
            <a:ahLst/>
            <a:cxnLst/>
            <a:rect l="l" t="t" r="r" b="b"/>
            <a:pathLst>
              <a:path w="1767" h="1403" extrusionOk="0">
                <a:moveTo>
                  <a:pt x="645" y="0"/>
                </a:moveTo>
                <a:cubicBezTo>
                  <a:pt x="439" y="0"/>
                  <a:pt x="263" y="90"/>
                  <a:pt x="164" y="252"/>
                </a:cubicBezTo>
                <a:cubicBezTo>
                  <a:pt x="0" y="502"/>
                  <a:pt x="16" y="830"/>
                  <a:pt x="243" y="1065"/>
                </a:cubicBezTo>
                <a:cubicBezTo>
                  <a:pt x="438" y="1268"/>
                  <a:pt x="688" y="1385"/>
                  <a:pt x="915" y="1401"/>
                </a:cubicBezTo>
                <a:cubicBezTo>
                  <a:pt x="936" y="1402"/>
                  <a:pt x="958" y="1402"/>
                  <a:pt x="978" y="1402"/>
                </a:cubicBezTo>
                <a:cubicBezTo>
                  <a:pt x="1243" y="1402"/>
                  <a:pt x="1436" y="1313"/>
                  <a:pt x="1508" y="1190"/>
                </a:cubicBezTo>
                <a:cubicBezTo>
                  <a:pt x="1766" y="768"/>
                  <a:pt x="1563" y="307"/>
                  <a:pt x="1258" y="182"/>
                </a:cubicBezTo>
                <a:cubicBezTo>
                  <a:pt x="1133" y="127"/>
                  <a:pt x="1001" y="72"/>
                  <a:pt x="868" y="33"/>
                </a:cubicBezTo>
                <a:cubicBezTo>
                  <a:pt x="791" y="11"/>
                  <a:pt x="716" y="0"/>
                  <a:pt x="645"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4" name="Google Shape;12904;p40"/>
          <p:cNvSpPr/>
          <p:nvPr/>
        </p:nvSpPr>
        <p:spPr>
          <a:xfrm rot="3980590">
            <a:off x="1111583" y="4549261"/>
            <a:ext cx="46831" cy="46631"/>
          </a:xfrm>
          <a:custGeom>
            <a:avLst/>
            <a:gdLst/>
            <a:ahLst/>
            <a:cxnLst/>
            <a:rect l="l" t="t" r="r" b="b"/>
            <a:pathLst>
              <a:path w="1400" h="1394" extrusionOk="0">
                <a:moveTo>
                  <a:pt x="625" y="1"/>
                </a:moveTo>
                <a:cubicBezTo>
                  <a:pt x="502" y="1"/>
                  <a:pt x="386" y="21"/>
                  <a:pt x="282" y="130"/>
                </a:cubicBezTo>
                <a:cubicBezTo>
                  <a:pt x="8" y="427"/>
                  <a:pt x="1" y="912"/>
                  <a:pt x="282" y="1193"/>
                </a:cubicBezTo>
                <a:cubicBezTo>
                  <a:pt x="399" y="1297"/>
                  <a:pt x="535" y="1394"/>
                  <a:pt x="683" y="1394"/>
                </a:cubicBezTo>
                <a:cubicBezTo>
                  <a:pt x="703" y="1394"/>
                  <a:pt x="723" y="1392"/>
                  <a:pt x="743" y="1388"/>
                </a:cubicBezTo>
                <a:cubicBezTo>
                  <a:pt x="1118" y="1326"/>
                  <a:pt x="1368" y="1170"/>
                  <a:pt x="1399" y="677"/>
                </a:cubicBezTo>
                <a:cubicBezTo>
                  <a:pt x="1399" y="334"/>
                  <a:pt x="1103" y="21"/>
                  <a:pt x="759" y="5"/>
                </a:cubicBezTo>
                <a:cubicBezTo>
                  <a:pt x="713" y="3"/>
                  <a:pt x="669" y="1"/>
                  <a:pt x="625"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5" name="Google Shape;12905;p40"/>
          <p:cNvSpPr/>
          <p:nvPr/>
        </p:nvSpPr>
        <p:spPr>
          <a:xfrm rot="3980590">
            <a:off x="1200811" y="4595848"/>
            <a:ext cx="41613" cy="40810"/>
          </a:xfrm>
          <a:custGeom>
            <a:avLst/>
            <a:gdLst/>
            <a:ahLst/>
            <a:cxnLst/>
            <a:rect l="l" t="t" r="r" b="b"/>
            <a:pathLst>
              <a:path w="1244" h="1220" extrusionOk="0">
                <a:moveTo>
                  <a:pt x="626" y="0"/>
                </a:moveTo>
                <a:cubicBezTo>
                  <a:pt x="266" y="0"/>
                  <a:pt x="16" y="243"/>
                  <a:pt x="16" y="602"/>
                </a:cubicBezTo>
                <a:cubicBezTo>
                  <a:pt x="1" y="1016"/>
                  <a:pt x="196" y="1219"/>
                  <a:pt x="587" y="1219"/>
                </a:cubicBezTo>
                <a:cubicBezTo>
                  <a:pt x="970" y="1219"/>
                  <a:pt x="1228" y="977"/>
                  <a:pt x="1235" y="625"/>
                </a:cubicBezTo>
                <a:cubicBezTo>
                  <a:pt x="1243" y="274"/>
                  <a:pt x="978" y="0"/>
                  <a:pt x="62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6" name="Google Shape;12906;p40"/>
          <p:cNvSpPr/>
          <p:nvPr/>
        </p:nvSpPr>
        <p:spPr>
          <a:xfrm rot="3980590">
            <a:off x="1182082" y="4529151"/>
            <a:ext cx="31645" cy="34588"/>
          </a:xfrm>
          <a:custGeom>
            <a:avLst/>
            <a:gdLst/>
            <a:ahLst/>
            <a:cxnLst/>
            <a:rect l="l" t="t" r="r" b="b"/>
            <a:pathLst>
              <a:path w="946" h="1034" extrusionOk="0">
                <a:moveTo>
                  <a:pt x="470" y="0"/>
                </a:moveTo>
                <a:cubicBezTo>
                  <a:pt x="224" y="0"/>
                  <a:pt x="0" y="271"/>
                  <a:pt x="0" y="564"/>
                </a:cubicBezTo>
                <a:cubicBezTo>
                  <a:pt x="0" y="861"/>
                  <a:pt x="157" y="1017"/>
                  <a:pt x="446" y="1033"/>
                </a:cubicBezTo>
                <a:cubicBezTo>
                  <a:pt x="453" y="1033"/>
                  <a:pt x="461" y="1033"/>
                  <a:pt x="468" y="1033"/>
                </a:cubicBezTo>
                <a:cubicBezTo>
                  <a:pt x="782" y="1033"/>
                  <a:pt x="946" y="870"/>
                  <a:pt x="946" y="564"/>
                </a:cubicBezTo>
                <a:cubicBezTo>
                  <a:pt x="946" y="291"/>
                  <a:pt x="743" y="17"/>
                  <a:pt x="500" y="1"/>
                </a:cubicBezTo>
                <a:cubicBezTo>
                  <a:pt x="490" y="1"/>
                  <a:pt x="480" y="0"/>
                  <a:pt x="47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7" name="Google Shape;12907;p40"/>
          <p:cNvSpPr/>
          <p:nvPr/>
        </p:nvSpPr>
        <p:spPr>
          <a:xfrm rot="3980590">
            <a:off x="1227649" y="4497510"/>
            <a:ext cx="37298" cy="31043"/>
          </a:xfrm>
          <a:custGeom>
            <a:avLst/>
            <a:gdLst/>
            <a:ahLst/>
            <a:cxnLst/>
            <a:rect l="l" t="t" r="r" b="b"/>
            <a:pathLst>
              <a:path w="1115" h="928" extrusionOk="0">
                <a:moveTo>
                  <a:pt x="451" y="0"/>
                </a:moveTo>
                <a:cubicBezTo>
                  <a:pt x="242" y="0"/>
                  <a:pt x="57" y="171"/>
                  <a:pt x="36" y="377"/>
                </a:cubicBezTo>
                <a:cubicBezTo>
                  <a:pt x="0" y="734"/>
                  <a:pt x="221" y="928"/>
                  <a:pt x="510" y="928"/>
                </a:cubicBezTo>
                <a:cubicBezTo>
                  <a:pt x="531" y="928"/>
                  <a:pt x="553" y="926"/>
                  <a:pt x="576" y="924"/>
                </a:cubicBezTo>
                <a:lnTo>
                  <a:pt x="654" y="924"/>
                </a:lnTo>
                <a:cubicBezTo>
                  <a:pt x="896" y="917"/>
                  <a:pt x="1052" y="776"/>
                  <a:pt x="1084" y="573"/>
                </a:cubicBezTo>
                <a:cubicBezTo>
                  <a:pt x="1115" y="362"/>
                  <a:pt x="1013" y="182"/>
                  <a:pt x="802" y="96"/>
                </a:cubicBezTo>
                <a:cubicBezTo>
                  <a:pt x="724" y="57"/>
                  <a:pt x="623" y="26"/>
                  <a:pt x="537" y="10"/>
                </a:cubicBezTo>
                <a:cubicBezTo>
                  <a:pt x="508" y="4"/>
                  <a:pt x="479" y="0"/>
                  <a:pt x="451"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8" name="Google Shape;12908;p40"/>
          <p:cNvSpPr/>
          <p:nvPr/>
        </p:nvSpPr>
        <p:spPr>
          <a:xfrm rot="3980590">
            <a:off x="1135302" y="4311332"/>
            <a:ext cx="37933" cy="34154"/>
          </a:xfrm>
          <a:custGeom>
            <a:avLst/>
            <a:gdLst/>
            <a:ahLst/>
            <a:cxnLst/>
            <a:rect l="l" t="t" r="r" b="b"/>
            <a:pathLst>
              <a:path w="1134" h="1021" extrusionOk="0">
                <a:moveTo>
                  <a:pt x="592" y="1"/>
                </a:moveTo>
                <a:cubicBezTo>
                  <a:pt x="588" y="1"/>
                  <a:pt x="583" y="1"/>
                  <a:pt x="579" y="1"/>
                </a:cubicBezTo>
                <a:cubicBezTo>
                  <a:pt x="446" y="9"/>
                  <a:pt x="266" y="126"/>
                  <a:pt x="165" y="282"/>
                </a:cubicBezTo>
                <a:cubicBezTo>
                  <a:pt x="1" y="572"/>
                  <a:pt x="141" y="900"/>
                  <a:pt x="431" y="1009"/>
                </a:cubicBezTo>
                <a:cubicBezTo>
                  <a:pt x="452" y="1017"/>
                  <a:pt x="476" y="1020"/>
                  <a:pt x="503" y="1020"/>
                </a:cubicBezTo>
                <a:cubicBezTo>
                  <a:pt x="740" y="1020"/>
                  <a:pt x="1134" y="721"/>
                  <a:pt x="1134" y="517"/>
                </a:cubicBezTo>
                <a:lnTo>
                  <a:pt x="1134" y="470"/>
                </a:lnTo>
                <a:cubicBezTo>
                  <a:pt x="1095" y="224"/>
                  <a:pt x="846" y="1"/>
                  <a:pt x="592"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09" name="Google Shape;12909;p40"/>
          <p:cNvSpPr/>
          <p:nvPr/>
        </p:nvSpPr>
        <p:spPr>
          <a:xfrm>
            <a:off x="-263750" y="2237390"/>
            <a:ext cx="34019" cy="33517"/>
          </a:xfrm>
          <a:custGeom>
            <a:avLst/>
            <a:gdLst/>
            <a:ahLst/>
            <a:cxnLst/>
            <a:rect l="l" t="t" r="r" b="b"/>
            <a:pathLst>
              <a:path w="1017" h="1002" extrusionOk="0">
                <a:moveTo>
                  <a:pt x="556" y="0"/>
                </a:moveTo>
                <a:cubicBezTo>
                  <a:pt x="266" y="0"/>
                  <a:pt x="1" y="250"/>
                  <a:pt x="9" y="516"/>
                </a:cubicBezTo>
                <a:cubicBezTo>
                  <a:pt x="9" y="734"/>
                  <a:pt x="261" y="1002"/>
                  <a:pt x="468" y="1002"/>
                </a:cubicBezTo>
                <a:cubicBezTo>
                  <a:pt x="476" y="1002"/>
                  <a:pt x="485" y="1001"/>
                  <a:pt x="493" y="1001"/>
                </a:cubicBezTo>
                <a:cubicBezTo>
                  <a:pt x="727" y="985"/>
                  <a:pt x="1017" y="649"/>
                  <a:pt x="1017" y="414"/>
                </a:cubicBezTo>
                <a:cubicBezTo>
                  <a:pt x="1017" y="180"/>
                  <a:pt x="813" y="0"/>
                  <a:pt x="556"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0" name="Google Shape;12910;p40"/>
          <p:cNvSpPr/>
          <p:nvPr/>
        </p:nvSpPr>
        <p:spPr>
          <a:xfrm>
            <a:off x="-245453" y="2328340"/>
            <a:ext cx="31677" cy="34019"/>
          </a:xfrm>
          <a:custGeom>
            <a:avLst/>
            <a:gdLst/>
            <a:ahLst/>
            <a:cxnLst/>
            <a:rect l="l" t="t" r="r" b="b"/>
            <a:pathLst>
              <a:path w="947" h="1017" extrusionOk="0">
                <a:moveTo>
                  <a:pt x="440" y="0"/>
                </a:moveTo>
                <a:cubicBezTo>
                  <a:pt x="212" y="0"/>
                  <a:pt x="32" y="193"/>
                  <a:pt x="24" y="454"/>
                </a:cubicBezTo>
                <a:cubicBezTo>
                  <a:pt x="1" y="727"/>
                  <a:pt x="274" y="1017"/>
                  <a:pt x="532" y="1017"/>
                </a:cubicBezTo>
                <a:cubicBezTo>
                  <a:pt x="767" y="1017"/>
                  <a:pt x="946" y="813"/>
                  <a:pt x="946" y="563"/>
                </a:cubicBezTo>
                <a:cubicBezTo>
                  <a:pt x="946" y="259"/>
                  <a:pt x="727" y="1"/>
                  <a:pt x="454" y="1"/>
                </a:cubicBezTo>
                <a:cubicBezTo>
                  <a:pt x="449" y="1"/>
                  <a:pt x="445" y="0"/>
                  <a:pt x="440" y="0"/>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1" name="Google Shape;12911;p40"/>
          <p:cNvSpPr/>
          <p:nvPr/>
        </p:nvSpPr>
        <p:spPr>
          <a:xfrm>
            <a:off x="-273952" y="2187148"/>
            <a:ext cx="22010" cy="22044"/>
          </a:xfrm>
          <a:custGeom>
            <a:avLst/>
            <a:gdLst/>
            <a:ahLst/>
            <a:cxnLst/>
            <a:rect l="l" t="t" r="r" b="b"/>
            <a:pathLst>
              <a:path w="658" h="659" extrusionOk="0">
                <a:moveTo>
                  <a:pt x="298" y="1"/>
                </a:moveTo>
                <a:cubicBezTo>
                  <a:pt x="129" y="1"/>
                  <a:pt x="23" y="123"/>
                  <a:pt x="9" y="315"/>
                </a:cubicBezTo>
                <a:cubicBezTo>
                  <a:pt x="1" y="526"/>
                  <a:pt x="134" y="643"/>
                  <a:pt x="376" y="658"/>
                </a:cubicBezTo>
                <a:cubicBezTo>
                  <a:pt x="380" y="659"/>
                  <a:pt x="383" y="659"/>
                  <a:pt x="387" y="659"/>
                </a:cubicBezTo>
                <a:cubicBezTo>
                  <a:pt x="509" y="659"/>
                  <a:pt x="642" y="537"/>
                  <a:pt x="650" y="408"/>
                </a:cubicBezTo>
                <a:cubicBezTo>
                  <a:pt x="657" y="221"/>
                  <a:pt x="493" y="25"/>
                  <a:pt x="329" y="2"/>
                </a:cubicBezTo>
                <a:cubicBezTo>
                  <a:pt x="319" y="1"/>
                  <a:pt x="308" y="1"/>
                  <a:pt x="298" y="1"/>
                </a:cubicBezTo>
                <a:close/>
              </a:path>
            </a:pathLst>
          </a:custGeom>
          <a:solidFill>
            <a:srgbClr val="B899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nvGrpSpPr>
          <p:cNvPr id="12915" name="Google Shape;12915;p40"/>
          <p:cNvGrpSpPr/>
          <p:nvPr/>
        </p:nvGrpSpPr>
        <p:grpSpPr>
          <a:xfrm flipH="1">
            <a:off x="833600" y="990975"/>
            <a:ext cx="454897" cy="517503"/>
            <a:chOff x="4874103" y="1842351"/>
            <a:chExt cx="481713" cy="425183"/>
          </a:xfrm>
        </p:grpSpPr>
        <p:sp>
          <p:nvSpPr>
            <p:cNvPr id="12916" name="Google Shape;12916;p40"/>
            <p:cNvSpPr/>
            <p:nvPr/>
          </p:nvSpPr>
          <p:spPr>
            <a:xfrm>
              <a:off x="4874103" y="1842351"/>
              <a:ext cx="481713" cy="425183"/>
            </a:xfrm>
            <a:custGeom>
              <a:avLst/>
              <a:gdLst/>
              <a:ahLst/>
              <a:cxnLst/>
              <a:rect l="l" t="t" r="r" b="b"/>
              <a:pathLst>
                <a:path w="14401" h="12711" extrusionOk="0">
                  <a:moveTo>
                    <a:pt x="10742" y="0"/>
                  </a:moveTo>
                  <a:cubicBezTo>
                    <a:pt x="10547" y="0"/>
                    <a:pt x="10225" y="213"/>
                    <a:pt x="9680" y="767"/>
                  </a:cubicBezTo>
                  <a:cubicBezTo>
                    <a:pt x="7719" y="2775"/>
                    <a:pt x="8086" y="7346"/>
                    <a:pt x="8086" y="7346"/>
                  </a:cubicBezTo>
                  <a:cubicBezTo>
                    <a:pt x="8008" y="7284"/>
                    <a:pt x="7930" y="7245"/>
                    <a:pt x="7875" y="7237"/>
                  </a:cubicBezTo>
                  <a:cubicBezTo>
                    <a:pt x="7766" y="6885"/>
                    <a:pt x="7695" y="6510"/>
                    <a:pt x="7664" y="6135"/>
                  </a:cubicBezTo>
                  <a:cubicBezTo>
                    <a:pt x="7660" y="6102"/>
                    <a:pt x="7638" y="6086"/>
                    <a:pt x="7614" y="6086"/>
                  </a:cubicBezTo>
                  <a:cubicBezTo>
                    <a:pt x="7589" y="6086"/>
                    <a:pt x="7563" y="6106"/>
                    <a:pt x="7563" y="6143"/>
                  </a:cubicBezTo>
                  <a:cubicBezTo>
                    <a:pt x="7586" y="6510"/>
                    <a:pt x="7656" y="6870"/>
                    <a:pt x="7758" y="7229"/>
                  </a:cubicBezTo>
                  <a:cubicBezTo>
                    <a:pt x="7734" y="7229"/>
                    <a:pt x="7719" y="7237"/>
                    <a:pt x="7695" y="7237"/>
                  </a:cubicBezTo>
                  <a:cubicBezTo>
                    <a:pt x="7508" y="6877"/>
                    <a:pt x="7242" y="6541"/>
                    <a:pt x="6883" y="6495"/>
                  </a:cubicBezTo>
                  <a:cubicBezTo>
                    <a:pt x="6880" y="6494"/>
                    <a:pt x="6878" y="6494"/>
                    <a:pt x="6875" y="6494"/>
                  </a:cubicBezTo>
                  <a:cubicBezTo>
                    <a:pt x="6811" y="6494"/>
                    <a:pt x="6799" y="6589"/>
                    <a:pt x="6867" y="6604"/>
                  </a:cubicBezTo>
                  <a:cubicBezTo>
                    <a:pt x="7187" y="6643"/>
                    <a:pt x="7375" y="6940"/>
                    <a:pt x="7516" y="7198"/>
                  </a:cubicBezTo>
                  <a:cubicBezTo>
                    <a:pt x="7539" y="7229"/>
                    <a:pt x="7555" y="7260"/>
                    <a:pt x="7578" y="7292"/>
                  </a:cubicBezTo>
                  <a:cubicBezTo>
                    <a:pt x="7461" y="7393"/>
                    <a:pt x="7414" y="7549"/>
                    <a:pt x="7414" y="7549"/>
                  </a:cubicBezTo>
                  <a:cubicBezTo>
                    <a:pt x="7414" y="7549"/>
                    <a:pt x="3343" y="3158"/>
                    <a:pt x="1710" y="2861"/>
                  </a:cubicBezTo>
                  <a:cubicBezTo>
                    <a:pt x="1446" y="2810"/>
                    <a:pt x="1218" y="2787"/>
                    <a:pt x="1026" y="2787"/>
                  </a:cubicBezTo>
                  <a:cubicBezTo>
                    <a:pt x="31" y="2787"/>
                    <a:pt x="1" y="3421"/>
                    <a:pt x="866" y="4221"/>
                  </a:cubicBezTo>
                  <a:cubicBezTo>
                    <a:pt x="1905" y="5158"/>
                    <a:pt x="1944" y="5916"/>
                    <a:pt x="2468" y="6979"/>
                  </a:cubicBezTo>
                  <a:cubicBezTo>
                    <a:pt x="2794" y="7637"/>
                    <a:pt x="3342" y="7766"/>
                    <a:pt x="3713" y="7766"/>
                  </a:cubicBezTo>
                  <a:cubicBezTo>
                    <a:pt x="3883" y="7766"/>
                    <a:pt x="4015" y="7739"/>
                    <a:pt x="4072" y="7723"/>
                  </a:cubicBezTo>
                  <a:lnTo>
                    <a:pt x="4072" y="7723"/>
                  </a:lnTo>
                  <a:cubicBezTo>
                    <a:pt x="3941" y="7774"/>
                    <a:pt x="3447" y="8055"/>
                    <a:pt x="3898" y="9089"/>
                  </a:cubicBezTo>
                  <a:cubicBezTo>
                    <a:pt x="4374" y="10210"/>
                    <a:pt x="7534" y="12710"/>
                    <a:pt x="8791" y="12710"/>
                  </a:cubicBezTo>
                  <a:cubicBezTo>
                    <a:pt x="8875" y="12710"/>
                    <a:pt x="8950" y="12699"/>
                    <a:pt x="9016" y="12676"/>
                  </a:cubicBezTo>
                  <a:cubicBezTo>
                    <a:pt x="9821" y="12394"/>
                    <a:pt x="9352" y="11082"/>
                    <a:pt x="9110" y="10511"/>
                  </a:cubicBezTo>
                  <a:lnTo>
                    <a:pt x="9110" y="10511"/>
                  </a:lnTo>
                  <a:cubicBezTo>
                    <a:pt x="9320" y="10939"/>
                    <a:pt x="9760" y="11721"/>
                    <a:pt x="10153" y="11721"/>
                  </a:cubicBezTo>
                  <a:cubicBezTo>
                    <a:pt x="10241" y="11721"/>
                    <a:pt x="10327" y="11681"/>
                    <a:pt x="10407" y="11590"/>
                  </a:cubicBezTo>
                  <a:cubicBezTo>
                    <a:pt x="10985" y="10949"/>
                    <a:pt x="10071" y="10261"/>
                    <a:pt x="10071" y="10261"/>
                  </a:cubicBezTo>
                  <a:lnTo>
                    <a:pt x="10071" y="10261"/>
                  </a:lnTo>
                  <a:cubicBezTo>
                    <a:pt x="10071" y="10261"/>
                    <a:pt x="11248" y="10929"/>
                    <a:pt x="12309" y="10929"/>
                  </a:cubicBezTo>
                  <a:cubicBezTo>
                    <a:pt x="12620" y="10929"/>
                    <a:pt x="12922" y="10871"/>
                    <a:pt x="13181" y="10722"/>
                  </a:cubicBezTo>
                  <a:cubicBezTo>
                    <a:pt x="14345" y="10097"/>
                    <a:pt x="14400" y="6924"/>
                    <a:pt x="13720" y="5674"/>
                  </a:cubicBezTo>
                  <a:cubicBezTo>
                    <a:pt x="13402" y="5075"/>
                    <a:pt x="12971" y="4919"/>
                    <a:pt x="12608" y="4919"/>
                  </a:cubicBezTo>
                  <a:cubicBezTo>
                    <a:pt x="12213" y="4919"/>
                    <a:pt x="11900" y="5104"/>
                    <a:pt x="11900" y="5104"/>
                  </a:cubicBezTo>
                  <a:cubicBezTo>
                    <a:pt x="13095" y="3838"/>
                    <a:pt x="12157" y="2876"/>
                    <a:pt x="11431" y="2048"/>
                  </a:cubicBezTo>
                  <a:cubicBezTo>
                    <a:pt x="10899" y="1449"/>
                    <a:pt x="11251" y="0"/>
                    <a:pt x="10742" y="0"/>
                  </a:cubicBezTo>
                  <a:close/>
                </a:path>
              </a:pathLst>
            </a:custGeom>
            <a:gradFill>
              <a:gsLst>
                <a:gs pos="0">
                  <a:schemeClr val="dk1"/>
                </a:gs>
                <a:gs pos="100000">
                  <a:schemeClr val="accent6"/>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7" name="Google Shape;12917;p40"/>
            <p:cNvSpPr/>
            <p:nvPr/>
          </p:nvSpPr>
          <p:spPr>
            <a:xfrm>
              <a:off x="4897552" y="1864328"/>
              <a:ext cx="432107" cy="387418"/>
            </a:xfrm>
            <a:custGeom>
              <a:avLst/>
              <a:gdLst/>
              <a:ahLst/>
              <a:cxnLst/>
              <a:rect l="l" t="t" r="r" b="b"/>
              <a:pathLst>
                <a:path w="12918" h="11582" extrusionOk="0">
                  <a:moveTo>
                    <a:pt x="9331" y="5056"/>
                  </a:moveTo>
                  <a:cubicBezTo>
                    <a:pt x="9894" y="4509"/>
                    <a:pt x="10628" y="4157"/>
                    <a:pt x="11222" y="3657"/>
                  </a:cubicBezTo>
                  <a:cubicBezTo>
                    <a:pt x="11128" y="4243"/>
                    <a:pt x="10886" y="4509"/>
                    <a:pt x="9956" y="5205"/>
                  </a:cubicBezTo>
                  <a:cubicBezTo>
                    <a:pt x="8870" y="6009"/>
                    <a:pt x="8229" y="6978"/>
                    <a:pt x="8002" y="7447"/>
                  </a:cubicBezTo>
                  <a:lnTo>
                    <a:pt x="7956" y="7314"/>
                  </a:lnTo>
                  <a:cubicBezTo>
                    <a:pt x="8292" y="6510"/>
                    <a:pt x="8799" y="5775"/>
                    <a:pt x="9331" y="5056"/>
                  </a:cubicBezTo>
                  <a:close/>
                  <a:moveTo>
                    <a:pt x="11261" y="3329"/>
                  </a:moveTo>
                  <a:cubicBezTo>
                    <a:pt x="11292" y="2915"/>
                    <a:pt x="11199" y="2665"/>
                    <a:pt x="11027" y="2438"/>
                  </a:cubicBezTo>
                  <a:cubicBezTo>
                    <a:pt x="10667" y="3220"/>
                    <a:pt x="10144" y="3954"/>
                    <a:pt x="9604" y="4681"/>
                  </a:cubicBezTo>
                  <a:cubicBezTo>
                    <a:pt x="10144" y="4275"/>
                    <a:pt x="10753" y="3954"/>
                    <a:pt x="11253" y="3501"/>
                  </a:cubicBezTo>
                  <a:cubicBezTo>
                    <a:pt x="11253" y="3446"/>
                    <a:pt x="11261" y="3384"/>
                    <a:pt x="11261" y="3329"/>
                  </a:cubicBezTo>
                  <a:close/>
                  <a:moveTo>
                    <a:pt x="9307" y="7924"/>
                  </a:moveTo>
                  <a:cubicBezTo>
                    <a:pt x="9057" y="8018"/>
                    <a:pt x="8815" y="8119"/>
                    <a:pt x="8565" y="8237"/>
                  </a:cubicBezTo>
                  <a:cubicBezTo>
                    <a:pt x="8596" y="8307"/>
                    <a:pt x="8635" y="8377"/>
                    <a:pt x="8667" y="8440"/>
                  </a:cubicBezTo>
                  <a:cubicBezTo>
                    <a:pt x="9479" y="8354"/>
                    <a:pt x="10284" y="8346"/>
                    <a:pt x="11105" y="8338"/>
                  </a:cubicBezTo>
                  <a:cubicBezTo>
                    <a:pt x="11683" y="8323"/>
                    <a:pt x="12261" y="8268"/>
                    <a:pt x="12800" y="8104"/>
                  </a:cubicBezTo>
                  <a:cubicBezTo>
                    <a:pt x="12824" y="7971"/>
                    <a:pt x="12847" y="7838"/>
                    <a:pt x="12863" y="7697"/>
                  </a:cubicBezTo>
                  <a:cubicBezTo>
                    <a:pt x="12293" y="7854"/>
                    <a:pt x="11691" y="7932"/>
                    <a:pt x="11097" y="7924"/>
                  </a:cubicBezTo>
                  <a:cubicBezTo>
                    <a:pt x="10519" y="7924"/>
                    <a:pt x="9894" y="7838"/>
                    <a:pt x="9307" y="7924"/>
                  </a:cubicBezTo>
                  <a:close/>
                  <a:moveTo>
                    <a:pt x="12879" y="7580"/>
                  </a:moveTo>
                  <a:cubicBezTo>
                    <a:pt x="12894" y="7432"/>
                    <a:pt x="12902" y="7275"/>
                    <a:pt x="12902" y="7127"/>
                  </a:cubicBezTo>
                  <a:cubicBezTo>
                    <a:pt x="12644" y="7213"/>
                    <a:pt x="12355" y="7291"/>
                    <a:pt x="12074" y="7338"/>
                  </a:cubicBezTo>
                  <a:cubicBezTo>
                    <a:pt x="11417" y="7471"/>
                    <a:pt x="10753" y="7518"/>
                    <a:pt x="10105" y="7682"/>
                  </a:cubicBezTo>
                  <a:cubicBezTo>
                    <a:pt x="9987" y="7713"/>
                    <a:pt x="9870" y="7752"/>
                    <a:pt x="9753" y="7775"/>
                  </a:cubicBezTo>
                  <a:cubicBezTo>
                    <a:pt x="10089" y="7768"/>
                    <a:pt x="10441" y="7791"/>
                    <a:pt x="10777" y="7807"/>
                  </a:cubicBezTo>
                  <a:cubicBezTo>
                    <a:pt x="11495" y="7838"/>
                    <a:pt x="12199" y="7768"/>
                    <a:pt x="12879" y="7580"/>
                  </a:cubicBezTo>
                  <a:close/>
                  <a:moveTo>
                    <a:pt x="12238" y="9252"/>
                  </a:moveTo>
                  <a:cubicBezTo>
                    <a:pt x="12457" y="9034"/>
                    <a:pt x="12629" y="8729"/>
                    <a:pt x="12746" y="8315"/>
                  </a:cubicBezTo>
                  <a:cubicBezTo>
                    <a:pt x="12418" y="8408"/>
                    <a:pt x="12074" y="8463"/>
                    <a:pt x="11722" y="8494"/>
                  </a:cubicBezTo>
                  <a:cubicBezTo>
                    <a:pt x="11066" y="8549"/>
                    <a:pt x="10425" y="8565"/>
                    <a:pt x="9776" y="8573"/>
                  </a:cubicBezTo>
                  <a:cubicBezTo>
                    <a:pt x="10151" y="8627"/>
                    <a:pt x="10511" y="8729"/>
                    <a:pt x="10855" y="8877"/>
                  </a:cubicBezTo>
                  <a:cubicBezTo>
                    <a:pt x="11324" y="9073"/>
                    <a:pt x="11785" y="9268"/>
                    <a:pt x="12238" y="9252"/>
                  </a:cubicBezTo>
                  <a:close/>
                  <a:moveTo>
                    <a:pt x="8753" y="8651"/>
                  </a:moveTo>
                  <a:cubicBezTo>
                    <a:pt x="8815" y="8784"/>
                    <a:pt x="8839" y="8877"/>
                    <a:pt x="8839" y="8877"/>
                  </a:cubicBezTo>
                  <a:cubicBezTo>
                    <a:pt x="8839" y="8877"/>
                    <a:pt x="9925" y="9542"/>
                    <a:pt x="10769" y="9713"/>
                  </a:cubicBezTo>
                  <a:cubicBezTo>
                    <a:pt x="11206" y="9799"/>
                    <a:pt x="11714" y="9721"/>
                    <a:pt x="12121" y="9362"/>
                  </a:cubicBezTo>
                  <a:cubicBezTo>
                    <a:pt x="11792" y="9346"/>
                    <a:pt x="11456" y="9245"/>
                    <a:pt x="11128" y="9112"/>
                  </a:cubicBezTo>
                  <a:cubicBezTo>
                    <a:pt x="10362" y="8799"/>
                    <a:pt x="9597" y="8580"/>
                    <a:pt x="8753" y="8651"/>
                  </a:cubicBezTo>
                  <a:close/>
                  <a:moveTo>
                    <a:pt x="10792" y="7361"/>
                  </a:moveTo>
                  <a:cubicBezTo>
                    <a:pt x="11050" y="7314"/>
                    <a:pt x="11300" y="7275"/>
                    <a:pt x="11566" y="7236"/>
                  </a:cubicBezTo>
                  <a:cubicBezTo>
                    <a:pt x="12035" y="7166"/>
                    <a:pt x="12480" y="7064"/>
                    <a:pt x="12918" y="6908"/>
                  </a:cubicBezTo>
                  <a:cubicBezTo>
                    <a:pt x="12902" y="6525"/>
                    <a:pt x="12855" y="6213"/>
                    <a:pt x="12746" y="5963"/>
                  </a:cubicBezTo>
                  <a:cubicBezTo>
                    <a:pt x="12019" y="6275"/>
                    <a:pt x="11472" y="6939"/>
                    <a:pt x="10792" y="7361"/>
                  </a:cubicBezTo>
                  <a:close/>
                  <a:moveTo>
                    <a:pt x="8252" y="7690"/>
                  </a:moveTo>
                  <a:cubicBezTo>
                    <a:pt x="8331" y="7799"/>
                    <a:pt x="8409" y="7940"/>
                    <a:pt x="8487" y="8080"/>
                  </a:cubicBezTo>
                  <a:cubicBezTo>
                    <a:pt x="9112" y="7799"/>
                    <a:pt x="9761" y="7596"/>
                    <a:pt x="10425" y="7447"/>
                  </a:cubicBezTo>
                  <a:cubicBezTo>
                    <a:pt x="11261" y="7064"/>
                    <a:pt x="11871" y="6244"/>
                    <a:pt x="12699" y="5884"/>
                  </a:cubicBezTo>
                  <a:cubicBezTo>
                    <a:pt x="12457" y="5384"/>
                    <a:pt x="12003" y="5173"/>
                    <a:pt x="11331" y="5244"/>
                  </a:cubicBezTo>
                  <a:cubicBezTo>
                    <a:pt x="10089" y="5345"/>
                    <a:pt x="8252" y="7690"/>
                    <a:pt x="8252" y="7690"/>
                  </a:cubicBezTo>
                  <a:close/>
                  <a:moveTo>
                    <a:pt x="9917" y="805"/>
                  </a:moveTo>
                  <a:cubicBezTo>
                    <a:pt x="9894" y="532"/>
                    <a:pt x="9956" y="321"/>
                    <a:pt x="9831" y="172"/>
                  </a:cubicBezTo>
                  <a:cubicBezTo>
                    <a:pt x="9690" y="0"/>
                    <a:pt x="9386" y="242"/>
                    <a:pt x="9026" y="875"/>
                  </a:cubicBezTo>
                  <a:cubicBezTo>
                    <a:pt x="9018" y="977"/>
                    <a:pt x="9010" y="1102"/>
                    <a:pt x="9010" y="1204"/>
                  </a:cubicBezTo>
                  <a:cubicBezTo>
                    <a:pt x="8987" y="1727"/>
                    <a:pt x="9057" y="2251"/>
                    <a:pt x="9010" y="2766"/>
                  </a:cubicBezTo>
                  <a:cubicBezTo>
                    <a:pt x="9057" y="2665"/>
                    <a:pt x="9104" y="2563"/>
                    <a:pt x="9151" y="2454"/>
                  </a:cubicBezTo>
                  <a:cubicBezTo>
                    <a:pt x="9401" y="1969"/>
                    <a:pt x="9690" y="1399"/>
                    <a:pt x="9917" y="805"/>
                  </a:cubicBezTo>
                  <a:close/>
                  <a:moveTo>
                    <a:pt x="7971" y="5267"/>
                  </a:moveTo>
                  <a:cubicBezTo>
                    <a:pt x="8276" y="4501"/>
                    <a:pt x="8213" y="3728"/>
                    <a:pt x="8151" y="2938"/>
                  </a:cubicBezTo>
                  <a:cubicBezTo>
                    <a:pt x="7877" y="3939"/>
                    <a:pt x="7823" y="5150"/>
                    <a:pt x="7823" y="5986"/>
                  </a:cubicBezTo>
                  <a:cubicBezTo>
                    <a:pt x="7877" y="5767"/>
                    <a:pt x="7932" y="5541"/>
                    <a:pt x="7995" y="5330"/>
                  </a:cubicBezTo>
                  <a:cubicBezTo>
                    <a:pt x="7971" y="5322"/>
                    <a:pt x="7963" y="5298"/>
                    <a:pt x="7971" y="5267"/>
                  </a:cubicBezTo>
                  <a:close/>
                  <a:moveTo>
                    <a:pt x="8276" y="4470"/>
                  </a:moveTo>
                  <a:cubicBezTo>
                    <a:pt x="8440" y="4009"/>
                    <a:pt x="8635" y="3564"/>
                    <a:pt x="8839" y="3110"/>
                  </a:cubicBezTo>
                  <a:cubicBezTo>
                    <a:pt x="8987" y="2454"/>
                    <a:pt x="8878" y="1766"/>
                    <a:pt x="8901" y="1079"/>
                  </a:cubicBezTo>
                  <a:cubicBezTo>
                    <a:pt x="8706" y="1430"/>
                    <a:pt x="8510" y="1891"/>
                    <a:pt x="8292" y="2430"/>
                  </a:cubicBezTo>
                  <a:cubicBezTo>
                    <a:pt x="8276" y="2493"/>
                    <a:pt x="8245" y="2555"/>
                    <a:pt x="8229" y="2626"/>
                  </a:cubicBezTo>
                  <a:cubicBezTo>
                    <a:pt x="8229" y="2681"/>
                    <a:pt x="8237" y="2743"/>
                    <a:pt x="8237" y="2798"/>
                  </a:cubicBezTo>
                  <a:cubicBezTo>
                    <a:pt x="8307" y="3376"/>
                    <a:pt x="8346" y="3931"/>
                    <a:pt x="8276" y="4470"/>
                  </a:cubicBezTo>
                  <a:close/>
                  <a:moveTo>
                    <a:pt x="10863" y="2251"/>
                  </a:moveTo>
                  <a:cubicBezTo>
                    <a:pt x="10691" y="2079"/>
                    <a:pt x="10472" y="1891"/>
                    <a:pt x="10261" y="1626"/>
                  </a:cubicBezTo>
                  <a:cubicBezTo>
                    <a:pt x="10112" y="1446"/>
                    <a:pt x="10026" y="1290"/>
                    <a:pt x="9972" y="1133"/>
                  </a:cubicBezTo>
                  <a:cubicBezTo>
                    <a:pt x="9870" y="1399"/>
                    <a:pt x="9753" y="1657"/>
                    <a:pt x="9643" y="1899"/>
                  </a:cubicBezTo>
                  <a:cubicBezTo>
                    <a:pt x="9331" y="2563"/>
                    <a:pt x="9018" y="3220"/>
                    <a:pt x="8737" y="3884"/>
                  </a:cubicBezTo>
                  <a:cubicBezTo>
                    <a:pt x="8815" y="3790"/>
                    <a:pt x="8893" y="3712"/>
                    <a:pt x="8987" y="3650"/>
                  </a:cubicBezTo>
                  <a:cubicBezTo>
                    <a:pt x="9300" y="3415"/>
                    <a:pt x="9651" y="3235"/>
                    <a:pt x="9972" y="3024"/>
                  </a:cubicBezTo>
                  <a:cubicBezTo>
                    <a:pt x="10308" y="2806"/>
                    <a:pt x="10612" y="2555"/>
                    <a:pt x="10863" y="2251"/>
                  </a:cubicBezTo>
                  <a:close/>
                  <a:moveTo>
                    <a:pt x="7854" y="6900"/>
                  </a:moveTo>
                  <a:cubicBezTo>
                    <a:pt x="7854" y="6971"/>
                    <a:pt x="7862" y="6994"/>
                    <a:pt x="7862" y="6994"/>
                  </a:cubicBezTo>
                  <a:lnTo>
                    <a:pt x="7885" y="7049"/>
                  </a:lnTo>
                  <a:cubicBezTo>
                    <a:pt x="8628" y="5455"/>
                    <a:pt x="10089" y="4056"/>
                    <a:pt x="10831" y="2454"/>
                  </a:cubicBezTo>
                  <a:cubicBezTo>
                    <a:pt x="10691" y="2626"/>
                    <a:pt x="10519" y="2774"/>
                    <a:pt x="10339" y="2915"/>
                  </a:cubicBezTo>
                  <a:cubicBezTo>
                    <a:pt x="10003" y="3157"/>
                    <a:pt x="9643" y="3360"/>
                    <a:pt x="9292" y="3579"/>
                  </a:cubicBezTo>
                  <a:cubicBezTo>
                    <a:pt x="8995" y="3767"/>
                    <a:pt x="8784" y="3993"/>
                    <a:pt x="8589" y="4243"/>
                  </a:cubicBezTo>
                  <a:cubicBezTo>
                    <a:pt x="8245" y="5103"/>
                    <a:pt x="7971" y="5986"/>
                    <a:pt x="7854" y="6900"/>
                  </a:cubicBezTo>
                  <a:close/>
                  <a:moveTo>
                    <a:pt x="4267" y="6197"/>
                  </a:moveTo>
                  <a:cubicBezTo>
                    <a:pt x="4736" y="6267"/>
                    <a:pt x="5213" y="6345"/>
                    <a:pt x="5666" y="6478"/>
                  </a:cubicBezTo>
                  <a:cubicBezTo>
                    <a:pt x="5799" y="6510"/>
                    <a:pt x="5939" y="6556"/>
                    <a:pt x="6072" y="6611"/>
                  </a:cubicBezTo>
                  <a:cubicBezTo>
                    <a:pt x="5916" y="6455"/>
                    <a:pt x="5744" y="6267"/>
                    <a:pt x="5549" y="6072"/>
                  </a:cubicBezTo>
                  <a:cubicBezTo>
                    <a:pt x="4478" y="5619"/>
                    <a:pt x="3306" y="5330"/>
                    <a:pt x="2259" y="4822"/>
                  </a:cubicBezTo>
                  <a:cubicBezTo>
                    <a:pt x="1860" y="4626"/>
                    <a:pt x="1446" y="4392"/>
                    <a:pt x="1063" y="4118"/>
                  </a:cubicBezTo>
                  <a:cubicBezTo>
                    <a:pt x="1063" y="4126"/>
                    <a:pt x="1079" y="4126"/>
                    <a:pt x="1079" y="4134"/>
                  </a:cubicBezTo>
                  <a:cubicBezTo>
                    <a:pt x="1235" y="4423"/>
                    <a:pt x="1360" y="4697"/>
                    <a:pt x="1477" y="4947"/>
                  </a:cubicBezTo>
                  <a:cubicBezTo>
                    <a:pt x="1821" y="5111"/>
                    <a:pt x="2149" y="5291"/>
                    <a:pt x="2501" y="5455"/>
                  </a:cubicBezTo>
                  <a:cubicBezTo>
                    <a:pt x="2798" y="5595"/>
                    <a:pt x="3095" y="5673"/>
                    <a:pt x="3392" y="5791"/>
                  </a:cubicBezTo>
                  <a:cubicBezTo>
                    <a:pt x="3681" y="5908"/>
                    <a:pt x="3970" y="6072"/>
                    <a:pt x="4267" y="6197"/>
                  </a:cubicBezTo>
                  <a:close/>
                  <a:moveTo>
                    <a:pt x="1548" y="5103"/>
                  </a:moveTo>
                  <a:cubicBezTo>
                    <a:pt x="1602" y="5228"/>
                    <a:pt x="1665" y="5345"/>
                    <a:pt x="1712" y="5455"/>
                  </a:cubicBezTo>
                  <a:cubicBezTo>
                    <a:pt x="2149" y="5697"/>
                    <a:pt x="2618" y="5884"/>
                    <a:pt x="3087" y="5994"/>
                  </a:cubicBezTo>
                  <a:cubicBezTo>
                    <a:pt x="3345" y="6049"/>
                    <a:pt x="3619" y="6095"/>
                    <a:pt x="3892" y="6142"/>
                  </a:cubicBezTo>
                  <a:cubicBezTo>
                    <a:pt x="3712" y="6049"/>
                    <a:pt x="3525" y="5963"/>
                    <a:pt x="3337" y="5884"/>
                  </a:cubicBezTo>
                  <a:cubicBezTo>
                    <a:pt x="3064" y="5775"/>
                    <a:pt x="2790" y="5697"/>
                    <a:pt x="2525" y="5580"/>
                  </a:cubicBezTo>
                  <a:cubicBezTo>
                    <a:pt x="2188" y="5439"/>
                    <a:pt x="1876" y="5259"/>
                    <a:pt x="1548" y="5103"/>
                  </a:cubicBezTo>
                  <a:close/>
                  <a:moveTo>
                    <a:pt x="7549" y="9487"/>
                  </a:moveTo>
                  <a:lnTo>
                    <a:pt x="7346" y="9784"/>
                  </a:lnTo>
                  <a:cubicBezTo>
                    <a:pt x="7065" y="10214"/>
                    <a:pt x="6908" y="10675"/>
                    <a:pt x="6713" y="11143"/>
                  </a:cubicBezTo>
                  <a:cubicBezTo>
                    <a:pt x="6697" y="11151"/>
                    <a:pt x="6697" y="11159"/>
                    <a:pt x="6690" y="11183"/>
                  </a:cubicBezTo>
                  <a:cubicBezTo>
                    <a:pt x="6908" y="11284"/>
                    <a:pt x="7112" y="11378"/>
                    <a:pt x="7307" y="11433"/>
                  </a:cubicBezTo>
                  <a:cubicBezTo>
                    <a:pt x="7338" y="11245"/>
                    <a:pt x="7354" y="11065"/>
                    <a:pt x="7354" y="10925"/>
                  </a:cubicBezTo>
                  <a:cubicBezTo>
                    <a:pt x="7369" y="10557"/>
                    <a:pt x="7338" y="10190"/>
                    <a:pt x="7424" y="9831"/>
                  </a:cubicBezTo>
                  <a:cubicBezTo>
                    <a:pt x="7463" y="9713"/>
                    <a:pt x="7510" y="9596"/>
                    <a:pt x="7549" y="9487"/>
                  </a:cubicBezTo>
                  <a:close/>
                  <a:moveTo>
                    <a:pt x="7416" y="11464"/>
                  </a:moveTo>
                  <a:cubicBezTo>
                    <a:pt x="7823" y="11581"/>
                    <a:pt x="8135" y="11581"/>
                    <a:pt x="8252" y="11394"/>
                  </a:cubicBezTo>
                  <a:cubicBezTo>
                    <a:pt x="8526" y="10972"/>
                    <a:pt x="7932" y="9307"/>
                    <a:pt x="7932" y="9307"/>
                  </a:cubicBezTo>
                  <a:cubicBezTo>
                    <a:pt x="7932" y="9307"/>
                    <a:pt x="7885" y="9245"/>
                    <a:pt x="7823" y="9151"/>
                  </a:cubicBezTo>
                  <a:cubicBezTo>
                    <a:pt x="7698" y="9432"/>
                    <a:pt x="7573" y="9713"/>
                    <a:pt x="7510" y="10018"/>
                  </a:cubicBezTo>
                  <a:cubicBezTo>
                    <a:pt x="7432" y="10479"/>
                    <a:pt x="7510" y="10956"/>
                    <a:pt x="7432" y="11425"/>
                  </a:cubicBezTo>
                  <a:cubicBezTo>
                    <a:pt x="7424" y="11440"/>
                    <a:pt x="7416" y="11456"/>
                    <a:pt x="7416" y="11464"/>
                  </a:cubicBezTo>
                  <a:close/>
                  <a:moveTo>
                    <a:pt x="4650" y="6424"/>
                  </a:moveTo>
                  <a:cubicBezTo>
                    <a:pt x="3822" y="6283"/>
                    <a:pt x="2962" y="6220"/>
                    <a:pt x="2274" y="5923"/>
                  </a:cubicBezTo>
                  <a:cubicBezTo>
                    <a:pt x="2142" y="5869"/>
                    <a:pt x="1993" y="5798"/>
                    <a:pt x="1860" y="5728"/>
                  </a:cubicBezTo>
                  <a:cubicBezTo>
                    <a:pt x="2063" y="6103"/>
                    <a:pt x="2267" y="6385"/>
                    <a:pt x="2540" y="6541"/>
                  </a:cubicBezTo>
                  <a:cubicBezTo>
                    <a:pt x="2548" y="6549"/>
                    <a:pt x="2571" y="6549"/>
                    <a:pt x="2579" y="6556"/>
                  </a:cubicBezTo>
                  <a:cubicBezTo>
                    <a:pt x="2970" y="6666"/>
                    <a:pt x="3400" y="6666"/>
                    <a:pt x="3783" y="6588"/>
                  </a:cubicBezTo>
                  <a:cubicBezTo>
                    <a:pt x="4087" y="6533"/>
                    <a:pt x="4361" y="6463"/>
                    <a:pt x="4650" y="6424"/>
                  </a:cubicBezTo>
                  <a:close/>
                  <a:moveTo>
                    <a:pt x="3032" y="6744"/>
                  </a:moveTo>
                  <a:cubicBezTo>
                    <a:pt x="3486" y="6892"/>
                    <a:pt x="3994" y="6932"/>
                    <a:pt x="4736" y="7041"/>
                  </a:cubicBezTo>
                  <a:cubicBezTo>
                    <a:pt x="5744" y="7189"/>
                    <a:pt x="6674" y="7432"/>
                    <a:pt x="6924" y="7627"/>
                  </a:cubicBezTo>
                  <a:lnTo>
                    <a:pt x="6729" y="7291"/>
                  </a:lnTo>
                  <a:cubicBezTo>
                    <a:pt x="6729" y="7291"/>
                    <a:pt x="6643" y="7189"/>
                    <a:pt x="6494" y="7041"/>
                  </a:cubicBezTo>
                  <a:cubicBezTo>
                    <a:pt x="6104" y="6775"/>
                    <a:pt x="5650" y="6619"/>
                    <a:pt x="5158" y="6517"/>
                  </a:cubicBezTo>
                  <a:cubicBezTo>
                    <a:pt x="4931" y="6510"/>
                    <a:pt x="4720" y="6510"/>
                    <a:pt x="4494" y="6549"/>
                  </a:cubicBezTo>
                  <a:cubicBezTo>
                    <a:pt x="4087" y="6603"/>
                    <a:pt x="3712" y="6752"/>
                    <a:pt x="3290" y="6752"/>
                  </a:cubicBezTo>
                  <a:cubicBezTo>
                    <a:pt x="3204" y="6752"/>
                    <a:pt x="3118" y="6744"/>
                    <a:pt x="3032" y="6744"/>
                  </a:cubicBezTo>
                  <a:close/>
                  <a:moveTo>
                    <a:pt x="5197" y="5720"/>
                  </a:moveTo>
                  <a:cubicBezTo>
                    <a:pt x="4205" y="4744"/>
                    <a:pt x="2962" y="3587"/>
                    <a:pt x="2204" y="3173"/>
                  </a:cubicBezTo>
                  <a:cubicBezTo>
                    <a:pt x="813" y="2399"/>
                    <a:pt x="133" y="2337"/>
                    <a:pt x="47" y="2673"/>
                  </a:cubicBezTo>
                  <a:cubicBezTo>
                    <a:pt x="0" y="2845"/>
                    <a:pt x="125" y="2923"/>
                    <a:pt x="344" y="3134"/>
                  </a:cubicBezTo>
                  <a:cubicBezTo>
                    <a:pt x="563" y="3251"/>
                    <a:pt x="821" y="3313"/>
                    <a:pt x="1063" y="3407"/>
                  </a:cubicBezTo>
                  <a:cubicBezTo>
                    <a:pt x="1516" y="3571"/>
                    <a:pt x="1962" y="3767"/>
                    <a:pt x="2376" y="4009"/>
                  </a:cubicBezTo>
                  <a:cubicBezTo>
                    <a:pt x="2751" y="4243"/>
                    <a:pt x="3087" y="4525"/>
                    <a:pt x="3431" y="4822"/>
                  </a:cubicBezTo>
                  <a:cubicBezTo>
                    <a:pt x="3798" y="5142"/>
                    <a:pt x="5025" y="5658"/>
                    <a:pt x="5197" y="5720"/>
                  </a:cubicBezTo>
                  <a:close/>
                  <a:moveTo>
                    <a:pt x="547" y="3353"/>
                  </a:moveTo>
                  <a:cubicBezTo>
                    <a:pt x="633" y="3454"/>
                    <a:pt x="727" y="3571"/>
                    <a:pt x="821" y="3720"/>
                  </a:cubicBezTo>
                  <a:cubicBezTo>
                    <a:pt x="1477" y="4251"/>
                    <a:pt x="2274" y="4665"/>
                    <a:pt x="3001" y="4947"/>
                  </a:cubicBezTo>
                  <a:cubicBezTo>
                    <a:pt x="3251" y="5048"/>
                    <a:pt x="3517" y="5142"/>
                    <a:pt x="3783" y="5228"/>
                  </a:cubicBezTo>
                  <a:cubicBezTo>
                    <a:pt x="3697" y="5181"/>
                    <a:pt x="3603" y="5126"/>
                    <a:pt x="3525" y="5056"/>
                  </a:cubicBezTo>
                  <a:cubicBezTo>
                    <a:pt x="3095" y="4720"/>
                    <a:pt x="2720" y="4361"/>
                    <a:pt x="2251" y="4087"/>
                  </a:cubicBezTo>
                  <a:cubicBezTo>
                    <a:pt x="1774" y="3814"/>
                    <a:pt x="1274" y="3618"/>
                    <a:pt x="766" y="3446"/>
                  </a:cubicBezTo>
                  <a:cubicBezTo>
                    <a:pt x="688" y="3407"/>
                    <a:pt x="618" y="3376"/>
                    <a:pt x="547" y="3353"/>
                  </a:cubicBezTo>
                  <a:close/>
                  <a:moveTo>
                    <a:pt x="6049" y="8580"/>
                  </a:moveTo>
                  <a:cubicBezTo>
                    <a:pt x="6315" y="8338"/>
                    <a:pt x="6611" y="8119"/>
                    <a:pt x="6924" y="7940"/>
                  </a:cubicBezTo>
                  <a:cubicBezTo>
                    <a:pt x="6361" y="7768"/>
                    <a:pt x="4337" y="7213"/>
                    <a:pt x="3790" y="7486"/>
                  </a:cubicBezTo>
                  <a:cubicBezTo>
                    <a:pt x="3384" y="7690"/>
                    <a:pt x="3673" y="8463"/>
                    <a:pt x="4259" y="9229"/>
                  </a:cubicBezTo>
                  <a:cubicBezTo>
                    <a:pt x="4478" y="9174"/>
                    <a:pt x="4689" y="9088"/>
                    <a:pt x="4916" y="8995"/>
                  </a:cubicBezTo>
                  <a:cubicBezTo>
                    <a:pt x="5111" y="8901"/>
                    <a:pt x="5291" y="8799"/>
                    <a:pt x="5502" y="8729"/>
                  </a:cubicBezTo>
                  <a:cubicBezTo>
                    <a:pt x="5666" y="8666"/>
                    <a:pt x="5877" y="8659"/>
                    <a:pt x="6049" y="8580"/>
                  </a:cubicBezTo>
                  <a:close/>
                  <a:moveTo>
                    <a:pt x="4337" y="9323"/>
                  </a:moveTo>
                  <a:cubicBezTo>
                    <a:pt x="4556" y="9588"/>
                    <a:pt x="4799" y="9854"/>
                    <a:pt x="5064" y="10089"/>
                  </a:cubicBezTo>
                  <a:cubicBezTo>
                    <a:pt x="5142" y="9917"/>
                    <a:pt x="5220" y="9745"/>
                    <a:pt x="5291" y="9565"/>
                  </a:cubicBezTo>
                  <a:cubicBezTo>
                    <a:pt x="5439" y="9268"/>
                    <a:pt x="5650" y="8995"/>
                    <a:pt x="5877" y="8744"/>
                  </a:cubicBezTo>
                  <a:cubicBezTo>
                    <a:pt x="5799" y="8768"/>
                    <a:pt x="5736" y="8776"/>
                    <a:pt x="5658" y="8799"/>
                  </a:cubicBezTo>
                  <a:cubicBezTo>
                    <a:pt x="5361" y="8877"/>
                    <a:pt x="5088" y="9034"/>
                    <a:pt x="4806" y="9159"/>
                  </a:cubicBezTo>
                  <a:cubicBezTo>
                    <a:pt x="4650" y="9229"/>
                    <a:pt x="4494" y="9284"/>
                    <a:pt x="4337" y="9323"/>
                  </a:cubicBezTo>
                  <a:close/>
                  <a:moveTo>
                    <a:pt x="6416" y="8510"/>
                  </a:moveTo>
                  <a:cubicBezTo>
                    <a:pt x="6268" y="8627"/>
                    <a:pt x="6127" y="8752"/>
                    <a:pt x="5986" y="8893"/>
                  </a:cubicBezTo>
                  <a:cubicBezTo>
                    <a:pt x="5619" y="9276"/>
                    <a:pt x="5424" y="9737"/>
                    <a:pt x="5205" y="10214"/>
                  </a:cubicBezTo>
                  <a:cubicBezTo>
                    <a:pt x="5283" y="10268"/>
                    <a:pt x="5353" y="10339"/>
                    <a:pt x="5431" y="10385"/>
                  </a:cubicBezTo>
                  <a:cubicBezTo>
                    <a:pt x="5549" y="10479"/>
                    <a:pt x="5666" y="10557"/>
                    <a:pt x="5783" y="10643"/>
                  </a:cubicBezTo>
                  <a:cubicBezTo>
                    <a:pt x="5885" y="10307"/>
                    <a:pt x="5932" y="9956"/>
                    <a:pt x="5971" y="9784"/>
                  </a:cubicBezTo>
                  <a:cubicBezTo>
                    <a:pt x="6057" y="9323"/>
                    <a:pt x="6174" y="8885"/>
                    <a:pt x="6416" y="8510"/>
                  </a:cubicBezTo>
                  <a:close/>
                  <a:moveTo>
                    <a:pt x="5869" y="10698"/>
                  </a:moveTo>
                  <a:cubicBezTo>
                    <a:pt x="6088" y="10847"/>
                    <a:pt x="6315" y="10972"/>
                    <a:pt x="6518" y="11081"/>
                  </a:cubicBezTo>
                  <a:cubicBezTo>
                    <a:pt x="6604" y="10886"/>
                    <a:pt x="6682" y="10682"/>
                    <a:pt x="6760" y="10479"/>
                  </a:cubicBezTo>
                  <a:cubicBezTo>
                    <a:pt x="6987" y="9932"/>
                    <a:pt x="7338" y="9448"/>
                    <a:pt x="7690" y="8971"/>
                  </a:cubicBezTo>
                  <a:cubicBezTo>
                    <a:pt x="7494" y="8682"/>
                    <a:pt x="7221" y="8276"/>
                    <a:pt x="7104" y="8033"/>
                  </a:cubicBezTo>
                  <a:cubicBezTo>
                    <a:pt x="6987" y="8104"/>
                    <a:pt x="6877" y="8174"/>
                    <a:pt x="6768" y="8237"/>
                  </a:cubicBezTo>
                  <a:cubicBezTo>
                    <a:pt x="6455" y="8533"/>
                    <a:pt x="6244" y="8924"/>
                    <a:pt x="6158" y="9354"/>
                  </a:cubicBezTo>
                  <a:cubicBezTo>
                    <a:pt x="6088" y="9667"/>
                    <a:pt x="6049" y="9971"/>
                    <a:pt x="5978" y="10284"/>
                  </a:cubicBezTo>
                  <a:cubicBezTo>
                    <a:pt x="5963" y="10401"/>
                    <a:pt x="5924" y="10542"/>
                    <a:pt x="5869" y="10698"/>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8" name="Google Shape;12918;p40"/>
            <p:cNvSpPr/>
            <p:nvPr/>
          </p:nvSpPr>
          <p:spPr>
            <a:xfrm>
              <a:off x="5208336" y="1896473"/>
              <a:ext cx="9466" cy="7593"/>
            </a:xfrm>
            <a:custGeom>
              <a:avLst/>
              <a:gdLst/>
              <a:ahLst/>
              <a:cxnLst/>
              <a:rect l="l" t="t" r="r" b="b"/>
              <a:pathLst>
                <a:path w="283" h="227" extrusionOk="0">
                  <a:moveTo>
                    <a:pt x="134" y="0"/>
                  </a:moveTo>
                  <a:cubicBezTo>
                    <a:pt x="1" y="0"/>
                    <a:pt x="1" y="227"/>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19" name="Google Shape;12919;p40"/>
            <p:cNvSpPr/>
            <p:nvPr/>
          </p:nvSpPr>
          <p:spPr>
            <a:xfrm>
              <a:off x="5234226" y="1947183"/>
              <a:ext cx="9433" cy="7593"/>
            </a:xfrm>
            <a:custGeom>
              <a:avLst/>
              <a:gdLst/>
              <a:ahLst/>
              <a:cxnLst/>
              <a:rect l="l" t="t" r="r" b="b"/>
              <a:pathLst>
                <a:path w="282" h="227" extrusionOk="0">
                  <a:moveTo>
                    <a:pt x="133" y="0"/>
                  </a:moveTo>
                  <a:cubicBezTo>
                    <a:pt x="0" y="0"/>
                    <a:pt x="0" y="227"/>
                    <a:pt x="133" y="227"/>
                  </a:cubicBezTo>
                  <a:cubicBezTo>
                    <a:pt x="282" y="227"/>
                    <a:pt x="282"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0" name="Google Shape;12920;p40"/>
            <p:cNvSpPr/>
            <p:nvPr/>
          </p:nvSpPr>
          <p:spPr>
            <a:xfrm>
              <a:off x="5195022" y="2018030"/>
              <a:ext cx="9700" cy="7593"/>
            </a:xfrm>
            <a:custGeom>
              <a:avLst/>
              <a:gdLst/>
              <a:ahLst/>
              <a:cxnLst/>
              <a:rect l="l" t="t" r="r" b="b"/>
              <a:pathLst>
                <a:path w="290" h="227" extrusionOk="0">
                  <a:moveTo>
                    <a:pt x="141" y="0"/>
                  </a:moveTo>
                  <a:cubicBezTo>
                    <a:pt x="0" y="0"/>
                    <a:pt x="0" y="227"/>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1" name="Google Shape;12921;p40"/>
            <p:cNvSpPr/>
            <p:nvPr/>
          </p:nvSpPr>
          <p:spPr>
            <a:xfrm>
              <a:off x="5242856" y="2071350"/>
              <a:ext cx="9700" cy="7593"/>
            </a:xfrm>
            <a:custGeom>
              <a:avLst/>
              <a:gdLst/>
              <a:ahLst/>
              <a:cxnLst/>
              <a:rect l="l" t="t" r="r" b="b"/>
              <a:pathLst>
                <a:path w="290" h="227" extrusionOk="0">
                  <a:moveTo>
                    <a:pt x="141" y="0"/>
                  </a:moveTo>
                  <a:cubicBezTo>
                    <a:pt x="0" y="0"/>
                    <a:pt x="0" y="219"/>
                    <a:pt x="141" y="227"/>
                  </a:cubicBezTo>
                  <a:cubicBezTo>
                    <a:pt x="289" y="227"/>
                    <a:pt x="289"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2" name="Google Shape;12922;p40"/>
            <p:cNvSpPr/>
            <p:nvPr/>
          </p:nvSpPr>
          <p:spPr>
            <a:xfrm>
              <a:off x="5306645" y="2087272"/>
              <a:ext cx="9935" cy="7627"/>
            </a:xfrm>
            <a:custGeom>
              <a:avLst/>
              <a:gdLst/>
              <a:ahLst/>
              <a:cxnLst/>
              <a:rect l="l" t="t" r="r" b="b"/>
              <a:pathLst>
                <a:path w="297" h="228" extrusionOk="0">
                  <a:moveTo>
                    <a:pt x="148" y="1"/>
                  </a:moveTo>
                  <a:cubicBezTo>
                    <a:pt x="0" y="1"/>
                    <a:pt x="0" y="227"/>
                    <a:pt x="148" y="227"/>
                  </a:cubicBezTo>
                  <a:cubicBezTo>
                    <a:pt x="297" y="227"/>
                    <a:pt x="2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3" name="Google Shape;12923;p40"/>
            <p:cNvSpPr/>
            <p:nvPr/>
          </p:nvSpPr>
          <p:spPr>
            <a:xfrm>
              <a:off x="5249111" y="2178758"/>
              <a:ext cx="9466" cy="7627"/>
            </a:xfrm>
            <a:custGeom>
              <a:avLst/>
              <a:gdLst/>
              <a:ahLst/>
              <a:cxnLst/>
              <a:rect l="l" t="t" r="r" b="b"/>
              <a:pathLst>
                <a:path w="283" h="228" extrusionOk="0">
                  <a:moveTo>
                    <a:pt x="142" y="1"/>
                  </a:moveTo>
                  <a:cubicBezTo>
                    <a:pt x="1" y="1"/>
                    <a:pt x="1" y="220"/>
                    <a:pt x="142" y="228"/>
                  </a:cubicBezTo>
                  <a:cubicBezTo>
                    <a:pt x="282" y="228"/>
                    <a:pt x="282"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4" name="Google Shape;12924;p40"/>
            <p:cNvSpPr/>
            <p:nvPr/>
          </p:nvSpPr>
          <p:spPr>
            <a:xfrm>
              <a:off x="5115278" y="2170663"/>
              <a:ext cx="9466" cy="7627"/>
            </a:xfrm>
            <a:custGeom>
              <a:avLst/>
              <a:gdLst/>
              <a:ahLst/>
              <a:cxnLst/>
              <a:rect l="l" t="t" r="r" b="b"/>
              <a:pathLst>
                <a:path w="283" h="228" extrusionOk="0">
                  <a:moveTo>
                    <a:pt x="134" y="1"/>
                  </a:moveTo>
                  <a:cubicBezTo>
                    <a:pt x="1" y="1"/>
                    <a:pt x="1" y="227"/>
                    <a:pt x="134" y="227"/>
                  </a:cubicBezTo>
                  <a:cubicBezTo>
                    <a:pt x="282" y="227"/>
                    <a:pt x="2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5" name="Google Shape;12925;p40"/>
            <p:cNvSpPr/>
            <p:nvPr/>
          </p:nvSpPr>
          <p:spPr>
            <a:xfrm>
              <a:off x="5046805" y="2133299"/>
              <a:ext cx="9700" cy="7593"/>
            </a:xfrm>
            <a:custGeom>
              <a:avLst/>
              <a:gdLst/>
              <a:ahLst/>
              <a:cxnLst/>
              <a:rect l="l" t="t" r="r" b="b"/>
              <a:pathLst>
                <a:path w="290" h="227" extrusionOk="0">
                  <a:moveTo>
                    <a:pt x="141" y="0"/>
                  </a:moveTo>
                  <a:cubicBezTo>
                    <a:pt x="0" y="0"/>
                    <a:pt x="0" y="227"/>
                    <a:pt x="141" y="227"/>
                  </a:cubicBezTo>
                  <a:cubicBezTo>
                    <a:pt x="290" y="227"/>
                    <a:pt x="290"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6" name="Google Shape;12926;p40"/>
            <p:cNvSpPr/>
            <p:nvPr/>
          </p:nvSpPr>
          <p:spPr>
            <a:xfrm>
              <a:off x="5007067" y="2004951"/>
              <a:ext cx="9466" cy="7593"/>
            </a:xfrm>
            <a:custGeom>
              <a:avLst/>
              <a:gdLst/>
              <a:ahLst/>
              <a:cxnLst/>
              <a:rect l="l" t="t" r="r" b="b"/>
              <a:pathLst>
                <a:path w="283" h="227" extrusionOk="0">
                  <a:moveTo>
                    <a:pt x="134" y="0"/>
                  </a:moveTo>
                  <a:cubicBezTo>
                    <a:pt x="1" y="0"/>
                    <a:pt x="1" y="219"/>
                    <a:pt x="134" y="227"/>
                  </a:cubicBezTo>
                  <a:cubicBezTo>
                    <a:pt x="282" y="227"/>
                    <a:pt x="282"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2927" name="Google Shape;12927;p40"/>
            <p:cNvSpPr/>
            <p:nvPr/>
          </p:nvSpPr>
          <p:spPr>
            <a:xfrm>
              <a:off x="5071391" y="2094096"/>
              <a:ext cx="9433" cy="7593"/>
            </a:xfrm>
            <a:custGeom>
              <a:avLst/>
              <a:gdLst/>
              <a:ahLst/>
              <a:cxnLst/>
              <a:rect l="l" t="t" r="r" b="b"/>
              <a:pathLst>
                <a:path w="282" h="227" extrusionOk="0">
                  <a:moveTo>
                    <a:pt x="141" y="0"/>
                  </a:moveTo>
                  <a:cubicBezTo>
                    <a:pt x="0" y="0"/>
                    <a:pt x="0" y="227"/>
                    <a:pt x="141" y="227"/>
                  </a:cubicBezTo>
                  <a:cubicBezTo>
                    <a:pt x="281" y="227"/>
                    <a:pt x="281"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pic>
        <p:nvPicPr>
          <p:cNvPr id="3" name="Picture 2" descr="A group of yellow flowers&#10;&#10;Description automatically generated">
            <a:extLst>
              <a:ext uri="{FF2B5EF4-FFF2-40B4-BE49-F238E27FC236}">
                <a16:creationId xmlns:a16="http://schemas.microsoft.com/office/drawing/2014/main" id="{3487273E-B30C-0C2E-7139-03D53A5806CF}"/>
              </a:ext>
            </a:extLst>
          </p:cNvPr>
          <p:cNvPicPr>
            <a:picLocks noChangeAspect="1"/>
          </p:cNvPicPr>
          <p:nvPr/>
        </p:nvPicPr>
        <p:blipFill>
          <a:blip r:embed="rId3"/>
          <a:stretch>
            <a:fillRect/>
          </a:stretch>
        </p:blipFill>
        <p:spPr>
          <a:xfrm rot="11255456">
            <a:off x="5582901" y="-220472"/>
            <a:ext cx="4184207" cy="4476753"/>
          </a:xfrm>
          <a:prstGeom prst="rect">
            <a:avLst/>
          </a:prstGeom>
        </p:spPr>
      </p:pic>
      <p:grpSp>
        <p:nvGrpSpPr>
          <p:cNvPr id="12600" name="Group 12599">
            <a:extLst>
              <a:ext uri="{FF2B5EF4-FFF2-40B4-BE49-F238E27FC236}">
                <a16:creationId xmlns:a16="http://schemas.microsoft.com/office/drawing/2014/main" id="{2A291431-7BB6-5EEB-120B-A46659161006}"/>
              </a:ext>
            </a:extLst>
          </p:cNvPr>
          <p:cNvGrpSpPr/>
          <p:nvPr/>
        </p:nvGrpSpPr>
        <p:grpSpPr>
          <a:xfrm>
            <a:off x="4948574" y="1229765"/>
            <a:ext cx="2621178" cy="3373615"/>
            <a:chOff x="1643951" y="388911"/>
            <a:chExt cx="3409701" cy="4215163"/>
          </a:xfrm>
        </p:grpSpPr>
        <p:sp>
          <p:nvSpPr>
            <p:cNvPr id="12601" name="Google Shape;2254;p65">
              <a:extLst>
                <a:ext uri="{FF2B5EF4-FFF2-40B4-BE49-F238E27FC236}">
                  <a16:creationId xmlns:a16="http://schemas.microsoft.com/office/drawing/2014/main" id="{A751591B-E7B8-8E63-CD4F-A167DC2FC64C}"/>
                </a:ext>
              </a:extLst>
            </p:cNvPr>
            <p:cNvSpPr/>
            <p:nvPr/>
          </p:nvSpPr>
          <p:spPr>
            <a:xfrm>
              <a:off x="3335526" y="2575335"/>
              <a:ext cx="366953" cy="299931"/>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2" name="Google Shape;2255;p65">
              <a:extLst>
                <a:ext uri="{FF2B5EF4-FFF2-40B4-BE49-F238E27FC236}">
                  <a16:creationId xmlns:a16="http://schemas.microsoft.com/office/drawing/2014/main" id="{6B4DFFBE-BFD6-F5E3-6EDB-92AE6C3B5242}"/>
                </a:ext>
              </a:extLst>
            </p:cNvPr>
            <p:cNvSpPr/>
            <p:nvPr/>
          </p:nvSpPr>
          <p:spPr>
            <a:xfrm>
              <a:off x="3472142" y="2646528"/>
              <a:ext cx="52213" cy="170614"/>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3" name="Google Shape;2268;p65">
              <a:extLst>
                <a:ext uri="{FF2B5EF4-FFF2-40B4-BE49-F238E27FC236}">
                  <a16:creationId xmlns:a16="http://schemas.microsoft.com/office/drawing/2014/main" id="{64E66A39-93CB-BD4A-BF81-E3E5361445A7}"/>
                </a:ext>
              </a:extLst>
            </p:cNvPr>
            <p:cNvSpPr/>
            <p:nvPr/>
          </p:nvSpPr>
          <p:spPr>
            <a:xfrm>
              <a:off x="2612048" y="3044698"/>
              <a:ext cx="117636" cy="181669"/>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4" name="Google Shape;2310;p65">
              <a:extLst>
                <a:ext uri="{FF2B5EF4-FFF2-40B4-BE49-F238E27FC236}">
                  <a16:creationId xmlns:a16="http://schemas.microsoft.com/office/drawing/2014/main" id="{41B045C2-443E-DA82-723F-B30D23DB05E9}"/>
                </a:ext>
              </a:extLst>
            </p:cNvPr>
            <p:cNvSpPr/>
            <p:nvPr/>
          </p:nvSpPr>
          <p:spPr>
            <a:xfrm>
              <a:off x="2464725" y="3106784"/>
              <a:ext cx="39004" cy="38934"/>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5" name="Google Shape;2311;p65">
              <a:extLst>
                <a:ext uri="{FF2B5EF4-FFF2-40B4-BE49-F238E27FC236}">
                  <a16:creationId xmlns:a16="http://schemas.microsoft.com/office/drawing/2014/main" id="{725E2C37-CD8B-A863-8F54-6863E93AE799}"/>
                </a:ext>
              </a:extLst>
            </p:cNvPr>
            <p:cNvSpPr/>
            <p:nvPr/>
          </p:nvSpPr>
          <p:spPr>
            <a:xfrm>
              <a:off x="2473833" y="2908081"/>
              <a:ext cx="38169" cy="38169"/>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6" name="Google Shape;2312;p65">
              <a:extLst>
                <a:ext uri="{FF2B5EF4-FFF2-40B4-BE49-F238E27FC236}">
                  <a16:creationId xmlns:a16="http://schemas.microsoft.com/office/drawing/2014/main" id="{7862BEB3-B3B7-4AC7-F03A-AC160DAECA31}"/>
                </a:ext>
              </a:extLst>
            </p:cNvPr>
            <p:cNvSpPr/>
            <p:nvPr/>
          </p:nvSpPr>
          <p:spPr>
            <a:xfrm>
              <a:off x="2476336" y="2702844"/>
              <a:ext cx="38934" cy="38934"/>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7" name="Google Shape;2316;p65">
              <a:extLst>
                <a:ext uri="{FF2B5EF4-FFF2-40B4-BE49-F238E27FC236}">
                  <a16:creationId xmlns:a16="http://schemas.microsoft.com/office/drawing/2014/main" id="{D241CA11-8B74-3540-7642-D0434FBCFA00}"/>
                </a:ext>
              </a:extLst>
            </p:cNvPr>
            <p:cNvSpPr/>
            <p:nvPr/>
          </p:nvSpPr>
          <p:spPr>
            <a:xfrm>
              <a:off x="2287575" y="3034756"/>
              <a:ext cx="401576" cy="371611"/>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4" name="Google Shape;2317;p65">
              <a:extLst>
                <a:ext uri="{FF2B5EF4-FFF2-40B4-BE49-F238E27FC236}">
                  <a16:creationId xmlns:a16="http://schemas.microsoft.com/office/drawing/2014/main" id="{CFBE1D43-6A76-8C08-E28A-DD97E7B9F093}"/>
                </a:ext>
              </a:extLst>
            </p:cNvPr>
            <p:cNvSpPr/>
            <p:nvPr/>
          </p:nvSpPr>
          <p:spPr>
            <a:xfrm>
              <a:off x="3595480" y="3789936"/>
              <a:ext cx="334485" cy="748645"/>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5" name="Google Shape;2318;p65">
              <a:extLst>
                <a:ext uri="{FF2B5EF4-FFF2-40B4-BE49-F238E27FC236}">
                  <a16:creationId xmlns:a16="http://schemas.microsoft.com/office/drawing/2014/main" id="{3EB14CD0-190D-4C39-4812-F8AB60825663}"/>
                </a:ext>
              </a:extLst>
            </p:cNvPr>
            <p:cNvSpPr/>
            <p:nvPr/>
          </p:nvSpPr>
          <p:spPr>
            <a:xfrm>
              <a:off x="3888528" y="4415522"/>
              <a:ext cx="191263" cy="116732"/>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6" name="Google Shape;2319;p65">
              <a:extLst>
                <a:ext uri="{FF2B5EF4-FFF2-40B4-BE49-F238E27FC236}">
                  <a16:creationId xmlns:a16="http://schemas.microsoft.com/office/drawing/2014/main" id="{72D37A7F-E00C-6222-FBF1-0D9E26006212}"/>
                </a:ext>
              </a:extLst>
            </p:cNvPr>
            <p:cNvSpPr/>
            <p:nvPr/>
          </p:nvSpPr>
          <p:spPr>
            <a:xfrm>
              <a:off x="3602084" y="4512301"/>
              <a:ext cx="487370" cy="53951"/>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7" name="Google Shape;2320;p65">
              <a:extLst>
                <a:ext uri="{FF2B5EF4-FFF2-40B4-BE49-F238E27FC236}">
                  <a16:creationId xmlns:a16="http://schemas.microsoft.com/office/drawing/2014/main" id="{CF56B3C0-99A4-238B-7B11-FB27F1C73ED5}"/>
                </a:ext>
              </a:extLst>
            </p:cNvPr>
            <p:cNvSpPr/>
            <p:nvPr/>
          </p:nvSpPr>
          <p:spPr>
            <a:xfrm>
              <a:off x="3931563" y="4439508"/>
              <a:ext cx="99421" cy="115968"/>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8" name="Google Shape;2321;p65">
              <a:extLst>
                <a:ext uri="{FF2B5EF4-FFF2-40B4-BE49-F238E27FC236}">
                  <a16:creationId xmlns:a16="http://schemas.microsoft.com/office/drawing/2014/main" id="{40D5BA7F-B08A-4B3D-13CB-FF02BD80D41D}"/>
                </a:ext>
              </a:extLst>
            </p:cNvPr>
            <p:cNvSpPr/>
            <p:nvPr/>
          </p:nvSpPr>
          <p:spPr>
            <a:xfrm>
              <a:off x="3862873" y="4414688"/>
              <a:ext cx="105191" cy="121738"/>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9" name="Google Shape;2323;p65">
              <a:extLst>
                <a:ext uri="{FF2B5EF4-FFF2-40B4-BE49-F238E27FC236}">
                  <a16:creationId xmlns:a16="http://schemas.microsoft.com/office/drawing/2014/main" id="{D2AF124E-8412-BB22-93AF-AE7132C52973}"/>
                </a:ext>
              </a:extLst>
            </p:cNvPr>
            <p:cNvSpPr/>
            <p:nvPr/>
          </p:nvSpPr>
          <p:spPr>
            <a:xfrm>
              <a:off x="3092188" y="3764282"/>
              <a:ext cx="351032" cy="774647"/>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0" name="Google Shape;2324;p65">
              <a:extLst>
                <a:ext uri="{FF2B5EF4-FFF2-40B4-BE49-F238E27FC236}">
                  <a16:creationId xmlns:a16="http://schemas.microsoft.com/office/drawing/2014/main" id="{C796C6F7-0112-F557-4E6E-150F2091775C}"/>
                </a:ext>
              </a:extLst>
            </p:cNvPr>
            <p:cNvSpPr/>
            <p:nvPr/>
          </p:nvSpPr>
          <p:spPr>
            <a:xfrm>
              <a:off x="2950844" y="4512301"/>
              <a:ext cx="487440" cy="53951"/>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1" name="Google Shape;2327;p65">
              <a:extLst>
                <a:ext uri="{FF2B5EF4-FFF2-40B4-BE49-F238E27FC236}">
                  <a16:creationId xmlns:a16="http://schemas.microsoft.com/office/drawing/2014/main" id="{407FB2AB-725D-1ACD-3681-AA76445C6790}"/>
                </a:ext>
              </a:extLst>
            </p:cNvPr>
            <p:cNvSpPr/>
            <p:nvPr/>
          </p:nvSpPr>
          <p:spPr>
            <a:xfrm>
              <a:off x="2972953" y="2698672"/>
              <a:ext cx="1116780" cy="1242550"/>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2" name="Google Shape;2328;p65">
              <a:extLst>
                <a:ext uri="{FF2B5EF4-FFF2-40B4-BE49-F238E27FC236}">
                  <a16:creationId xmlns:a16="http://schemas.microsoft.com/office/drawing/2014/main" id="{B7164D67-BFE5-52E8-EFBF-EABB1596A1C9}"/>
                </a:ext>
              </a:extLst>
            </p:cNvPr>
            <p:cNvSpPr/>
            <p:nvPr/>
          </p:nvSpPr>
          <p:spPr>
            <a:xfrm>
              <a:off x="3174992" y="2772369"/>
              <a:ext cx="717707" cy="73001"/>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3" name="Google Shape;2329;p65">
              <a:extLst>
                <a:ext uri="{FF2B5EF4-FFF2-40B4-BE49-F238E27FC236}">
                  <a16:creationId xmlns:a16="http://schemas.microsoft.com/office/drawing/2014/main" id="{A5AC719B-D044-4E4B-4E2E-C99CF76D9E60}"/>
                </a:ext>
              </a:extLst>
            </p:cNvPr>
            <p:cNvSpPr/>
            <p:nvPr/>
          </p:nvSpPr>
          <p:spPr>
            <a:xfrm>
              <a:off x="2509430" y="1893364"/>
              <a:ext cx="1988415" cy="1332655"/>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4" name="Google Shape;2330;p65">
              <a:extLst>
                <a:ext uri="{FF2B5EF4-FFF2-40B4-BE49-F238E27FC236}">
                  <a16:creationId xmlns:a16="http://schemas.microsoft.com/office/drawing/2014/main" id="{B5A540D7-D702-E54D-096B-44C22F61F6B3}"/>
                </a:ext>
              </a:extLst>
            </p:cNvPr>
            <p:cNvSpPr/>
            <p:nvPr/>
          </p:nvSpPr>
          <p:spPr>
            <a:xfrm>
              <a:off x="3262733" y="1897327"/>
              <a:ext cx="485980" cy="27594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5" name="Google Shape;2331;p65">
              <a:extLst>
                <a:ext uri="{FF2B5EF4-FFF2-40B4-BE49-F238E27FC236}">
                  <a16:creationId xmlns:a16="http://schemas.microsoft.com/office/drawing/2014/main" id="{6939A094-BE21-83DB-D3FC-0CBB51E65773}"/>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6" name="Google Shape;2332;p65">
              <a:extLst>
                <a:ext uri="{FF2B5EF4-FFF2-40B4-BE49-F238E27FC236}">
                  <a16:creationId xmlns:a16="http://schemas.microsoft.com/office/drawing/2014/main" id="{FD34449F-4DB6-5B4A-02DC-0191A86C836F}"/>
                </a:ext>
              </a:extLst>
            </p:cNvPr>
            <p:cNvSpPr/>
            <p:nvPr/>
          </p:nvSpPr>
          <p:spPr>
            <a:xfrm>
              <a:off x="3554112" y="1299760"/>
              <a:ext cx="558772" cy="558772"/>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7" name="Google Shape;2333;p65">
              <a:extLst>
                <a:ext uri="{FF2B5EF4-FFF2-40B4-BE49-F238E27FC236}">
                  <a16:creationId xmlns:a16="http://schemas.microsoft.com/office/drawing/2014/main" id="{16A45A55-CF7F-67C4-8D3B-3C7EF437979F}"/>
                </a:ext>
              </a:extLst>
            </p:cNvPr>
            <p:cNvSpPr/>
            <p:nvPr/>
          </p:nvSpPr>
          <p:spPr>
            <a:xfrm>
              <a:off x="2774320" y="844093"/>
              <a:ext cx="1227673" cy="107353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8" name="Google Shape;2334;p65">
              <a:extLst>
                <a:ext uri="{FF2B5EF4-FFF2-40B4-BE49-F238E27FC236}">
                  <a16:creationId xmlns:a16="http://schemas.microsoft.com/office/drawing/2014/main" id="{CF0A1A06-1CF7-8378-798A-CA9D9954EF55}"/>
                </a:ext>
              </a:extLst>
            </p:cNvPr>
            <p:cNvSpPr/>
            <p:nvPr/>
          </p:nvSpPr>
          <p:spPr>
            <a:xfrm>
              <a:off x="3356244" y="1667269"/>
              <a:ext cx="274068" cy="405678"/>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9" name="Google Shape;2335;p65">
              <a:extLst>
                <a:ext uri="{FF2B5EF4-FFF2-40B4-BE49-F238E27FC236}">
                  <a16:creationId xmlns:a16="http://schemas.microsoft.com/office/drawing/2014/main" id="{3B759463-8FDD-D323-7C13-6A79207F609A}"/>
                </a:ext>
              </a:extLst>
            </p:cNvPr>
            <p:cNvSpPr/>
            <p:nvPr/>
          </p:nvSpPr>
          <p:spPr>
            <a:xfrm>
              <a:off x="2831400" y="1513271"/>
              <a:ext cx="303059" cy="304728"/>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0" name="Google Shape;2336;p65">
              <a:extLst>
                <a:ext uri="{FF2B5EF4-FFF2-40B4-BE49-F238E27FC236}">
                  <a16:creationId xmlns:a16="http://schemas.microsoft.com/office/drawing/2014/main" id="{8368E5DD-BD15-1CC8-54C9-55FEFAD77966}"/>
                </a:ext>
              </a:extLst>
            </p:cNvPr>
            <p:cNvSpPr/>
            <p:nvPr/>
          </p:nvSpPr>
          <p:spPr>
            <a:xfrm>
              <a:off x="2855455" y="1615125"/>
              <a:ext cx="261623" cy="81622"/>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1" name="Google Shape;2337;p65">
              <a:extLst>
                <a:ext uri="{FF2B5EF4-FFF2-40B4-BE49-F238E27FC236}">
                  <a16:creationId xmlns:a16="http://schemas.microsoft.com/office/drawing/2014/main" id="{639BACD3-0D2A-D0DB-88E6-4F643307F7E2}"/>
                </a:ext>
              </a:extLst>
            </p:cNvPr>
            <p:cNvSpPr/>
            <p:nvPr/>
          </p:nvSpPr>
          <p:spPr>
            <a:xfrm>
              <a:off x="2963845" y="1660177"/>
              <a:ext cx="202874" cy="64658"/>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2" name="Google Shape;2338;p65">
              <a:extLst>
                <a:ext uri="{FF2B5EF4-FFF2-40B4-BE49-F238E27FC236}">
                  <a16:creationId xmlns:a16="http://schemas.microsoft.com/office/drawing/2014/main" id="{43C1477A-683A-B249-3826-6ADE0A8F6E85}"/>
                </a:ext>
              </a:extLst>
            </p:cNvPr>
            <p:cNvSpPr/>
            <p:nvPr/>
          </p:nvSpPr>
          <p:spPr>
            <a:xfrm>
              <a:off x="2831400" y="888658"/>
              <a:ext cx="1099399" cy="1018611"/>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3" name="Google Shape;2339;p65">
              <a:extLst>
                <a:ext uri="{FF2B5EF4-FFF2-40B4-BE49-F238E27FC236}">
                  <a16:creationId xmlns:a16="http://schemas.microsoft.com/office/drawing/2014/main" id="{EB886A71-D2F5-1820-F184-6794F64FBB7C}"/>
                </a:ext>
              </a:extLst>
            </p:cNvPr>
            <p:cNvSpPr/>
            <p:nvPr/>
          </p:nvSpPr>
          <p:spPr>
            <a:xfrm>
              <a:off x="2734551" y="854661"/>
              <a:ext cx="1138333" cy="684404"/>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chemeClr val="bg1">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4" name="Google Shape;2340;p65">
              <a:extLst>
                <a:ext uri="{FF2B5EF4-FFF2-40B4-BE49-F238E27FC236}">
                  <a16:creationId xmlns:a16="http://schemas.microsoft.com/office/drawing/2014/main" id="{E008F9D3-2206-A667-C3EE-9A5960D2DF9D}"/>
                </a:ext>
              </a:extLst>
            </p:cNvPr>
            <p:cNvSpPr/>
            <p:nvPr/>
          </p:nvSpPr>
          <p:spPr>
            <a:xfrm>
              <a:off x="3794113" y="1276816"/>
              <a:ext cx="286513" cy="304311"/>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5" name="Google Shape;2341;p65">
              <a:extLst>
                <a:ext uri="{FF2B5EF4-FFF2-40B4-BE49-F238E27FC236}">
                  <a16:creationId xmlns:a16="http://schemas.microsoft.com/office/drawing/2014/main" id="{B53FCD64-D8EF-3342-09A6-C29BC8D9BF42}"/>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6" name="Google Shape;2342;p65">
              <a:extLst>
                <a:ext uri="{FF2B5EF4-FFF2-40B4-BE49-F238E27FC236}">
                  <a16:creationId xmlns:a16="http://schemas.microsoft.com/office/drawing/2014/main" id="{AC065B82-7218-E05C-9211-71959D8296B7}"/>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7" name="Google Shape;2343;p65">
              <a:extLst>
                <a:ext uri="{FF2B5EF4-FFF2-40B4-BE49-F238E27FC236}">
                  <a16:creationId xmlns:a16="http://schemas.microsoft.com/office/drawing/2014/main" id="{59D15353-5C3B-4F6C-8908-99D797417C06}"/>
                </a:ext>
              </a:extLst>
            </p:cNvPr>
            <p:cNvSpPr/>
            <p:nvPr/>
          </p:nvSpPr>
          <p:spPr>
            <a:xfrm>
              <a:off x="3874414" y="1375403"/>
              <a:ext cx="84542" cy="13766"/>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8" name="Google Shape;2344;p65">
              <a:extLst>
                <a:ext uri="{FF2B5EF4-FFF2-40B4-BE49-F238E27FC236}">
                  <a16:creationId xmlns:a16="http://schemas.microsoft.com/office/drawing/2014/main" id="{D4BA8B49-BC52-1EE8-92C0-AC8F695A681E}"/>
                </a:ext>
              </a:extLst>
            </p:cNvPr>
            <p:cNvSpPr/>
            <p:nvPr/>
          </p:nvSpPr>
          <p:spPr>
            <a:xfrm>
              <a:off x="3812328" y="1391115"/>
              <a:ext cx="236037" cy="189317"/>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9" name="Google Shape;2345;p65">
              <a:extLst>
                <a:ext uri="{FF2B5EF4-FFF2-40B4-BE49-F238E27FC236}">
                  <a16:creationId xmlns:a16="http://schemas.microsoft.com/office/drawing/2014/main" id="{D5C8B342-4250-4B8F-609A-CB9148366F05}"/>
                </a:ext>
              </a:extLst>
            </p:cNvPr>
            <p:cNvSpPr/>
            <p:nvPr/>
          </p:nvSpPr>
          <p:spPr>
            <a:xfrm>
              <a:off x="3958887" y="1378392"/>
              <a:ext cx="77034" cy="30035"/>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0" name="Google Shape;2346;p65">
              <a:extLst>
                <a:ext uri="{FF2B5EF4-FFF2-40B4-BE49-F238E27FC236}">
                  <a16:creationId xmlns:a16="http://schemas.microsoft.com/office/drawing/2014/main" id="{99DED3A3-3C53-D52C-F0B0-159A92B4D6A8}"/>
                </a:ext>
              </a:extLst>
            </p:cNvPr>
            <p:cNvSpPr/>
            <p:nvPr/>
          </p:nvSpPr>
          <p:spPr>
            <a:xfrm>
              <a:off x="3812328" y="1389099"/>
              <a:ext cx="62990" cy="52283"/>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1" name="Google Shape;2347;p65">
              <a:extLst>
                <a:ext uri="{FF2B5EF4-FFF2-40B4-BE49-F238E27FC236}">
                  <a16:creationId xmlns:a16="http://schemas.microsoft.com/office/drawing/2014/main" id="{8E67040C-B207-D6EF-63E0-863BF4A0DA9B}"/>
                </a:ext>
              </a:extLst>
            </p:cNvPr>
            <p:cNvSpPr/>
            <p:nvPr/>
          </p:nvSpPr>
          <p:spPr>
            <a:xfrm>
              <a:off x="3819837" y="1377280"/>
              <a:ext cx="185493" cy="60765"/>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2" name="Google Shape;2348;p65">
              <a:extLst>
                <a:ext uri="{FF2B5EF4-FFF2-40B4-BE49-F238E27FC236}">
                  <a16:creationId xmlns:a16="http://schemas.microsoft.com/office/drawing/2014/main" id="{11A9917F-DB1E-C010-7CA8-B64E2B465EC4}"/>
                </a:ext>
              </a:extLst>
            </p:cNvPr>
            <p:cNvSpPr/>
            <p:nvPr/>
          </p:nvSpPr>
          <p:spPr>
            <a:xfrm>
              <a:off x="3813997" y="1442912"/>
              <a:ext cx="2572" cy="4241"/>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3" name="Google Shape;2349;p65">
              <a:extLst>
                <a:ext uri="{FF2B5EF4-FFF2-40B4-BE49-F238E27FC236}">
                  <a16:creationId xmlns:a16="http://schemas.microsoft.com/office/drawing/2014/main" id="{97EC52A0-FCB3-0CA3-0E5F-A877E1769BF4}"/>
                </a:ext>
              </a:extLst>
            </p:cNvPr>
            <p:cNvSpPr/>
            <p:nvPr/>
          </p:nvSpPr>
          <p:spPr>
            <a:xfrm>
              <a:off x="3813997" y="1428659"/>
              <a:ext cx="125075" cy="34554"/>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4" name="Google Shape;2350;p65">
              <a:extLst>
                <a:ext uri="{FF2B5EF4-FFF2-40B4-BE49-F238E27FC236}">
                  <a16:creationId xmlns:a16="http://schemas.microsoft.com/office/drawing/2014/main" id="{CDE5646E-9776-3BD6-3971-D9F6C7D851CF}"/>
                </a:ext>
              </a:extLst>
            </p:cNvPr>
            <p:cNvSpPr/>
            <p:nvPr/>
          </p:nvSpPr>
          <p:spPr>
            <a:xfrm>
              <a:off x="3812328" y="1447083"/>
              <a:ext cx="1738" cy="4171"/>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5" name="Google Shape;2351;p65">
              <a:extLst>
                <a:ext uri="{FF2B5EF4-FFF2-40B4-BE49-F238E27FC236}">
                  <a16:creationId xmlns:a16="http://schemas.microsoft.com/office/drawing/2014/main" id="{78A6827A-E73E-C815-481F-DC373E02343F}"/>
                </a:ext>
              </a:extLst>
            </p:cNvPr>
            <p:cNvSpPr/>
            <p:nvPr/>
          </p:nvSpPr>
          <p:spPr>
            <a:xfrm>
              <a:off x="3813162" y="1437975"/>
              <a:ext cx="6744" cy="7509"/>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6" name="Google Shape;2352;p65">
              <a:extLst>
                <a:ext uri="{FF2B5EF4-FFF2-40B4-BE49-F238E27FC236}">
                  <a16:creationId xmlns:a16="http://schemas.microsoft.com/office/drawing/2014/main" id="{3A322C25-3DC8-2EA9-3E8C-73633D8F3081}"/>
                </a:ext>
              </a:extLst>
            </p:cNvPr>
            <p:cNvSpPr/>
            <p:nvPr/>
          </p:nvSpPr>
          <p:spPr>
            <a:xfrm>
              <a:off x="3816500" y="1436307"/>
              <a:ext cx="6674" cy="6674"/>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7" name="Google Shape;2353;p65">
              <a:extLst>
                <a:ext uri="{FF2B5EF4-FFF2-40B4-BE49-F238E27FC236}">
                  <a16:creationId xmlns:a16="http://schemas.microsoft.com/office/drawing/2014/main" id="{B70D6262-A960-B8F2-1EA3-BB44FAC03710}"/>
                </a:ext>
              </a:extLst>
            </p:cNvPr>
            <p:cNvSpPr/>
            <p:nvPr/>
          </p:nvSpPr>
          <p:spPr>
            <a:xfrm>
              <a:off x="3501134" y="1491371"/>
              <a:ext cx="96084" cy="8496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8" name="Google Shape;2354;p65">
              <a:extLst>
                <a:ext uri="{FF2B5EF4-FFF2-40B4-BE49-F238E27FC236}">
                  <a16:creationId xmlns:a16="http://schemas.microsoft.com/office/drawing/2014/main" id="{12F1ED97-D3AE-C1A4-3530-0EB6724C424C}"/>
                </a:ext>
              </a:extLst>
            </p:cNvPr>
            <p:cNvSpPr/>
            <p:nvPr/>
          </p:nvSpPr>
          <p:spPr>
            <a:xfrm>
              <a:off x="3109569" y="1581892"/>
              <a:ext cx="84473" cy="81414"/>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9" name="Google Shape;2355;p65">
              <a:extLst>
                <a:ext uri="{FF2B5EF4-FFF2-40B4-BE49-F238E27FC236}">
                  <a16:creationId xmlns:a16="http://schemas.microsoft.com/office/drawing/2014/main" id="{BA1F79D8-874B-498C-0756-F6F44003E69A}"/>
                </a:ext>
              </a:extLst>
            </p:cNvPr>
            <p:cNvSpPr/>
            <p:nvPr/>
          </p:nvSpPr>
          <p:spPr>
            <a:xfrm>
              <a:off x="3407554" y="1219180"/>
              <a:ext cx="297706" cy="10387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0" name="Google Shape;2356;p65">
              <a:extLst>
                <a:ext uri="{FF2B5EF4-FFF2-40B4-BE49-F238E27FC236}">
                  <a16:creationId xmlns:a16="http://schemas.microsoft.com/office/drawing/2014/main" id="{4EA3D2DE-0E59-EEDF-7FC5-574D4520FCAB}"/>
                </a:ext>
              </a:extLst>
            </p:cNvPr>
            <p:cNvSpPr/>
            <p:nvPr/>
          </p:nvSpPr>
          <p:spPr>
            <a:xfrm>
              <a:off x="2975734" y="1297952"/>
              <a:ext cx="237358" cy="172561"/>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F9F9F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2" name="Google Shape;2357;p65">
              <a:extLst>
                <a:ext uri="{FF2B5EF4-FFF2-40B4-BE49-F238E27FC236}">
                  <a16:creationId xmlns:a16="http://schemas.microsoft.com/office/drawing/2014/main" id="{11C32C5E-FABF-E556-3E58-7553F92051C2}"/>
                </a:ext>
              </a:extLst>
            </p:cNvPr>
            <p:cNvSpPr/>
            <p:nvPr/>
          </p:nvSpPr>
          <p:spPr>
            <a:xfrm>
              <a:off x="3354575" y="1383329"/>
              <a:ext cx="38169" cy="171449"/>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3" name="Google Shape;2358;p65">
              <a:extLst>
                <a:ext uri="{FF2B5EF4-FFF2-40B4-BE49-F238E27FC236}">
                  <a16:creationId xmlns:a16="http://schemas.microsoft.com/office/drawing/2014/main" id="{148563FB-A629-D7F6-E55C-4EDBF2AE760D}"/>
                </a:ext>
              </a:extLst>
            </p:cNvPr>
            <p:cNvSpPr/>
            <p:nvPr/>
          </p:nvSpPr>
          <p:spPr>
            <a:xfrm>
              <a:off x="2891052" y="1286133"/>
              <a:ext cx="952006" cy="492028"/>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6" name="Google Shape;2359;p65">
              <a:extLst>
                <a:ext uri="{FF2B5EF4-FFF2-40B4-BE49-F238E27FC236}">
                  <a16:creationId xmlns:a16="http://schemas.microsoft.com/office/drawing/2014/main" id="{6ED45FEF-3AAE-DB1D-E87A-667507A602B2}"/>
                </a:ext>
              </a:extLst>
            </p:cNvPr>
            <p:cNvSpPr/>
            <p:nvPr/>
          </p:nvSpPr>
          <p:spPr>
            <a:xfrm>
              <a:off x="3331424" y="1663306"/>
              <a:ext cx="123407" cy="58818"/>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7" name="Google Shape;2360;p65">
              <a:extLst>
                <a:ext uri="{FF2B5EF4-FFF2-40B4-BE49-F238E27FC236}">
                  <a16:creationId xmlns:a16="http://schemas.microsoft.com/office/drawing/2014/main" id="{FB4E8A23-5226-05DD-A8EC-0C6B993963C3}"/>
                </a:ext>
              </a:extLst>
            </p:cNvPr>
            <p:cNvSpPr/>
            <p:nvPr/>
          </p:nvSpPr>
          <p:spPr>
            <a:xfrm>
              <a:off x="3288388" y="1545183"/>
              <a:ext cx="96084" cy="102271"/>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8" name="Google Shape;2361;p65">
              <a:extLst>
                <a:ext uri="{FF2B5EF4-FFF2-40B4-BE49-F238E27FC236}">
                  <a16:creationId xmlns:a16="http://schemas.microsoft.com/office/drawing/2014/main" id="{007BEF3A-E2DD-EF87-FE8A-92EE31D1FD06}"/>
                </a:ext>
              </a:extLst>
            </p:cNvPr>
            <p:cNvSpPr/>
            <p:nvPr/>
          </p:nvSpPr>
          <p:spPr>
            <a:xfrm>
              <a:off x="3297495" y="1555055"/>
              <a:ext cx="82804" cy="88297"/>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9" name="Google Shape;2362;p65">
              <a:extLst>
                <a:ext uri="{FF2B5EF4-FFF2-40B4-BE49-F238E27FC236}">
                  <a16:creationId xmlns:a16="http://schemas.microsoft.com/office/drawing/2014/main" id="{0D3779D1-B6CF-91B5-DCD9-A57A69255CE9}"/>
                </a:ext>
              </a:extLst>
            </p:cNvPr>
            <p:cNvSpPr/>
            <p:nvPr/>
          </p:nvSpPr>
          <p:spPr>
            <a:xfrm>
              <a:off x="3064030" y="2200386"/>
              <a:ext cx="69595" cy="546397"/>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0" name="Google Shape;2363;p65">
              <a:extLst>
                <a:ext uri="{FF2B5EF4-FFF2-40B4-BE49-F238E27FC236}">
                  <a16:creationId xmlns:a16="http://schemas.microsoft.com/office/drawing/2014/main" id="{9036DA6E-1AC4-ED8F-583F-1512E6D049CB}"/>
                </a:ext>
              </a:extLst>
            </p:cNvPr>
            <p:cNvSpPr/>
            <p:nvPr/>
          </p:nvSpPr>
          <p:spPr>
            <a:xfrm>
              <a:off x="3232907" y="2548846"/>
              <a:ext cx="570383" cy="120556"/>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1" name="Google Shape;2364;p65">
              <a:extLst>
                <a:ext uri="{FF2B5EF4-FFF2-40B4-BE49-F238E27FC236}">
                  <a16:creationId xmlns:a16="http://schemas.microsoft.com/office/drawing/2014/main" id="{D54826DA-6D0C-F72C-BEC1-6D6B0F9A1B9F}"/>
                </a:ext>
              </a:extLst>
            </p:cNvPr>
            <p:cNvSpPr/>
            <p:nvPr/>
          </p:nvSpPr>
          <p:spPr>
            <a:xfrm>
              <a:off x="3416661" y="2696169"/>
              <a:ext cx="298054" cy="61182"/>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2" name="Google Shape;2413;p65">
              <a:extLst>
                <a:ext uri="{FF2B5EF4-FFF2-40B4-BE49-F238E27FC236}">
                  <a16:creationId xmlns:a16="http://schemas.microsoft.com/office/drawing/2014/main" id="{4819AE28-A9E1-C610-5EF3-D4E2483C775C}"/>
                </a:ext>
              </a:extLst>
            </p:cNvPr>
            <p:cNvSpPr/>
            <p:nvPr/>
          </p:nvSpPr>
          <p:spPr>
            <a:xfrm>
              <a:off x="3758516" y="2332623"/>
              <a:ext cx="873443" cy="64178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3" name="Google Shape;2414;p65">
              <a:extLst>
                <a:ext uri="{FF2B5EF4-FFF2-40B4-BE49-F238E27FC236}">
                  <a16:creationId xmlns:a16="http://schemas.microsoft.com/office/drawing/2014/main" id="{C24F75EA-7F73-C135-25FB-FC51DA4FBD55}"/>
                </a:ext>
              </a:extLst>
            </p:cNvPr>
            <p:cNvSpPr/>
            <p:nvPr/>
          </p:nvSpPr>
          <p:spPr>
            <a:xfrm>
              <a:off x="3882687" y="3650608"/>
              <a:ext cx="664798" cy="862736"/>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4" name="Google Shape;2415;p65">
              <a:extLst>
                <a:ext uri="{FF2B5EF4-FFF2-40B4-BE49-F238E27FC236}">
                  <a16:creationId xmlns:a16="http://schemas.microsoft.com/office/drawing/2014/main" id="{CED55420-117F-678F-A184-65E6D320CE43}"/>
                </a:ext>
              </a:extLst>
            </p:cNvPr>
            <p:cNvSpPr/>
            <p:nvPr/>
          </p:nvSpPr>
          <p:spPr>
            <a:xfrm>
              <a:off x="3857033" y="3660550"/>
              <a:ext cx="669734" cy="548900"/>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5" name="Google Shape;2416;p65">
              <a:extLst>
                <a:ext uri="{FF2B5EF4-FFF2-40B4-BE49-F238E27FC236}">
                  <a16:creationId xmlns:a16="http://schemas.microsoft.com/office/drawing/2014/main" id="{E7416E62-0918-5406-2631-924C7BA058B0}"/>
                </a:ext>
              </a:extLst>
            </p:cNvPr>
            <p:cNvSpPr/>
            <p:nvPr/>
          </p:nvSpPr>
          <p:spPr>
            <a:xfrm>
              <a:off x="3877751" y="3660550"/>
              <a:ext cx="624195" cy="157613"/>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6" name="Google Shape;2417;p65">
              <a:extLst>
                <a:ext uri="{FF2B5EF4-FFF2-40B4-BE49-F238E27FC236}">
                  <a16:creationId xmlns:a16="http://schemas.microsoft.com/office/drawing/2014/main" id="{9F559254-41AE-626C-806B-3D70310435C3}"/>
                </a:ext>
              </a:extLst>
            </p:cNvPr>
            <p:cNvSpPr/>
            <p:nvPr/>
          </p:nvSpPr>
          <p:spPr>
            <a:xfrm>
              <a:off x="4056569" y="3938720"/>
              <a:ext cx="257521" cy="9177"/>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7" name="Google Shape;2418;p65">
              <a:extLst>
                <a:ext uri="{FF2B5EF4-FFF2-40B4-BE49-F238E27FC236}">
                  <a16:creationId xmlns:a16="http://schemas.microsoft.com/office/drawing/2014/main" id="{7D7D2774-C100-9787-BE43-8EFE4DEE41E4}"/>
                </a:ext>
              </a:extLst>
            </p:cNvPr>
            <p:cNvSpPr/>
            <p:nvPr/>
          </p:nvSpPr>
          <p:spPr>
            <a:xfrm>
              <a:off x="4177404" y="3627456"/>
              <a:ext cx="10012" cy="256686"/>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8" name="Google Shape;2419;p65">
              <a:extLst>
                <a:ext uri="{FF2B5EF4-FFF2-40B4-BE49-F238E27FC236}">
                  <a16:creationId xmlns:a16="http://schemas.microsoft.com/office/drawing/2014/main" id="{420CA84E-43DE-C6CD-C624-84B911EFCC08}"/>
                </a:ext>
              </a:extLst>
            </p:cNvPr>
            <p:cNvSpPr/>
            <p:nvPr/>
          </p:nvSpPr>
          <p:spPr>
            <a:xfrm>
              <a:off x="4182340" y="3707758"/>
              <a:ext cx="43940" cy="163592"/>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9" name="Google Shape;2420;p65">
              <a:extLst>
                <a:ext uri="{FF2B5EF4-FFF2-40B4-BE49-F238E27FC236}">
                  <a16:creationId xmlns:a16="http://schemas.microsoft.com/office/drawing/2014/main" id="{DF19F7BC-1133-5B19-3DBF-21336FBBE11C}"/>
                </a:ext>
              </a:extLst>
            </p:cNvPr>
            <p:cNvSpPr/>
            <p:nvPr/>
          </p:nvSpPr>
          <p:spPr>
            <a:xfrm>
              <a:off x="3892629" y="3690377"/>
              <a:ext cx="77103" cy="129177"/>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0" name="Google Shape;2421;p65">
              <a:extLst>
                <a:ext uri="{FF2B5EF4-FFF2-40B4-BE49-F238E27FC236}">
                  <a16:creationId xmlns:a16="http://schemas.microsoft.com/office/drawing/2014/main" id="{2F3C3127-EDDF-6068-BB9C-B6056AEB2CF0}"/>
                </a:ext>
              </a:extLst>
            </p:cNvPr>
            <p:cNvSpPr/>
            <p:nvPr/>
          </p:nvSpPr>
          <p:spPr>
            <a:xfrm>
              <a:off x="4410035" y="3690377"/>
              <a:ext cx="77034" cy="129177"/>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1" name="Google Shape;2422;p65">
              <a:extLst>
                <a:ext uri="{FF2B5EF4-FFF2-40B4-BE49-F238E27FC236}">
                  <a16:creationId xmlns:a16="http://schemas.microsoft.com/office/drawing/2014/main" id="{CD43A622-2928-B30F-1DAE-2576F1F45F08}"/>
                </a:ext>
              </a:extLst>
            </p:cNvPr>
            <p:cNvSpPr/>
            <p:nvPr/>
          </p:nvSpPr>
          <p:spPr>
            <a:xfrm>
              <a:off x="3718817" y="3288035"/>
              <a:ext cx="280672" cy="735366"/>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2" name="Google Shape;2423;p65">
              <a:extLst>
                <a:ext uri="{FF2B5EF4-FFF2-40B4-BE49-F238E27FC236}">
                  <a16:creationId xmlns:a16="http://schemas.microsoft.com/office/drawing/2014/main" id="{3F206576-D74E-CAEA-6893-F91FC128AA39}"/>
                </a:ext>
              </a:extLst>
            </p:cNvPr>
            <p:cNvSpPr/>
            <p:nvPr/>
          </p:nvSpPr>
          <p:spPr>
            <a:xfrm>
              <a:off x="4382711" y="3292207"/>
              <a:ext cx="281507" cy="731194"/>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3" name="Google Shape;2424;p65">
              <a:extLst>
                <a:ext uri="{FF2B5EF4-FFF2-40B4-BE49-F238E27FC236}">
                  <a16:creationId xmlns:a16="http://schemas.microsoft.com/office/drawing/2014/main" id="{08D51967-A69A-2A91-372D-521E448CF839}"/>
                </a:ext>
              </a:extLst>
            </p:cNvPr>
            <p:cNvSpPr/>
            <p:nvPr/>
          </p:nvSpPr>
          <p:spPr>
            <a:xfrm>
              <a:off x="3722154" y="3012716"/>
              <a:ext cx="482643" cy="743917"/>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6" name="Google Shape;2425;p65">
              <a:extLst>
                <a:ext uri="{FF2B5EF4-FFF2-40B4-BE49-F238E27FC236}">
                  <a16:creationId xmlns:a16="http://schemas.microsoft.com/office/drawing/2014/main" id="{DF387F50-32D9-ABDD-12F8-53831938ED14}"/>
                </a:ext>
              </a:extLst>
            </p:cNvPr>
            <p:cNvSpPr/>
            <p:nvPr/>
          </p:nvSpPr>
          <p:spPr>
            <a:xfrm>
              <a:off x="3693162" y="3286714"/>
              <a:ext cx="216918" cy="95805"/>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7" name="Google Shape;2426;p65">
              <a:extLst>
                <a:ext uri="{FF2B5EF4-FFF2-40B4-BE49-F238E27FC236}">
                  <a16:creationId xmlns:a16="http://schemas.microsoft.com/office/drawing/2014/main" id="{2C273627-DE86-76DD-B6F4-C95D650E049E}"/>
                </a:ext>
              </a:extLst>
            </p:cNvPr>
            <p:cNvSpPr/>
            <p:nvPr/>
          </p:nvSpPr>
          <p:spPr>
            <a:xfrm>
              <a:off x="4167462" y="3012716"/>
              <a:ext cx="482643" cy="743917"/>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rgbClr val="E8DCF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8" name="Google Shape;2427;p65">
              <a:extLst>
                <a:ext uri="{FF2B5EF4-FFF2-40B4-BE49-F238E27FC236}">
                  <a16:creationId xmlns:a16="http://schemas.microsoft.com/office/drawing/2014/main" id="{35A0623E-D41E-BA8C-1435-593C9A6C93E9}"/>
                </a:ext>
              </a:extLst>
            </p:cNvPr>
            <p:cNvSpPr/>
            <p:nvPr/>
          </p:nvSpPr>
          <p:spPr>
            <a:xfrm>
              <a:off x="4011031" y="3014455"/>
              <a:ext cx="294716" cy="144542"/>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9" name="Google Shape;2428;p65">
              <a:extLst>
                <a:ext uri="{FF2B5EF4-FFF2-40B4-BE49-F238E27FC236}">
                  <a16:creationId xmlns:a16="http://schemas.microsoft.com/office/drawing/2014/main" id="{CD5D2F4C-3DA6-5B5F-EFF9-E4AAF1F46963}"/>
                </a:ext>
              </a:extLst>
            </p:cNvPr>
            <p:cNvSpPr/>
            <p:nvPr/>
          </p:nvSpPr>
          <p:spPr>
            <a:xfrm>
              <a:off x="4463013" y="3286714"/>
              <a:ext cx="216084" cy="95805"/>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rgbClr val="E874A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0" name="Google Shape;2429;p65">
              <a:extLst>
                <a:ext uri="{FF2B5EF4-FFF2-40B4-BE49-F238E27FC236}">
                  <a16:creationId xmlns:a16="http://schemas.microsoft.com/office/drawing/2014/main" id="{D4480CE0-9520-539A-E2C1-B3ACAC01EB5A}"/>
                </a:ext>
              </a:extLst>
            </p:cNvPr>
            <p:cNvSpPr/>
            <p:nvPr/>
          </p:nvSpPr>
          <p:spPr>
            <a:xfrm>
              <a:off x="4054067" y="2780642"/>
              <a:ext cx="205377" cy="337822"/>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1" name="Google Shape;2430;p65">
              <a:extLst>
                <a:ext uri="{FF2B5EF4-FFF2-40B4-BE49-F238E27FC236}">
                  <a16:creationId xmlns:a16="http://schemas.microsoft.com/office/drawing/2014/main" id="{40EFAC27-866E-1642-66BF-9622E00205C1}"/>
                </a:ext>
              </a:extLst>
            </p:cNvPr>
            <p:cNvSpPr/>
            <p:nvPr/>
          </p:nvSpPr>
          <p:spPr>
            <a:xfrm>
              <a:off x="4468783" y="2642357"/>
              <a:ext cx="252515" cy="253419"/>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2" name="Google Shape;2431;p65">
              <a:extLst>
                <a:ext uri="{FF2B5EF4-FFF2-40B4-BE49-F238E27FC236}">
                  <a16:creationId xmlns:a16="http://schemas.microsoft.com/office/drawing/2014/main" id="{A6C24FE6-1977-E808-FA98-4AB3260F5E58}"/>
                </a:ext>
              </a:extLst>
            </p:cNvPr>
            <p:cNvSpPr/>
            <p:nvPr/>
          </p:nvSpPr>
          <p:spPr>
            <a:xfrm>
              <a:off x="4483662" y="2726830"/>
              <a:ext cx="217822" cy="67717"/>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3" name="Google Shape;2432;p65">
              <a:extLst>
                <a:ext uri="{FF2B5EF4-FFF2-40B4-BE49-F238E27FC236}">
                  <a16:creationId xmlns:a16="http://schemas.microsoft.com/office/drawing/2014/main" id="{ED7E6051-CF46-C198-7593-F29E342E8881}"/>
                </a:ext>
              </a:extLst>
            </p:cNvPr>
            <p:cNvSpPr/>
            <p:nvPr/>
          </p:nvSpPr>
          <p:spPr>
            <a:xfrm>
              <a:off x="4442294" y="2764095"/>
              <a:ext cx="168946" cy="53951"/>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4" name="Google Shape;2433;p65">
              <a:extLst>
                <a:ext uri="{FF2B5EF4-FFF2-40B4-BE49-F238E27FC236}">
                  <a16:creationId xmlns:a16="http://schemas.microsoft.com/office/drawing/2014/main" id="{A99F2FE7-238F-38AE-F1D3-7E0614D6B1E7}"/>
                </a:ext>
              </a:extLst>
            </p:cNvPr>
            <p:cNvSpPr/>
            <p:nvPr/>
          </p:nvSpPr>
          <p:spPr>
            <a:xfrm>
              <a:off x="3603753" y="2471047"/>
              <a:ext cx="286513" cy="253349"/>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5" name="Google Shape;2434;p65">
              <a:extLst>
                <a:ext uri="{FF2B5EF4-FFF2-40B4-BE49-F238E27FC236}">
                  <a16:creationId xmlns:a16="http://schemas.microsoft.com/office/drawing/2014/main" id="{3A5DEE38-5894-AF48-C197-507C07AC8E17}"/>
                </a:ext>
              </a:extLst>
            </p:cNvPr>
            <p:cNvSpPr/>
            <p:nvPr/>
          </p:nvSpPr>
          <p:spPr>
            <a:xfrm>
              <a:off x="3641018" y="2554338"/>
              <a:ext cx="211982" cy="82387"/>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6" name="Google Shape;2435;p65">
              <a:extLst>
                <a:ext uri="{FF2B5EF4-FFF2-40B4-BE49-F238E27FC236}">
                  <a16:creationId xmlns:a16="http://schemas.microsoft.com/office/drawing/2014/main" id="{58C29EBB-4AA7-C151-2B4C-7606DAF0198A}"/>
                </a:ext>
              </a:extLst>
            </p:cNvPr>
            <p:cNvSpPr/>
            <p:nvPr/>
          </p:nvSpPr>
          <p:spPr>
            <a:xfrm>
              <a:off x="3713046" y="2616076"/>
              <a:ext cx="164774" cy="65840"/>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7" name="Google Shape;2436;p65">
              <a:extLst>
                <a:ext uri="{FF2B5EF4-FFF2-40B4-BE49-F238E27FC236}">
                  <a16:creationId xmlns:a16="http://schemas.microsoft.com/office/drawing/2014/main" id="{7E9DD245-0737-1699-9F43-2B72D1C74741}"/>
                </a:ext>
              </a:extLst>
            </p:cNvPr>
            <p:cNvSpPr/>
            <p:nvPr/>
          </p:nvSpPr>
          <p:spPr>
            <a:xfrm>
              <a:off x="3758516" y="2127524"/>
              <a:ext cx="839445" cy="842017"/>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8" name="Google Shape;2437;p65">
              <a:extLst>
                <a:ext uri="{FF2B5EF4-FFF2-40B4-BE49-F238E27FC236}">
                  <a16:creationId xmlns:a16="http://schemas.microsoft.com/office/drawing/2014/main" id="{E0D6D024-E44E-177A-57F8-5336CC4A848E}"/>
                </a:ext>
              </a:extLst>
            </p:cNvPr>
            <p:cNvSpPr/>
            <p:nvPr/>
          </p:nvSpPr>
          <p:spPr>
            <a:xfrm>
              <a:off x="4273418" y="2602658"/>
              <a:ext cx="72097" cy="71263"/>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9" name="Google Shape;2438;p65">
              <a:extLst>
                <a:ext uri="{FF2B5EF4-FFF2-40B4-BE49-F238E27FC236}">
                  <a16:creationId xmlns:a16="http://schemas.microsoft.com/office/drawing/2014/main" id="{D52013D0-DE02-CB91-537D-7F9DF4D62556}"/>
                </a:ext>
              </a:extLst>
            </p:cNvPr>
            <p:cNvSpPr/>
            <p:nvPr/>
          </p:nvSpPr>
          <p:spPr>
            <a:xfrm>
              <a:off x="3934066" y="2526945"/>
              <a:ext cx="79537" cy="70498"/>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0" name="Google Shape;2439;p65">
              <a:extLst>
                <a:ext uri="{FF2B5EF4-FFF2-40B4-BE49-F238E27FC236}">
                  <a16:creationId xmlns:a16="http://schemas.microsoft.com/office/drawing/2014/main" id="{4892DC23-5A2E-2D29-D30F-F55232E68FA0}"/>
                </a:ext>
              </a:extLst>
            </p:cNvPr>
            <p:cNvSpPr/>
            <p:nvPr/>
          </p:nvSpPr>
          <p:spPr>
            <a:xfrm>
              <a:off x="4483662" y="2094430"/>
              <a:ext cx="94484" cy="155666"/>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1" name="Google Shape;2440;p65">
              <a:extLst>
                <a:ext uri="{FF2B5EF4-FFF2-40B4-BE49-F238E27FC236}">
                  <a16:creationId xmlns:a16="http://schemas.microsoft.com/office/drawing/2014/main" id="{E4978A7B-87A7-C6E8-CA7E-47D3B4C1768E}"/>
                </a:ext>
              </a:extLst>
            </p:cNvPr>
            <p:cNvSpPr/>
            <p:nvPr/>
          </p:nvSpPr>
          <p:spPr>
            <a:xfrm>
              <a:off x="4279258" y="2455335"/>
              <a:ext cx="200441" cy="14044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2" name="Google Shape;2441;p65">
              <a:extLst>
                <a:ext uri="{FF2B5EF4-FFF2-40B4-BE49-F238E27FC236}">
                  <a16:creationId xmlns:a16="http://schemas.microsoft.com/office/drawing/2014/main" id="{2435C16A-558C-EDBC-83EC-8AC23A0A1582}"/>
                </a:ext>
              </a:extLst>
            </p:cNvPr>
            <p:cNvSpPr/>
            <p:nvPr/>
          </p:nvSpPr>
          <p:spPr>
            <a:xfrm>
              <a:off x="3848968" y="2380526"/>
              <a:ext cx="247370" cy="85655"/>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3" name="Google Shape;2442;p65">
              <a:extLst>
                <a:ext uri="{FF2B5EF4-FFF2-40B4-BE49-F238E27FC236}">
                  <a16:creationId xmlns:a16="http://schemas.microsoft.com/office/drawing/2014/main" id="{75D919AF-A4AA-A264-1350-26919D4C2877}"/>
                </a:ext>
              </a:extLst>
            </p:cNvPr>
            <p:cNvSpPr/>
            <p:nvPr/>
          </p:nvSpPr>
          <p:spPr>
            <a:xfrm>
              <a:off x="4047462" y="2629634"/>
              <a:ext cx="92746" cy="93928"/>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4" name="Google Shape;2443;p65">
              <a:extLst>
                <a:ext uri="{FF2B5EF4-FFF2-40B4-BE49-F238E27FC236}">
                  <a16:creationId xmlns:a16="http://schemas.microsoft.com/office/drawing/2014/main" id="{BDC95776-D96C-E5A2-AA13-FF94A81AC5DE}"/>
                </a:ext>
              </a:extLst>
            </p:cNvPr>
            <p:cNvSpPr/>
            <p:nvPr/>
          </p:nvSpPr>
          <p:spPr>
            <a:xfrm>
              <a:off x="4058238" y="2514917"/>
              <a:ext cx="119235" cy="210313"/>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5" name="Google Shape;2444;p65">
              <a:extLst>
                <a:ext uri="{FF2B5EF4-FFF2-40B4-BE49-F238E27FC236}">
                  <a16:creationId xmlns:a16="http://schemas.microsoft.com/office/drawing/2014/main" id="{477AA79A-A458-E725-6572-D5B5E2A5DB99}"/>
                </a:ext>
              </a:extLst>
            </p:cNvPr>
            <p:cNvSpPr/>
            <p:nvPr/>
          </p:nvSpPr>
          <p:spPr>
            <a:xfrm>
              <a:off x="4132699" y="2815613"/>
              <a:ext cx="53882" cy="22596"/>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6" name="Google Shape;2445;p65">
              <a:extLst>
                <a:ext uri="{FF2B5EF4-FFF2-40B4-BE49-F238E27FC236}">
                  <a16:creationId xmlns:a16="http://schemas.microsoft.com/office/drawing/2014/main" id="{E42A8898-088C-9B62-D659-A90FAB085D24}"/>
                </a:ext>
              </a:extLst>
            </p:cNvPr>
            <p:cNvSpPr/>
            <p:nvPr/>
          </p:nvSpPr>
          <p:spPr>
            <a:xfrm>
              <a:off x="4072282" y="2741638"/>
              <a:ext cx="125910" cy="80788"/>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rgbClr val="CC462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7" name="Google Shape;2446;p65">
              <a:extLst>
                <a:ext uri="{FF2B5EF4-FFF2-40B4-BE49-F238E27FC236}">
                  <a16:creationId xmlns:a16="http://schemas.microsoft.com/office/drawing/2014/main" id="{859270BA-9CDC-5EFB-8F6C-2AA0FA996F4F}"/>
                </a:ext>
              </a:extLst>
            </p:cNvPr>
            <p:cNvSpPr/>
            <p:nvPr/>
          </p:nvSpPr>
          <p:spPr>
            <a:xfrm>
              <a:off x="378006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8" name="Google Shape;2447;p65">
              <a:extLst>
                <a:ext uri="{FF2B5EF4-FFF2-40B4-BE49-F238E27FC236}">
                  <a16:creationId xmlns:a16="http://schemas.microsoft.com/office/drawing/2014/main" id="{48A2492A-E630-5DA5-2AAE-DABF3145B639}"/>
                </a:ext>
              </a:extLst>
            </p:cNvPr>
            <p:cNvSpPr/>
            <p:nvPr/>
          </p:nvSpPr>
          <p:spPr>
            <a:xfrm>
              <a:off x="3867790" y="4404398"/>
              <a:ext cx="266628" cy="174021"/>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9" name="Google Shape;2448;p65">
              <a:extLst>
                <a:ext uri="{FF2B5EF4-FFF2-40B4-BE49-F238E27FC236}">
                  <a16:creationId xmlns:a16="http://schemas.microsoft.com/office/drawing/2014/main" id="{6E9905E5-F810-E20A-2CFF-30D47F8985CB}"/>
                </a:ext>
              </a:extLst>
            </p:cNvPr>
            <p:cNvSpPr/>
            <p:nvPr/>
          </p:nvSpPr>
          <p:spPr>
            <a:xfrm>
              <a:off x="3793556" y="4562011"/>
              <a:ext cx="339212" cy="42063"/>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0" name="Google Shape;2449;p65">
              <a:extLst>
                <a:ext uri="{FF2B5EF4-FFF2-40B4-BE49-F238E27FC236}">
                  <a16:creationId xmlns:a16="http://schemas.microsoft.com/office/drawing/2014/main" id="{1794C709-57D6-A97B-5036-8E0971C83860}"/>
                </a:ext>
              </a:extLst>
            </p:cNvPr>
            <p:cNvSpPr/>
            <p:nvPr/>
          </p:nvSpPr>
          <p:spPr>
            <a:xfrm>
              <a:off x="4045793" y="4485047"/>
              <a:ext cx="48042" cy="48042"/>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1" name="Google Shape;2450;p65">
              <a:extLst>
                <a:ext uri="{FF2B5EF4-FFF2-40B4-BE49-F238E27FC236}">
                  <a16:creationId xmlns:a16="http://schemas.microsoft.com/office/drawing/2014/main" id="{9CF222E0-888F-4033-0A64-6ACCF815D18D}"/>
                </a:ext>
              </a:extLst>
            </p:cNvPr>
            <p:cNvSpPr/>
            <p:nvPr/>
          </p:nvSpPr>
          <p:spPr>
            <a:xfrm>
              <a:off x="3897635"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2" name="Google Shape;2451;p65">
              <a:extLst>
                <a:ext uri="{FF2B5EF4-FFF2-40B4-BE49-F238E27FC236}">
                  <a16:creationId xmlns:a16="http://schemas.microsoft.com/office/drawing/2014/main" id="{7FB54C21-EB41-91BD-FF6A-00E786ACAFEC}"/>
                </a:ext>
              </a:extLst>
            </p:cNvPr>
            <p:cNvSpPr/>
            <p:nvPr/>
          </p:nvSpPr>
          <p:spPr>
            <a:xfrm>
              <a:off x="3860370" y="4396472"/>
              <a:ext cx="135852" cy="80371"/>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3" name="Google Shape;2452;p65">
              <a:extLst>
                <a:ext uri="{FF2B5EF4-FFF2-40B4-BE49-F238E27FC236}">
                  <a16:creationId xmlns:a16="http://schemas.microsoft.com/office/drawing/2014/main" id="{C049217B-FC6B-8E58-A450-161FB3273A1D}"/>
                </a:ext>
              </a:extLst>
            </p:cNvPr>
            <p:cNvSpPr/>
            <p:nvPr/>
          </p:nvSpPr>
          <p:spPr>
            <a:xfrm>
              <a:off x="4166628" y="4489149"/>
              <a:ext cx="104357" cy="86976"/>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4" name="Google Shape;2453;p65">
              <a:extLst>
                <a:ext uri="{FF2B5EF4-FFF2-40B4-BE49-F238E27FC236}">
                  <a16:creationId xmlns:a16="http://schemas.microsoft.com/office/drawing/2014/main" id="{5761BED7-114A-0E0D-68C9-5494FC513636}"/>
                </a:ext>
              </a:extLst>
            </p:cNvPr>
            <p:cNvSpPr/>
            <p:nvPr/>
          </p:nvSpPr>
          <p:spPr>
            <a:xfrm>
              <a:off x="4252769" y="4404398"/>
              <a:ext cx="266559" cy="174021"/>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5" name="Google Shape;2454;p65">
              <a:extLst>
                <a:ext uri="{FF2B5EF4-FFF2-40B4-BE49-F238E27FC236}">
                  <a16:creationId xmlns:a16="http://schemas.microsoft.com/office/drawing/2014/main" id="{CE513705-05CF-D78B-2723-BACEC43214EE}"/>
                </a:ext>
              </a:extLst>
            </p:cNvPr>
            <p:cNvSpPr/>
            <p:nvPr/>
          </p:nvSpPr>
          <p:spPr>
            <a:xfrm>
              <a:off x="4438957" y="4485047"/>
              <a:ext cx="48111" cy="48042"/>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6" name="Google Shape;2455;p65">
              <a:extLst>
                <a:ext uri="{FF2B5EF4-FFF2-40B4-BE49-F238E27FC236}">
                  <a16:creationId xmlns:a16="http://schemas.microsoft.com/office/drawing/2014/main" id="{664A0CA0-CDBF-01CB-085D-C3B7B32B7851}"/>
                </a:ext>
              </a:extLst>
            </p:cNvPr>
            <p:cNvSpPr/>
            <p:nvPr/>
          </p:nvSpPr>
          <p:spPr>
            <a:xfrm>
              <a:off x="4180115" y="4562011"/>
              <a:ext cx="339212" cy="42063"/>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7" name="Google Shape;2456;p65">
              <a:extLst>
                <a:ext uri="{FF2B5EF4-FFF2-40B4-BE49-F238E27FC236}">
                  <a16:creationId xmlns:a16="http://schemas.microsoft.com/office/drawing/2014/main" id="{34F79E42-4C97-04C4-5FF6-AED7B676892B}"/>
                </a:ext>
              </a:extLst>
            </p:cNvPr>
            <p:cNvSpPr/>
            <p:nvPr/>
          </p:nvSpPr>
          <p:spPr>
            <a:xfrm>
              <a:off x="4284194" y="4479207"/>
              <a:ext cx="92746" cy="15017"/>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8" name="Google Shape;2457;p65">
              <a:extLst>
                <a:ext uri="{FF2B5EF4-FFF2-40B4-BE49-F238E27FC236}">
                  <a16:creationId xmlns:a16="http://schemas.microsoft.com/office/drawing/2014/main" id="{E405CC3D-FD6D-9496-BD5B-23D18D31C207}"/>
                </a:ext>
              </a:extLst>
            </p:cNvPr>
            <p:cNvSpPr/>
            <p:nvPr/>
          </p:nvSpPr>
          <p:spPr>
            <a:xfrm>
              <a:off x="4246929" y="4396472"/>
              <a:ext cx="135852" cy="80371"/>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9" name="Google Shape;2458;p65">
              <a:extLst>
                <a:ext uri="{FF2B5EF4-FFF2-40B4-BE49-F238E27FC236}">
                  <a16:creationId xmlns:a16="http://schemas.microsoft.com/office/drawing/2014/main" id="{E2D330DA-1777-FA76-D0BA-4060CC638828}"/>
                </a:ext>
              </a:extLst>
            </p:cNvPr>
            <p:cNvSpPr/>
            <p:nvPr/>
          </p:nvSpPr>
          <p:spPr>
            <a:xfrm>
              <a:off x="3723753" y="2001753"/>
              <a:ext cx="983501" cy="653952"/>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rgbClr val="43324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0" name="Google Shape;2496;p65">
              <a:extLst>
                <a:ext uri="{FF2B5EF4-FFF2-40B4-BE49-F238E27FC236}">
                  <a16:creationId xmlns:a16="http://schemas.microsoft.com/office/drawing/2014/main" id="{F80DF6E9-7AEB-3038-89B3-414C537EBC0A}"/>
                </a:ext>
              </a:extLst>
            </p:cNvPr>
            <p:cNvSpPr/>
            <p:nvPr/>
          </p:nvSpPr>
          <p:spPr>
            <a:xfrm>
              <a:off x="2933254" y="3078487"/>
              <a:ext cx="175551" cy="79398"/>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1" name="Google Shape;2497;p65">
              <a:extLst>
                <a:ext uri="{FF2B5EF4-FFF2-40B4-BE49-F238E27FC236}">
                  <a16:creationId xmlns:a16="http://schemas.microsoft.com/office/drawing/2014/main" id="{DC7FE5FF-5710-4B29-62BB-1D2C9DAD80F7}"/>
                </a:ext>
              </a:extLst>
            </p:cNvPr>
            <p:cNvSpPr/>
            <p:nvPr/>
          </p:nvSpPr>
          <p:spPr>
            <a:xfrm>
              <a:off x="2915873" y="3134733"/>
              <a:ext cx="136617" cy="62712"/>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2" name="Google Shape;2519;p65">
              <a:extLst>
                <a:ext uri="{FF2B5EF4-FFF2-40B4-BE49-F238E27FC236}">
                  <a16:creationId xmlns:a16="http://schemas.microsoft.com/office/drawing/2014/main" id="{E9F761E1-4B09-59AA-5933-0D68011FFD87}"/>
                </a:ext>
              </a:extLst>
            </p:cNvPr>
            <p:cNvSpPr/>
            <p:nvPr/>
          </p:nvSpPr>
          <p:spPr>
            <a:xfrm>
              <a:off x="4272584" y="2968151"/>
              <a:ext cx="269966" cy="238401"/>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F6BA8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3" name="Google Shape;2534;p65">
              <a:extLst>
                <a:ext uri="{FF2B5EF4-FFF2-40B4-BE49-F238E27FC236}">
                  <a16:creationId xmlns:a16="http://schemas.microsoft.com/office/drawing/2014/main" id="{E22449D7-0883-67B7-19BD-2791B2E91379}"/>
                </a:ext>
              </a:extLst>
            </p:cNvPr>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4" name="Google Shape;2535;p65">
              <a:extLst>
                <a:ext uri="{FF2B5EF4-FFF2-40B4-BE49-F238E27FC236}">
                  <a16:creationId xmlns:a16="http://schemas.microsoft.com/office/drawing/2014/main" id="{D0941FBE-367D-8134-D96B-7FFA631C2313}"/>
                </a:ext>
              </a:extLst>
            </p:cNvPr>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5" name="Google Shape;2536;p65">
              <a:extLst>
                <a:ext uri="{FF2B5EF4-FFF2-40B4-BE49-F238E27FC236}">
                  <a16:creationId xmlns:a16="http://schemas.microsoft.com/office/drawing/2014/main" id="{193C0C7F-8956-44FD-DD98-98DAD6D47B08}"/>
                </a:ext>
              </a:extLst>
            </p:cNvPr>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rgbClr val="4557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6" name="Google Shape;2537;p65">
              <a:extLst>
                <a:ext uri="{FF2B5EF4-FFF2-40B4-BE49-F238E27FC236}">
                  <a16:creationId xmlns:a16="http://schemas.microsoft.com/office/drawing/2014/main" id="{8242B88A-29B8-7BFE-0140-21F8784B8BCD}"/>
                </a:ext>
              </a:extLst>
            </p:cNvPr>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7" name="Google Shape;2538;p65">
              <a:extLst>
                <a:ext uri="{FF2B5EF4-FFF2-40B4-BE49-F238E27FC236}">
                  <a16:creationId xmlns:a16="http://schemas.microsoft.com/office/drawing/2014/main" id="{33ECB6C4-8135-B963-BAAA-928AD13AFD77}"/>
                </a:ext>
              </a:extLst>
            </p:cNvPr>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rgbClr val="FF603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549"/>
                                        </p:tgtEl>
                                        <p:attrNameLst>
                                          <p:attrName>style.visibility</p:attrName>
                                        </p:attrNameLst>
                                      </p:cBhvr>
                                      <p:to>
                                        <p:strVal val="visible"/>
                                      </p:to>
                                    </p:set>
                                    <p:anim calcmode="lin" valueType="num">
                                      <p:cBhvr additive="base">
                                        <p:cTn id="7" dur="500" fill="hold"/>
                                        <p:tgtEl>
                                          <p:spTgt spid="12549"/>
                                        </p:tgtEl>
                                        <p:attrNameLst>
                                          <p:attrName>ppt_x</p:attrName>
                                        </p:attrNameLst>
                                      </p:cBhvr>
                                      <p:tavLst>
                                        <p:tav tm="0">
                                          <p:val>
                                            <p:strVal val="#ppt_x"/>
                                          </p:val>
                                        </p:tav>
                                        <p:tav tm="100000">
                                          <p:val>
                                            <p:strVal val="#ppt_x"/>
                                          </p:val>
                                        </p:tav>
                                      </p:tavLst>
                                    </p:anim>
                                    <p:anim calcmode="lin" valueType="num">
                                      <p:cBhvr additive="base">
                                        <p:cTn id="8" dur="500" fill="hold"/>
                                        <p:tgtEl>
                                          <p:spTgt spid="1254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547"/>
                                        </p:tgtEl>
                                        <p:attrNameLst>
                                          <p:attrName>style.visibility</p:attrName>
                                        </p:attrNameLst>
                                      </p:cBhvr>
                                      <p:to>
                                        <p:strVal val="visible"/>
                                      </p:to>
                                    </p:set>
                                    <p:anim calcmode="lin" valueType="num">
                                      <p:cBhvr additive="base">
                                        <p:cTn id="11" dur="500" fill="hold"/>
                                        <p:tgtEl>
                                          <p:spTgt spid="12547"/>
                                        </p:tgtEl>
                                        <p:attrNameLst>
                                          <p:attrName>ppt_x</p:attrName>
                                        </p:attrNameLst>
                                      </p:cBhvr>
                                      <p:tavLst>
                                        <p:tav tm="0">
                                          <p:val>
                                            <p:strVal val="#ppt_x"/>
                                          </p:val>
                                        </p:tav>
                                        <p:tav tm="100000">
                                          <p:val>
                                            <p:strVal val="#ppt_x"/>
                                          </p:val>
                                        </p:tav>
                                      </p:tavLst>
                                    </p:anim>
                                    <p:anim calcmode="lin" valueType="num">
                                      <p:cBhvr additive="base">
                                        <p:cTn id="12" dur="500" fill="hold"/>
                                        <p:tgtEl>
                                          <p:spTgt spid="125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7" grpId="0"/>
      <p:bldP spid="12549"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3625211" y="838653"/>
            <a:ext cx="5518789" cy="2062103"/>
          </a:xfrm>
          <a:prstGeom prst="rect">
            <a:avLst/>
          </a:prstGeom>
        </p:spPr>
        <p:txBody>
          <a:bodyPr wrap="square">
            <a:spAutoFit/>
          </a:bodyPr>
          <a:lstStyle/>
          <a:p>
            <a:r>
              <a:rPr lang="en-US" sz="1600">
                <a:latin typeface="Times New Roman" panose="02020603050405020304" pitchFamily="18" charset="0"/>
                <a:cs typeface="Times New Roman" panose="02020603050405020304" pitchFamily="18" charset="0"/>
              </a:rPr>
              <a:t>A. Thanh đã nhớ đến đến câu chuyện của tuổi thơ ngày mà Thanh thường hay chơi dưới gốc nhặt hoa</a:t>
            </a:r>
          </a:p>
          <a:p>
            <a:r>
              <a:rPr lang="en-US" sz="1600">
                <a:latin typeface="Times New Roman" panose="02020603050405020304" pitchFamily="18" charset="0"/>
                <a:cs typeface="Times New Roman" panose="02020603050405020304" pitchFamily="18" charset="0"/>
              </a:rPr>
              <a:t>B.</a:t>
            </a:r>
            <a:r>
              <a:rPr lang="vi-VN" sz="1600">
                <a:latin typeface="Times New Roman" panose="02020603050405020304" pitchFamily="18" charset="0"/>
                <a:cs typeface="Times New Roman" panose="02020603050405020304" pitchFamily="18" charset="0"/>
              </a:rPr>
              <a:t> Hồi bé Thanh trèo lên cây hái hoa cho bà ướp trà, do bất cẩn nên Thanh bị té xuống đất</a:t>
            </a:r>
            <a:endParaRPr lang="en-US" sz="1600">
              <a:latin typeface="Times New Roman" panose="02020603050405020304" pitchFamily="18" charset="0"/>
              <a:cs typeface="Times New Roman" panose="02020603050405020304" pitchFamily="18" charset="0"/>
            </a:endParaRPr>
          </a:p>
          <a:p>
            <a:r>
              <a:rPr lang="en-US" sz="1600">
                <a:latin typeface="Times New Roman" panose="02020603050405020304" pitchFamily="18" charset="0"/>
                <a:cs typeface="Times New Roman" panose="02020603050405020304" pitchFamily="18" charset="0"/>
              </a:rPr>
              <a:t>C. Thanh</a:t>
            </a:r>
            <a:r>
              <a:rPr lang="vi-VN" sz="1600">
                <a:latin typeface="Times New Roman" panose="02020603050405020304" pitchFamily="18" charset="0"/>
                <a:cs typeface="Times New Roman" panose="02020603050405020304" pitchFamily="18" charset="0"/>
              </a:rPr>
              <a:t> và con mèo thường ra nằm ở chiếc chõng dưới gốc cây hoàng lan vào mỗi trưa hè</a:t>
            </a:r>
            <a:endParaRPr lang="en-US" sz="1600">
              <a:latin typeface="Times New Roman" panose="02020603050405020304" pitchFamily="18" charset="0"/>
              <a:cs typeface="Times New Roman" panose="02020603050405020304" pitchFamily="18" charset="0"/>
            </a:endParaRPr>
          </a:p>
          <a:p>
            <a:r>
              <a:rPr lang="en-US" sz="1600">
                <a:latin typeface="Times New Roman" panose="02020603050405020304" pitchFamily="18" charset="0"/>
                <a:cs typeface="Times New Roman" panose="02020603050405020304" pitchFamily="18" charset="0"/>
              </a:rPr>
              <a:t>D. Đêm</a:t>
            </a:r>
            <a:r>
              <a:rPr lang="vi-VN" sz="1600">
                <a:latin typeface="Times New Roman" panose="02020603050405020304" pitchFamily="18" charset="0"/>
                <a:cs typeface="Times New Roman" panose="02020603050405020304" pitchFamily="18" charset="0"/>
              </a:rPr>
              <a:t> nào Thanh và Bà cũng ngồi nói chuyện dưới gốc hoàng lan tới khuya</a:t>
            </a:r>
            <a:endParaRPr lang="en-US" sz="1600">
              <a:latin typeface="Times New Roman" panose="02020603050405020304" pitchFamily="18" charset="0"/>
              <a:cs typeface="Times New Roman" panose="02020603050405020304" pitchFamily="18" charset="0"/>
            </a:endParaRP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6255552" cy="85596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solidFill>
                <a:latin typeface="Times New Roman" panose="02020603050405020304" pitchFamily="18" charset="0"/>
                <a:cs typeface="Times New Roman" panose="02020603050405020304" pitchFamily="18" charset="0"/>
              </a:rPr>
              <a:t>Câu 3</a:t>
            </a:r>
            <a:r>
              <a:rPr lang="vi-VN" sz="2400" b="1" i="1">
                <a:solidFill>
                  <a:schemeClr val="tx1"/>
                </a:solidFill>
                <a:latin typeface="Times New Roman" panose="02020603050405020304" pitchFamily="18" charset="0"/>
                <a:cs typeface="Times New Roman" panose="02020603050405020304" pitchFamily="18" charset="0"/>
              </a:rPr>
              <a:t>: Cây hoàng lan gợi đến kí ức nào của nhân vật Thanh</a:t>
            </a:r>
            <a:endParaRPr lang="en-US" sz="2400" b="1" i="1">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Tree>
    <p:extLst>
      <p:ext uri="{BB962C8B-B14F-4D97-AF65-F5344CB8AC3E}">
        <p14:creationId xmlns:p14="http://schemas.microsoft.com/office/powerpoint/2010/main" val="372847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65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315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par>
                          <p:cTn id="20" fill="hold">
                            <p:stCondLst>
                              <p:cond delay="3650"/>
                            </p:stCondLst>
                            <p:childTnLst>
                              <p:par>
                                <p:cTn id="21" presetID="10" presetClass="entr" presetSubtype="0" fill="hold" nodeType="afterEffect">
                                  <p:stCondLst>
                                    <p:cond delay="0"/>
                                  </p:stCondLst>
                                  <p:childTnLst>
                                    <p:set>
                                      <p:cBhvr>
                                        <p:cTn id="22" dur="1" fill="hold">
                                          <p:stCondLst>
                                            <p:cond delay="0"/>
                                          </p:stCondLst>
                                        </p:cTn>
                                        <p:tgtEl>
                                          <p:spTgt spid="35">
                                            <p:txEl>
                                              <p:pRg st="2" end="2"/>
                                            </p:txEl>
                                          </p:spTgt>
                                        </p:tgtEl>
                                        <p:attrNameLst>
                                          <p:attrName>style.visibility</p:attrName>
                                        </p:attrNameLst>
                                      </p:cBhvr>
                                      <p:to>
                                        <p:strVal val="visible"/>
                                      </p:to>
                                    </p:set>
                                    <p:animEffect transition="in" filter="fade">
                                      <p:cBhvr>
                                        <p:cTn id="23" dur="500"/>
                                        <p:tgtEl>
                                          <p:spTgt spid="35">
                                            <p:txEl>
                                              <p:pRg st="2" end="2"/>
                                            </p:txEl>
                                          </p:spTgt>
                                        </p:tgtEl>
                                      </p:cBhvr>
                                    </p:animEffect>
                                  </p:childTnLst>
                                </p:cTn>
                              </p:par>
                            </p:childTnLst>
                          </p:cTn>
                        </p:par>
                        <p:par>
                          <p:cTn id="24" fill="hold">
                            <p:stCondLst>
                              <p:cond delay="4150"/>
                            </p:stCondLst>
                            <p:childTnLst>
                              <p:par>
                                <p:cTn id="25" presetID="10" presetClass="entr" presetSubtype="0" fill="hold" nodeType="afterEffect">
                                  <p:stCondLst>
                                    <p:cond delay="0"/>
                                  </p:stCondLst>
                                  <p:childTnLst>
                                    <p:set>
                                      <p:cBhvr>
                                        <p:cTn id="26" dur="1" fill="hold">
                                          <p:stCondLst>
                                            <p:cond delay="0"/>
                                          </p:stCondLst>
                                        </p:cTn>
                                        <p:tgtEl>
                                          <p:spTgt spid="35">
                                            <p:txEl>
                                              <p:pRg st="3" end="3"/>
                                            </p:txEl>
                                          </p:spTgt>
                                        </p:tgtEl>
                                        <p:attrNameLst>
                                          <p:attrName>style.visibility</p:attrName>
                                        </p:attrNameLst>
                                      </p:cBhvr>
                                      <p:to>
                                        <p:strVal val="visible"/>
                                      </p:to>
                                    </p:set>
                                    <p:animEffect transition="in" filter="fade">
                                      <p:cBhvr>
                                        <p:cTn id="27" dur="500"/>
                                        <p:tgtEl>
                                          <p:spTgt spid="3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65914" y="49434"/>
            <a:ext cx="5981252" cy="823898"/>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a:solidFill>
                  <a:schemeClr val="tx1"/>
                </a:solidFill>
                <a:latin typeface="Times New Roman" panose="02020603050405020304" pitchFamily="18" charset="0"/>
                <a:cs typeface="Times New Roman" panose="02020603050405020304" pitchFamily="18" charset="0"/>
              </a:rPr>
              <a:t>Câu 4:</a:t>
            </a:r>
            <a:r>
              <a:rPr lang="vi-VN" sz="2800" b="1" i="1">
                <a:solidFill>
                  <a:schemeClr val="tx1"/>
                </a:solidFill>
                <a:latin typeface="Times New Roman" panose="02020603050405020304" pitchFamily="18" charset="0"/>
                <a:cs typeface="Times New Roman" panose="02020603050405020304" pitchFamily="18" charset="0"/>
              </a:rPr>
              <a:t> Điểm nhìn của tác phẩm có đặc điểm:</a:t>
            </a:r>
            <a:endParaRPr lang="en-US" sz="2800" b="1" i="1">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145423" y="1027669"/>
            <a:ext cx="5291417" cy="1754326"/>
          </a:xfrm>
          <a:prstGeom prst="rect">
            <a:avLst/>
          </a:prstGeom>
        </p:spPr>
        <p:txBody>
          <a:bodyPr wrap="square">
            <a:spAutoFit/>
          </a:bodyPr>
          <a:lstStyle/>
          <a:p>
            <a:r>
              <a:rPr lang="vi-VN" sz="2000">
                <a:latin typeface="+mj-lt"/>
              </a:rPr>
              <a:t>A. Là điểm nhìn của người kể chuyện</a:t>
            </a:r>
            <a:endParaRPr lang="en-US" sz="2000">
              <a:latin typeface="+mj-lt"/>
            </a:endParaRPr>
          </a:p>
          <a:p>
            <a:r>
              <a:rPr lang="vi-VN" sz="2000">
                <a:latin typeface="+mj-lt"/>
              </a:rPr>
              <a:t>B. Là điểm nhìn của nhân vật Thanh</a:t>
            </a:r>
            <a:endParaRPr lang="en-US" sz="2000">
              <a:latin typeface="+mj-lt"/>
            </a:endParaRPr>
          </a:p>
          <a:p>
            <a:r>
              <a:rPr lang="vi-VN" sz="2000">
                <a:latin typeface="+mj-lt"/>
              </a:rPr>
              <a:t>C. Có sự linh hoạt điểm nhìn</a:t>
            </a:r>
            <a:endParaRPr lang="en-US" sz="2000">
              <a:latin typeface="+mj-lt"/>
            </a:endParaRPr>
          </a:p>
          <a:p>
            <a:r>
              <a:rPr lang="vi-VN" sz="2000">
                <a:latin typeface="+mj-lt"/>
              </a:rPr>
              <a:t>D. Là điểm nhìn bên ngoài tác phẩm</a:t>
            </a:r>
            <a:endParaRPr lang="en-US" sz="2000">
              <a:latin typeface="+mj-lt"/>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800" i="0" u="none" strike="noStrike" kern="0" cap="none" spc="0" normalizeH="0" baseline="0" noProof="0">
              <a:ln>
                <a:noFill/>
              </a:ln>
              <a:solidFill>
                <a:srgbClr val="000000"/>
              </a:solidFill>
              <a:effectLst/>
              <a:uLnTx/>
              <a:uFillTx/>
              <a:latin typeface="+mj-lt"/>
              <a:cs typeface="Times New Roman" panose="02020603050405020304" pitchFamily="18" charset="0"/>
              <a:sym typeface="Arial"/>
            </a:endParaRPr>
          </a:p>
        </p:txBody>
      </p:sp>
    </p:spTree>
    <p:extLst>
      <p:ext uri="{BB962C8B-B14F-4D97-AF65-F5344CB8AC3E}">
        <p14:creationId xmlns:p14="http://schemas.microsoft.com/office/powerpoint/2010/main" val="270491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1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26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31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36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045749" y="6644"/>
            <a:ext cx="4733540"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b="1" i="1">
                <a:solidFill>
                  <a:schemeClr val="tx1"/>
                </a:solidFill>
                <a:latin typeface="+mj-lt"/>
              </a:rPr>
              <a:t>Câu 5: Ngôn ngữ trong tác phẩm</a:t>
            </a:r>
            <a:r>
              <a:rPr lang="en-US" sz="2800" b="1" i="1">
                <a:solidFill>
                  <a:schemeClr val="tx1"/>
                </a:solidFill>
                <a:latin typeface="+mj-lt"/>
              </a:rPr>
              <a:t>:</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3765001" y="1139341"/>
            <a:ext cx="5759126" cy="1323439"/>
          </a:xfrm>
          <a:prstGeom prst="rect">
            <a:avLst/>
          </a:prstGeom>
        </p:spPr>
        <p:txBody>
          <a:bodyPr wrap="square">
            <a:spAutoFit/>
          </a:bodyPr>
          <a:lstStyle/>
          <a:p>
            <a:r>
              <a:rPr lang="vi-VN" sz="2000">
                <a:latin typeface="+mj-lt"/>
              </a:rPr>
              <a:t>A. Là ngôn ngữ của người kể chuyện</a:t>
            </a:r>
            <a:endParaRPr lang="en-US" sz="2000">
              <a:latin typeface="+mj-lt"/>
            </a:endParaRPr>
          </a:p>
          <a:p>
            <a:r>
              <a:rPr lang="vi-VN" sz="2000">
                <a:latin typeface="+mj-lt"/>
              </a:rPr>
              <a:t>B. Là lời đối thoại giữa các nhân vật</a:t>
            </a:r>
            <a:endParaRPr lang="en-US" sz="2000">
              <a:latin typeface="+mj-lt"/>
            </a:endParaRPr>
          </a:p>
          <a:p>
            <a:r>
              <a:rPr lang="vi-VN" sz="2000">
                <a:latin typeface="+mj-lt"/>
              </a:rPr>
              <a:t>C. Là lời độc thoại nội tâm của nhân vật</a:t>
            </a:r>
            <a:endParaRPr lang="en-US" sz="2000">
              <a:latin typeface="+mj-lt"/>
            </a:endParaRPr>
          </a:p>
          <a:p>
            <a:r>
              <a:rPr lang="vi-VN" sz="2000">
                <a:latin typeface="+mj-lt"/>
              </a:rPr>
              <a:t>D. Cả A, B, C</a:t>
            </a:r>
            <a:endParaRPr lang="en-US" sz="2000">
              <a:latin typeface="+mj-lt"/>
            </a:endParaRPr>
          </a:p>
        </p:txBody>
      </p:sp>
    </p:spTree>
    <p:extLst>
      <p:ext uri="{BB962C8B-B14F-4D97-AF65-F5344CB8AC3E}">
        <p14:creationId xmlns:p14="http://schemas.microsoft.com/office/powerpoint/2010/main" val="1899042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17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220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270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320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65914" y="49434"/>
            <a:ext cx="5981252" cy="823898"/>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solidFill>
                <a:latin typeface="Times New Roman" panose="02020603050405020304" pitchFamily="18" charset="0"/>
                <a:cs typeface="Times New Roman" panose="02020603050405020304" pitchFamily="18" charset="0"/>
              </a:rPr>
              <a:t>Câu 6: Câu chuyện được kể bằng lời của người kể chuyện ngôi thứ mấy?</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145423" y="1027669"/>
            <a:ext cx="5291417" cy="2246769"/>
          </a:xfrm>
          <a:prstGeom prst="rect">
            <a:avLst/>
          </a:prstGeom>
        </p:spPr>
        <p:txBody>
          <a:bodyPr wrap="square">
            <a:spAutoFit/>
          </a:bodyPr>
          <a:lstStyle/>
          <a:p>
            <a:r>
              <a:rPr lang="en-US" sz="2400">
                <a:solidFill>
                  <a:schemeClr val="tx1"/>
                </a:solidFill>
                <a:latin typeface="Times New Roman" panose="02020603050405020304" pitchFamily="18" charset="0"/>
                <a:cs typeface="Times New Roman" panose="02020603050405020304" pitchFamily="18" charset="0"/>
              </a:rPr>
              <a:t>A. Ngôi thứ nhất</a:t>
            </a:r>
          </a:p>
          <a:p>
            <a:r>
              <a:rPr lang="en-US" sz="2400">
                <a:solidFill>
                  <a:schemeClr val="tx1"/>
                </a:solidFill>
                <a:latin typeface="Times New Roman" panose="02020603050405020304" pitchFamily="18" charset="0"/>
                <a:cs typeface="Times New Roman" panose="02020603050405020304" pitchFamily="18" charset="0"/>
              </a:rPr>
              <a:t>B. Ngôi thứ 2</a:t>
            </a:r>
          </a:p>
          <a:p>
            <a:r>
              <a:rPr lang="en-US" sz="2400">
                <a:solidFill>
                  <a:schemeClr val="tx1"/>
                </a:solidFill>
                <a:latin typeface="Times New Roman" panose="02020603050405020304" pitchFamily="18" charset="0"/>
                <a:cs typeface="Times New Roman" panose="02020603050405020304" pitchFamily="18" charset="0"/>
              </a:rPr>
              <a:t>C. Ngôi thứ 3</a:t>
            </a:r>
          </a:p>
          <a:p>
            <a:r>
              <a:rPr lang="en-US" sz="2400">
                <a:solidFill>
                  <a:schemeClr val="tx1"/>
                </a:solidFill>
                <a:latin typeface="Times New Roman" panose="02020603050405020304" pitchFamily="18" charset="0"/>
                <a:cs typeface="Times New Roman" panose="02020603050405020304" pitchFamily="18" charset="0"/>
              </a:rPr>
              <a:t>D. Ngôi kể linh hoạt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400" i="0" u="none" strike="noStrike" kern="0" cap="none" spc="0" normalizeH="0" baseline="0" noProof="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141987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1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6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41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46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4872102" y="1326853"/>
            <a:ext cx="4740065" cy="954107"/>
          </a:xfrm>
          <a:prstGeom prst="rect">
            <a:avLst/>
          </a:prstGeom>
        </p:spPr>
        <p:txBody>
          <a:bodyPr wrap="square">
            <a:spAutoFit/>
          </a:bodyPr>
          <a:lstStyle/>
          <a:p>
            <a:r>
              <a:rPr lang="en-US" sz="2800">
                <a:latin typeface="Times New Roman" panose="02020603050405020304" pitchFamily="18" charset="0"/>
                <a:cs typeface="Times New Roman" panose="02020603050405020304" pitchFamily="18" charset="0"/>
              </a:rPr>
              <a:t>A. Có</a:t>
            </a:r>
          </a:p>
          <a:p>
            <a:r>
              <a:rPr lang="en-US" sz="2800">
                <a:latin typeface="Times New Roman" panose="02020603050405020304" pitchFamily="18" charset="0"/>
                <a:cs typeface="Times New Roman" panose="02020603050405020304" pitchFamily="18" charset="0"/>
              </a:rPr>
              <a:t>B. Không</a:t>
            </a: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695755"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a:solidFill>
                  <a:schemeClr val="tx1"/>
                </a:solidFill>
                <a:latin typeface="Times New Roman" panose="02020603050405020304" pitchFamily="18" charset="0"/>
                <a:cs typeface="Times New Roman" panose="02020603050405020304" pitchFamily="18" charset="0"/>
              </a:rPr>
              <a:t>Câu 7: Ngôi kể có nhất quán từ đầu tới cuối câu chuyện?</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
        <p:nvSpPr>
          <p:cNvPr id="2" name="Rectangle 1">
            <a:extLst>
              <a:ext uri="{FF2B5EF4-FFF2-40B4-BE49-F238E27FC236}">
                <a16:creationId xmlns:a16="http://schemas.microsoft.com/office/drawing/2014/main" id="{21963270-528D-E727-7D98-2680E83B6513}"/>
              </a:ext>
            </a:extLst>
          </p:cNvPr>
          <p:cNvSpPr/>
          <p:nvPr/>
        </p:nvSpPr>
        <p:spPr>
          <a:xfrm>
            <a:off x="4845360" y="3257481"/>
            <a:ext cx="4298640" cy="1898050"/>
          </a:xfrm>
          <a:prstGeom prst="rect">
            <a:avLst/>
          </a:prstGeom>
          <a:solidFill>
            <a:srgbClr val="F8CB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2109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60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3100"/>
                            </p:stCondLst>
                            <p:childTnLst>
                              <p:par>
                                <p:cTn id="17" presetID="10" presetClass="entr" presetSubtype="0" fill="hold" nodeType="afterEffect">
                                  <p:stCondLst>
                                    <p:cond delay="0"/>
                                  </p:stCondLst>
                                  <p:childTnLst>
                                    <p:set>
                                      <p:cBhvr>
                                        <p:cTn id="18" dur="1" fill="hold">
                                          <p:stCondLst>
                                            <p:cond delay="0"/>
                                          </p:stCondLst>
                                        </p:cTn>
                                        <p:tgtEl>
                                          <p:spTgt spid="35">
                                            <p:txEl>
                                              <p:pRg st="1" end="1"/>
                                            </p:txEl>
                                          </p:spTgt>
                                        </p:tgtEl>
                                        <p:attrNameLst>
                                          <p:attrName>style.visibility</p:attrName>
                                        </p:attrNameLst>
                                      </p:cBhvr>
                                      <p:to>
                                        <p:strVal val="visible"/>
                                      </p:to>
                                    </p:set>
                                    <p:animEffect transition="in" filter="fade">
                                      <p:cBhvr>
                                        <p:cTn id="19" dur="500"/>
                                        <p:tgtEl>
                                          <p:spTgt spid="3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6"/>
                    </p:tgtEl>
                  </p:cond>
                </p:stCondLst>
                <p:endSync evt="end" delay="0">
                  <p:rtn val="all"/>
                </p:endSync>
                <p:childTnLst>
                  <p:par>
                    <p:cTn id="21" fill="hold">
                      <p:stCondLst>
                        <p:cond delay="0"/>
                      </p:stCondLst>
                      <p:childTnLst>
                        <p:par>
                          <p:cTn id="22" fill="hold">
                            <p:stCondLst>
                              <p:cond delay="0"/>
                            </p:stCondLst>
                            <p:childTnLst>
                              <p:par>
                                <p:cTn id="23" presetID="32" presetClass="emph" presetSubtype="0" fill="hold" nodeType="clickEffect">
                                  <p:stCondLst>
                                    <p:cond delay="0"/>
                                  </p:stCondLst>
                                  <p:childTnLst>
                                    <p:animRot by="120000">
                                      <p:cBhvr>
                                        <p:cTn id="24" dur="100" fill="hold">
                                          <p:stCondLst>
                                            <p:cond delay="0"/>
                                          </p:stCondLst>
                                        </p:cTn>
                                        <p:tgtEl>
                                          <p:spTgt spid="6"/>
                                        </p:tgtEl>
                                        <p:attrNameLst>
                                          <p:attrName>r</p:attrName>
                                        </p:attrNameLst>
                                      </p:cBhvr>
                                    </p:animRot>
                                    <p:animRot by="-240000">
                                      <p:cBhvr>
                                        <p:cTn id="25" dur="200" fill="hold">
                                          <p:stCondLst>
                                            <p:cond delay="200"/>
                                          </p:stCondLst>
                                        </p:cTn>
                                        <p:tgtEl>
                                          <p:spTgt spid="6"/>
                                        </p:tgtEl>
                                        <p:attrNameLst>
                                          <p:attrName>r</p:attrName>
                                        </p:attrNameLst>
                                      </p:cBhvr>
                                    </p:animRot>
                                    <p:animRot by="240000">
                                      <p:cBhvr>
                                        <p:cTn id="26" dur="200" fill="hold">
                                          <p:stCondLst>
                                            <p:cond delay="400"/>
                                          </p:stCondLst>
                                        </p:cTn>
                                        <p:tgtEl>
                                          <p:spTgt spid="6"/>
                                        </p:tgtEl>
                                        <p:attrNameLst>
                                          <p:attrName>r</p:attrName>
                                        </p:attrNameLst>
                                      </p:cBhvr>
                                    </p:animRot>
                                    <p:animRot by="-240000">
                                      <p:cBhvr>
                                        <p:cTn id="27" dur="200" fill="hold">
                                          <p:stCondLst>
                                            <p:cond delay="600"/>
                                          </p:stCondLst>
                                        </p:cTn>
                                        <p:tgtEl>
                                          <p:spTgt spid="6"/>
                                        </p:tgtEl>
                                        <p:attrNameLst>
                                          <p:attrName>r</p:attrName>
                                        </p:attrNameLst>
                                      </p:cBhvr>
                                    </p:animRot>
                                    <p:animRot by="120000">
                                      <p:cBhvr>
                                        <p:cTn id="28" dur="200" fill="hold">
                                          <p:stCondLst>
                                            <p:cond delay="800"/>
                                          </p:stCondLst>
                                        </p:cTn>
                                        <p:tgtEl>
                                          <p:spTgt spid="6"/>
                                        </p:tgtEl>
                                        <p:attrNameLst>
                                          <p:attrName>r</p:attrName>
                                        </p:attrNameLst>
                                      </p:cBhvr>
                                    </p:animRot>
                                  </p:childTnLst>
                                </p:cTn>
                              </p:par>
                            </p:childTnLst>
                          </p:cTn>
                        </p:par>
                        <p:par>
                          <p:cTn id="29" fill="hold">
                            <p:stCondLst>
                              <p:cond delay="1000"/>
                            </p:stCondLst>
                            <p:childTnLst>
                              <p:par>
                                <p:cTn id="30" presetID="10" presetClass="exit" presetSubtype="0" fill="hold" nodeType="afterEffect">
                                  <p:stCondLst>
                                    <p:cond delay="0"/>
                                  </p:stCondLst>
                                  <p:childTnLst>
                                    <p:animEffect transition="out" filter="fade">
                                      <p:cBhvr>
                                        <p:cTn id="31" dur="10"/>
                                        <p:tgtEl>
                                          <p:spTgt spid="16"/>
                                        </p:tgtEl>
                                      </p:cBhvr>
                                    </p:animEffect>
                                    <p:set>
                                      <p:cBhvr>
                                        <p:cTn id="32" dur="1" fill="hold">
                                          <p:stCondLst>
                                            <p:cond delay="9"/>
                                          </p:stCondLst>
                                        </p:cTn>
                                        <p:tgtEl>
                                          <p:spTgt spid="16"/>
                                        </p:tgtEl>
                                        <p:attrNameLst>
                                          <p:attrName>style.visibility</p:attrName>
                                        </p:attrNameLst>
                                      </p:cBhvr>
                                      <p:to>
                                        <p:strVal val="hidden"/>
                                      </p:to>
                                    </p:set>
                                  </p:childTnLst>
                                </p:cTn>
                              </p:par>
                              <p:par>
                                <p:cTn id="33" presetID="10" presetClass="entr" presetSubtype="0" fill="hold"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
                                        <p:tgtEl>
                                          <p:spTgt spid="5"/>
                                        </p:tgtEl>
                                      </p:cBhvr>
                                    </p:animEffect>
                                  </p:childTnLst>
                                </p:cTn>
                              </p:par>
                            </p:childTnLst>
                          </p:cTn>
                        </p:par>
                        <p:par>
                          <p:cTn id="36" fill="hold">
                            <p:stCondLst>
                              <p:cond delay="1010"/>
                            </p:stCondLst>
                            <p:childTnLst>
                              <p:par>
                                <p:cTn id="37" presetID="63" presetClass="path" presetSubtype="0" accel="50000" decel="50000" fill="hold" nodeType="afterEffect">
                                  <p:stCondLst>
                                    <p:cond delay="0"/>
                                  </p:stCondLst>
                                  <p:childTnLst>
                                    <p:animMotion origin="layout" path="M -8.33333E-7 -4.81481E-6 L 0.75677 0.30996 " pathEditMode="relative" rAng="0" ptsTypes="AA">
                                      <p:cBhvr>
                                        <p:cTn id="38" dur="3000" fill="hold"/>
                                        <p:tgtEl>
                                          <p:spTgt spid="5"/>
                                        </p:tgtEl>
                                        <p:attrNameLst>
                                          <p:attrName>ppt_x</p:attrName>
                                          <p:attrName>ppt_y</p:attrName>
                                        </p:attrNameLst>
                                      </p:cBhvr>
                                      <p:rCtr x="37830" y="15486"/>
                                    </p:animMotion>
                                  </p:childTnLst>
                                </p:cTn>
                              </p:par>
                            </p:childTnLst>
                          </p:cTn>
                        </p:par>
                        <p:par>
                          <p:cTn id="39" fill="hold">
                            <p:stCondLst>
                              <p:cond delay="4010"/>
                            </p:stCondLst>
                            <p:childTnLst>
                              <p:par>
                                <p:cTn id="40" presetID="10" presetClass="exit" presetSubtype="0" fill="hold" nodeType="afterEffect">
                                  <p:stCondLst>
                                    <p:cond delay="0"/>
                                  </p:stCondLst>
                                  <p:childTnLst>
                                    <p:animEffect transition="out" filter="fade">
                                      <p:cBhvr>
                                        <p:cTn id="41" dur="10"/>
                                        <p:tgtEl>
                                          <p:spTgt spid="5"/>
                                        </p:tgtEl>
                                      </p:cBhvr>
                                    </p:animEffect>
                                    <p:set>
                                      <p:cBhvr>
                                        <p:cTn id="42" dur="1" fill="hold">
                                          <p:stCondLst>
                                            <p:cond delay="9"/>
                                          </p:stCondLst>
                                        </p:cTn>
                                        <p:tgtEl>
                                          <p:spTgt spid="5"/>
                                        </p:tgtEl>
                                        <p:attrNameLst>
                                          <p:attrName>style.visibility</p:attrName>
                                        </p:attrNameLst>
                                      </p:cBhvr>
                                      <p:to>
                                        <p:strVal val="hidden"/>
                                      </p:to>
                                    </p:set>
                                  </p:childTnLst>
                                </p:cTn>
                              </p:par>
                              <p:par>
                                <p:cTn id="43" presetID="10" presetClass="entr" presetSubtype="0" fill="hold"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10"/>
                                        <p:tgtEl>
                                          <p:spTgt spid="11"/>
                                        </p:tgtEl>
                                      </p:cBhvr>
                                    </p:animEffect>
                                  </p:childTnLst>
                                </p:cTn>
                              </p:par>
                            </p:childTnLst>
                          </p:cTn>
                        </p:par>
                        <p:par>
                          <p:cTn id="46" fill="hold">
                            <p:stCondLst>
                              <p:cond delay="4020"/>
                            </p:stCondLst>
                            <p:childTnLst>
                              <p:par>
                                <p:cTn id="47" presetID="32" presetClass="emph" presetSubtype="0" fill="hold" nodeType="afterEffect">
                                  <p:stCondLst>
                                    <p:cond delay="0"/>
                                  </p:stCondLst>
                                  <p:childTnLst>
                                    <p:animRot by="120000">
                                      <p:cBhvr>
                                        <p:cTn id="48" dur="200" fill="hold">
                                          <p:stCondLst>
                                            <p:cond delay="0"/>
                                          </p:stCondLst>
                                        </p:cTn>
                                        <p:tgtEl>
                                          <p:spTgt spid="11"/>
                                        </p:tgtEl>
                                        <p:attrNameLst>
                                          <p:attrName>r</p:attrName>
                                        </p:attrNameLst>
                                      </p:cBhvr>
                                    </p:animRot>
                                    <p:animRot by="-240000">
                                      <p:cBhvr>
                                        <p:cTn id="49" dur="400" fill="hold">
                                          <p:stCondLst>
                                            <p:cond delay="400"/>
                                          </p:stCondLst>
                                        </p:cTn>
                                        <p:tgtEl>
                                          <p:spTgt spid="11"/>
                                        </p:tgtEl>
                                        <p:attrNameLst>
                                          <p:attrName>r</p:attrName>
                                        </p:attrNameLst>
                                      </p:cBhvr>
                                    </p:animRot>
                                    <p:animRot by="240000">
                                      <p:cBhvr>
                                        <p:cTn id="50" dur="400" fill="hold">
                                          <p:stCondLst>
                                            <p:cond delay="800"/>
                                          </p:stCondLst>
                                        </p:cTn>
                                        <p:tgtEl>
                                          <p:spTgt spid="11"/>
                                        </p:tgtEl>
                                        <p:attrNameLst>
                                          <p:attrName>r</p:attrName>
                                        </p:attrNameLst>
                                      </p:cBhvr>
                                    </p:animRot>
                                    <p:animRot by="-240000">
                                      <p:cBhvr>
                                        <p:cTn id="51" dur="400" fill="hold">
                                          <p:stCondLst>
                                            <p:cond delay="1200"/>
                                          </p:stCondLst>
                                        </p:cTn>
                                        <p:tgtEl>
                                          <p:spTgt spid="11"/>
                                        </p:tgtEl>
                                        <p:attrNameLst>
                                          <p:attrName>r</p:attrName>
                                        </p:attrNameLst>
                                      </p:cBhvr>
                                    </p:animRot>
                                    <p:animRot by="120000">
                                      <p:cBhvr>
                                        <p:cTn id="52" dur="400" fill="hold">
                                          <p:stCondLst>
                                            <p:cond delay="1600"/>
                                          </p:stCondLst>
                                        </p:cTn>
                                        <p:tgtEl>
                                          <p:spTgt spid="11"/>
                                        </p:tgtEl>
                                        <p:attrNameLst>
                                          <p:attrName>r</p:attrName>
                                        </p:attrNameLst>
                                      </p:cBhvr>
                                    </p:animRot>
                                  </p:childTnLst>
                                </p:cTn>
                              </p:par>
                              <p:par>
                                <p:cTn id="53" presetID="32" presetClass="emph" presetSubtype="0" fill="hold" nodeType="withEffect">
                                  <p:stCondLst>
                                    <p:cond delay="0"/>
                                  </p:stCondLst>
                                  <p:childTnLst>
                                    <p:animRot by="120000">
                                      <p:cBhvr>
                                        <p:cTn id="54" dur="200" fill="hold">
                                          <p:stCondLst>
                                            <p:cond delay="0"/>
                                          </p:stCondLst>
                                        </p:cTn>
                                        <p:tgtEl>
                                          <p:spTgt spid="6"/>
                                        </p:tgtEl>
                                        <p:attrNameLst>
                                          <p:attrName>r</p:attrName>
                                        </p:attrNameLst>
                                      </p:cBhvr>
                                    </p:animRot>
                                    <p:animRot by="-240000">
                                      <p:cBhvr>
                                        <p:cTn id="55" dur="400" fill="hold">
                                          <p:stCondLst>
                                            <p:cond delay="400"/>
                                          </p:stCondLst>
                                        </p:cTn>
                                        <p:tgtEl>
                                          <p:spTgt spid="6"/>
                                        </p:tgtEl>
                                        <p:attrNameLst>
                                          <p:attrName>r</p:attrName>
                                        </p:attrNameLst>
                                      </p:cBhvr>
                                    </p:animRot>
                                    <p:animRot by="240000">
                                      <p:cBhvr>
                                        <p:cTn id="56" dur="400" fill="hold">
                                          <p:stCondLst>
                                            <p:cond delay="800"/>
                                          </p:stCondLst>
                                        </p:cTn>
                                        <p:tgtEl>
                                          <p:spTgt spid="6"/>
                                        </p:tgtEl>
                                        <p:attrNameLst>
                                          <p:attrName>r</p:attrName>
                                        </p:attrNameLst>
                                      </p:cBhvr>
                                    </p:animRot>
                                    <p:animRot by="-240000">
                                      <p:cBhvr>
                                        <p:cTn id="57" dur="400" fill="hold">
                                          <p:stCondLst>
                                            <p:cond delay="1200"/>
                                          </p:stCondLst>
                                        </p:cTn>
                                        <p:tgtEl>
                                          <p:spTgt spid="6"/>
                                        </p:tgtEl>
                                        <p:attrNameLst>
                                          <p:attrName>r</p:attrName>
                                        </p:attrNameLst>
                                      </p:cBhvr>
                                    </p:animRot>
                                    <p:animRot by="120000">
                                      <p:cBhvr>
                                        <p:cTn id="58" dur="400" fill="hold">
                                          <p:stCondLst>
                                            <p:cond delay="1600"/>
                                          </p:stCondLst>
                                        </p:cTn>
                                        <p:tgtEl>
                                          <p:spTgt spid="6"/>
                                        </p:tgtEl>
                                        <p:attrNameLst>
                                          <p:attrName>r</p:attrName>
                                        </p:attrNameLst>
                                      </p:cBhvr>
                                    </p:animRot>
                                  </p:childTnLst>
                                </p:cTn>
                              </p:par>
                            </p:childTnLst>
                          </p:cTn>
                        </p:par>
                        <p:par>
                          <p:cTn id="59" fill="hold">
                            <p:stCondLst>
                              <p:cond delay="6020"/>
                            </p:stCondLst>
                            <p:childTnLst>
                              <p:par>
                                <p:cTn id="60" presetID="10" presetClass="exit" presetSubtype="0" fill="hold" nodeType="afterEffect">
                                  <p:stCondLst>
                                    <p:cond delay="0"/>
                                  </p:stCondLst>
                                  <p:childTnLst>
                                    <p:animEffect transition="out" filter="fade">
                                      <p:cBhvr>
                                        <p:cTn id="61" dur="250"/>
                                        <p:tgtEl>
                                          <p:spTgt spid="11"/>
                                        </p:tgtEl>
                                      </p:cBhvr>
                                    </p:animEffect>
                                    <p:set>
                                      <p:cBhvr>
                                        <p:cTn id="62" dur="1" fill="hold">
                                          <p:stCondLst>
                                            <p:cond delay="249"/>
                                          </p:stCondLst>
                                        </p:cTn>
                                        <p:tgtEl>
                                          <p:spTgt spid="11"/>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12"/>
                                        </p:tgtEl>
                                        <p:attrNameLst>
                                          <p:attrName>style.visibility</p:attrName>
                                        </p:attrNameLst>
                                      </p:cBhvr>
                                      <p:to>
                                        <p:strVal val="visible"/>
                                      </p:to>
                                    </p:set>
                                    <p:animEffect transition="in" filter="fade">
                                      <p:cBhvr>
                                        <p:cTn id="65" dur="250"/>
                                        <p:tgtEl>
                                          <p:spTgt spid="12"/>
                                        </p:tgtEl>
                                      </p:cBhvr>
                                    </p:animEffect>
                                  </p:childTnLst>
                                  <p:subTnLst>
                                    <p:audio>
                                      <p:cMediaNode>
                                        <p:cTn display="0" masterRel="sameClick">
                                          <p:stCondLst>
                                            <p:cond evt="begin" delay="0">
                                              <p:tn val="63"/>
                                            </p:cond>
                                          </p:stCondLst>
                                          <p:endCondLst>
                                            <p:cond evt="onStopAudio" delay="0">
                                              <p:tgtEl>
                                                <p:sldTgt/>
                                              </p:tgtEl>
                                            </p:cond>
                                          </p:endCondLst>
                                        </p:cTn>
                                        <p:tgtEl>
                                          <p:sndTgt r:embed="rId2" name="oisairoi.wav"/>
                                        </p:tgtEl>
                                      </p:cMediaNode>
                                    </p:audio>
                                  </p:subTnLst>
                                </p:cTn>
                              </p:par>
                              <p:par>
                                <p:cTn id="66" presetID="10" presetClass="entr" presetSubtype="0" fill="hold" nodeType="with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fade">
                                      <p:cBhvr>
                                        <p:cTn id="68" dur="250"/>
                                        <p:tgtEl>
                                          <p:spTgt spid="14"/>
                                        </p:tgtEl>
                                      </p:cBhvr>
                                    </p:animEffect>
                                  </p:childTnLst>
                                </p:cTn>
                              </p:par>
                              <p:par>
                                <p:cTn id="69" presetID="10" presetClass="exit" presetSubtype="0" fill="hold" nodeType="withEffect">
                                  <p:stCondLst>
                                    <p:cond delay="0"/>
                                  </p:stCondLst>
                                  <p:childTnLst>
                                    <p:animEffect transition="out" filter="fade">
                                      <p:cBhvr>
                                        <p:cTn id="70" dur="250"/>
                                        <p:tgtEl>
                                          <p:spTgt spid="6"/>
                                        </p:tgtEl>
                                      </p:cBhvr>
                                    </p:animEffect>
                                    <p:set>
                                      <p:cBhvr>
                                        <p:cTn id="71"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72" restart="whenNotActive" fill="hold" evtFilter="cancelBubble" nodeType="interactiveSeq">
                <p:stCondLst>
                  <p:cond evt="onClick" delay="0">
                    <p:tgtEl>
                      <p:spTgt spid="22"/>
                    </p:tgtEl>
                  </p:cond>
                </p:stCondLst>
                <p:endSync evt="end" delay="0">
                  <p:rtn val="all"/>
                </p:endSync>
                <p:childTnLst>
                  <p:par>
                    <p:cTn id="73" fill="hold">
                      <p:stCondLst>
                        <p:cond delay="0"/>
                      </p:stCondLst>
                      <p:childTnLst>
                        <p:par>
                          <p:cTn id="74" fill="hold">
                            <p:stCondLst>
                              <p:cond delay="0"/>
                            </p:stCondLst>
                            <p:childTnLst>
                              <p:par>
                                <p:cTn id="75" presetID="32" presetClass="emph" presetSubtype="0" fill="hold" nodeType="clickEffect">
                                  <p:stCondLst>
                                    <p:cond delay="0"/>
                                  </p:stCondLst>
                                  <p:childTnLst>
                                    <p:animRot by="120000">
                                      <p:cBhvr>
                                        <p:cTn id="76" dur="100" fill="hold">
                                          <p:stCondLst>
                                            <p:cond delay="0"/>
                                          </p:stCondLst>
                                        </p:cTn>
                                        <p:tgtEl>
                                          <p:spTgt spid="22"/>
                                        </p:tgtEl>
                                        <p:attrNameLst>
                                          <p:attrName>r</p:attrName>
                                        </p:attrNameLst>
                                      </p:cBhvr>
                                    </p:animRot>
                                    <p:animRot by="-240000">
                                      <p:cBhvr>
                                        <p:cTn id="77" dur="200" fill="hold">
                                          <p:stCondLst>
                                            <p:cond delay="200"/>
                                          </p:stCondLst>
                                        </p:cTn>
                                        <p:tgtEl>
                                          <p:spTgt spid="22"/>
                                        </p:tgtEl>
                                        <p:attrNameLst>
                                          <p:attrName>r</p:attrName>
                                        </p:attrNameLst>
                                      </p:cBhvr>
                                    </p:animRot>
                                    <p:animRot by="240000">
                                      <p:cBhvr>
                                        <p:cTn id="78" dur="200" fill="hold">
                                          <p:stCondLst>
                                            <p:cond delay="400"/>
                                          </p:stCondLst>
                                        </p:cTn>
                                        <p:tgtEl>
                                          <p:spTgt spid="22"/>
                                        </p:tgtEl>
                                        <p:attrNameLst>
                                          <p:attrName>r</p:attrName>
                                        </p:attrNameLst>
                                      </p:cBhvr>
                                    </p:animRot>
                                    <p:animRot by="-240000">
                                      <p:cBhvr>
                                        <p:cTn id="79" dur="200" fill="hold">
                                          <p:stCondLst>
                                            <p:cond delay="600"/>
                                          </p:stCondLst>
                                        </p:cTn>
                                        <p:tgtEl>
                                          <p:spTgt spid="22"/>
                                        </p:tgtEl>
                                        <p:attrNameLst>
                                          <p:attrName>r</p:attrName>
                                        </p:attrNameLst>
                                      </p:cBhvr>
                                    </p:animRot>
                                    <p:animRot by="120000">
                                      <p:cBhvr>
                                        <p:cTn id="80" dur="200" fill="hold">
                                          <p:stCondLst>
                                            <p:cond delay="800"/>
                                          </p:stCondLst>
                                        </p:cTn>
                                        <p:tgtEl>
                                          <p:spTgt spid="22"/>
                                        </p:tgtEl>
                                        <p:attrNameLst>
                                          <p:attrName>r</p:attrName>
                                        </p:attrNameLst>
                                      </p:cBhvr>
                                    </p:animRot>
                                  </p:childTnLst>
                                </p:cTn>
                              </p:par>
                            </p:childTnLst>
                          </p:cTn>
                        </p:par>
                        <p:par>
                          <p:cTn id="81" fill="hold">
                            <p:stCondLst>
                              <p:cond delay="1000"/>
                            </p:stCondLst>
                            <p:childTnLst>
                              <p:par>
                                <p:cTn id="82" presetID="10" presetClass="exit" presetSubtype="0" fill="hold" nodeType="afterEffect">
                                  <p:stCondLst>
                                    <p:cond delay="0"/>
                                  </p:stCondLst>
                                  <p:childTnLst>
                                    <p:animEffect transition="out" filter="fade">
                                      <p:cBhvr>
                                        <p:cTn id="83" dur="250"/>
                                        <p:tgtEl>
                                          <p:spTgt spid="16"/>
                                        </p:tgtEl>
                                      </p:cBhvr>
                                    </p:animEffect>
                                    <p:set>
                                      <p:cBhvr>
                                        <p:cTn id="84" dur="1" fill="hold">
                                          <p:stCondLst>
                                            <p:cond delay="249"/>
                                          </p:stCondLst>
                                        </p:cTn>
                                        <p:tgtEl>
                                          <p:spTgt spid="16"/>
                                        </p:tgtEl>
                                        <p:attrNameLst>
                                          <p:attrName>style.visibility</p:attrName>
                                        </p:attrNameLst>
                                      </p:cBhvr>
                                      <p:to>
                                        <p:strVal val="hidden"/>
                                      </p:to>
                                    </p:set>
                                  </p:childTnLst>
                                </p:cTn>
                              </p:par>
                              <p:par>
                                <p:cTn id="85" presetID="10" presetClass="entr" presetSubtype="0"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fade">
                                      <p:cBhvr>
                                        <p:cTn id="87" dur="250"/>
                                        <p:tgtEl>
                                          <p:spTgt spid="5"/>
                                        </p:tgtEl>
                                      </p:cBhvr>
                                    </p:animEffect>
                                  </p:childTnLst>
                                </p:cTn>
                              </p:par>
                            </p:childTnLst>
                          </p:cTn>
                        </p:par>
                        <p:par>
                          <p:cTn id="88" fill="hold">
                            <p:stCondLst>
                              <p:cond delay="1250"/>
                            </p:stCondLst>
                            <p:childTnLst>
                              <p:par>
                                <p:cTn id="89" presetID="63" presetClass="path" presetSubtype="0" accel="50000" decel="50000" fill="hold" nodeType="afterEffect">
                                  <p:stCondLst>
                                    <p:cond delay="0"/>
                                  </p:stCondLst>
                                  <p:childTnLst>
                                    <p:animMotion origin="layout" path="M -8.33333E-7 -4.81481E-6 L 0.54809 0.30024 " pathEditMode="relative" rAng="0" ptsTypes="AA">
                                      <p:cBhvr>
                                        <p:cTn id="90" dur="2000" fill="hold"/>
                                        <p:tgtEl>
                                          <p:spTgt spid="5"/>
                                        </p:tgtEl>
                                        <p:attrNameLst>
                                          <p:attrName>ppt_x</p:attrName>
                                          <p:attrName>ppt_y</p:attrName>
                                        </p:attrNameLst>
                                      </p:cBhvr>
                                      <p:rCtr x="27396" y="15000"/>
                                    </p:animMotion>
                                  </p:childTnLst>
                                </p:cTn>
                              </p:par>
                            </p:childTnLst>
                          </p:cTn>
                        </p:par>
                        <p:par>
                          <p:cTn id="91" fill="hold">
                            <p:stCondLst>
                              <p:cond delay="3250"/>
                            </p:stCondLst>
                            <p:childTnLst>
                              <p:par>
                                <p:cTn id="92" presetID="10" presetClass="exit" presetSubtype="0" fill="hold" nodeType="afterEffect">
                                  <p:stCondLst>
                                    <p:cond delay="0"/>
                                  </p:stCondLst>
                                  <p:childTnLst>
                                    <p:animEffect transition="out" filter="fade">
                                      <p:cBhvr>
                                        <p:cTn id="93" dur="250"/>
                                        <p:tgtEl>
                                          <p:spTgt spid="5"/>
                                        </p:tgtEl>
                                      </p:cBhvr>
                                    </p:animEffect>
                                    <p:set>
                                      <p:cBhvr>
                                        <p:cTn id="94" dur="1" fill="hold">
                                          <p:stCondLst>
                                            <p:cond delay="249"/>
                                          </p:stCondLst>
                                        </p:cTn>
                                        <p:tgtEl>
                                          <p:spTgt spid="5"/>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19"/>
                                        </p:tgtEl>
                                        <p:attrNameLst>
                                          <p:attrName>style.visibility</p:attrName>
                                        </p:attrNameLst>
                                      </p:cBhvr>
                                      <p:to>
                                        <p:strVal val="visible"/>
                                      </p:to>
                                    </p:set>
                                    <p:animEffect transition="in" filter="fade">
                                      <p:cBhvr>
                                        <p:cTn id="97" dur="250"/>
                                        <p:tgtEl>
                                          <p:spTgt spid="19"/>
                                        </p:tgtEl>
                                      </p:cBhvr>
                                    </p:animEffect>
                                  </p:childTnLst>
                                </p:cTn>
                              </p:par>
                            </p:childTnLst>
                          </p:cTn>
                        </p:par>
                        <p:par>
                          <p:cTn id="98" fill="hold">
                            <p:stCondLst>
                              <p:cond delay="3500"/>
                            </p:stCondLst>
                            <p:childTnLst>
                              <p:par>
                                <p:cTn id="99" presetID="32" presetClass="emph" presetSubtype="0" fill="hold" nodeType="afterEffect">
                                  <p:stCondLst>
                                    <p:cond delay="0"/>
                                  </p:stCondLst>
                                  <p:childTnLst>
                                    <p:animRot by="120000">
                                      <p:cBhvr>
                                        <p:cTn id="100" dur="200" fill="hold">
                                          <p:stCondLst>
                                            <p:cond delay="0"/>
                                          </p:stCondLst>
                                        </p:cTn>
                                        <p:tgtEl>
                                          <p:spTgt spid="19"/>
                                        </p:tgtEl>
                                        <p:attrNameLst>
                                          <p:attrName>r</p:attrName>
                                        </p:attrNameLst>
                                      </p:cBhvr>
                                    </p:animRot>
                                    <p:animRot by="-240000">
                                      <p:cBhvr>
                                        <p:cTn id="101" dur="400" fill="hold">
                                          <p:stCondLst>
                                            <p:cond delay="400"/>
                                          </p:stCondLst>
                                        </p:cTn>
                                        <p:tgtEl>
                                          <p:spTgt spid="19"/>
                                        </p:tgtEl>
                                        <p:attrNameLst>
                                          <p:attrName>r</p:attrName>
                                        </p:attrNameLst>
                                      </p:cBhvr>
                                    </p:animRot>
                                    <p:animRot by="240000">
                                      <p:cBhvr>
                                        <p:cTn id="102" dur="400" fill="hold">
                                          <p:stCondLst>
                                            <p:cond delay="800"/>
                                          </p:stCondLst>
                                        </p:cTn>
                                        <p:tgtEl>
                                          <p:spTgt spid="19"/>
                                        </p:tgtEl>
                                        <p:attrNameLst>
                                          <p:attrName>r</p:attrName>
                                        </p:attrNameLst>
                                      </p:cBhvr>
                                    </p:animRot>
                                    <p:animRot by="-240000">
                                      <p:cBhvr>
                                        <p:cTn id="103" dur="400" fill="hold">
                                          <p:stCondLst>
                                            <p:cond delay="1200"/>
                                          </p:stCondLst>
                                        </p:cTn>
                                        <p:tgtEl>
                                          <p:spTgt spid="19"/>
                                        </p:tgtEl>
                                        <p:attrNameLst>
                                          <p:attrName>r</p:attrName>
                                        </p:attrNameLst>
                                      </p:cBhvr>
                                    </p:animRot>
                                    <p:animRot by="120000">
                                      <p:cBhvr>
                                        <p:cTn id="104" dur="400" fill="hold">
                                          <p:stCondLst>
                                            <p:cond delay="1600"/>
                                          </p:stCondLst>
                                        </p:cTn>
                                        <p:tgtEl>
                                          <p:spTgt spid="19"/>
                                        </p:tgtEl>
                                        <p:attrNameLst>
                                          <p:attrName>r</p:attrName>
                                        </p:attrNameLst>
                                      </p:cBhvr>
                                    </p:animRot>
                                  </p:childTnLst>
                                </p:cTn>
                              </p:par>
                              <p:par>
                                <p:cTn id="105" presetID="32" presetClass="emph" presetSubtype="0" fill="hold" nodeType="withEffect">
                                  <p:stCondLst>
                                    <p:cond delay="0"/>
                                  </p:stCondLst>
                                  <p:childTnLst>
                                    <p:animRot by="120000">
                                      <p:cBhvr>
                                        <p:cTn id="106" dur="200" fill="hold">
                                          <p:stCondLst>
                                            <p:cond delay="0"/>
                                          </p:stCondLst>
                                        </p:cTn>
                                        <p:tgtEl>
                                          <p:spTgt spid="22"/>
                                        </p:tgtEl>
                                        <p:attrNameLst>
                                          <p:attrName>r</p:attrName>
                                        </p:attrNameLst>
                                      </p:cBhvr>
                                    </p:animRot>
                                    <p:animRot by="-240000">
                                      <p:cBhvr>
                                        <p:cTn id="107" dur="400" fill="hold">
                                          <p:stCondLst>
                                            <p:cond delay="400"/>
                                          </p:stCondLst>
                                        </p:cTn>
                                        <p:tgtEl>
                                          <p:spTgt spid="22"/>
                                        </p:tgtEl>
                                        <p:attrNameLst>
                                          <p:attrName>r</p:attrName>
                                        </p:attrNameLst>
                                      </p:cBhvr>
                                    </p:animRot>
                                    <p:animRot by="240000">
                                      <p:cBhvr>
                                        <p:cTn id="108" dur="400" fill="hold">
                                          <p:stCondLst>
                                            <p:cond delay="800"/>
                                          </p:stCondLst>
                                        </p:cTn>
                                        <p:tgtEl>
                                          <p:spTgt spid="22"/>
                                        </p:tgtEl>
                                        <p:attrNameLst>
                                          <p:attrName>r</p:attrName>
                                        </p:attrNameLst>
                                      </p:cBhvr>
                                    </p:animRot>
                                    <p:animRot by="-240000">
                                      <p:cBhvr>
                                        <p:cTn id="109" dur="400" fill="hold">
                                          <p:stCondLst>
                                            <p:cond delay="1200"/>
                                          </p:stCondLst>
                                        </p:cTn>
                                        <p:tgtEl>
                                          <p:spTgt spid="22"/>
                                        </p:tgtEl>
                                        <p:attrNameLst>
                                          <p:attrName>r</p:attrName>
                                        </p:attrNameLst>
                                      </p:cBhvr>
                                    </p:animRot>
                                    <p:animRot by="120000">
                                      <p:cBhvr>
                                        <p:cTn id="110" dur="400" fill="hold">
                                          <p:stCondLst>
                                            <p:cond delay="1600"/>
                                          </p:stCondLst>
                                        </p:cTn>
                                        <p:tgtEl>
                                          <p:spTgt spid="22"/>
                                        </p:tgtEl>
                                        <p:attrNameLst>
                                          <p:attrName>r</p:attrName>
                                        </p:attrNameLst>
                                      </p:cBhvr>
                                    </p:animRot>
                                  </p:childTnLst>
                                </p:cTn>
                              </p:par>
                            </p:childTnLst>
                          </p:cTn>
                        </p:par>
                        <p:par>
                          <p:cTn id="111" fill="hold">
                            <p:stCondLst>
                              <p:cond delay="5500"/>
                            </p:stCondLst>
                            <p:childTnLst>
                              <p:par>
                                <p:cTn id="112" presetID="10" presetClass="exit" presetSubtype="0" fill="hold" nodeType="afterEffect">
                                  <p:stCondLst>
                                    <p:cond delay="0"/>
                                  </p:stCondLst>
                                  <p:childTnLst>
                                    <p:animEffect transition="out" filter="fade">
                                      <p:cBhvr>
                                        <p:cTn id="113" dur="250"/>
                                        <p:tgtEl>
                                          <p:spTgt spid="19"/>
                                        </p:tgtEl>
                                      </p:cBhvr>
                                    </p:animEffect>
                                    <p:set>
                                      <p:cBhvr>
                                        <p:cTn id="114" dur="1" fill="hold">
                                          <p:stCondLst>
                                            <p:cond delay="249"/>
                                          </p:stCondLst>
                                        </p:cTn>
                                        <p:tgtEl>
                                          <p:spTgt spid="19"/>
                                        </p:tgtEl>
                                        <p:attrNameLst>
                                          <p:attrName>style.visibility</p:attrName>
                                        </p:attrNameLst>
                                      </p:cBhvr>
                                      <p:to>
                                        <p:strVal val="hidden"/>
                                      </p:to>
                                    </p:set>
                                  </p:childTnLst>
                                </p:cTn>
                              </p:par>
                              <p:par>
                                <p:cTn id="115" presetID="10" presetClass="entr" presetSubtype="0" fill="hold" nodeType="withEffect">
                                  <p:stCondLst>
                                    <p:cond delay="0"/>
                                  </p:stCondLst>
                                  <p:childTnLst>
                                    <p:set>
                                      <p:cBhvr>
                                        <p:cTn id="116" dur="1" fill="hold">
                                          <p:stCondLst>
                                            <p:cond delay="0"/>
                                          </p:stCondLst>
                                        </p:cTn>
                                        <p:tgtEl>
                                          <p:spTgt spid="17"/>
                                        </p:tgtEl>
                                        <p:attrNameLst>
                                          <p:attrName>style.visibility</p:attrName>
                                        </p:attrNameLst>
                                      </p:cBhvr>
                                      <p:to>
                                        <p:strVal val="visible"/>
                                      </p:to>
                                    </p:set>
                                    <p:animEffect transition="in" filter="fade">
                                      <p:cBhvr>
                                        <p:cTn id="117" dur="250"/>
                                        <p:tgtEl>
                                          <p:spTgt spid="17"/>
                                        </p:tgtEl>
                                      </p:cBhvr>
                                    </p:animEffect>
                                  </p:childTnLst>
                                  <p:subTnLst>
                                    <p:audio>
                                      <p:cMediaNode>
                                        <p:cTn display="0" masterRel="sameClick">
                                          <p:stCondLst>
                                            <p:cond evt="begin" delay="0">
                                              <p:tn val="115"/>
                                            </p:cond>
                                          </p:stCondLst>
                                          <p:endCondLst>
                                            <p:cond evt="onStopAudio" delay="0">
                                              <p:tgtEl>
                                                <p:sldTgt/>
                                              </p:tgtEl>
                                            </p:cond>
                                          </p:endCondLst>
                                        </p:cTn>
                                        <p:tgtEl>
                                          <p:sndTgt r:embed="rId2" name="oisairoi.wav"/>
                                        </p:tgtEl>
                                      </p:cMediaNode>
                                    </p:audio>
                                  </p:subTnLst>
                                </p:cTn>
                              </p:par>
                              <p:par>
                                <p:cTn id="118" presetID="10" presetClass="entr" presetSubtype="0" fill="hold" nodeType="withEffect">
                                  <p:stCondLst>
                                    <p:cond delay="0"/>
                                  </p:stCondLst>
                                  <p:childTnLst>
                                    <p:set>
                                      <p:cBhvr>
                                        <p:cTn id="119" dur="1" fill="hold">
                                          <p:stCondLst>
                                            <p:cond delay="0"/>
                                          </p:stCondLst>
                                        </p:cTn>
                                        <p:tgtEl>
                                          <p:spTgt spid="21"/>
                                        </p:tgtEl>
                                        <p:attrNameLst>
                                          <p:attrName>style.visibility</p:attrName>
                                        </p:attrNameLst>
                                      </p:cBhvr>
                                      <p:to>
                                        <p:strVal val="visible"/>
                                      </p:to>
                                    </p:set>
                                    <p:animEffect transition="in" filter="fade">
                                      <p:cBhvr>
                                        <p:cTn id="120" dur="250"/>
                                        <p:tgtEl>
                                          <p:spTgt spid="21"/>
                                        </p:tgtEl>
                                      </p:cBhvr>
                                    </p:animEffect>
                                  </p:childTnLst>
                                </p:cTn>
                              </p:par>
                              <p:par>
                                <p:cTn id="121" presetID="10" presetClass="exit" presetSubtype="0" fill="hold" nodeType="withEffect">
                                  <p:stCondLst>
                                    <p:cond delay="0"/>
                                  </p:stCondLst>
                                  <p:childTnLst>
                                    <p:animEffect transition="out" filter="fade">
                                      <p:cBhvr>
                                        <p:cTn id="122" dur="250"/>
                                        <p:tgtEl>
                                          <p:spTgt spid="22"/>
                                        </p:tgtEl>
                                      </p:cBhvr>
                                    </p:animEffect>
                                    <p:set>
                                      <p:cBhvr>
                                        <p:cTn id="12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24" restart="whenNotActive" fill="hold" evtFilter="cancelBubble" nodeType="interactiveSeq">
                <p:stCondLst>
                  <p:cond evt="onClick" delay="0">
                    <p:tgtEl>
                      <p:spTgt spid="26"/>
                    </p:tgtEl>
                  </p:cond>
                </p:stCondLst>
                <p:endSync evt="end" delay="0">
                  <p:rtn val="all"/>
                </p:endSync>
                <p:childTnLst>
                  <p:par>
                    <p:cTn id="125" fill="hold">
                      <p:stCondLst>
                        <p:cond delay="0"/>
                      </p:stCondLst>
                      <p:childTnLst>
                        <p:par>
                          <p:cTn id="126" fill="hold">
                            <p:stCondLst>
                              <p:cond delay="0"/>
                            </p:stCondLst>
                            <p:childTnLst>
                              <p:par>
                                <p:cTn id="127" presetID="32" presetClass="emph" presetSubtype="0" fill="hold" nodeType="clickEffect">
                                  <p:stCondLst>
                                    <p:cond delay="0"/>
                                  </p:stCondLst>
                                  <p:childTnLst>
                                    <p:animRot by="120000">
                                      <p:cBhvr>
                                        <p:cTn id="128" dur="100" fill="hold">
                                          <p:stCondLst>
                                            <p:cond delay="0"/>
                                          </p:stCondLst>
                                        </p:cTn>
                                        <p:tgtEl>
                                          <p:spTgt spid="26"/>
                                        </p:tgtEl>
                                        <p:attrNameLst>
                                          <p:attrName>r</p:attrName>
                                        </p:attrNameLst>
                                      </p:cBhvr>
                                    </p:animRot>
                                    <p:animRot by="-240000">
                                      <p:cBhvr>
                                        <p:cTn id="129" dur="200" fill="hold">
                                          <p:stCondLst>
                                            <p:cond delay="200"/>
                                          </p:stCondLst>
                                        </p:cTn>
                                        <p:tgtEl>
                                          <p:spTgt spid="26"/>
                                        </p:tgtEl>
                                        <p:attrNameLst>
                                          <p:attrName>r</p:attrName>
                                        </p:attrNameLst>
                                      </p:cBhvr>
                                    </p:animRot>
                                    <p:animRot by="240000">
                                      <p:cBhvr>
                                        <p:cTn id="130" dur="200" fill="hold">
                                          <p:stCondLst>
                                            <p:cond delay="400"/>
                                          </p:stCondLst>
                                        </p:cTn>
                                        <p:tgtEl>
                                          <p:spTgt spid="26"/>
                                        </p:tgtEl>
                                        <p:attrNameLst>
                                          <p:attrName>r</p:attrName>
                                        </p:attrNameLst>
                                      </p:cBhvr>
                                    </p:animRot>
                                    <p:animRot by="-240000">
                                      <p:cBhvr>
                                        <p:cTn id="131" dur="200" fill="hold">
                                          <p:stCondLst>
                                            <p:cond delay="600"/>
                                          </p:stCondLst>
                                        </p:cTn>
                                        <p:tgtEl>
                                          <p:spTgt spid="26"/>
                                        </p:tgtEl>
                                        <p:attrNameLst>
                                          <p:attrName>r</p:attrName>
                                        </p:attrNameLst>
                                      </p:cBhvr>
                                    </p:animRot>
                                    <p:animRot by="120000">
                                      <p:cBhvr>
                                        <p:cTn id="132" dur="200" fill="hold">
                                          <p:stCondLst>
                                            <p:cond delay="800"/>
                                          </p:stCondLst>
                                        </p:cTn>
                                        <p:tgtEl>
                                          <p:spTgt spid="26"/>
                                        </p:tgtEl>
                                        <p:attrNameLst>
                                          <p:attrName>r</p:attrName>
                                        </p:attrNameLst>
                                      </p:cBhvr>
                                    </p:animRot>
                                  </p:childTnLst>
                                </p:cTn>
                              </p:par>
                            </p:childTnLst>
                          </p:cTn>
                        </p:par>
                        <p:par>
                          <p:cTn id="133" fill="hold">
                            <p:stCondLst>
                              <p:cond delay="1000"/>
                            </p:stCondLst>
                            <p:childTnLst>
                              <p:par>
                                <p:cTn id="134" presetID="10" presetClass="exit" presetSubtype="0" fill="hold" nodeType="afterEffect">
                                  <p:stCondLst>
                                    <p:cond delay="0"/>
                                  </p:stCondLst>
                                  <p:childTnLst>
                                    <p:animEffect transition="out" filter="fade">
                                      <p:cBhvr>
                                        <p:cTn id="135" dur="250"/>
                                        <p:tgtEl>
                                          <p:spTgt spid="16"/>
                                        </p:tgtEl>
                                      </p:cBhvr>
                                    </p:animEffect>
                                    <p:set>
                                      <p:cBhvr>
                                        <p:cTn id="136" dur="1" fill="hold">
                                          <p:stCondLst>
                                            <p:cond delay="249"/>
                                          </p:stCondLst>
                                        </p:cTn>
                                        <p:tgtEl>
                                          <p:spTgt spid="16"/>
                                        </p:tgtEl>
                                        <p:attrNameLst>
                                          <p:attrName>style.visibility</p:attrName>
                                        </p:attrNameLst>
                                      </p:cBhvr>
                                      <p:to>
                                        <p:strVal val="hidden"/>
                                      </p:to>
                                    </p:set>
                                  </p:childTnLst>
                                </p:cTn>
                              </p:par>
                              <p:par>
                                <p:cTn id="137" presetID="10" presetClass="entr" presetSubtype="0" fill="hold" nodeType="withEffect">
                                  <p:stCondLst>
                                    <p:cond delay="0"/>
                                  </p:stCondLst>
                                  <p:childTnLst>
                                    <p:set>
                                      <p:cBhvr>
                                        <p:cTn id="138" dur="1" fill="hold">
                                          <p:stCondLst>
                                            <p:cond delay="0"/>
                                          </p:stCondLst>
                                        </p:cTn>
                                        <p:tgtEl>
                                          <p:spTgt spid="5"/>
                                        </p:tgtEl>
                                        <p:attrNameLst>
                                          <p:attrName>style.visibility</p:attrName>
                                        </p:attrNameLst>
                                      </p:cBhvr>
                                      <p:to>
                                        <p:strVal val="visible"/>
                                      </p:to>
                                    </p:set>
                                    <p:animEffect transition="in" filter="fade">
                                      <p:cBhvr>
                                        <p:cTn id="139" dur="250"/>
                                        <p:tgtEl>
                                          <p:spTgt spid="5"/>
                                        </p:tgtEl>
                                      </p:cBhvr>
                                    </p:animEffect>
                                  </p:childTnLst>
                                </p:cTn>
                              </p:par>
                            </p:childTnLst>
                          </p:cTn>
                        </p:par>
                        <p:par>
                          <p:cTn id="140" fill="hold">
                            <p:stCondLst>
                              <p:cond delay="1250"/>
                            </p:stCondLst>
                            <p:childTnLst>
                              <p:par>
                                <p:cTn id="141" presetID="63" presetClass="path" presetSubtype="0" accel="50000" decel="50000" fill="hold" nodeType="afterEffect">
                                  <p:stCondLst>
                                    <p:cond delay="0"/>
                                  </p:stCondLst>
                                  <p:childTnLst>
                                    <p:animMotion origin="layout" path="M -8.33333E-7 -4.81481E-6 L 0.33316 0.30024 " pathEditMode="relative" rAng="0" ptsTypes="AA">
                                      <p:cBhvr>
                                        <p:cTn id="142" dur="2000" fill="hold"/>
                                        <p:tgtEl>
                                          <p:spTgt spid="5"/>
                                        </p:tgtEl>
                                        <p:attrNameLst>
                                          <p:attrName>ppt_x</p:attrName>
                                          <p:attrName>ppt_y</p:attrName>
                                        </p:attrNameLst>
                                      </p:cBhvr>
                                      <p:rCtr x="16649" y="15000"/>
                                    </p:animMotion>
                                  </p:childTnLst>
                                </p:cTn>
                              </p:par>
                            </p:childTnLst>
                          </p:cTn>
                        </p:par>
                        <p:par>
                          <p:cTn id="143" fill="hold">
                            <p:stCondLst>
                              <p:cond delay="3250"/>
                            </p:stCondLst>
                            <p:childTnLst>
                              <p:par>
                                <p:cTn id="144" presetID="10" presetClass="exit" presetSubtype="0" fill="hold" nodeType="afterEffect">
                                  <p:stCondLst>
                                    <p:cond delay="0"/>
                                  </p:stCondLst>
                                  <p:childTnLst>
                                    <p:animEffect transition="out" filter="fade">
                                      <p:cBhvr>
                                        <p:cTn id="145" dur="250"/>
                                        <p:tgtEl>
                                          <p:spTgt spid="5"/>
                                        </p:tgtEl>
                                      </p:cBhvr>
                                    </p:animEffect>
                                    <p:set>
                                      <p:cBhvr>
                                        <p:cTn id="146" dur="1" fill="hold">
                                          <p:stCondLst>
                                            <p:cond delay="249"/>
                                          </p:stCondLst>
                                        </p:cTn>
                                        <p:tgtEl>
                                          <p:spTgt spid="5"/>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24"/>
                                        </p:tgtEl>
                                        <p:attrNameLst>
                                          <p:attrName>style.visibility</p:attrName>
                                        </p:attrNameLst>
                                      </p:cBhvr>
                                      <p:to>
                                        <p:strVal val="visible"/>
                                      </p:to>
                                    </p:set>
                                    <p:animEffect transition="in" filter="fade">
                                      <p:cBhvr>
                                        <p:cTn id="149" dur="250"/>
                                        <p:tgtEl>
                                          <p:spTgt spid="24"/>
                                        </p:tgtEl>
                                      </p:cBhvr>
                                    </p:animEffect>
                                  </p:childTnLst>
                                </p:cTn>
                              </p:par>
                            </p:childTnLst>
                          </p:cTn>
                        </p:par>
                        <p:par>
                          <p:cTn id="150" fill="hold">
                            <p:stCondLst>
                              <p:cond delay="3500"/>
                            </p:stCondLst>
                            <p:childTnLst>
                              <p:par>
                                <p:cTn id="151" presetID="32" presetClass="emph" presetSubtype="0" fill="hold" nodeType="afterEffect">
                                  <p:stCondLst>
                                    <p:cond delay="0"/>
                                  </p:stCondLst>
                                  <p:childTnLst>
                                    <p:animRot by="120000">
                                      <p:cBhvr>
                                        <p:cTn id="152" dur="200" fill="hold">
                                          <p:stCondLst>
                                            <p:cond delay="0"/>
                                          </p:stCondLst>
                                        </p:cTn>
                                        <p:tgtEl>
                                          <p:spTgt spid="24"/>
                                        </p:tgtEl>
                                        <p:attrNameLst>
                                          <p:attrName>r</p:attrName>
                                        </p:attrNameLst>
                                      </p:cBhvr>
                                    </p:animRot>
                                    <p:animRot by="-240000">
                                      <p:cBhvr>
                                        <p:cTn id="153" dur="400" fill="hold">
                                          <p:stCondLst>
                                            <p:cond delay="400"/>
                                          </p:stCondLst>
                                        </p:cTn>
                                        <p:tgtEl>
                                          <p:spTgt spid="24"/>
                                        </p:tgtEl>
                                        <p:attrNameLst>
                                          <p:attrName>r</p:attrName>
                                        </p:attrNameLst>
                                      </p:cBhvr>
                                    </p:animRot>
                                    <p:animRot by="240000">
                                      <p:cBhvr>
                                        <p:cTn id="154" dur="400" fill="hold">
                                          <p:stCondLst>
                                            <p:cond delay="800"/>
                                          </p:stCondLst>
                                        </p:cTn>
                                        <p:tgtEl>
                                          <p:spTgt spid="24"/>
                                        </p:tgtEl>
                                        <p:attrNameLst>
                                          <p:attrName>r</p:attrName>
                                        </p:attrNameLst>
                                      </p:cBhvr>
                                    </p:animRot>
                                    <p:animRot by="-240000">
                                      <p:cBhvr>
                                        <p:cTn id="155" dur="400" fill="hold">
                                          <p:stCondLst>
                                            <p:cond delay="1200"/>
                                          </p:stCondLst>
                                        </p:cTn>
                                        <p:tgtEl>
                                          <p:spTgt spid="24"/>
                                        </p:tgtEl>
                                        <p:attrNameLst>
                                          <p:attrName>r</p:attrName>
                                        </p:attrNameLst>
                                      </p:cBhvr>
                                    </p:animRot>
                                    <p:animRot by="120000">
                                      <p:cBhvr>
                                        <p:cTn id="156" dur="400" fill="hold">
                                          <p:stCondLst>
                                            <p:cond delay="1600"/>
                                          </p:stCondLst>
                                        </p:cTn>
                                        <p:tgtEl>
                                          <p:spTgt spid="24"/>
                                        </p:tgtEl>
                                        <p:attrNameLst>
                                          <p:attrName>r</p:attrName>
                                        </p:attrNameLst>
                                      </p:cBhvr>
                                    </p:animRot>
                                  </p:childTnLst>
                                </p:cTn>
                              </p:par>
                              <p:par>
                                <p:cTn id="157" presetID="32" presetClass="emph" presetSubtype="0" fill="hold" nodeType="withEffect">
                                  <p:stCondLst>
                                    <p:cond delay="0"/>
                                  </p:stCondLst>
                                  <p:childTnLst>
                                    <p:animRot by="120000">
                                      <p:cBhvr>
                                        <p:cTn id="158" dur="200" fill="hold">
                                          <p:stCondLst>
                                            <p:cond delay="0"/>
                                          </p:stCondLst>
                                        </p:cTn>
                                        <p:tgtEl>
                                          <p:spTgt spid="26"/>
                                        </p:tgtEl>
                                        <p:attrNameLst>
                                          <p:attrName>r</p:attrName>
                                        </p:attrNameLst>
                                      </p:cBhvr>
                                    </p:animRot>
                                    <p:animRot by="-240000">
                                      <p:cBhvr>
                                        <p:cTn id="159" dur="400" fill="hold">
                                          <p:stCondLst>
                                            <p:cond delay="400"/>
                                          </p:stCondLst>
                                        </p:cTn>
                                        <p:tgtEl>
                                          <p:spTgt spid="26"/>
                                        </p:tgtEl>
                                        <p:attrNameLst>
                                          <p:attrName>r</p:attrName>
                                        </p:attrNameLst>
                                      </p:cBhvr>
                                    </p:animRot>
                                    <p:animRot by="240000">
                                      <p:cBhvr>
                                        <p:cTn id="160" dur="400" fill="hold">
                                          <p:stCondLst>
                                            <p:cond delay="800"/>
                                          </p:stCondLst>
                                        </p:cTn>
                                        <p:tgtEl>
                                          <p:spTgt spid="26"/>
                                        </p:tgtEl>
                                        <p:attrNameLst>
                                          <p:attrName>r</p:attrName>
                                        </p:attrNameLst>
                                      </p:cBhvr>
                                    </p:animRot>
                                    <p:animRot by="-240000">
                                      <p:cBhvr>
                                        <p:cTn id="161" dur="400" fill="hold">
                                          <p:stCondLst>
                                            <p:cond delay="1200"/>
                                          </p:stCondLst>
                                        </p:cTn>
                                        <p:tgtEl>
                                          <p:spTgt spid="26"/>
                                        </p:tgtEl>
                                        <p:attrNameLst>
                                          <p:attrName>r</p:attrName>
                                        </p:attrNameLst>
                                      </p:cBhvr>
                                    </p:animRot>
                                    <p:animRot by="120000">
                                      <p:cBhvr>
                                        <p:cTn id="162" dur="400" fill="hold">
                                          <p:stCondLst>
                                            <p:cond delay="1600"/>
                                          </p:stCondLst>
                                        </p:cTn>
                                        <p:tgtEl>
                                          <p:spTgt spid="26"/>
                                        </p:tgtEl>
                                        <p:attrNameLst>
                                          <p:attrName>r</p:attrName>
                                        </p:attrNameLst>
                                      </p:cBhvr>
                                    </p:animRot>
                                  </p:childTnLst>
                                </p:cTn>
                              </p:par>
                            </p:childTnLst>
                          </p:cTn>
                        </p:par>
                        <p:par>
                          <p:cTn id="163" fill="hold">
                            <p:stCondLst>
                              <p:cond delay="5500"/>
                            </p:stCondLst>
                            <p:childTnLst>
                              <p:par>
                                <p:cTn id="164" presetID="10" presetClass="exit" presetSubtype="0" fill="hold" nodeType="afterEffect">
                                  <p:stCondLst>
                                    <p:cond delay="0"/>
                                  </p:stCondLst>
                                  <p:childTnLst>
                                    <p:animEffect transition="out" filter="fade">
                                      <p:cBhvr>
                                        <p:cTn id="165" dur="250"/>
                                        <p:tgtEl>
                                          <p:spTgt spid="24"/>
                                        </p:tgtEl>
                                      </p:cBhvr>
                                    </p:animEffect>
                                    <p:set>
                                      <p:cBhvr>
                                        <p:cTn id="166" dur="1" fill="hold">
                                          <p:stCondLst>
                                            <p:cond delay="249"/>
                                          </p:stCondLst>
                                        </p:cTn>
                                        <p:tgtEl>
                                          <p:spTgt spid="24"/>
                                        </p:tgtEl>
                                        <p:attrNameLst>
                                          <p:attrName>style.visibility</p:attrName>
                                        </p:attrNameLst>
                                      </p:cBhvr>
                                      <p:to>
                                        <p:strVal val="hidden"/>
                                      </p:to>
                                    </p:set>
                                  </p:childTnLst>
                                </p:cTn>
                              </p:par>
                              <p:par>
                                <p:cTn id="167" presetID="10" presetClass="entr" presetSubtype="0" fill="hold" nodeType="with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fade">
                                      <p:cBhvr>
                                        <p:cTn id="169" dur="250"/>
                                        <p:tgtEl>
                                          <p:spTgt spid="23"/>
                                        </p:tgtEl>
                                      </p:cBhvr>
                                    </p:animEffect>
                                  </p:childTnLst>
                                  <p:subTnLst>
                                    <p:audio>
                                      <p:cMediaNode>
                                        <p:cTn display="0" masterRel="sameClick">
                                          <p:stCondLst>
                                            <p:cond evt="begin" delay="0">
                                              <p:tn val="167"/>
                                            </p:cond>
                                          </p:stCondLst>
                                          <p:endCondLst>
                                            <p:cond evt="onStopAudio" delay="0">
                                              <p:tgtEl>
                                                <p:sldTgt/>
                                              </p:tgtEl>
                                            </p:cond>
                                          </p:endCondLst>
                                        </p:cTn>
                                        <p:tgtEl>
                                          <p:sndTgt r:embed="rId3" name="oisairoi.wav"/>
                                        </p:tgtEl>
                                      </p:cMediaNode>
                                    </p:audio>
                                  </p:subTnLst>
                                </p:cTn>
                              </p:par>
                              <p:par>
                                <p:cTn id="170" presetID="10" presetClass="entr" presetSubtype="0" fill="hold" nodeType="withEffect">
                                  <p:stCondLst>
                                    <p:cond delay="0"/>
                                  </p:stCondLst>
                                  <p:childTnLst>
                                    <p:set>
                                      <p:cBhvr>
                                        <p:cTn id="171" dur="1" fill="hold">
                                          <p:stCondLst>
                                            <p:cond delay="0"/>
                                          </p:stCondLst>
                                        </p:cTn>
                                        <p:tgtEl>
                                          <p:spTgt spid="25"/>
                                        </p:tgtEl>
                                        <p:attrNameLst>
                                          <p:attrName>style.visibility</p:attrName>
                                        </p:attrNameLst>
                                      </p:cBhvr>
                                      <p:to>
                                        <p:strVal val="visible"/>
                                      </p:to>
                                    </p:set>
                                    <p:animEffect transition="in" filter="fade">
                                      <p:cBhvr>
                                        <p:cTn id="172" dur="250"/>
                                        <p:tgtEl>
                                          <p:spTgt spid="25"/>
                                        </p:tgtEl>
                                      </p:cBhvr>
                                    </p:animEffect>
                                  </p:childTnLst>
                                  <p:subTnLst>
                                    <p:audio>
                                      <p:cMediaNode>
                                        <p:cTn display="0" masterRel="sameClick">
                                          <p:stCondLst>
                                            <p:cond evt="begin" delay="0">
                                              <p:tn val="170"/>
                                            </p:cond>
                                          </p:stCondLst>
                                          <p:endCondLst>
                                            <p:cond evt="onStopAudio" delay="0">
                                              <p:tgtEl>
                                                <p:sldTgt/>
                                              </p:tgtEl>
                                            </p:cond>
                                          </p:endCondLst>
                                        </p:cTn>
                                        <p:tgtEl>
                                          <p:sndTgt r:embed="rId2" name="oisairoi.wav"/>
                                        </p:tgtEl>
                                      </p:cMediaNode>
                                    </p:audio>
                                  </p:subTnLst>
                                </p:cTn>
                              </p:par>
                              <p:par>
                                <p:cTn id="173" presetID="10" presetClass="exit" presetSubtype="0" fill="hold" nodeType="withEffect">
                                  <p:stCondLst>
                                    <p:cond delay="0"/>
                                  </p:stCondLst>
                                  <p:childTnLst>
                                    <p:animEffect transition="out" filter="fade">
                                      <p:cBhvr>
                                        <p:cTn id="174" dur="250"/>
                                        <p:tgtEl>
                                          <p:spTgt spid="26"/>
                                        </p:tgtEl>
                                      </p:cBhvr>
                                    </p:animEffect>
                                    <p:set>
                                      <p:cBhvr>
                                        <p:cTn id="17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76" restart="whenNotActive" fill="hold" evtFilter="cancelBubble" nodeType="interactiveSeq">
                <p:stCondLst>
                  <p:cond evt="onClick" delay="0">
                    <p:tgtEl>
                      <p:spTgt spid="30"/>
                    </p:tgtEl>
                  </p:cond>
                </p:stCondLst>
                <p:endSync evt="end" delay="0">
                  <p:rtn val="all"/>
                </p:endSync>
                <p:childTnLst>
                  <p:par>
                    <p:cTn id="177" fill="hold">
                      <p:stCondLst>
                        <p:cond delay="0"/>
                      </p:stCondLst>
                      <p:childTnLst>
                        <p:par>
                          <p:cTn id="178" fill="hold">
                            <p:stCondLst>
                              <p:cond delay="0"/>
                            </p:stCondLst>
                            <p:childTnLst>
                              <p:par>
                                <p:cTn id="179" presetID="32" presetClass="emph" presetSubtype="0" fill="hold" nodeType="clickEffect">
                                  <p:stCondLst>
                                    <p:cond delay="0"/>
                                  </p:stCondLst>
                                  <p:childTnLst>
                                    <p:animRot by="120000">
                                      <p:cBhvr>
                                        <p:cTn id="180" dur="100" fill="hold">
                                          <p:stCondLst>
                                            <p:cond delay="0"/>
                                          </p:stCondLst>
                                        </p:cTn>
                                        <p:tgtEl>
                                          <p:spTgt spid="30"/>
                                        </p:tgtEl>
                                        <p:attrNameLst>
                                          <p:attrName>r</p:attrName>
                                        </p:attrNameLst>
                                      </p:cBhvr>
                                    </p:animRot>
                                    <p:animRot by="-240000">
                                      <p:cBhvr>
                                        <p:cTn id="181" dur="200" fill="hold">
                                          <p:stCondLst>
                                            <p:cond delay="200"/>
                                          </p:stCondLst>
                                        </p:cTn>
                                        <p:tgtEl>
                                          <p:spTgt spid="30"/>
                                        </p:tgtEl>
                                        <p:attrNameLst>
                                          <p:attrName>r</p:attrName>
                                        </p:attrNameLst>
                                      </p:cBhvr>
                                    </p:animRot>
                                    <p:animRot by="240000">
                                      <p:cBhvr>
                                        <p:cTn id="182" dur="200" fill="hold">
                                          <p:stCondLst>
                                            <p:cond delay="400"/>
                                          </p:stCondLst>
                                        </p:cTn>
                                        <p:tgtEl>
                                          <p:spTgt spid="30"/>
                                        </p:tgtEl>
                                        <p:attrNameLst>
                                          <p:attrName>r</p:attrName>
                                        </p:attrNameLst>
                                      </p:cBhvr>
                                    </p:animRot>
                                    <p:animRot by="-240000">
                                      <p:cBhvr>
                                        <p:cTn id="183" dur="200" fill="hold">
                                          <p:stCondLst>
                                            <p:cond delay="600"/>
                                          </p:stCondLst>
                                        </p:cTn>
                                        <p:tgtEl>
                                          <p:spTgt spid="30"/>
                                        </p:tgtEl>
                                        <p:attrNameLst>
                                          <p:attrName>r</p:attrName>
                                        </p:attrNameLst>
                                      </p:cBhvr>
                                    </p:animRot>
                                    <p:animRot by="120000">
                                      <p:cBhvr>
                                        <p:cTn id="184" dur="200" fill="hold">
                                          <p:stCondLst>
                                            <p:cond delay="800"/>
                                          </p:stCondLst>
                                        </p:cTn>
                                        <p:tgtEl>
                                          <p:spTgt spid="30"/>
                                        </p:tgtEl>
                                        <p:attrNameLst>
                                          <p:attrName>r</p:attrName>
                                        </p:attrNameLst>
                                      </p:cBhvr>
                                    </p:animRot>
                                  </p:childTnLst>
                                </p:cTn>
                              </p:par>
                            </p:childTnLst>
                          </p:cTn>
                        </p:par>
                        <p:par>
                          <p:cTn id="185" fill="hold">
                            <p:stCondLst>
                              <p:cond delay="1000"/>
                            </p:stCondLst>
                            <p:childTnLst>
                              <p:par>
                                <p:cTn id="186" presetID="10" presetClass="exit" presetSubtype="0" fill="hold" nodeType="afterEffect">
                                  <p:stCondLst>
                                    <p:cond delay="0"/>
                                  </p:stCondLst>
                                  <p:childTnLst>
                                    <p:animEffect transition="out" filter="fade">
                                      <p:cBhvr>
                                        <p:cTn id="187" dur="250"/>
                                        <p:tgtEl>
                                          <p:spTgt spid="16"/>
                                        </p:tgtEl>
                                      </p:cBhvr>
                                    </p:animEffect>
                                    <p:set>
                                      <p:cBhvr>
                                        <p:cTn id="188" dur="1" fill="hold">
                                          <p:stCondLst>
                                            <p:cond delay="249"/>
                                          </p:stCondLst>
                                        </p:cTn>
                                        <p:tgtEl>
                                          <p:spTgt spid="16"/>
                                        </p:tgtEl>
                                        <p:attrNameLst>
                                          <p:attrName>style.visibility</p:attrName>
                                        </p:attrNameLst>
                                      </p:cBhvr>
                                      <p:to>
                                        <p:strVal val="hidden"/>
                                      </p:to>
                                    </p:set>
                                  </p:childTnLst>
                                </p:cTn>
                              </p:par>
                              <p:par>
                                <p:cTn id="189" presetID="10" presetClass="entr" presetSubtype="0" fill="hold" nodeType="withEffect">
                                  <p:stCondLst>
                                    <p:cond delay="0"/>
                                  </p:stCondLst>
                                  <p:childTnLst>
                                    <p:set>
                                      <p:cBhvr>
                                        <p:cTn id="190" dur="1" fill="hold">
                                          <p:stCondLst>
                                            <p:cond delay="0"/>
                                          </p:stCondLst>
                                        </p:cTn>
                                        <p:tgtEl>
                                          <p:spTgt spid="5"/>
                                        </p:tgtEl>
                                        <p:attrNameLst>
                                          <p:attrName>style.visibility</p:attrName>
                                        </p:attrNameLst>
                                      </p:cBhvr>
                                      <p:to>
                                        <p:strVal val="visible"/>
                                      </p:to>
                                    </p:set>
                                    <p:animEffect transition="in" filter="fade">
                                      <p:cBhvr>
                                        <p:cTn id="191" dur="250"/>
                                        <p:tgtEl>
                                          <p:spTgt spid="5"/>
                                        </p:tgtEl>
                                      </p:cBhvr>
                                    </p:animEffect>
                                  </p:childTnLst>
                                </p:cTn>
                              </p:par>
                            </p:childTnLst>
                          </p:cTn>
                        </p:par>
                        <p:par>
                          <p:cTn id="192" fill="hold">
                            <p:stCondLst>
                              <p:cond delay="1250"/>
                            </p:stCondLst>
                            <p:childTnLst>
                              <p:par>
                                <p:cTn id="193" presetID="49" presetClass="path" presetSubtype="0" accel="50000" decel="50000" fill="hold" nodeType="afterEffect">
                                  <p:stCondLst>
                                    <p:cond delay="0"/>
                                  </p:stCondLst>
                                  <p:childTnLst>
                                    <p:animMotion origin="layout" path="M -0.00573 0.02894 L 0.07917 0.32917 " pathEditMode="relative" rAng="0" ptsTypes="AA">
                                      <p:cBhvr>
                                        <p:cTn id="194" dur="2000" fill="hold"/>
                                        <p:tgtEl>
                                          <p:spTgt spid="5"/>
                                        </p:tgtEl>
                                        <p:attrNameLst>
                                          <p:attrName>ppt_x</p:attrName>
                                          <p:attrName>ppt_y</p:attrName>
                                        </p:attrNameLst>
                                      </p:cBhvr>
                                      <p:rCtr x="4236" y="15000"/>
                                    </p:animMotion>
                                  </p:childTnLst>
                                </p:cTn>
                              </p:par>
                            </p:childTnLst>
                          </p:cTn>
                        </p:par>
                        <p:par>
                          <p:cTn id="195" fill="hold">
                            <p:stCondLst>
                              <p:cond delay="3250"/>
                            </p:stCondLst>
                            <p:childTnLst>
                              <p:par>
                                <p:cTn id="196" presetID="10" presetClass="exit" presetSubtype="0" fill="hold" nodeType="afterEffect">
                                  <p:stCondLst>
                                    <p:cond delay="0"/>
                                  </p:stCondLst>
                                  <p:childTnLst>
                                    <p:animEffect transition="out" filter="fade">
                                      <p:cBhvr>
                                        <p:cTn id="197" dur="250"/>
                                        <p:tgtEl>
                                          <p:spTgt spid="5"/>
                                        </p:tgtEl>
                                      </p:cBhvr>
                                    </p:animEffect>
                                    <p:set>
                                      <p:cBhvr>
                                        <p:cTn id="198" dur="1" fill="hold">
                                          <p:stCondLst>
                                            <p:cond delay="249"/>
                                          </p:stCondLst>
                                        </p:cTn>
                                        <p:tgtEl>
                                          <p:spTgt spid="5"/>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28"/>
                                        </p:tgtEl>
                                        <p:attrNameLst>
                                          <p:attrName>style.visibility</p:attrName>
                                        </p:attrNameLst>
                                      </p:cBhvr>
                                      <p:to>
                                        <p:strVal val="visible"/>
                                      </p:to>
                                    </p:set>
                                    <p:animEffect transition="in" filter="fade">
                                      <p:cBhvr>
                                        <p:cTn id="201" dur="250"/>
                                        <p:tgtEl>
                                          <p:spTgt spid="28"/>
                                        </p:tgtEl>
                                      </p:cBhvr>
                                    </p:animEffect>
                                  </p:childTnLst>
                                </p:cTn>
                              </p:par>
                            </p:childTnLst>
                          </p:cTn>
                        </p:par>
                        <p:par>
                          <p:cTn id="202" fill="hold">
                            <p:stCondLst>
                              <p:cond delay="3500"/>
                            </p:stCondLst>
                            <p:childTnLst>
                              <p:par>
                                <p:cTn id="203" presetID="32" presetClass="emph" presetSubtype="0" fill="hold" nodeType="afterEffect">
                                  <p:stCondLst>
                                    <p:cond delay="0"/>
                                  </p:stCondLst>
                                  <p:childTnLst>
                                    <p:animRot by="120000">
                                      <p:cBhvr>
                                        <p:cTn id="204" dur="200" fill="hold">
                                          <p:stCondLst>
                                            <p:cond delay="0"/>
                                          </p:stCondLst>
                                        </p:cTn>
                                        <p:tgtEl>
                                          <p:spTgt spid="28"/>
                                        </p:tgtEl>
                                        <p:attrNameLst>
                                          <p:attrName>r</p:attrName>
                                        </p:attrNameLst>
                                      </p:cBhvr>
                                    </p:animRot>
                                    <p:animRot by="-240000">
                                      <p:cBhvr>
                                        <p:cTn id="205" dur="400" fill="hold">
                                          <p:stCondLst>
                                            <p:cond delay="400"/>
                                          </p:stCondLst>
                                        </p:cTn>
                                        <p:tgtEl>
                                          <p:spTgt spid="28"/>
                                        </p:tgtEl>
                                        <p:attrNameLst>
                                          <p:attrName>r</p:attrName>
                                        </p:attrNameLst>
                                      </p:cBhvr>
                                    </p:animRot>
                                    <p:animRot by="240000">
                                      <p:cBhvr>
                                        <p:cTn id="206" dur="400" fill="hold">
                                          <p:stCondLst>
                                            <p:cond delay="800"/>
                                          </p:stCondLst>
                                        </p:cTn>
                                        <p:tgtEl>
                                          <p:spTgt spid="28"/>
                                        </p:tgtEl>
                                        <p:attrNameLst>
                                          <p:attrName>r</p:attrName>
                                        </p:attrNameLst>
                                      </p:cBhvr>
                                    </p:animRot>
                                    <p:animRot by="-240000">
                                      <p:cBhvr>
                                        <p:cTn id="207" dur="400" fill="hold">
                                          <p:stCondLst>
                                            <p:cond delay="1200"/>
                                          </p:stCondLst>
                                        </p:cTn>
                                        <p:tgtEl>
                                          <p:spTgt spid="28"/>
                                        </p:tgtEl>
                                        <p:attrNameLst>
                                          <p:attrName>r</p:attrName>
                                        </p:attrNameLst>
                                      </p:cBhvr>
                                    </p:animRot>
                                    <p:animRot by="120000">
                                      <p:cBhvr>
                                        <p:cTn id="208" dur="400" fill="hold">
                                          <p:stCondLst>
                                            <p:cond delay="1600"/>
                                          </p:stCondLst>
                                        </p:cTn>
                                        <p:tgtEl>
                                          <p:spTgt spid="28"/>
                                        </p:tgtEl>
                                        <p:attrNameLst>
                                          <p:attrName>r</p:attrName>
                                        </p:attrNameLst>
                                      </p:cBhvr>
                                    </p:animRot>
                                  </p:childTnLst>
                                </p:cTn>
                              </p:par>
                              <p:par>
                                <p:cTn id="209" presetID="32" presetClass="emph" presetSubtype="0" fill="hold" nodeType="withEffect">
                                  <p:stCondLst>
                                    <p:cond delay="0"/>
                                  </p:stCondLst>
                                  <p:childTnLst>
                                    <p:animRot by="120000">
                                      <p:cBhvr>
                                        <p:cTn id="210" dur="200" fill="hold">
                                          <p:stCondLst>
                                            <p:cond delay="0"/>
                                          </p:stCondLst>
                                        </p:cTn>
                                        <p:tgtEl>
                                          <p:spTgt spid="30"/>
                                        </p:tgtEl>
                                        <p:attrNameLst>
                                          <p:attrName>r</p:attrName>
                                        </p:attrNameLst>
                                      </p:cBhvr>
                                    </p:animRot>
                                    <p:animRot by="-240000">
                                      <p:cBhvr>
                                        <p:cTn id="211" dur="400" fill="hold">
                                          <p:stCondLst>
                                            <p:cond delay="400"/>
                                          </p:stCondLst>
                                        </p:cTn>
                                        <p:tgtEl>
                                          <p:spTgt spid="30"/>
                                        </p:tgtEl>
                                        <p:attrNameLst>
                                          <p:attrName>r</p:attrName>
                                        </p:attrNameLst>
                                      </p:cBhvr>
                                    </p:animRot>
                                    <p:animRot by="240000">
                                      <p:cBhvr>
                                        <p:cTn id="212" dur="400" fill="hold">
                                          <p:stCondLst>
                                            <p:cond delay="800"/>
                                          </p:stCondLst>
                                        </p:cTn>
                                        <p:tgtEl>
                                          <p:spTgt spid="30"/>
                                        </p:tgtEl>
                                        <p:attrNameLst>
                                          <p:attrName>r</p:attrName>
                                        </p:attrNameLst>
                                      </p:cBhvr>
                                    </p:animRot>
                                    <p:animRot by="-240000">
                                      <p:cBhvr>
                                        <p:cTn id="213" dur="400" fill="hold">
                                          <p:stCondLst>
                                            <p:cond delay="1200"/>
                                          </p:stCondLst>
                                        </p:cTn>
                                        <p:tgtEl>
                                          <p:spTgt spid="30"/>
                                        </p:tgtEl>
                                        <p:attrNameLst>
                                          <p:attrName>r</p:attrName>
                                        </p:attrNameLst>
                                      </p:cBhvr>
                                    </p:animRot>
                                    <p:animRot by="120000">
                                      <p:cBhvr>
                                        <p:cTn id="214" dur="400" fill="hold">
                                          <p:stCondLst>
                                            <p:cond delay="1600"/>
                                          </p:stCondLst>
                                        </p:cTn>
                                        <p:tgtEl>
                                          <p:spTgt spid="30"/>
                                        </p:tgtEl>
                                        <p:attrNameLst>
                                          <p:attrName>r</p:attrName>
                                        </p:attrNameLst>
                                      </p:cBhvr>
                                    </p:animRot>
                                  </p:childTnLst>
                                </p:cTn>
                              </p:par>
                            </p:childTnLst>
                          </p:cTn>
                        </p:par>
                        <p:par>
                          <p:cTn id="215" fill="hold">
                            <p:stCondLst>
                              <p:cond delay="5500"/>
                            </p:stCondLst>
                            <p:childTnLst>
                              <p:par>
                                <p:cTn id="216" presetID="10" presetClass="exit" presetSubtype="0" fill="hold" nodeType="afterEffect">
                                  <p:stCondLst>
                                    <p:cond delay="0"/>
                                  </p:stCondLst>
                                  <p:childTnLst>
                                    <p:animEffect transition="out" filter="fade">
                                      <p:cBhvr>
                                        <p:cTn id="217" dur="250"/>
                                        <p:tgtEl>
                                          <p:spTgt spid="28"/>
                                        </p:tgtEl>
                                      </p:cBhvr>
                                    </p:animEffect>
                                    <p:set>
                                      <p:cBhvr>
                                        <p:cTn id="218" dur="1" fill="hold">
                                          <p:stCondLst>
                                            <p:cond delay="249"/>
                                          </p:stCondLst>
                                        </p:cTn>
                                        <p:tgtEl>
                                          <p:spTgt spid="28"/>
                                        </p:tgtEl>
                                        <p:attrNameLst>
                                          <p:attrName>style.visibility</p:attrName>
                                        </p:attrNameLst>
                                      </p:cBhvr>
                                      <p:to>
                                        <p:strVal val="hidden"/>
                                      </p:to>
                                    </p:set>
                                  </p:childTnLst>
                                </p:cTn>
                              </p:par>
                              <p:par>
                                <p:cTn id="219" presetID="10" presetClass="entr" presetSubtype="0" fill="hold" nodeType="withEffect">
                                  <p:stCondLst>
                                    <p:cond delay="0"/>
                                  </p:stCondLst>
                                  <p:childTnLst>
                                    <p:set>
                                      <p:cBhvr>
                                        <p:cTn id="220" dur="1" fill="hold">
                                          <p:stCondLst>
                                            <p:cond delay="0"/>
                                          </p:stCondLst>
                                        </p:cTn>
                                        <p:tgtEl>
                                          <p:spTgt spid="27"/>
                                        </p:tgtEl>
                                        <p:attrNameLst>
                                          <p:attrName>style.visibility</p:attrName>
                                        </p:attrNameLst>
                                      </p:cBhvr>
                                      <p:to>
                                        <p:strVal val="visible"/>
                                      </p:to>
                                    </p:set>
                                    <p:animEffect transition="in" filter="fade">
                                      <p:cBhvr>
                                        <p:cTn id="221" dur="250"/>
                                        <p:tgtEl>
                                          <p:spTgt spid="27"/>
                                        </p:tgtEl>
                                      </p:cBhvr>
                                    </p:animEffect>
                                  </p:childTnLst>
                                  <p:subTnLst>
                                    <p:audio>
                                      <p:cMediaNode>
                                        <p:cTn display="0" masterRel="sameClick">
                                          <p:stCondLst>
                                            <p:cond evt="begin" delay="0">
                                              <p:tn val="219"/>
                                            </p:cond>
                                          </p:stCondLst>
                                          <p:endCondLst>
                                            <p:cond evt="onStopAudio" delay="0">
                                              <p:tgtEl>
                                                <p:sldTgt/>
                                              </p:tgtEl>
                                            </p:cond>
                                          </p:endCondLst>
                                        </p:cTn>
                                        <p:tgtEl>
                                          <p:sndTgt r:embed="rId4" name="congioilam.wav"/>
                                        </p:tgtEl>
                                      </p:cMediaNode>
                                    </p:audio>
                                  </p:subTnLst>
                                </p:cTn>
                              </p:par>
                              <p:par>
                                <p:cTn id="222" presetID="10" presetClass="exit" presetSubtype="0" fill="hold" nodeType="withEffect">
                                  <p:stCondLst>
                                    <p:cond delay="0"/>
                                  </p:stCondLst>
                                  <p:childTnLst>
                                    <p:animEffect transition="out" filter="fade">
                                      <p:cBhvr>
                                        <p:cTn id="223" dur="250"/>
                                        <p:tgtEl>
                                          <p:spTgt spid="30"/>
                                        </p:tgtEl>
                                      </p:cBhvr>
                                    </p:animEffect>
                                    <p:set>
                                      <p:cBhvr>
                                        <p:cTn id="224" dur="1" fill="hold">
                                          <p:stCondLst>
                                            <p:cond delay="249"/>
                                          </p:stCondLst>
                                        </p:cTn>
                                        <p:tgtEl>
                                          <p:spTgt spid="30"/>
                                        </p:tgtEl>
                                        <p:attrNameLst>
                                          <p:attrName>style.visibility</p:attrName>
                                        </p:attrNameLst>
                                      </p:cBhvr>
                                      <p:to>
                                        <p:strVal val="hidden"/>
                                      </p:to>
                                    </p:set>
                                  </p:childTnLst>
                                </p:cTn>
                              </p:par>
                              <p:par>
                                <p:cTn id="225" presetID="10" presetClass="entr" presetSubtype="0" fill="hold" grpId="0" nodeType="withEffect">
                                  <p:stCondLst>
                                    <p:cond delay="0"/>
                                  </p:stCondLst>
                                  <p:childTnLst>
                                    <p:set>
                                      <p:cBhvr>
                                        <p:cTn id="226" dur="1" fill="hold">
                                          <p:stCondLst>
                                            <p:cond delay="0"/>
                                          </p:stCondLst>
                                        </p:cTn>
                                        <p:tgtEl>
                                          <p:spTgt spid="77"/>
                                        </p:tgtEl>
                                        <p:attrNameLst>
                                          <p:attrName>style.visibility</p:attrName>
                                        </p:attrNameLst>
                                      </p:cBhvr>
                                      <p:to>
                                        <p:strVal val="visible"/>
                                      </p:to>
                                    </p:set>
                                    <p:animEffect transition="in" filter="fade">
                                      <p:cBhvr>
                                        <p:cTn id="227" dur="500"/>
                                        <p:tgtEl>
                                          <p:spTgt spid="77"/>
                                        </p:tgtEl>
                                      </p:cBhvr>
                                    </p:animEffect>
                                  </p:childTnLst>
                                </p:cTn>
                              </p:par>
                              <p:par>
                                <p:cTn id="228" presetID="8" presetClass="emph" presetSubtype="0" repeatCount="indefinite" fill="hold" grpId="1" nodeType="withEffect">
                                  <p:stCondLst>
                                    <p:cond delay="0"/>
                                  </p:stCondLst>
                                  <p:childTnLst>
                                    <p:animRot by="21600000">
                                      <p:cBhvr>
                                        <p:cTn id="229"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0" restart="whenNotActive" fill="hold" evtFilter="cancelBubble" nodeType="interactiveSeq">
                <p:stCondLst>
                  <p:cond evt="onClick" delay="0">
                    <p:tgtEl>
                      <p:spTgt spid="33"/>
                    </p:tgtEl>
                  </p:cond>
                </p:stCondLst>
                <p:endSync evt="end" delay="0">
                  <p:rtn val="all"/>
                </p:endSync>
                <p:childTnLst>
                  <p:par>
                    <p:cTn id="231" fill="hold">
                      <p:stCondLst>
                        <p:cond delay="0"/>
                      </p:stCondLst>
                      <p:childTnLst>
                        <p:par>
                          <p:cTn id="232" fill="hold">
                            <p:stCondLst>
                              <p:cond delay="0"/>
                            </p:stCondLst>
                            <p:childTnLst>
                              <p:par>
                                <p:cTn id="233" presetID="32" presetClass="emph" presetSubtype="0" fill="hold" nodeType="clickEffect">
                                  <p:stCondLst>
                                    <p:cond delay="0"/>
                                  </p:stCondLst>
                                  <p:childTnLst>
                                    <p:animRot by="120000">
                                      <p:cBhvr>
                                        <p:cTn id="234" dur="100" fill="hold">
                                          <p:stCondLst>
                                            <p:cond delay="0"/>
                                          </p:stCondLst>
                                        </p:cTn>
                                        <p:tgtEl>
                                          <p:spTgt spid="33"/>
                                        </p:tgtEl>
                                        <p:attrNameLst>
                                          <p:attrName>r</p:attrName>
                                        </p:attrNameLst>
                                      </p:cBhvr>
                                    </p:animRot>
                                    <p:animRot by="-240000">
                                      <p:cBhvr>
                                        <p:cTn id="235" dur="200" fill="hold">
                                          <p:stCondLst>
                                            <p:cond delay="200"/>
                                          </p:stCondLst>
                                        </p:cTn>
                                        <p:tgtEl>
                                          <p:spTgt spid="33"/>
                                        </p:tgtEl>
                                        <p:attrNameLst>
                                          <p:attrName>r</p:attrName>
                                        </p:attrNameLst>
                                      </p:cBhvr>
                                    </p:animRot>
                                    <p:animRot by="240000">
                                      <p:cBhvr>
                                        <p:cTn id="236" dur="200" fill="hold">
                                          <p:stCondLst>
                                            <p:cond delay="400"/>
                                          </p:stCondLst>
                                        </p:cTn>
                                        <p:tgtEl>
                                          <p:spTgt spid="33"/>
                                        </p:tgtEl>
                                        <p:attrNameLst>
                                          <p:attrName>r</p:attrName>
                                        </p:attrNameLst>
                                      </p:cBhvr>
                                    </p:animRot>
                                    <p:animRot by="-240000">
                                      <p:cBhvr>
                                        <p:cTn id="237" dur="200" fill="hold">
                                          <p:stCondLst>
                                            <p:cond delay="600"/>
                                          </p:stCondLst>
                                        </p:cTn>
                                        <p:tgtEl>
                                          <p:spTgt spid="33"/>
                                        </p:tgtEl>
                                        <p:attrNameLst>
                                          <p:attrName>r</p:attrName>
                                        </p:attrNameLst>
                                      </p:cBhvr>
                                    </p:animRot>
                                    <p:animRot by="120000">
                                      <p:cBhvr>
                                        <p:cTn id="238" dur="200" fill="hold">
                                          <p:stCondLst>
                                            <p:cond delay="800"/>
                                          </p:stCondLst>
                                        </p:cTn>
                                        <p:tgtEl>
                                          <p:spTgt spid="33"/>
                                        </p:tgtEl>
                                        <p:attrNameLst>
                                          <p:attrName>r</p:attrName>
                                        </p:attrNameLst>
                                      </p:cBhvr>
                                    </p:animRot>
                                  </p:childTnLst>
                                  <p:subTnLst>
                                    <p:audio>
                                      <p:cMediaNode>
                                        <p:cTn display="0" masterRel="sameClick">
                                          <p:stCondLst>
                                            <p:cond evt="begin" delay="0">
                                              <p:tn val="233"/>
                                            </p:cond>
                                          </p:stCondLst>
                                          <p:endCondLst>
                                            <p:cond evt="onStopAudio" delay="0">
                                              <p:tgtEl>
                                                <p:sldTgt/>
                                              </p:tgtEl>
                                            </p:cond>
                                          </p:endCondLst>
                                        </p:cTn>
                                        <p:tgtEl>
                                          <p:sndTgt r:embed="rId5" name="wind.wav"/>
                                        </p:tgtEl>
                                      </p:cMediaNode>
                                    </p:audio>
                                  </p:sub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6320866" cy="880135"/>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400" b="1" i="1">
              <a:solidFill>
                <a:schemeClr val="tx1"/>
              </a:solidFill>
              <a:latin typeface="Times New Roman" panose="02020603050405020304" pitchFamily="18" charset="0"/>
              <a:cs typeface="Times New Roman" panose="02020603050405020304" pitchFamily="18" charset="0"/>
            </a:endParaRPr>
          </a:p>
          <a:p>
            <a:r>
              <a:rPr lang="en-US" sz="2400" b="1" i="1">
                <a:solidFill>
                  <a:schemeClr val="tx1"/>
                </a:solidFill>
                <a:latin typeface="Times New Roman" panose="02020603050405020304" pitchFamily="18" charset="0"/>
                <a:cs typeface="Times New Roman" panose="02020603050405020304" pitchFamily="18" charset="0"/>
              </a:rPr>
              <a:t>Câu 8: Những biểu hiện tình cảm giữa hai nhân vật gắn liền với hình ảnh hoa hoàng lan?</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4400" b="1" i="1" u="none" strike="noStrike" kern="0" cap="none" spc="0" normalizeH="0" baseline="0" noProof="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3736649" y="967729"/>
            <a:ext cx="5291417" cy="1815882"/>
          </a:xfrm>
          <a:prstGeom prst="rect">
            <a:avLst/>
          </a:prstGeom>
        </p:spPr>
        <p:txBody>
          <a:bodyPr wrap="square">
            <a:spAutoFit/>
          </a:bodyPr>
          <a:lstStyle/>
          <a:p>
            <a:r>
              <a:rPr lang="en-US" sz="1600">
                <a:solidFill>
                  <a:schemeClr val="tx1"/>
                </a:solidFill>
                <a:latin typeface="Times New Roman" panose="02020603050405020304" pitchFamily="18" charset="0"/>
                <a:cs typeface="Times New Roman" panose="02020603050405020304" pitchFamily="18" charset="0"/>
              </a:rPr>
              <a:t>A. Khi trông thấy bóng cây hoàng lan, Thanh đã nghĩ đến Nga và gọi vui vẻ</a:t>
            </a:r>
          </a:p>
          <a:p>
            <a:r>
              <a:rPr lang="en-US" sz="1600">
                <a:solidFill>
                  <a:schemeClr val="tx1"/>
                </a:solidFill>
                <a:latin typeface="Times New Roman" panose="02020603050405020304" pitchFamily="18" charset="0"/>
                <a:cs typeface="Times New Roman" panose="02020603050405020304" pitchFamily="18" charset="0"/>
              </a:rPr>
              <a:t>B. Kỷ niệm đáng nhớ là ngày cả hai cùng nhặt hoàng lan rơi: Thanh hỏi cô Nga có còn hay đi nhặt hoàng lan rơi nữa không</a:t>
            </a:r>
          </a:p>
          <a:p>
            <a:r>
              <a:rPr lang="en-US" sz="1600">
                <a:solidFill>
                  <a:schemeClr val="tx1"/>
                </a:solidFill>
                <a:latin typeface="Times New Roman" panose="02020603050405020304" pitchFamily="18" charset="0"/>
                <a:cs typeface="Times New Roman" panose="02020603050405020304" pitchFamily="18" charset="0"/>
              </a:rPr>
              <a:t>C. Hai người dẫn nhau xem cây hoàng lan, Thanh như thoảng ngửi thấy hương hoàng lan trên tóc Nga.</a:t>
            </a:r>
          </a:p>
          <a:p>
            <a:r>
              <a:rPr lang="en-US" sz="1600">
                <a:solidFill>
                  <a:schemeClr val="tx1"/>
                </a:solidFill>
                <a:latin typeface="Times New Roman" panose="02020603050405020304" pitchFamily="18" charset="0"/>
                <a:cs typeface="Times New Roman" panose="02020603050405020304" pitchFamily="18" charset="0"/>
              </a:rPr>
              <a:t>D. Cả 3 đáp án trên</a:t>
            </a:r>
          </a:p>
        </p:txBody>
      </p:sp>
    </p:spTree>
    <p:extLst>
      <p:ext uri="{BB962C8B-B14F-4D97-AF65-F5344CB8AC3E}">
        <p14:creationId xmlns:p14="http://schemas.microsoft.com/office/powerpoint/2010/main" val="2851473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8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3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48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53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65913" y="49433"/>
            <a:ext cx="6490703" cy="1076705"/>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i="1">
                <a:solidFill>
                  <a:schemeClr val="tx1"/>
                </a:solidFill>
                <a:latin typeface="Times New Roman" panose="02020603050405020304" pitchFamily="18" charset="0"/>
                <a:cs typeface="Times New Roman" panose="02020603050405020304" pitchFamily="18" charset="0"/>
              </a:rPr>
              <a:t>Câu 9: Trong “Dưới bóng hoàng lan”, nghệ thuật viết truyện của Thạch Lam biểu hiện rõ nhất</a:t>
            </a:r>
            <a:r>
              <a:rPr lang="vi-VN" sz="2400" b="1" i="1">
                <a:solidFill>
                  <a:schemeClr val="tx1"/>
                </a:solidFill>
                <a:latin typeface="Times New Roman" panose="02020603050405020304" pitchFamily="18" charset="0"/>
                <a:cs typeface="Times New Roman" panose="02020603050405020304" pitchFamily="18" charset="0"/>
              </a:rPr>
              <a:t> qua</a:t>
            </a:r>
            <a:endParaRPr lang="en-US" sz="2400" b="1" i="1">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367614" y="1169841"/>
            <a:ext cx="5291417" cy="2246769"/>
          </a:xfrm>
          <a:prstGeom prst="rect">
            <a:avLst/>
          </a:prstGeom>
        </p:spPr>
        <p:txBody>
          <a:bodyPr wrap="square">
            <a:spAutoFit/>
          </a:bodyPr>
          <a:lstStyle/>
          <a:p>
            <a:r>
              <a:rPr lang="en-US" sz="2000">
                <a:latin typeface="Times New Roman" panose="02020603050405020304" pitchFamily="18" charset="0"/>
                <a:cs typeface="Times New Roman" panose="02020603050405020304" pitchFamily="18" charset="0"/>
              </a:rPr>
              <a:t>A. Cốt truyện</a:t>
            </a:r>
          </a:p>
          <a:p>
            <a:r>
              <a:rPr lang="en-US" sz="2000">
                <a:latin typeface="Times New Roman" panose="02020603050405020304" pitchFamily="18" charset="0"/>
                <a:cs typeface="Times New Roman" panose="02020603050405020304" pitchFamily="18" charset="0"/>
              </a:rPr>
              <a:t>B. Nhân vật </a:t>
            </a:r>
          </a:p>
          <a:p>
            <a:r>
              <a:rPr lang="en-US" sz="2000">
                <a:latin typeface="Times New Roman" panose="02020603050405020304" pitchFamily="18" charset="0"/>
                <a:cs typeface="Times New Roman" panose="02020603050405020304" pitchFamily="18" charset="0"/>
              </a:rPr>
              <a:t>C. Lời kể</a:t>
            </a:r>
          </a:p>
          <a:p>
            <a:r>
              <a:rPr lang="en-US" sz="2000">
                <a:latin typeface="Times New Roman" panose="02020603050405020304" pitchFamily="18" charset="0"/>
                <a:cs typeface="Times New Roman" panose="02020603050405020304" pitchFamily="18" charset="0"/>
              </a:rPr>
              <a:t>D. Người kể</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6000" i="0" u="none" strike="noStrike" kern="0" cap="none" spc="0" normalizeH="0" baseline="0" noProof="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1154406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42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7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52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57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5"/>
            <a:ext cx="5291417" cy="917942"/>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a:solidFill>
                  <a:schemeClr val="tx1"/>
                </a:solidFill>
                <a:latin typeface="Times New Roman" panose="02020603050405020304" pitchFamily="18" charset="0"/>
                <a:cs typeface="Times New Roman" panose="02020603050405020304" pitchFamily="18" charset="0"/>
              </a:rPr>
              <a:t>Câu 10: Theo bạn, nhan đề “Dưới bóng hoàng lan” không</a:t>
            </a:r>
            <a:r>
              <a:rPr lang="vi-VN" sz="2000" b="1" i="1">
                <a:solidFill>
                  <a:schemeClr val="tx1"/>
                </a:solidFill>
                <a:latin typeface="Times New Roman" panose="02020603050405020304" pitchFamily="18" charset="0"/>
                <a:cs typeface="Times New Roman" panose="02020603050405020304" pitchFamily="18" charset="0"/>
              </a:rPr>
              <a:t> gợi ra ý nghĩa nào sau đây:</a:t>
            </a:r>
            <a:endParaRPr lang="en-US" sz="2000" b="1" i="1">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3625211" y="924179"/>
            <a:ext cx="5291417" cy="2123658"/>
          </a:xfrm>
          <a:prstGeom prst="rect">
            <a:avLst/>
          </a:prstGeom>
        </p:spPr>
        <p:txBody>
          <a:bodyPr wrap="square">
            <a:spAutoFit/>
          </a:bodyPr>
          <a:lstStyle/>
          <a:p>
            <a:r>
              <a:rPr lang="en-US" sz="1600">
                <a:latin typeface="Times New Roman" panose="02020603050405020304" pitchFamily="18" charset="0"/>
                <a:cs typeface="Times New Roman" panose="02020603050405020304" pitchFamily="18" charset="0"/>
              </a:rPr>
              <a:t>A</a:t>
            </a:r>
            <a:r>
              <a:rPr lang="vi-VN" sz="1600">
                <a:latin typeface="Times New Roman" panose="02020603050405020304" pitchFamily="18" charset="0"/>
                <a:cs typeface="Times New Roman" panose="02020603050405020304" pitchFamily="18" charset="0"/>
              </a:rPr>
              <a:t>. </a:t>
            </a:r>
            <a:r>
              <a:rPr lang="en-US" sz="1600">
                <a:latin typeface="Times New Roman" panose="02020603050405020304" pitchFamily="18" charset="0"/>
                <a:cs typeface="Times New Roman" panose="02020603050405020304" pitchFamily="18" charset="0"/>
              </a:rPr>
              <a:t>Không gian thân thuộc, ở nơi đó, con người thể hiện những tình cảm đẹp đẽ, thuần hậu với nhau.</a:t>
            </a:r>
          </a:p>
          <a:p>
            <a:r>
              <a:rPr lang="en-US" sz="1600">
                <a:latin typeface="Times New Roman" panose="02020603050405020304" pitchFamily="18" charset="0"/>
                <a:cs typeface="Times New Roman" panose="02020603050405020304" pitchFamily="18" charset="0"/>
              </a:rPr>
              <a:t>B</a:t>
            </a:r>
            <a:r>
              <a:rPr lang="vi-VN" sz="1600">
                <a:latin typeface="Times New Roman" panose="02020603050405020304" pitchFamily="18" charset="0"/>
                <a:cs typeface="Times New Roman" panose="02020603050405020304" pitchFamily="18" charset="0"/>
              </a:rPr>
              <a:t>. Nơi mà ba mẹ của Thanh đã từng sống với nhau rất hạnh phúc, yên bình</a:t>
            </a:r>
            <a:endParaRPr lang="en-US" sz="1600">
              <a:latin typeface="Times New Roman" panose="02020603050405020304" pitchFamily="18" charset="0"/>
              <a:cs typeface="Times New Roman" panose="02020603050405020304" pitchFamily="18" charset="0"/>
            </a:endParaRPr>
          </a:p>
          <a:p>
            <a:r>
              <a:rPr lang="en-US" sz="1600">
                <a:latin typeface="Times New Roman" panose="02020603050405020304" pitchFamily="18" charset="0"/>
                <a:cs typeface="Times New Roman" panose="02020603050405020304" pitchFamily="18" charset="0"/>
              </a:rPr>
              <a:t>C</a:t>
            </a:r>
            <a:r>
              <a:rPr lang="vi-VN" sz="1600">
                <a:latin typeface="Times New Roman" panose="02020603050405020304" pitchFamily="18" charset="0"/>
                <a:cs typeface="Times New Roman" panose="02020603050405020304" pitchFamily="18" charset="0"/>
              </a:rPr>
              <a:t>. </a:t>
            </a:r>
            <a:r>
              <a:rPr lang="en-US" sz="1600">
                <a:latin typeface="Times New Roman" panose="02020603050405020304" pitchFamily="18" charset="0"/>
                <a:cs typeface="Times New Roman" panose="02020603050405020304" pitchFamily="18" charset="0"/>
              </a:rPr>
              <a:t>Không gian mát mẻ, tình lặng, đối lập với cuộc sống phồn tạp bên ngoài.</a:t>
            </a:r>
          </a:p>
          <a:p>
            <a:r>
              <a:rPr lang="en-US" sz="1600">
                <a:latin typeface="Times New Roman" panose="02020603050405020304" pitchFamily="18" charset="0"/>
                <a:cs typeface="Times New Roman" panose="02020603050405020304" pitchFamily="18" charset="0"/>
              </a:rPr>
              <a:t>D</a:t>
            </a:r>
            <a:r>
              <a:rPr lang="vi-VN" sz="1600">
                <a:latin typeface="Times New Roman" panose="02020603050405020304" pitchFamily="18" charset="0"/>
                <a:cs typeface="Times New Roman" panose="02020603050405020304" pitchFamily="18" charset="0"/>
              </a:rPr>
              <a:t>.</a:t>
            </a:r>
            <a:r>
              <a:rPr lang="en-US" sz="1600">
                <a:latin typeface="Times New Roman" panose="02020603050405020304" pitchFamily="18" charset="0"/>
                <a:cs typeface="Times New Roman" panose="02020603050405020304" pitchFamily="18" charset="0"/>
              </a:rPr>
              <a:t> Nơi ươm mầm một mối tình đôi lứa trong sáng, đẹp đẽ.</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00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531394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6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150"/>
                            </p:stCondLst>
                            <p:childTnLst>
                              <p:par>
                                <p:cTn id="17" presetID="10" presetClass="entr" presetSubtype="0" fill="hold" nodeType="afterEffect">
                                  <p:stCondLst>
                                    <p:cond delay="0"/>
                                  </p:stCondLst>
                                  <p:childTnLst>
                                    <p:set>
                                      <p:cBhvr>
                                        <p:cTn id="18" dur="1" fill="hold">
                                          <p:stCondLst>
                                            <p:cond delay="0"/>
                                          </p:stCondLst>
                                        </p:cTn>
                                        <p:tgtEl>
                                          <p:spTgt spid="29">
                                            <p:txEl>
                                              <p:pRg st="1" end="1"/>
                                            </p:txEl>
                                          </p:spTgt>
                                        </p:tgtEl>
                                        <p:attrNameLst>
                                          <p:attrName>style.visibility</p:attrName>
                                        </p:attrNameLst>
                                      </p:cBhvr>
                                      <p:to>
                                        <p:strVal val="visible"/>
                                      </p:to>
                                    </p:set>
                                    <p:animEffect transition="in" filter="fade">
                                      <p:cBhvr>
                                        <p:cTn id="19" dur="500"/>
                                        <p:tgtEl>
                                          <p:spTgt spid="29">
                                            <p:txEl>
                                              <p:pRg st="1" end="1"/>
                                            </p:txEl>
                                          </p:spTgt>
                                        </p:tgtEl>
                                      </p:cBhvr>
                                    </p:animEffect>
                                  </p:childTnLst>
                                </p:cTn>
                              </p:par>
                            </p:childTnLst>
                          </p:cTn>
                        </p:par>
                        <p:par>
                          <p:cTn id="20" fill="hold">
                            <p:stCondLst>
                              <p:cond delay="4650"/>
                            </p:stCondLst>
                            <p:childTnLst>
                              <p:par>
                                <p:cTn id="21" presetID="10" presetClass="entr" presetSubtype="0" fill="hold" nodeType="afterEffect">
                                  <p:stCondLst>
                                    <p:cond delay="0"/>
                                  </p:stCondLst>
                                  <p:childTnLst>
                                    <p:set>
                                      <p:cBhvr>
                                        <p:cTn id="22" dur="1" fill="hold">
                                          <p:stCondLst>
                                            <p:cond delay="0"/>
                                          </p:stCondLst>
                                        </p:cTn>
                                        <p:tgtEl>
                                          <p:spTgt spid="29">
                                            <p:txEl>
                                              <p:pRg st="2" end="2"/>
                                            </p:txEl>
                                          </p:spTgt>
                                        </p:tgtEl>
                                        <p:attrNameLst>
                                          <p:attrName>style.visibility</p:attrName>
                                        </p:attrNameLst>
                                      </p:cBhvr>
                                      <p:to>
                                        <p:strVal val="visible"/>
                                      </p:to>
                                    </p:set>
                                    <p:animEffect transition="in" filter="fade">
                                      <p:cBhvr>
                                        <p:cTn id="23" dur="500"/>
                                        <p:tgtEl>
                                          <p:spTgt spid="29">
                                            <p:txEl>
                                              <p:pRg st="2" end="2"/>
                                            </p:txEl>
                                          </p:spTgt>
                                        </p:tgtEl>
                                      </p:cBhvr>
                                    </p:animEffect>
                                  </p:childTnLst>
                                </p:cTn>
                              </p:par>
                            </p:childTnLst>
                          </p:cTn>
                        </p:par>
                        <p:par>
                          <p:cTn id="24" fill="hold">
                            <p:stCondLst>
                              <p:cond delay="5150"/>
                            </p:stCondLst>
                            <p:childTnLst>
                              <p:par>
                                <p:cTn id="25" presetID="10" presetClass="entr" presetSubtype="0" fill="hold" nodeType="afterEffect">
                                  <p:stCondLst>
                                    <p:cond delay="0"/>
                                  </p:stCondLst>
                                  <p:childTnLst>
                                    <p:set>
                                      <p:cBhvr>
                                        <p:cTn id="26" dur="1" fill="hold">
                                          <p:stCondLst>
                                            <p:cond delay="0"/>
                                          </p:stCondLst>
                                        </p:cTn>
                                        <p:tgtEl>
                                          <p:spTgt spid="29">
                                            <p:txEl>
                                              <p:pRg st="3" end="3"/>
                                            </p:txEl>
                                          </p:spTgt>
                                        </p:tgtEl>
                                        <p:attrNameLst>
                                          <p:attrName>style.visibility</p:attrName>
                                        </p:attrNameLst>
                                      </p:cBhvr>
                                      <p:to>
                                        <p:strVal val="visible"/>
                                      </p:to>
                                    </p:set>
                                    <p:animEffect transition="in" filter="fade">
                                      <p:cBhvr>
                                        <p:cTn id="27" dur="500"/>
                                        <p:tgtEl>
                                          <p:spTgt spid="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3"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4"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29">
                                            <p:txEl>
                                              <p:pRg st="0" end="0"/>
                                            </p:txEl>
                                          </p:spTgt>
                                        </p:tgtEl>
                                        <p:attrNameLst>
                                          <p:attrName>style.color</p:attrName>
                                        </p:attrNameLst>
                                      </p:cBhvr>
                                      <p:by>
                                        <p:hsl h="0" s="-12549" l="-25098"/>
                                      </p:by>
                                    </p:animClr>
                                    <p:animClr clrSpc="hsl" dir="cw">
                                      <p:cBhvr>
                                        <p:cTn id="249" dur="500" fill="hold"/>
                                        <p:tgtEl>
                                          <p:spTgt spid="29">
                                            <p:txEl>
                                              <p:pRg st="0" end="0"/>
                                            </p:txEl>
                                          </p:spTgt>
                                        </p:tgtEl>
                                        <p:attrNameLst>
                                          <p:attrName>fillcolor</p:attrName>
                                        </p:attrNameLst>
                                      </p:cBhvr>
                                      <p:by>
                                        <p:hsl h="0" s="-12549" l="-25098"/>
                                      </p:by>
                                    </p:animClr>
                                    <p:animClr clrSpc="hsl" dir="cw">
                                      <p:cBhvr>
                                        <p:cTn id="250" dur="500" fill="hold"/>
                                        <p:tgtEl>
                                          <p:spTgt spid="29">
                                            <p:txEl>
                                              <p:pRg st="0" end="0"/>
                                            </p:txEl>
                                          </p:spTgt>
                                        </p:tgtEl>
                                        <p:attrNameLst>
                                          <p:attrName>stroke.color</p:attrName>
                                        </p:attrNameLst>
                                      </p:cBhvr>
                                      <p:by>
                                        <p:hsl h="0" s="-12549" l="-25098"/>
                                      </p:by>
                                    </p:animClr>
                                    <p:set>
                                      <p:cBhvr>
                                        <p:cTn id="251" dur="500" fill="hold"/>
                                        <p:tgtEl>
                                          <p:spTgt spid="29">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29">
                                            <p:txEl>
                                              <p:pRg st="1" end="1"/>
                                            </p:txEl>
                                          </p:spTgt>
                                        </p:tgtEl>
                                        <p:attrNameLst>
                                          <p:attrName>style.color</p:attrName>
                                        </p:attrNameLst>
                                      </p:cBhvr>
                                      <p:by>
                                        <p:hsl h="0" s="-12549" l="-25098"/>
                                      </p:by>
                                    </p:animClr>
                                    <p:animClr clrSpc="hsl" dir="cw">
                                      <p:cBhvr>
                                        <p:cTn id="254" dur="500" fill="hold"/>
                                        <p:tgtEl>
                                          <p:spTgt spid="29">
                                            <p:txEl>
                                              <p:pRg st="1" end="1"/>
                                            </p:txEl>
                                          </p:spTgt>
                                        </p:tgtEl>
                                        <p:attrNameLst>
                                          <p:attrName>fillcolor</p:attrName>
                                        </p:attrNameLst>
                                      </p:cBhvr>
                                      <p:by>
                                        <p:hsl h="0" s="-12549" l="-25098"/>
                                      </p:by>
                                    </p:animClr>
                                    <p:animClr clrSpc="hsl" dir="cw">
                                      <p:cBhvr>
                                        <p:cTn id="255" dur="500" fill="hold"/>
                                        <p:tgtEl>
                                          <p:spTgt spid="29">
                                            <p:txEl>
                                              <p:pRg st="1" end="1"/>
                                            </p:txEl>
                                          </p:spTgt>
                                        </p:tgtEl>
                                        <p:attrNameLst>
                                          <p:attrName>stroke.color</p:attrName>
                                        </p:attrNameLst>
                                      </p:cBhvr>
                                      <p:by>
                                        <p:hsl h="0" s="-12549" l="-25098"/>
                                      </p:by>
                                    </p:animClr>
                                    <p:set>
                                      <p:cBhvr>
                                        <p:cTn id="256" dur="500" fill="hold"/>
                                        <p:tgtEl>
                                          <p:spTgt spid="29">
                                            <p:txEl>
                                              <p:pRg st="1" end="1"/>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2" end="2"/>
                                            </p:txEl>
                                          </p:spTgt>
                                        </p:tgtEl>
                                        <p:attrNameLst>
                                          <p:attrName>style.color</p:attrName>
                                        </p:attrNameLst>
                                      </p:cBhvr>
                                      <p:by>
                                        <p:hsl h="0" s="-12549" l="-25098"/>
                                      </p:by>
                                    </p:animClr>
                                    <p:animClr clrSpc="hsl" dir="cw">
                                      <p:cBhvr>
                                        <p:cTn id="259" dur="500" fill="hold"/>
                                        <p:tgtEl>
                                          <p:spTgt spid="29">
                                            <p:txEl>
                                              <p:pRg st="2" end="2"/>
                                            </p:txEl>
                                          </p:spTgt>
                                        </p:tgtEl>
                                        <p:attrNameLst>
                                          <p:attrName>fillcolor</p:attrName>
                                        </p:attrNameLst>
                                      </p:cBhvr>
                                      <p:by>
                                        <p:hsl h="0" s="-12549" l="-25098"/>
                                      </p:by>
                                    </p:animClr>
                                    <p:animClr clrSpc="hsl" dir="cw">
                                      <p:cBhvr>
                                        <p:cTn id="260" dur="500" fill="hold"/>
                                        <p:tgtEl>
                                          <p:spTgt spid="29">
                                            <p:txEl>
                                              <p:pRg st="2" end="2"/>
                                            </p:txEl>
                                          </p:spTgt>
                                        </p:tgtEl>
                                        <p:attrNameLst>
                                          <p:attrName>stroke.color</p:attrName>
                                        </p:attrNameLst>
                                      </p:cBhvr>
                                      <p:by>
                                        <p:hsl h="0" s="-12549" l="-25098"/>
                                      </p:by>
                                    </p:animClr>
                                    <p:set>
                                      <p:cBhvr>
                                        <p:cTn id="261" dur="500" fill="hold"/>
                                        <p:tgtEl>
                                          <p:spTgt spid="29">
                                            <p:txEl>
                                              <p:pRg st="2" end="2"/>
                                            </p:txEl>
                                          </p:spTgt>
                                        </p:tgtEl>
                                        <p:attrNameLst>
                                          <p:attrName>fill.type</p:attrName>
                                        </p:attrNameLst>
                                      </p:cBhvr>
                                      <p:to>
                                        <p:strVal val="solid"/>
                                      </p:to>
                                    </p:set>
                                  </p:childTnLst>
                                </p:cTn>
                              </p:par>
                              <p:par>
                                <p:cTn id="262" presetID="24" presetClass="emph" presetSubtype="0" fill="hold" grpId="0" nodeType="withEffect">
                                  <p:stCondLst>
                                    <p:cond delay="0"/>
                                  </p:stCondLst>
                                  <p:childTnLst>
                                    <p:animClr clrSpc="hsl" dir="cw">
                                      <p:cBhvr override="childStyle">
                                        <p:cTn id="263" dur="500" fill="hold"/>
                                        <p:tgtEl>
                                          <p:spTgt spid="29">
                                            <p:txEl>
                                              <p:pRg st="3" end="3"/>
                                            </p:txEl>
                                          </p:spTgt>
                                        </p:tgtEl>
                                        <p:attrNameLst>
                                          <p:attrName>style.color</p:attrName>
                                        </p:attrNameLst>
                                      </p:cBhvr>
                                      <p:by>
                                        <p:hsl h="0" s="-12549" l="-25098"/>
                                      </p:by>
                                    </p:animClr>
                                    <p:animClr clrSpc="hsl" dir="cw">
                                      <p:cBhvr>
                                        <p:cTn id="264" dur="500" fill="hold"/>
                                        <p:tgtEl>
                                          <p:spTgt spid="29">
                                            <p:txEl>
                                              <p:pRg st="3" end="3"/>
                                            </p:txEl>
                                          </p:spTgt>
                                        </p:tgtEl>
                                        <p:attrNameLst>
                                          <p:attrName>fillcolor</p:attrName>
                                        </p:attrNameLst>
                                      </p:cBhvr>
                                      <p:by>
                                        <p:hsl h="0" s="-12549" l="-25098"/>
                                      </p:by>
                                    </p:animClr>
                                    <p:animClr clrSpc="hsl" dir="cw">
                                      <p:cBhvr>
                                        <p:cTn id="265" dur="500" fill="hold"/>
                                        <p:tgtEl>
                                          <p:spTgt spid="29">
                                            <p:txEl>
                                              <p:pRg st="3" end="3"/>
                                            </p:txEl>
                                          </p:spTgt>
                                        </p:tgtEl>
                                        <p:attrNameLst>
                                          <p:attrName>stroke.color</p:attrName>
                                        </p:attrNameLst>
                                      </p:cBhvr>
                                      <p:by>
                                        <p:hsl h="0" s="-12549" l="-25098"/>
                                      </p:by>
                                    </p:animClr>
                                    <p:set>
                                      <p:cBhvr>
                                        <p:cTn id="266" dur="500" fill="hold"/>
                                        <p:tgtEl>
                                          <p:spTgt spid="29">
                                            <p:txEl>
                                              <p:pRg st="3" end="3"/>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4307"/>
        <p:cNvGrpSpPr/>
        <p:nvPr/>
      </p:nvGrpSpPr>
      <p:grpSpPr>
        <a:xfrm>
          <a:off x="0" y="0"/>
          <a:ext cx="0" cy="0"/>
          <a:chOff x="0" y="0"/>
          <a:chExt cx="0" cy="0"/>
        </a:xfrm>
      </p:grpSpPr>
      <p:pic>
        <p:nvPicPr>
          <p:cNvPr id="14555" name="Google Shape;14555;p45"/>
          <p:cNvPicPr preferRelativeResize="0"/>
          <p:nvPr/>
        </p:nvPicPr>
        <p:blipFill>
          <a:blip r:embed="rId3">
            <a:alphaModFix amt="78000"/>
          </a:blip>
          <a:stretch>
            <a:fillRect/>
          </a:stretch>
        </p:blipFill>
        <p:spPr>
          <a:xfrm>
            <a:off x="7724821" y="0"/>
            <a:ext cx="1198874" cy="1198874"/>
          </a:xfrm>
          <a:prstGeom prst="rect">
            <a:avLst/>
          </a:prstGeom>
          <a:noFill/>
          <a:ln>
            <a:noFill/>
          </a:ln>
        </p:spPr>
      </p:pic>
      <p:pic>
        <p:nvPicPr>
          <p:cNvPr id="14678" name="Google Shape;14678;p45"/>
          <p:cNvPicPr preferRelativeResize="0"/>
          <p:nvPr/>
        </p:nvPicPr>
        <p:blipFill>
          <a:blip r:embed="rId3">
            <a:alphaModFix amt="57000"/>
          </a:blip>
          <a:stretch>
            <a:fillRect/>
          </a:stretch>
        </p:blipFill>
        <p:spPr>
          <a:xfrm>
            <a:off x="179490" y="2886787"/>
            <a:ext cx="1198874" cy="1198874"/>
          </a:xfrm>
          <a:prstGeom prst="rect">
            <a:avLst/>
          </a:prstGeom>
          <a:noFill/>
          <a:ln>
            <a:noFill/>
          </a:ln>
        </p:spPr>
      </p:pic>
      <p:pic>
        <p:nvPicPr>
          <p:cNvPr id="6" name="Picture 5" descr="A group of yellow flowers&#10;&#10;Description automatically generated">
            <a:extLst>
              <a:ext uri="{FF2B5EF4-FFF2-40B4-BE49-F238E27FC236}">
                <a16:creationId xmlns:a16="http://schemas.microsoft.com/office/drawing/2014/main" id="{B039A65E-63DE-23B8-0AB4-17FF555F098F}"/>
              </a:ext>
            </a:extLst>
          </p:cNvPr>
          <p:cNvPicPr>
            <a:picLocks noChangeAspect="1"/>
          </p:cNvPicPr>
          <p:nvPr/>
        </p:nvPicPr>
        <p:blipFill>
          <a:blip r:embed="rId4"/>
          <a:stretch>
            <a:fillRect/>
          </a:stretch>
        </p:blipFill>
        <p:spPr>
          <a:xfrm rot="5400000">
            <a:off x="-43199" y="-639572"/>
            <a:ext cx="4184207" cy="4476753"/>
          </a:xfrm>
          <a:prstGeom prst="rect">
            <a:avLst/>
          </a:prstGeom>
        </p:spPr>
      </p:pic>
      <p:sp>
        <p:nvSpPr>
          <p:cNvPr id="14567" name="Google Shape;12377;p37">
            <a:extLst>
              <a:ext uri="{FF2B5EF4-FFF2-40B4-BE49-F238E27FC236}">
                <a16:creationId xmlns:a16="http://schemas.microsoft.com/office/drawing/2014/main" id="{93F11E9F-A39C-B58F-BCA9-F17DAD2BB744}"/>
              </a:ext>
            </a:extLst>
          </p:cNvPr>
          <p:cNvSpPr txBox="1">
            <a:spLocks/>
          </p:cNvSpPr>
          <p:nvPr/>
        </p:nvSpPr>
        <p:spPr>
          <a:xfrm>
            <a:off x="3913907" y="803654"/>
            <a:ext cx="4717688" cy="1590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El Messiri"/>
              <a:buNone/>
              <a:defRPr sz="3500" b="1" i="0" u="none" strike="noStrike" cap="none">
                <a:solidFill>
                  <a:schemeClr val="dk1"/>
                </a:solidFill>
                <a:latin typeface="El Messiri"/>
                <a:ea typeface="El Messiri"/>
                <a:cs typeface="El Messiri"/>
                <a:sym typeface="El Messiri"/>
              </a:defRPr>
            </a:lvl1pPr>
            <a:lvl2pPr marR="0" lvl="1"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2pPr>
            <a:lvl3pPr marR="0" lvl="2"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3pPr>
            <a:lvl4pPr marR="0" lvl="3"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4pPr>
            <a:lvl5pPr marR="0" lvl="4"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5pPr>
            <a:lvl6pPr marR="0" lvl="5"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6pPr>
            <a:lvl7pPr marR="0" lvl="6"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7pPr>
            <a:lvl8pPr marR="0" lvl="7"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8pPr>
            <a:lvl9pPr marR="0" lvl="8" algn="l" rtl="0">
              <a:lnSpc>
                <a:spcPct val="100000"/>
              </a:lnSpc>
              <a:spcBef>
                <a:spcPts val="0"/>
              </a:spcBef>
              <a:spcAft>
                <a:spcPts val="0"/>
              </a:spcAft>
              <a:buClr>
                <a:schemeClr val="dk1"/>
              </a:buClr>
              <a:buSzPts val="3500"/>
              <a:buFont typeface="Viaoda Libre"/>
              <a:buNone/>
              <a:defRPr sz="3500" b="0" i="0" u="none" strike="noStrike" cap="none">
                <a:solidFill>
                  <a:schemeClr val="dk1"/>
                </a:solidFill>
                <a:latin typeface="Viaoda Libre"/>
                <a:ea typeface="Viaoda Libre"/>
                <a:cs typeface="Viaoda Libre"/>
                <a:sym typeface="Viaoda Libre"/>
              </a:defRPr>
            </a:lvl9pPr>
          </a:lstStyle>
          <a:p>
            <a:pPr algn="l"/>
            <a:r>
              <a:rPr lang="en-US" sz="7200">
                <a:latin typeface="Times New Roman" panose="02020603050405020304" pitchFamily="18" charset="0"/>
                <a:cs typeface="Times New Roman" panose="02020603050405020304" pitchFamily="18" charset="0"/>
              </a:rPr>
              <a:t>Hoạt động vận dụng</a:t>
            </a:r>
            <a:endParaRPr lang="vi-VN" sz="72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023302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4567"/>
                                        </p:tgtEl>
                                        <p:attrNameLst>
                                          <p:attrName>style.visibility</p:attrName>
                                        </p:attrNameLst>
                                      </p:cBhvr>
                                      <p:to>
                                        <p:strVal val="visible"/>
                                      </p:to>
                                    </p:set>
                                    <p:animEffect transition="in" filter="wipe(up)">
                                      <p:cBhvr>
                                        <p:cTn id="7" dur="500"/>
                                        <p:tgtEl>
                                          <p:spTgt spid="14567"/>
                                        </p:tgtEl>
                                      </p:cBhvr>
                                    </p:animEffect>
                                  </p:childTnLst>
                                </p:cTn>
                              </p:par>
                              <p:par>
                                <p:cTn id="8" presetID="22" presetClass="entr" presetSubtype="1" fill="hold" nodeType="withEffect">
                                  <p:stCondLst>
                                    <p:cond delay="0"/>
                                  </p:stCondLst>
                                  <p:childTnLst>
                                    <p:set>
                                      <p:cBhvr>
                                        <p:cTn id="9" dur="1" fill="hold">
                                          <p:stCondLst>
                                            <p:cond delay="0"/>
                                          </p:stCondLst>
                                        </p:cTn>
                                        <p:tgtEl>
                                          <p:spTgt spid="14555"/>
                                        </p:tgtEl>
                                        <p:attrNameLst>
                                          <p:attrName>style.visibility</p:attrName>
                                        </p:attrNameLst>
                                      </p:cBhvr>
                                      <p:to>
                                        <p:strVal val="visible"/>
                                      </p:to>
                                    </p:set>
                                    <p:animEffect transition="in" filter="wipe(up)">
                                      <p:cBhvr>
                                        <p:cTn id="10" dur="500"/>
                                        <p:tgtEl>
                                          <p:spTgt spid="14555"/>
                                        </p:tgtEl>
                                      </p:cBhvr>
                                    </p:animEffect>
                                  </p:childTnLst>
                                </p:cTn>
                              </p:par>
                              <p:par>
                                <p:cTn id="11" presetID="22" presetClass="entr" presetSubtype="1" fill="hold" nodeType="withEffect">
                                  <p:stCondLst>
                                    <p:cond delay="0"/>
                                  </p:stCondLst>
                                  <p:childTnLst>
                                    <p:set>
                                      <p:cBhvr>
                                        <p:cTn id="12" dur="1" fill="hold">
                                          <p:stCondLst>
                                            <p:cond delay="0"/>
                                          </p:stCondLst>
                                        </p:cTn>
                                        <p:tgtEl>
                                          <p:spTgt spid="14678"/>
                                        </p:tgtEl>
                                        <p:attrNameLst>
                                          <p:attrName>style.visibility</p:attrName>
                                        </p:attrNameLst>
                                      </p:cBhvr>
                                      <p:to>
                                        <p:strVal val="visible"/>
                                      </p:to>
                                    </p:set>
                                    <p:animEffect transition="in" filter="wipe(up)">
                                      <p:cBhvr>
                                        <p:cTn id="13" dur="500"/>
                                        <p:tgtEl>
                                          <p:spTgt spid="14678"/>
                                        </p:tgtEl>
                                      </p:cBhvr>
                                    </p:animEffect>
                                  </p:childTnLst>
                                </p:cTn>
                              </p:par>
                              <p:par>
                                <p:cTn id="14" presetID="22" presetClass="entr" presetSubtype="1"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6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2578691" y="284278"/>
            <a:ext cx="4012610" cy="488629"/>
          </a:xfrm>
          <a:custGeom>
            <a:avLst/>
            <a:gdLst>
              <a:gd name="connsiteX0" fmla="*/ 0 w 4012610"/>
              <a:gd name="connsiteY0" fmla="*/ 244315 h 488629"/>
              <a:gd name="connsiteX1" fmla="*/ 244315 w 4012610"/>
              <a:gd name="connsiteY1" fmla="*/ 0 h 488629"/>
              <a:gd name="connsiteX2" fmla="*/ 725926 w 4012610"/>
              <a:gd name="connsiteY2" fmla="*/ 0 h 488629"/>
              <a:gd name="connsiteX3" fmla="*/ 1242776 w 4012610"/>
              <a:gd name="connsiteY3" fmla="*/ 0 h 488629"/>
              <a:gd name="connsiteX4" fmla="*/ 1794867 w 4012610"/>
              <a:gd name="connsiteY4" fmla="*/ 0 h 488629"/>
              <a:gd name="connsiteX5" fmla="*/ 2452676 w 4012610"/>
              <a:gd name="connsiteY5" fmla="*/ 0 h 488629"/>
              <a:gd name="connsiteX6" fmla="*/ 3040007 w 4012610"/>
              <a:gd name="connsiteY6" fmla="*/ 0 h 488629"/>
              <a:gd name="connsiteX7" fmla="*/ 3768296 w 4012610"/>
              <a:gd name="connsiteY7" fmla="*/ 0 h 488629"/>
              <a:gd name="connsiteX8" fmla="*/ 4012611 w 4012610"/>
              <a:gd name="connsiteY8" fmla="*/ 244315 h 488629"/>
              <a:gd name="connsiteX9" fmla="*/ 4012610 w 4012610"/>
              <a:gd name="connsiteY9" fmla="*/ 244315 h 488629"/>
              <a:gd name="connsiteX10" fmla="*/ 3768295 w 4012610"/>
              <a:gd name="connsiteY10" fmla="*/ 488630 h 488629"/>
              <a:gd name="connsiteX11" fmla="*/ 3145725 w 4012610"/>
              <a:gd name="connsiteY11" fmla="*/ 488630 h 488629"/>
              <a:gd name="connsiteX12" fmla="*/ 2628875 w 4012610"/>
              <a:gd name="connsiteY12" fmla="*/ 488630 h 488629"/>
              <a:gd name="connsiteX13" fmla="*/ 2006305 w 4012610"/>
              <a:gd name="connsiteY13" fmla="*/ 488630 h 488629"/>
              <a:gd name="connsiteX14" fmla="*/ 1524694 w 4012610"/>
              <a:gd name="connsiteY14" fmla="*/ 488629 h 488629"/>
              <a:gd name="connsiteX15" fmla="*/ 902125 w 4012610"/>
              <a:gd name="connsiteY15" fmla="*/ 488629 h 488629"/>
              <a:gd name="connsiteX16" fmla="*/ 244315 w 4012610"/>
              <a:gd name="connsiteY16" fmla="*/ 488629 h 488629"/>
              <a:gd name="connsiteX17" fmla="*/ 0 w 4012610"/>
              <a:gd name="connsiteY17" fmla="*/ 244314 h 488629"/>
              <a:gd name="connsiteX18" fmla="*/ 0 w 4012610"/>
              <a:gd name="connsiteY18"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12610" h="488629" fill="none" extrusionOk="0">
                <a:moveTo>
                  <a:pt x="0" y="244315"/>
                </a:moveTo>
                <a:cubicBezTo>
                  <a:pt x="1643" y="87157"/>
                  <a:pt x="103478" y="3449"/>
                  <a:pt x="244315" y="0"/>
                </a:cubicBezTo>
                <a:cubicBezTo>
                  <a:pt x="444480" y="17959"/>
                  <a:pt x="604676" y="-6150"/>
                  <a:pt x="725926" y="0"/>
                </a:cubicBezTo>
                <a:cubicBezTo>
                  <a:pt x="847176" y="6150"/>
                  <a:pt x="1135308" y="7764"/>
                  <a:pt x="1242776" y="0"/>
                </a:cubicBezTo>
                <a:cubicBezTo>
                  <a:pt x="1350244" y="-7764"/>
                  <a:pt x="1591784" y="-25962"/>
                  <a:pt x="1794867" y="0"/>
                </a:cubicBezTo>
                <a:cubicBezTo>
                  <a:pt x="1997950" y="25962"/>
                  <a:pt x="2216033" y="29315"/>
                  <a:pt x="2452676" y="0"/>
                </a:cubicBezTo>
                <a:cubicBezTo>
                  <a:pt x="2689319" y="-29315"/>
                  <a:pt x="2757374" y="-641"/>
                  <a:pt x="3040007" y="0"/>
                </a:cubicBezTo>
                <a:cubicBezTo>
                  <a:pt x="3322640" y="641"/>
                  <a:pt x="3588223" y="-826"/>
                  <a:pt x="3768296" y="0"/>
                </a:cubicBezTo>
                <a:cubicBezTo>
                  <a:pt x="3922370" y="16481"/>
                  <a:pt x="4009544" y="118644"/>
                  <a:pt x="4012611" y="244315"/>
                </a:cubicBezTo>
                <a:lnTo>
                  <a:pt x="4012610" y="244315"/>
                </a:lnTo>
                <a:cubicBezTo>
                  <a:pt x="4003567" y="397399"/>
                  <a:pt x="3894205" y="476661"/>
                  <a:pt x="3768295" y="488630"/>
                </a:cubicBezTo>
                <a:cubicBezTo>
                  <a:pt x="3548904" y="495739"/>
                  <a:pt x="3350518" y="466691"/>
                  <a:pt x="3145725" y="488630"/>
                </a:cubicBezTo>
                <a:cubicBezTo>
                  <a:pt x="2940932" y="510570"/>
                  <a:pt x="2830966" y="493295"/>
                  <a:pt x="2628875" y="488630"/>
                </a:cubicBezTo>
                <a:cubicBezTo>
                  <a:pt x="2426784" y="483966"/>
                  <a:pt x="2208171" y="488527"/>
                  <a:pt x="2006305" y="488630"/>
                </a:cubicBezTo>
                <a:cubicBezTo>
                  <a:pt x="1804439" y="488733"/>
                  <a:pt x="1670525" y="465639"/>
                  <a:pt x="1524694" y="488629"/>
                </a:cubicBezTo>
                <a:cubicBezTo>
                  <a:pt x="1378863" y="511620"/>
                  <a:pt x="1032465" y="478281"/>
                  <a:pt x="902125" y="488629"/>
                </a:cubicBezTo>
                <a:cubicBezTo>
                  <a:pt x="771785" y="498977"/>
                  <a:pt x="526300" y="507071"/>
                  <a:pt x="244315" y="488629"/>
                </a:cubicBezTo>
                <a:cubicBezTo>
                  <a:pt x="82683" y="503601"/>
                  <a:pt x="10925" y="408846"/>
                  <a:pt x="0" y="244314"/>
                </a:cubicBezTo>
                <a:lnTo>
                  <a:pt x="0" y="244315"/>
                </a:lnTo>
                <a:close/>
              </a:path>
              <a:path w="4012610" h="488629" stroke="0" extrusionOk="0">
                <a:moveTo>
                  <a:pt x="0" y="244315"/>
                </a:moveTo>
                <a:cubicBezTo>
                  <a:pt x="-25323" y="93764"/>
                  <a:pt x="100093" y="3487"/>
                  <a:pt x="244315" y="0"/>
                </a:cubicBezTo>
                <a:cubicBezTo>
                  <a:pt x="392519" y="-7027"/>
                  <a:pt x="747869" y="30403"/>
                  <a:pt x="902125" y="0"/>
                </a:cubicBezTo>
                <a:cubicBezTo>
                  <a:pt x="1056381" y="-30403"/>
                  <a:pt x="1261475" y="2833"/>
                  <a:pt x="1454215" y="0"/>
                </a:cubicBezTo>
                <a:cubicBezTo>
                  <a:pt x="1646955" y="-2833"/>
                  <a:pt x="1858625" y="7671"/>
                  <a:pt x="1971066" y="0"/>
                </a:cubicBezTo>
                <a:cubicBezTo>
                  <a:pt x="2083507" y="-7671"/>
                  <a:pt x="2391436" y="-5460"/>
                  <a:pt x="2593636" y="0"/>
                </a:cubicBezTo>
                <a:cubicBezTo>
                  <a:pt x="2795836" y="5460"/>
                  <a:pt x="2949972" y="24816"/>
                  <a:pt x="3145726" y="0"/>
                </a:cubicBezTo>
                <a:cubicBezTo>
                  <a:pt x="3341480" y="-24816"/>
                  <a:pt x="3615742" y="8186"/>
                  <a:pt x="3768296" y="0"/>
                </a:cubicBezTo>
                <a:cubicBezTo>
                  <a:pt x="3900295" y="-27959"/>
                  <a:pt x="4008932" y="114497"/>
                  <a:pt x="4012611" y="244315"/>
                </a:cubicBezTo>
                <a:lnTo>
                  <a:pt x="4012610" y="244315"/>
                </a:lnTo>
                <a:cubicBezTo>
                  <a:pt x="4020114" y="383447"/>
                  <a:pt x="3921626" y="493054"/>
                  <a:pt x="3768295" y="488630"/>
                </a:cubicBezTo>
                <a:cubicBezTo>
                  <a:pt x="3503746" y="507883"/>
                  <a:pt x="3297488" y="480856"/>
                  <a:pt x="3110485" y="488630"/>
                </a:cubicBezTo>
                <a:cubicBezTo>
                  <a:pt x="2923482" y="496405"/>
                  <a:pt x="2742489" y="518959"/>
                  <a:pt x="2487916" y="488630"/>
                </a:cubicBezTo>
                <a:cubicBezTo>
                  <a:pt x="2233343" y="458301"/>
                  <a:pt x="2159255" y="481246"/>
                  <a:pt x="2006305" y="488630"/>
                </a:cubicBezTo>
                <a:cubicBezTo>
                  <a:pt x="1853355" y="496014"/>
                  <a:pt x="1687876" y="501467"/>
                  <a:pt x="1418975" y="488629"/>
                </a:cubicBezTo>
                <a:cubicBezTo>
                  <a:pt x="1150074" y="475791"/>
                  <a:pt x="1039189" y="504776"/>
                  <a:pt x="831645" y="488629"/>
                </a:cubicBezTo>
                <a:cubicBezTo>
                  <a:pt x="624101" y="472483"/>
                  <a:pt x="512209" y="487863"/>
                  <a:pt x="244315" y="488629"/>
                </a:cubicBezTo>
                <a:cubicBezTo>
                  <a:pt x="105213" y="488333"/>
                  <a:pt x="-14136" y="350429"/>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Times New Roman" panose="02020603050405020304" pitchFamily="18" charset="0"/>
              <a:ea typeface="等线" panose="02010600030101010101" pitchFamily="2" charset="-122"/>
              <a:cs typeface="Times New Roman" panose="02020603050405020304" pitchFamily="18" charset="0"/>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3246141" y="232798"/>
            <a:ext cx="3312125"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Hoạt động vận dụng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2390000" y="78201"/>
            <a:ext cx="908322" cy="815451"/>
          </a:xfrm>
          <a:prstGeom prst="rect">
            <a:avLst/>
          </a:prstGeom>
        </p:spPr>
      </p:pic>
      <p:grpSp>
        <p:nvGrpSpPr>
          <p:cNvPr id="106" name="Google Shape;1677;p50">
            <a:extLst>
              <a:ext uri="{FF2B5EF4-FFF2-40B4-BE49-F238E27FC236}">
                <a16:creationId xmlns:a16="http://schemas.microsoft.com/office/drawing/2014/main" id="{28248F4A-45BF-041E-0067-723BEFC28DB9}"/>
              </a:ext>
            </a:extLst>
          </p:cNvPr>
          <p:cNvGrpSpPr/>
          <p:nvPr/>
        </p:nvGrpSpPr>
        <p:grpSpPr>
          <a:xfrm flipH="1">
            <a:off x="146272" y="1783971"/>
            <a:ext cx="1049184" cy="323946"/>
            <a:chOff x="3365625" y="629625"/>
            <a:chExt cx="408975" cy="126275"/>
          </a:xfrm>
        </p:grpSpPr>
        <p:sp>
          <p:nvSpPr>
            <p:cNvPr id="107" name="Google Shape;1678;p50">
              <a:extLst>
                <a:ext uri="{FF2B5EF4-FFF2-40B4-BE49-F238E27FC236}">
                  <a16:creationId xmlns:a16="http://schemas.microsoft.com/office/drawing/2014/main" id="{17EA8DFA-0B13-CBC2-349E-365A86131446}"/>
                </a:ext>
              </a:extLst>
            </p:cNvPr>
            <p:cNvSpPr/>
            <p:nvPr/>
          </p:nvSpPr>
          <p:spPr>
            <a:xfrm>
              <a:off x="3365625" y="629625"/>
              <a:ext cx="408975" cy="126275"/>
            </a:xfrm>
            <a:custGeom>
              <a:avLst/>
              <a:gdLst/>
              <a:ahLst/>
              <a:cxnLst/>
              <a:rect l="l" t="t" r="r" b="b"/>
              <a:pathLst>
                <a:path w="16359" h="5051" extrusionOk="0">
                  <a:moveTo>
                    <a:pt x="7322" y="0"/>
                  </a:moveTo>
                  <a:cubicBezTo>
                    <a:pt x="5555" y="0"/>
                    <a:pt x="5692" y="2248"/>
                    <a:pt x="4706" y="2248"/>
                  </a:cubicBezTo>
                  <a:cubicBezTo>
                    <a:pt x="4290" y="2248"/>
                    <a:pt x="3731" y="1990"/>
                    <a:pt x="3089" y="1990"/>
                  </a:cubicBezTo>
                  <a:cubicBezTo>
                    <a:pt x="2278" y="1990"/>
                    <a:pt x="1334" y="2400"/>
                    <a:pt x="375" y="4253"/>
                  </a:cubicBezTo>
                  <a:cubicBezTo>
                    <a:pt x="252" y="4493"/>
                    <a:pt x="125" y="4759"/>
                    <a:pt x="0" y="5051"/>
                  </a:cubicBezTo>
                  <a:lnTo>
                    <a:pt x="16358" y="5051"/>
                  </a:lnTo>
                  <a:cubicBezTo>
                    <a:pt x="16358" y="5051"/>
                    <a:pt x="15801" y="3803"/>
                    <a:pt x="14981" y="2778"/>
                  </a:cubicBezTo>
                  <a:cubicBezTo>
                    <a:pt x="14411" y="2067"/>
                    <a:pt x="13712" y="1460"/>
                    <a:pt x="12987" y="1460"/>
                  </a:cubicBezTo>
                  <a:cubicBezTo>
                    <a:pt x="12972" y="1460"/>
                    <a:pt x="12957" y="1461"/>
                    <a:pt x="12943" y="1461"/>
                  </a:cubicBezTo>
                  <a:cubicBezTo>
                    <a:pt x="11200" y="1516"/>
                    <a:pt x="11308" y="2418"/>
                    <a:pt x="10546" y="2418"/>
                  </a:cubicBezTo>
                  <a:cubicBezTo>
                    <a:pt x="10524" y="2418"/>
                    <a:pt x="10501" y="2417"/>
                    <a:pt x="10477" y="2416"/>
                  </a:cubicBezTo>
                  <a:cubicBezTo>
                    <a:pt x="9635" y="2360"/>
                    <a:pt x="9355" y="115"/>
                    <a:pt x="7450" y="4"/>
                  </a:cubicBezTo>
                  <a:cubicBezTo>
                    <a:pt x="7406" y="2"/>
                    <a:pt x="7363" y="0"/>
                    <a:pt x="7322" y="0"/>
                  </a:cubicBezTo>
                  <a:close/>
                </a:path>
              </a:pathLst>
            </a:custGeom>
            <a:solidFill>
              <a:srgbClr val="FFFFFF"/>
            </a:solidFill>
            <a:ln w="19050" cap="flat" cmpd="sng">
              <a:solidFill>
                <a:srgbClr val="FFF6E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679;p50">
              <a:extLst>
                <a:ext uri="{FF2B5EF4-FFF2-40B4-BE49-F238E27FC236}">
                  <a16:creationId xmlns:a16="http://schemas.microsoft.com/office/drawing/2014/main" id="{B9367A1B-F60E-A38E-AFD3-6FDB149745AB}"/>
                </a:ext>
              </a:extLst>
            </p:cNvPr>
            <p:cNvSpPr/>
            <p:nvPr/>
          </p:nvSpPr>
          <p:spPr>
            <a:xfrm>
              <a:off x="3365625" y="699100"/>
              <a:ext cx="408975" cy="56800"/>
            </a:xfrm>
            <a:custGeom>
              <a:avLst/>
              <a:gdLst/>
              <a:ahLst/>
              <a:cxnLst/>
              <a:rect l="l" t="t" r="r" b="b"/>
              <a:pathLst>
                <a:path w="16359" h="2272" extrusionOk="0">
                  <a:moveTo>
                    <a:pt x="14981" y="0"/>
                  </a:moveTo>
                  <a:cubicBezTo>
                    <a:pt x="14088" y="892"/>
                    <a:pt x="11905" y="1822"/>
                    <a:pt x="6692" y="1822"/>
                  </a:cubicBezTo>
                  <a:cubicBezTo>
                    <a:pt x="4947" y="1822"/>
                    <a:pt x="2863" y="1718"/>
                    <a:pt x="375" y="1474"/>
                  </a:cubicBezTo>
                  <a:cubicBezTo>
                    <a:pt x="252" y="1714"/>
                    <a:pt x="125" y="1980"/>
                    <a:pt x="0" y="2272"/>
                  </a:cubicBezTo>
                  <a:lnTo>
                    <a:pt x="16358" y="2272"/>
                  </a:lnTo>
                  <a:cubicBezTo>
                    <a:pt x="16358" y="2272"/>
                    <a:pt x="15801" y="1024"/>
                    <a:pt x="14981" y="0"/>
                  </a:cubicBezTo>
                  <a:close/>
                </a:path>
              </a:pathLst>
            </a:custGeom>
            <a:solidFill>
              <a:srgbClr val="191919">
                <a:alpha val="139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 name="Google Shape;14543;p45">
            <a:extLst>
              <a:ext uri="{FF2B5EF4-FFF2-40B4-BE49-F238E27FC236}">
                <a16:creationId xmlns:a16="http://schemas.microsoft.com/office/drawing/2014/main" id="{29EF27F9-F072-9763-21DC-A6A96532D753}"/>
              </a:ext>
            </a:extLst>
          </p:cNvPr>
          <p:cNvGrpSpPr/>
          <p:nvPr/>
        </p:nvGrpSpPr>
        <p:grpSpPr>
          <a:xfrm>
            <a:off x="8167674" y="1176124"/>
            <a:ext cx="261975" cy="275936"/>
            <a:chOff x="9310391" y="2486565"/>
            <a:chExt cx="261975" cy="275936"/>
          </a:xfrm>
        </p:grpSpPr>
        <p:sp>
          <p:nvSpPr>
            <p:cNvPr id="9" name="Google Shape;14544;p45">
              <a:extLst>
                <a:ext uri="{FF2B5EF4-FFF2-40B4-BE49-F238E27FC236}">
                  <a16:creationId xmlns:a16="http://schemas.microsoft.com/office/drawing/2014/main" id="{6877FA03-672D-177F-AD16-26E46585A150}"/>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89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4545;p45">
              <a:extLst>
                <a:ext uri="{FF2B5EF4-FFF2-40B4-BE49-F238E27FC236}">
                  <a16:creationId xmlns:a16="http://schemas.microsoft.com/office/drawing/2014/main" id="{266F8FDA-8D36-9C72-8BE0-9866D34E8E4E}"/>
                </a:ext>
              </a:extLst>
            </p:cNvPr>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4546;p45">
              <a:extLst>
                <a:ext uri="{FF2B5EF4-FFF2-40B4-BE49-F238E27FC236}">
                  <a16:creationId xmlns:a16="http://schemas.microsoft.com/office/drawing/2014/main" id="{ABE439C8-9CE7-D1C3-96AC-B2D4A50473FE}"/>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14547;p45">
            <a:extLst>
              <a:ext uri="{FF2B5EF4-FFF2-40B4-BE49-F238E27FC236}">
                <a16:creationId xmlns:a16="http://schemas.microsoft.com/office/drawing/2014/main" id="{4E988154-E3E0-6B12-4394-520E25B741E7}"/>
              </a:ext>
            </a:extLst>
          </p:cNvPr>
          <p:cNvGrpSpPr/>
          <p:nvPr/>
        </p:nvGrpSpPr>
        <p:grpSpPr>
          <a:xfrm rot="175696">
            <a:off x="515109" y="2388212"/>
            <a:ext cx="389226" cy="409996"/>
            <a:chOff x="9310391" y="2486565"/>
            <a:chExt cx="261975" cy="275936"/>
          </a:xfrm>
        </p:grpSpPr>
        <p:sp>
          <p:nvSpPr>
            <p:cNvPr id="13" name="Google Shape;14548;p45">
              <a:extLst>
                <a:ext uri="{FF2B5EF4-FFF2-40B4-BE49-F238E27FC236}">
                  <a16:creationId xmlns:a16="http://schemas.microsoft.com/office/drawing/2014/main" id="{FEB8257E-C276-A60D-2326-121C9094E4C9}"/>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89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4549;p45">
              <a:extLst>
                <a:ext uri="{FF2B5EF4-FFF2-40B4-BE49-F238E27FC236}">
                  <a16:creationId xmlns:a16="http://schemas.microsoft.com/office/drawing/2014/main" id="{4B3CDD08-39C4-E6AC-EE56-3B513C5F0437}"/>
                </a:ext>
              </a:extLst>
            </p:cNvPr>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 name="Google Shape;14550;p45">
              <a:extLst>
                <a:ext uri="{FF2B5EF4-FFF2-40B4-BE49-F238E27FC236}">
                  <a16:creationId xmlns:a16="http://schemas.microsoft.com/office/drawing/2014/main" id="{DCF32236-A7C5-E0AE-C83C-E4167528DDB4}"/>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0" name="Google Shape;14570;p45">
            <a:extLst>
              <a:ext uri="{FF2B5EF4-FFF2-40B4-BE49-F238E27FC236}">
                <a16:creationId xmlns:a16="http://schemas.microsoft.com/office/drawing/2014/main" id="{56BB6EB6-79EF-FC2B-FEC5-D574E08A3AE3}"/>
              </a:ext>
            </a:extLst>
          </p:cNvPr>
          <p:cNvGrpSpPr/>
          <p:nvPr/>
        </p:nvGrpSpPr>
        <p:grpSpPr>
          <a:xfrm rot="-4179207">
            <a:off x="2107104" y="1076228"/>
            <a:ext cx="271696" cy="286201"/>
            <a:chOff x="9310391" y="2486565"/>
            <a:chExt cx="261975" cy="275936"/>
          </a:xfrm>
        </p:grpSpPr>
        <p:sp>
          <p:nvSpPr>
            <p:cNvPr id="31" name="Google Shape;14571;p45">
              <a:extLst>
                <a:ext uri="{FF2B5EF4-FFF2-40B4-BE49-F238E27FC236}">
                  <a16:creationId xmlns:a16="http://schemas.microsoft.com/office/drawing/2014/main" id="{999DECE8-2F35-49A6-CA5A-5487D4D0D473}"/>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89B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4572;p45">
              <a:extLst>
                <a:ext uri="{FF2B5EF4-FFF2-40B4-BE49-F238E27FC236}">
                  <a16:creationId xmlns:a16="http://schemas.microsoft.com/office/drawing/2014/main" id="{EB7E4852-5D7F-2E0E-E86E-2FBDE2E86AD9}"/>
                </a:ext>
              </a:extLst>
            </p:cNvPr>
            <p:cNvSpPr/>
            <p:nvPr/>
          </p:nvSpPr>
          <p:spPr>
            <a:xfrm rot="3171373">
              <a:off x="9401529" y="2598643"/>
              <a:ext cx="128796" cy="106372"/>
            </a:xfrm>
            <a:custGeom>
              <a:avLst/>
              <a:gdLst/>
              <a:ahLst/>
              <a:cxnLst/>
              <a:rect l="l" t="t" r="r" b="b"/>
              <a:pathLst>
                <a:path w="5152" h="4255" extrusionOk="0">
                  <a:moveTo>
                    <a:pt x="3411" y="1"/>
                  </a:moveTo>
                  <a:cubicBezTo>
                    <a:pt x="3330" y="1"/>
                    <a:pt x="3242" y="6"/>
                    <a:pt x="3149" y="16"/>
                  </a:cubicBezTo>
                  <a:cubicBezTo>
                    <a:pt x="1538" y="164"/>
                    <a:pt x="1215" y="2866"/>
                    <a:pt x="1" y="3734"/>
                  </a:cubicBezTo>
                  <a:cubicBezTo>
                    <a:pt x="967" y="3164"/>
                    <a:pt x="1885" y="2544"/>
                    <a:pt x="2777" y="1875"/>
                  </a:cubicBezTo>
                  <a:lnTo>
                    <a:pt x="2777" y="1875"/>
                  </a:lnTo>
                  <a:cubicBezTo>
                    <a:pt x="2653" y="2767"/>
                    <a:pt x="2256" y="3635"/>
                    <a:pt x="1612" y="4255"/>
                  </a:cubicBezTo>
                  <a:cubicBezTo>
                    <a:pt x="2380" y="4131"/>
                    <a:pt x="2975" y="3536"/>
                    <a:pt x="3521" y="2990"/>
                  </a:cubicBezTo>
                  <a:cubicBezTo>
                    <a:pt x="4302" y="2185"/>
                    <a:pt x="5151" y="1"/>
                    <a:pt x="3411" y="1"/>
                  </a:cubicBezTo>
                  <a:close/>
                </a:path>
              </a:pathLst>
            </a:custGeom>
            <a:solidFill>
              <a:srgbClr val="272626">
                <a:alpha val="3125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4573;p45">
              <a:extLst>
                <a:ext uri="{FF2B5EF4-FFF2-40B4-BE49-F238E27FC236}">
                  <a16:creationId xmlns:a16="http://schemas.microsoft.com/office/drawing/2014/main" id="{09042D19-3F6B-B6F8-02D4-32F5993C671D}"/>
                </a:ext>
              </a:extLst>
            </p:cNvPr>
            <p:cNvSpPr/>
            <p:nvPr/>
          </p:nvSpPr>
          <p:spPr>
            <a:xfrm rot="3171373">
              <a:off x="9327332" y="2546598"/>
              <a:ext cx="228093" cy="155871"/>
            </a:xfrm>
            <a:custGeom>
              <a:avLst/>
              <a:gdLst/>
              <a:ahLst/>
              <a:cxnLst/>
              <a:rect l="l" t="t" r="r" b="b"/>
              <a:pathLst>
                <a:path w="9124" h="6235" extrusionOk="0">
                  <a:moveTo>
                    <a:pt x="6994" y="1"/>
                  </a:moveTo>
                  <a:cubicBezTo>
                    <a:pt x="6055" y="1"/>
                    <a:pt x="5016" y="593"/>
                    <a:pt x="4413" y="1502"/>
                  </a:cubicBezTo>
                  <a:cubicBezTo>
                    <a:pt x="3918" y="2246"/>
                    <a:pt x="3570" y="3114"/>
                    <a:pt x="2926" y="3733"/>
                  </a:cubicBezTo>
                  <a:cubicBezTo>
                    <a:pt x="2133" y="4452"/>
                    <a:pt x="1067" y="4725"/>
                    <a:pt x="1" y="4849"/>
                  </a:cubicBezTo>
                  <a:cubicBezTo>
                    <a:pt x="983" y="5796"/>
                    <a:pt x="2362" y="6234"/>
                    <a:pt x="3751" y="6234"/>
                  </a:cubicBezTo>
                  <a:cubicBezTo>
                    <a:pt x="4326" y="6234"/>
                    <a:pt x="4903" y="6159"/>
                    <a:pt x="5454" y="6014"/>
                  </a:cubicBezTo>
                  <a:cubicBezTo>
                    <a:pt x="6421" y="5766"/>
                    <a:pt x="7363" y="5320"/>
                    <a:pt x="8057" y="4576"/>
                  </a:cubicBezTo>
                  <a:cubicBezTo>
                    <a:pt x="8727" y="3833"/>
                    <a:pt x="9123" y="2767"/>
                    <a:pt x="8925" y="1775"/>
                  </a:cubicBezTo>
                  <a:cubicBezTo>
                    <a:pt x="8662" y="518"/>
                    <a:pt x="7872" y="1"/>
                    <a:pt x="6994" y="1"/>
                  </a:cubicBezTo>
                  <a:close/>
                </a:path>
              </a:pathLst>
            </a:custGeom>
            <a:solidFill>
              <a:srgbClr val="FFFFFF">
                <a:alpha val="26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34" name="Google Shape;14678;p45">
            <a:extLst>
              <a:ext uri="{FF2B5EF4-FFF2-40B4-BE49-F238E27FC236}">
                <a16:creationId xmlns:a16="http://schemas.microsoft.com/office/drawing/2014/main" id="{8C558AC7-D8C4-DDB4-787B-D553941BA3DC}"/>
              </a:ext>
            </a:extLst>
          </p:cNvPr>
          <p:cNvPicPr preferRelativeResize="0"/>
          <p:nvPr/>
        </p:nvPicPr>
        <p:blipFill>
          <a:blip r:embed="rId5">
            <a:alphaModFix amt="57000"/>
          </a:blip>
          <a:stretch>
            <a:fillRect/>
          </a:stretch>
        </p:blipFill>
        <p:spPr>
          <a:xfrm>
            <a:off x="4468063" y="3690283"/>
            <a:ext cx="1198874" cy="1198874"/>
          </a:xfrm>
          <a:prstGeom prst="rect">
            <a:avLst/>
          </a:prstGeom>
          <a:noFill/>
          <a:ln>
            <a:noFill/>
          </a:ln>
        </p:spPr>
      </p:pic>
      <p:pic>
        <p:nvPicPr>
          <p:cNvPr id="16" name="图片 8">
            <a:extLst>
              <a:ext uri="{FF2B5EF4-FFF2-40B4-BE49-F238E27FC236}">
                <a16:creationId xmlns:a16="http://schemas.microsoft.com/office/drawing/2014/main" id="{D4C754F3-69C7-814F-66A1-1B4B81E59C94}"/>
              </a:ext>
            </a:extLst>
          </p:cNvPr>
          <p:cNvPicPr>
            <a:picLocks noChangeAspect="1"/>
          </p:cNvPicPr>
          <p:nvPr/>
        </p:nvPicPr>
        <p:blipFill rotWithShape="1">
          <a:blip r:embed="rId6">
            <a:extLst>
              <a:ext uri="{28A0092B-C50C-407E-A947-70E740481C1C}">
                <a14:useLocalDpi xmlns:a14="http://schemas.microsoft.com/office/drawing/2010/main" val="0"/>
              </a:ext>
            </a:extLst>
          </a:blip>
          <a:srcRect l="16830" t="18507" r="21214" b="27951"/>
          <a:stretch/>
        </p:blipFill>
        <p:spPr>
          <a:xfrm>
            <a:off x="1297173" y="956113"/>
            <a:ext cx="6549654" cy="3865959"/>
          </a:xfrm>
          <a:prstGeom prst="rect">
            <a:avLst/>
          </a:prstGeom>
        </p:spPr>
      </p:pic>
      <p:sp>
        <p:nvSpPr>
          <p:cNvPr id="17" name="TextBox 3">
            <a:extLst>
              <a:ext uri="{FF2B5EF4-FFF2-40B4-BE49-F238E27FC236}">
                <a16:creationId xmlns:a16="http://schemas.microsoft.com/office/drawing/2014/main" id="{5E96DF29-6234-87BF-3CD5-F29D86000002}"/>
              </a:ext>
            </a:extLst>
          </p:cNvPr>
          <p:cNvSpPr txBox="1"/>
          <p:nvPr/>
        </p:nvSpPr>
        <p:spPr>
          <a:xfrm>
            <a:off x="2310982" y="2191854"/>
            <a:ext cx="4266854" cy="1569660"/>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400" i="1">
                <a:solidFill>
                  <a:schemeClr val="bg1"/>
                </a:solidFill>
                <a:latin typeface="Times New Roman" panose="02020603050405020304" pitchFamily="18" charset="0"/>
                <a:cs typeface="Times New Roman" panose="02020603050405020304" pitchFamily="18" charset="0"/>
              </a:rPr>
              <a:t>Viết đoạn văn khoảng (150 chữ) phân tích tâm trạng của nhân vật Thanh ở đoạn văn cuối của phần kết truyện.</a:t>
            </a:r>
            <a:endParaRPr lang="en-US" sz="240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70969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arn(inVertical)">
                                      <p:cBhvr>
                                        <p:cTn id="1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797939" y="201524"/>
            <a:ext cx="393729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I. Đọc và tìm hiểu chung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1767700" y="55408"/>
            <a:ext cx="908322" cy="815451"/>
          </a:xfrm>
          <a:prstGeom prst="rect">
            <a:avLst/>
          </a:prstGeom>
        </p:spPr>
      </p:pic>
      <p:pic>
        <p:nvPicPr>
          <p:cNvPr id="5" name="图片 9">
            <a:extLst>
              <a:ext uri="{FF2B5EF4-FFF2-40B4-BE49-F238E27FC236}">
                <a16:creationId xmlns:a16="http://schemas.microsoft.com/office/drawing/2014/main" id="{D43D31FF-7A45-C32F-A084-F2A5440AD23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r="-1305"/>
          <a:stretch/>
        </p:blipFill>
        <p:spPr>
          <a:xfrm>
            <a:off x="384167" y="1767060"/>
            <a:ext cx="3457921" cy="3413357"/>
          </a:xfrm>
          <a:prstGeom prst="rect">
            <a:avLst/>
          </a:prstGeom>
        </p:spPr>
      </p:pic>
      <p:sp>
        <p:nvSpPr>
          <p:cNvPr id="6" name="Google Shape;1629;p31">
            <a:extLst>
              <a:ext uri="{FF2B5EF4-FFF2-40B4-BE49-F238E27FC236}">
                <a16:creationId xmlns:a16="http://schemas.microsoft.com/office/drawing/2014/main" id="{D5422393-3121-F03C-B2CC-8C13E0D26FE1}"/>
              </a:ext>
            </a:extLst>
          </p:cNvPr>
          <p:cNvSpPr/>
          <p:nvPr/>
        </p:nvSpPr>
        <p:spPr>
          <a:xfrm>
            <a:off x="3828778" y="1104629"/>
            <a:ext cx="3795300" cy="1411230"/>
          </a:xfrm>
          <a:prstGeom prst="roundRect">
            <a:avLst>
              <a:gd name="adj" fmla="val 5263"/>
            </a:avLst>
          </a:prstGeom>
          <a:solidFill>
            <a:schemeClr val="accent4">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 name="Google Shape;1632;p31">
            <a:extLst>
              <a:ext uri="{FF2B5EF4-FFF2-40B4-BE49-F238E27FC236}">
                <a16:creationId xmlns:a16="http://schemas.microsoft.com/office/drawing/2014/main" id="{B6CE7B19-E08D-0EB7-36D2-5A1E3A5901BF}"/>
              </a:ext>
            </a:extLst>
          </p:cNvPr>
          <p:cNvSpPr/>
          <p:nvPr/>
        </p:nvSpPr>
        <p:spPr>
          <a:xfrm>
            <a:off x="4364647" y="2886303"/>
            <a:ext cx="3795600" cy="1476710"/>
          </a:xfrm>
          <a:prstGeom prst="roundRect">
            <a:avLst>
              <a:gd name="adj" fmla="val 6340"/>
            </a:avLst>
          </a:prstGeom>
          <a:solidFill>
            <a:schemeClr val="accent6">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 name="Google Shape;1641;p31">
            <a:extLst>
              <a:ext uri="{FF2B5EF4-FFF2-40B4-BE49-F238E27FC236}">
                <a16:creationId xmlns:a16="http://schemas.microsoft.com/office/drawing/2014/main" id="{F59493B8-BB24-D3A8-AB17-8F59185AEB6F}"/>
              </a:ext>
            </a:extLst>
          </p:cNvPr>
          <p:cNvSpPr txBox="1"/>
          <p:nvPr/>
        </p:nvSpPr>
        <p:spPr>
          <a:xfrm>
            <a:off x="5676901" y="3098738"/>
            <a:ext cx="2395232" cy="750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i="1">
                <a:latin typeface="Times New Roman" panose="02020603050405020304" pitchFamily="18" charset="0"/>
                <a:cs typeface="Times New Roman" panose="02020603050405020304" pitchFamily="18" charset="0"/>
              </a:rPr>
              <a:t>Báo cáo dự án về tác giả, tác phẩm</a:t>
            </a:r>
            <a:endParaRPr lang="en-US" sz="2400">
              <a:latin typeface="Times New Roman" panose="02020603050405020304" pitchFamily="18" charset="0"/>
              <a:cs typeface="Times New Roman" panose="02020603050405020304" pitchFamily="18" charset="0"/>
            </a:endParaRPr>
          </a:p>
        </p:txBody>
      </p:sp>
      <p:sp>
        <p:nvSpPr>
          <p:cNvPr id="11" name="Google Shape;1644;p31">
            <a:extLst>
              <a:ext uri="{FF2B5EF4-FFF2-40B4-BE49-F238E27FC236}">
                <a16:creationId xmlns:a16="http://schemas.microsoft.com/office/drawing/2014/main" id="{6D1118C9-D1AA-7168-05F1-82BE16C2297A}"/>
              </a:ext>
            </a:extLst>
          </p:cNvPr>
          <p:cNvSpPr txBox="1"/>
          <p:nvPr/>
        </p:nvSpPr>
        <p:spPr>
          <a:xfrm>
            <a:off x="4136299" y="1454777"/>
            <a:ext cx="2471219" cy="753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i="1">
                <a:latin typeface="Times New Roman" panose="02020603050405020304" pitchFamily="18" charset="0"/>
                <a:cs typeface="Times New Roman" panose="02020603050405020304" pitchFamily="18" charset="0"/>
              </a:rPr>
              <a:t>Hs đọc bài</a:t>
            </a:r>
            <a:endParaRPr lang="en-US" sz="2400">
              <a:latin typeface="Times New Roman" panose="02020603050405020304" pitchFamily="18" charset="0"/>
              <a:cs typeface="Times New Roman" panose="02020603050405020304" pitchFamily="18" charset="0"/>
            </a:endParaRPr>
          </a:p>
        </p:txBody>
      </p:sp>
      <p:grpSp>
        <p:nvGrpSpPr>
          <p:cNvPr id="12" name="Google Shape;1645;p31">
            <a:extLst>
              <a:ext uri="{FF2B5EF4-FFF2-40B4-BE49-F238E27FC236}">
                <a16:creationId xmlns:a16="http://schemas.microsoft.com/office/drawing/2014/main" id="{78D163D9-CDF7-1078-4186-466327408771}"/>
              </a:ext>
            </a:extLst>
          </p:cNvPr>
          <p:cNvGrpSpPr/>
          <p:nvPr/>
        </p:nvGrpSpPr>
        <p:grpSpPr>
          <a:xfrm>
            <a:off x="6538791" y="1379092"/>
            <a:ext cx="831490" cy="849520"/>
            <a:chOff x="-831485" y="3330888"/>
            <a:chExt cx="831490" cy="849520"/>
          </a:xfrm>
        </p:grpSpPr>
        <p:grpSp>
          <p:nvGrpSpPr>
            <p:cNvPr id="13" name="Google Shape;1646;p31">
              <a:extLst>
                <a:ext uri="{FF2B5EF4-FFF2-40B4-BE49-F238E27FC236}">
                  <a16:creationId xmlns:a16="http://schemas.microsoft.com/office/drawing/2014/main" id="{C6CC5E74-242B-34C4-9C93-995C91D5C7F8}"/>
                </a:ext>
              </a:extLst>
            </p:cNvPr>
            <p:cNvGrpSpPr/>
            <p:nvPr/>
          </p:nvGrpSpPr>
          <p:grpSpPr>
            <a:xfrm>
              <a:off x="-831485" y="3330888"/>
              <a:ext cx="831490" cy="849520"/>
              <a:chOff x="-831485" y="3330888"/>
              <a:chExt cx="831490" cy="849520"/>
            </a:xfrm>
          </p:grpSpPr>
          <p:sp>
            <p:nvSpPr>
              <p:cNvPr id="40" name="Google Shape;1647;p31">
                <a:extLst>
                  <a:ext uri="{FF2B5EF4-FFF2-40B4-BE49-F238E27FC236}">
                    <a16:creationId xmlns:a16="http://schemas.microsoft.com/office/drawing/2014/main" id="{18C64962-B64E-29A3-1BA2-14004D568A18}"/>
                  </a:ext>
                </a:extLst>
              </p:cNvPr>
              <p:cNvSpPr/>
              <p:nvPr/>
            </p:nvSpPr>
            <p:spPr>
              <a:xfrm>
                <a:off x="-509946" y="3330888"/>
                <a:ext cx="188382" cy="174702"/>
              </a:xfrm>
              <a:custGeom>
                <a:avLst/>
                <a:gdLst/>
                <a:ahLst/>
                <a:cxnLst/>
                <a:rect l="l" t="t" r="r" b="b"/>
                <a:pathLst>
                  <a:path w="6321" h="5862" extrusionOk="0">
                    <a:moveTo>
                      <a:pt x="3161" y="0"/>
                    </a:moveTo>
                    <a:lnTo>
                      <a:pt x="2850" y="17"/>
                    </a:lnTo>
                    <a:lnTo>
                      <a:pt x="2309" y="311"/>
                    </a:lnTo>
                    <a:lnTo>
                      <a:pt x="2113" y="541"/>
                    </a:lnTo>
                    <a:lnTo>
                      <a:pt x="1867" y="377"/>
                    </a:lnTo>
                    <a:lnTo>
                      <a:pt x="1262" y="246"/>
                    </a:lnTo>
                    <a:lnTo>
                      <a:pt x="951" y="295"/>
                    </a:lnTo>
                    <a:lnTo>
                      <a:pt x="705" y="393"/>
                    </a:lnTo>
                    <a:lnTo>
                      <a:pt x="312" y="704"/>
                    </a:lnTo>
                    <a:lnTo>
                      <a:pt x="66" y="1130"/>
                    </a:lnTo>
                    <a:lnTo>
                      <a:pt x="1" y="1638"/>
                    </a:lnTo>
                    <a:lnTo>
                      <a:pt x="50" y="1883"/>
                    </a:lnTo>
                    <a:lnTo>
                      <a:pt x="66" y="1932"/>
                    </a:lnTo>
                    <a:lnTo>
                      <a:pt x="83" y="1965"/>
                    </a:lnTo>
                    <a:lnTo>
                      <a:pt x="1425" y="5862"/>
                    </a:lnTo>
                    <a:lnTo>
                      <a:pt x="4896" y="5862"/>
                    </a:lnTo>
                    <a:lnTo>
                      <a:pt x="5879" y="3013"/>
                    </a:lnTo>
                    <a:lnTo>
                      <a:pt x="6239" y="1965"/>
                    </a:lnTo>
                    <a:lnTo>
                      <a:pt x="6255" y="1932"/>
                    </a:lnTo>
                    <a:lnTo>
                      <a:pt x="6272" y="1883"/>
                    </a:lnTo>
                    <a:lnTo>
                      <a:pt x="6321" y="1638"/>
                    </a:lnTo>
                    <a:lnTo>
                      <a:pt x="6255" y="1130"/>
                    </a:lnTo>
                    <a:lnTo>
                      <a:pt x="6010" y="704"/>
                    </a:lnTo>
                    <a:lnTo>
                      <a:pt x="5617" y="393"/>
                    </a:lnTo>
                    <a:lnTo>
                      <a:pt x="5371" y="295"/>
                    </a:lnTo>
                    <a:lnTo>
                      <a:pt x="5060" y="246"/>
                    </a:lnTo>
                    <a:lnTo>
                      <a:pt x="4471" y="377"/>
                    </a:lnTo>
                    <a:lnTo>
                      <a:pt x="4209" y="541"/>
                    </a:lnTo>
                    <a:lnTo>
                      <a:pt x="4029" y="311"/>
                    </a:lnTo>
                    <a:lnTo>
                      <a:pt x="3488" y="17"/>
                    </a:lnTo>
                    <a:lnTo>
                      <a:pt x="3161"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1648;p31">
                <a:extLst>
                  <a:ext uri="{FF2B5EF4-FFF2-40B4-BE49-F238E27FC236}">
                    <a16:creationId xmlns:a16="http://schemas.microsoft.com/office/drawing/2014/main" id="{950D026A-33E3-2E85-0685-B59C05BB508A}"/>
                  </a:ext>
                </a:extLst>
              </p:cNvPr>
              <p:cNvSpPr/>
              <p:nvPr/>
            </p:nvSpPr>
            <p:spPr>
              <a:xfrm>
                <a:off x="-721692" y="3378214"/>
                <a:ext cx="201048" cy="205458"/>
              </a:xfrm>
              <a:custGeom>
                <a:avLst/>
                <a:gdLst/>
                <a:ahLst/>
                <a:cxnLst/>
                <a:rect l="l" t="t" r="r" b="b"/>
                <a:pathLst>
                  <a:path w="6746" h="6894" extrusionOk="0">
                    <a:moveTo>
                      <a:pt x="4110" y="0"/>
                    </a:moveTo>
                    <a:lnTo>
                      <a:pt x="3864" y="82"/>
                    </a:lnTo>
                    <a:lnTo>
                      <a:pt x="3570" y="213"/>
                    </a:lnTo>
                    <a:lnTo>
                      <a:pt x="3160" y="672"/>
                    </a:lnTo>
                    <a:lnTo>
                      <a:pt x="3062" y="950"/>
                    </a:lnTo>
                    <a:lnTo>
                      <a:pt x="2767" y="885"/>
                    </a:lnTo>
                    <a:lnTo>
                      <a:pt x="2162" y="966"/>
                    </a:lnTo>
                    <a:lnTo>
                      <a:pt x="1883" y="1130"/>
                    </a:lnTo>
                    <a:lnTo>
                      <a:pt x="1654" y="1343"/>
                    </a:lnTo>
                    <a:lnTo>
                      <a:pt x="1376" y="1883"/>
                    </a:lnTo>
                    <a:lnTo>
                      <a:pt x="1359" y="2194"/>
                    </a:lnTo>
                    <a:lnTo>
                      <a:pt x="1048" y="2194"/>
                    </a:lnTo>
                    <a:lnTo>
                      <a:pt x="492" y="2440"/>
                    </a:lnTo>
                    <a:lnTo>
                      <a:pt x="279" y="2669"/>
                    </a:lnTo>
                    <a:lnTo>
                      <a:pt x="131" y="2898"/>
                    </a:lnTo>
                    <a:lnTo>
                      <a:pt x="0" y="3373"/>
                    </a:lnTo>
                    <a:lnTo>
                      <a:pt x="49" y="3864"/>
                    </a:lnTo>
                    <a:lnTo>
                      <a:pt x="295" y="4306"/>
                    </a:lnTo>
                    <a:lnTo>
                      <a:pt x="492" y="4486"/>
                    </a:lnTo>
                    <a:lnTo>
                      <a:pt x="524" y="4519"/>
                    </a:lnTo>
                    <a:lnTo>
                      <a:pt x="557" y="4536"/>
                    </a:lnTo>
                    <a:lnTo>
                      <a:pt x="3946" y="6893"/>
                    </a:lnTo>
                    <a:lnTo>
                      <a:pt x="6746" y="4863"/>
                    </a:lnTo>
                    <a:lnTo>
                      <a:pt x="5862" y="1965"/>
                    </a:lnTo>
                    <a:lnTo>
                      <a:pt x="5551" y="917"/>
                    </a:lnTo>
                    <a:lnTo>
                      <a:pt x="5534" y="868"/>
                    </a:lnTo>
                    <a:lnTo>
                      <a:pt x="5518" y="835"/>
                    </a:lnTo>
                    <a:lnTo>
                      <a:pt x="5403" y="590"/>
                    </a:lnTo>
                    <a:lnTo>
                      <a:pt x="5059" y="230"/>
                    </a:lnTo>
                    <a:lnTo>
                      <a:pt x="4617" y="17"/>
                    </a:lnTo>
                    <a:lnTo>
                      <a:pt x="4110"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1649;p31">
                <a:extLst>
                  <a:ext uri="{FF2B5EF4-FFF2-40B4-BE49-F238E27FC236}">
                    <a16:creationId xmlns:a16="http://schemas.microsoft.com/office/drawing/2014/main" id="{9C7ABAE4-306F-A88A-E7DD-DE7086E23F3E}"/>
                  </a:ext>
                </a:extLst>
              </p:cNvPr>
              <p:cNvSpPr/>
              <p:nvPr/>
            </p:nvSpPr>
            <p:spPr>
              <a:xfrm>
                <a:off x="-831485" y="3547045"/>
                <a:ext cx="194223" cy="182987"/>
              </a:xfrm>
              <a:custGeom>
                <a:avLst/>
                <a:gdLst/>
                <a:ahLst/>
                <a:cxnLst/>
                <a:rect l="l" t="t" r="r" b="b"/>
                <a:pathLst>
                  <a:path w="6517" h="6140" extrusionOk="0">
                    <a:moveTo>
                      <a:pt x="2440" y="0"/>
                    </a:moveTo>
                    <a:lnTo>
                      <a:pt x="1949" y="98"/>
                    </a:lnTo>
                    <a:lnTo>
                      <a:pt x="1523" y="377"/>
                    </a:lnTo>
                    <a:lnTo>
                      <a:pt x="1359" y="590"/>
                    </a:lnTo>
                    <a:lnTo>
                      <a:pt x="1212" y="868"/>
                    </a:lnTo>
                    <a:lnTo>
                      <a:pt x="1147" y="1474"/>
                    </a:lnTo>
                    <a:lnTo>
                      <a:pt x="1245" y="1752"/>
                    </a:lnTo>
                    <a:lnTo>
                      <a:pt x="950" y="1867"/>
                    </a:lnTo>
                    <a:lnTo>
                      <a:pt x="525" y="2292"/>
                    </a:lnTo>
                    <a:lnTo>
                      <a:pt x="394" y="2587"/>
                    </a:lnTo>
                    <a:lnTo>
                      <a:pt x="328" y="2898"/>
                    </a:lnTo>
                    <a:lnTo>
                      <a:pt x="426" y="3504"/>
                    </a:lnTo>
                    <a:lnTo>
                      <a:pt x="590" y="3766"/>
                    </a:lnTo>
                    <a:lnTo>
                      <a:pt x="344" y="3946"/>
                    </a:lnTo>
                    <a:lnTo>
                      <a:pt x="33" y="4470"/>
                    </a:lnTo>
                    <a:lnTo>
                      <a:pt x="1" y="4797"/>
                    </a:lnTo>
                    <a:lnTo>
                      <a:pt x="1" y="5059"/>
                    </a:lnTo>
                    <a:lnTo>
                      <a:pt x="181" y="5518"/>
                    </a:lnTo>
                    <a:lnTo>
                      <a:pt x="525" y="5894"/>
                    </a:lnTo>
                    <a:lnTo>
                      <a:pt x="967" y="6107"/>
                    </a:lnTo>
                    <a:lnTo>
                      <a:pt x="1229" y="6140"/>
                    </a:lnTo>
                    <a:lnTo>
                      <a:pt x="1310" y="6140"/>
                    </a:lnTo>
                    <a:lnTo>
                      <a:pt x="5453" y="6058"/>
                    </a:lnTo>
                    <a:lnTo>
                      <a:pt x="6517" y="2767"/>
                    </a:lnTo>
                    <a:lnTo>
                      <a:pt x="4110" y="933"/>
                    </a:lnTo>
                    <a:lnTo>
                      <a:pt x="3226" y="262"/>
                    </a:lnTo>
                    <a:lnTo>
                      <a:pt x="3193" y="246"/>
                    </a:lnTo>
                    <a:lnTo>
                      <a:pt x="3160" y="213"/>
                    </a:lnTo>
                    <a:lnTo>
                      <a:pt x="2931" y="82"/>
                    </a:lnTo>
                    <a:lnTo>
                      <a:pt x="2440"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1650;p31">
                <a:extLst>
                  <a:ext uri="{FF2B5EF4-FFF2-40B4-BE49-F238E27FC236}">
                    <a16:creationId xmlns:a16="http://schemas.microsoft.com/office/drawing/2014/main" id="{BE8DCFED-1823-5987-7B80-5BD4A56C201E}"/>
                  </a:ext>
                </a:extLst>
              </p:cNvPr>
              <p:cNvSpPr/>
              <p:nvPr/>
            </p:nvSpPr>
            <p:spPr>
              <a:xfrm>
                <a:off x="-831485" y="3781233"/>
                <a:ext cx="194223" cy="183017"/>
              </a:xfrm>
              <a:custGeom>
                <a:avLst/>
                <a:gdLst/>
                <a:ahLst/>
                <a:cxnLst/>
                <a:rect l="l" t="t" r="r" b="b"/>
                <a:pathLst>
                  <a:path w="6517" h="6141" extrusionOk="0">
                    <a:moveTo>
                      <a:pt x="1229" y="1"/>
                    </a:moveTo>
                    <a:lnTo>
                      <a:pt x="967" y="34"/>
                    </a:lnTo>
                    <a:lnTo>
                      <a:pt x="525" y="247"/>
                    </a:lnTo>
                    <a:lnTo>
                      <a:pt x="181" y="607"/>
                    </a:lnTo>
                    <a:lnTo>
                      <a:pt x="1" y="1082"/>
                    </a:lnTo>
                    <a:lnTo>
                      <a:pt x="1" y="1344"/>
                    </a:lnTo>
                    <a:lnTo>
                      <a:pt x="33" y="1671"/>
                    </a:lnTo>
                    <a:lnTo>
                      <a:pt x="344" y="2195"/>
                    </a:lnTo>
                    <a:lnTo>
                      <a:pt x="590" y="2375"/>
                    </a:lnTo>
                    <a:lnTo>
                      <a:pt x="426" y="2637"/>
                    </a:lnTo>
                    <a:lnTo>
                      <a:pt x="328" y="3226"/>
                    </a:lnTo>
                    <a:lnTo>
                      <a:pt x="394" y="3537"/>
                    </a:lnTo>
                    <a:lnTo>
                      <a:pt x="525" y="3832"/>
                    </a:lnTo>
                    <a:lnTo>
                      <a:pt x="950" y="4258"/>
                    </a:lnTo>
                    <a:lnTo>
                      <a:pt x="1245" y="4372"/>
                    </a:lnTo>
                    <a:lnTo>
                      <a:pt x="1147" y="4667"/>
                    </a:lnTo>
                    <a:lnTo>
                      <a:pt x="1212" y="5273"/>
                    </a:lnTo>
                    <a:lnTo>
                      <a:pt x="1359" y="5551"/>
                    </a:lnTo>
                    <a:lnTo>
                      <a:pt x="1523" y="5764"/>
                    </a:lnTo>
                    <a:lnTo>
                      <a:pt x="1949" y="6042"/>
                    </a:lnTo>
                    <a:lnTo>
                      <a:pt x="2440" y="6141"/>
                    </a:lnTo>
                    <a:lnTo>
                      <a:pt x="2931" y="6042"/>
                    </a:lnTo>
                    <a:lnTo>
                      <a:pt x="3160" y="5911"/>
                    </a:lnTo>
                    <a:lnTo>
                      <a:pt x="3193" y="5895"/>
                    </a:lnTo>
                    <a:lnTo>
                      <a:pt x="3226" y="5862"/>
                    </a:lnTo>
                    <a:lnTo>
                      <a:pt x="6517" y="3374"/>
                    </a:lnTo>
                    <a:lnTo>
                      <a:pt x="5453" y="83"/>
                    </a:lnTo>
                    <a:lnTo>
                      <a:pt x="2424" y="17"/>
                    </a:lnTo>
                    <a:lnTo>
                      <a:pt x="1310"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4" name="Google Shape;1651;p31">
                <a:extLst>
                  <a:ext uri="{FF2B5EF4-FFF2-40B4-BE49-F238E27FC236}">
                    <a16:creationId xmlns:a16="http://schemas.microsoft.com/office/drawing/2014/main" id="{158F1060-D425-284E-1799-120A83222B49}"/>
                  </a:ext>
                </a:extLst>
              </p:cNvPr>
              <p:cNvSpPr/>
              <p:nvPr/>
            </p:nvSpPr>
            <p:spPr>
              <a:xfrm>
                <a:off x="-721692" y="3927146"/>
                <a:ext cx="201048" cy="205935"/>
              </a:xfrm>
              <a:custGeom>
                <a:avLst/>
                <a:gdLst/>
                <a:ahLst/>
                <a:cxnLst/>
                <a:rect l="l" t="t" r="r" b="b"/>
                <a:pathLst>
                  <a:path w="6746" h="6910" extrusionOk="0">
                    <a:moveTo>
                      <a:pt x="3946" y="0"/>
                    </a:moveTo>
                    <a:lnTo>
                      <a:pt x="1457" y="1736"/>
                    </a:lnTo>
                    <a:lnTo>
                      <a:pt x="557" y="2374"/>
                    </a:lnTo>
                    <a:lnTo>
                      <a:pt x="524" y="2391"/>
                    </a:lnTo>
                    <a:lnTo>
                      <a:pt x="492" y="2407"/>
                    </a:lnTo>
                    <a:lnTo>
                      <a:pt x="295" y="2587"/>
                    </a:lnTo>
                    <a:lnTo>
                      <a:pt x="49" y="3029"/>
                    </a:lnTo>
                    <a:lnTo>
                      <a:pt x="0" y="3520"/>
                    </a:lnTo>
                    <a:lnTo>
                      <a:pt x="131" y="4012"/>
                    </a:lnTo>
                    <a:lnTo>
                      <a:pt x="279" y="4224"/>
                    </a:lnTo>
                    <a:lnTo>
                      <a:pt x="492" y="4454"/>
                    </a:lnTo>
                    <a:lnTo>
                      <a:pt x="1048" y="4699"/>
                    </a:lnTo>
                    <a:lnTo>
                      <a:pt x="1359" y="4716"/>
                    </a:lnTo>
                    <a:lnTo>
                      <a:pt x="1376" y="5010"/>
                    </a:lnTo>
                    <a:lnTo>
                      <a:pt x="1654" y="5567"/>
                    </a:lnTo>
                    <a:lnTo>
                      <a:pt x="1883" y="5780"/>
                    </a:lnTo>
                    <a:lnTo>
                      <a:pt x="2162" y="5944"/>
                    </a:lnTo>
                    <a:lnTo>
                      <a:pt x="2767" y="6025"/>
                    </a:lnTo>
                    <a:lnTo>
                      <a:pt x="3062" y="5944"/>
                    </a:lnTo>
                    <a:lnTo>
                      <a:pt x="3160" y="6238"/>
                    </a:lnTo>
                    <a:lnTo>
                      <a:pt x="3570" y="6697"/>
                    </a:lnTo>
                    <a:lnTo>
                      <a:pt x="3864" y="6828"/>
                    </a:lnTo>
                    <a:lnTo>
                      <a:pt x="4110" y="6909"/>
                    </a:lnTo>
                    <a:lnTo>
                      <a:pt x="4617" y="6877"/>
                    </a:lnTo>
                    <a:lnTo>
                      <a:pt x="5059" y="6680"/>
                    </a:lnTo>
                    <a:lnTo>
                      <a:pt x="5403" y="6304"/>
                    </a:lnTo>
                    <a:lnTo>
                      <a:pt x="5518" y="6074"/>
                    </a:lnTo>
                    <a:lnTo>
                      <a:pt x="5534" y="6025"/>
                    </a:lnTo>
                    <a:lnTo>
                      <a:pt x="5551" y="5993"/>
                    </a:lnTo>
                    <a:lnTo>
                      <a:pt x="6746" y="2047"/>
                    </a:lnTo>
                    <a:lnTo>
                      <a:pt x="3946"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652;p31">
                <a:extLst>
                  <a:ext uri="{FF2B5EF4-FFF2-40B4-BE49-F238E27FC236}">
                    <a16:creationId xmlns:a16="http://schemas.microsoft.com/office/drawing/2014/main" id="{AD1EE2C7-BE3D-7CD2-DCA8-141469059599}"/>
                  </a:ext>
                </a:extLst>
              </p:cNvPr>
              <p:cNvSpPr/>
              <p:nvPr/>
            </p:nvSpPr>
            <p:spPr>
              <a:xfrm>
                <a:off x="-509946" y="4005199"/>
                <a:ext cx="188382" cy="175209"/>
              </a:xfrm>
              <a:custGeom>
                <a:avLst/>
                <a:gdLst/>
                <a:ahLst/>
                <a:cxnLst/>
                <a:rect l="l" t="t" r="r" b="b"/>
                <a:pathLst>
                  <a:path w="6321" h="5879" extrusionOk="0">
                    <a:moveTo>
                      <a:pt x="1425" y="1"/>
                    </a:moveTo>
                    <a:lnTo>
                      <a:pt x="443" y="2866"/>
                    </a:lnTo>
                    <a:lnTo>
                      <a:pt x="83" y="3914"/>
                    </a:lnTo>
                    <a:lnTo>
                      <a:pt x="66" y="3947"/>
                    </a:lnTo>
                    <a:lnTo>
                      <a:pt x="50" y="3979"/>
                    </a:lnTo>
                    <a:lnTo>
                      <a:pt x="1" y="4241"/>
                    </a:lnTo>
                    <a:lnTo>
                      <a:pt x="66" y="4749"/>
                    </a:lnTo>
                    <a:lnTo>
                      <a:pt x="312" y="5175"/>
                    </a:lnTo>
                    <a:lnTo>
                      <a:pt x="705" y="5486"/>
                    </a:lnTo>
                    <a:lnTo>
                      <a:pt x="951" y="5568"/>
                    </a:lnTo>
                    <a:lnTo>
                      <a:pt x="1262" y="5633"/>
                    </a:lnTo>
                    <a:lnTo>
                      <a:pt x="1867" y="5502"/>
                    </a:lnTo>
                    <a:lnTo>
                      <a:pt x="2113" y="5338"/>
                    </a:lnTo>
                    <a:lnTo>
                      <a:pt x="2309" y="5568"/>
                    </a:lnTo>
                    <a:lnTo>
                      <a:pt x="2850" y="5846"/>
                    </a:lnTo>
                    <a:lnTo>
                      <a:pt x="3161" y="5879"/>
                    </a:lnTo>
                    <a:lnTo>
                      <a:pt x="3488" y="5846"/>
                    </a:lnTo>
                    <a:lnTo>
                      <a:pt x="4029" y="5568"/>
                    </a:lnTo>
                    <a:lnTo>
                      <a:pt x="4209" y="5338"/>
                    </a:lnTo>
                    <a:lnTo>
                      <a:pt x="4471" y="5502"/>
                    </a:lnTo>
                    <a:lnTo>
                      <a:pt x="5060" y="5633"/>
                    </a:lnTo>
                    <a:lnTo>
                      <a:pt x="5371" y="5568"/>
                    </a:lnTo>
                    <a:lnTo>
                      <a:pt x="5617" y="5486"/>
                    </a:lnTo>
                    <a:lnTo>
                      <a:pt x="6010" y="5175"/>
                    </a:lnTo>
                    <a:lnTo>
                      <a:pt x="6255" y="4749"/>
                    </a:lnTo>
                    <a:lnTo>
                      <a:pt x="6321" y="4241"/>
                    </a:lnTo>
                    <a:lnTo>
                      <a:pt x="6272" y="3979"/>
                    </a:lnTo>
                    <a:lnTo>
                      <a:pt x="6255" y="3947"/>
                    </a:lnTo>
                    <a:lnTo>
                      <a:pt x="6239" y="3914"/>
                    </a:lnTo>
                    <a:lnTo>
                      <a:pt x="4896"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1653;p31">
                <a:extLst>
                  <a:ext uri="{FF2B5EF4-FFF2-40B4-BE49-F238E27FC236}">
                    <a16:creationId xmlns:a16="http://schemas.microsoft.com/office/drawing/2014/main" id="{E38CE898-577F-26BE-F19B-85DF159570BA}"/>
                  </a:ext>
                </a:extLst>
              </p:cNvPr>
              <p:cNvSpPr/>
              <p:nvPr/>
            </p:nvSpPr>
            <p:spPr>
              <a:xfrm>
                <a:off x="-310358" y="3927146"/>
                <a:ext cx="201048" cy="205935"/>
              </a:xfrm>
              <a:custGeom>
                <a:avLst/>
                <a:gdLst/>
                <a:ahLst/>
                <a:cxnLst/>
                <a:rect l="l" t="t" r="r" b="b"/>
                <a:pathLst>
                  <a:path w="6746" h="6910" extrusionOk="0">
                    <a:moveTo>
                      <a:pt x="2784" y="0"/>
                    </a:moveTo>
                    <a:lnTo>
                      <a:pt x="0" y="2047"/>
                    </a:lnTo>
                    <a:lnTo>
                      <a:pt x="868" y="4928"/>
                    </a:lnTo>
                    <a:lnTo>
                      <a:pt x="1195" y="5993"/>
                    </a:lnTo>
                    <a:lnTo>
                      <a:pt x="1195" y="6025"/>
                    </a:lnTo>
                    <a:lnTo>
                      <a:pt x="1212" y="6074"/>
                    </a:lnTo>
                    <a:lnTo>
                      <a:pt x="1326" y="6304"/>
                    </a:lnTo>
                    <a:lnTo>
                      <a:pt x="1670" y="6680"/>
                    </a:lnTo>
                    <a:lnTo>
                      <a:pt x="2112" y="6877"/>
                    </a:lnTo>
                    <a:lnTo>
                      <a:pt x="2620" y="6909"/>
                    </a:lnTo>
                    <a:lnTo>
                      <a:pt x="2882" y="6828"/>
                    </a:lnTo>
                    <a:lnTo>
                      <a:pt x="3160" y="6697"/>
                    </a:lnTo>
                    <a:lnTo>
                      <a:pt x="3569" y="6238"/>
                    </a:lnTo>
                    <a:lnTo>
                      <a:pt x="3668" y="5944"/>
                    </a:lnTo>
                    <a:lnTo>
                      <a:pt x="3962" y="6025"/>
                    </a:lnTo>
                    <a:lnTo>
                      <a:pt x="4568" y="5944"/>
                    </a:lnTo>
                    <a:lnTo>
                      <a:pt x="4846" y="5780"/>
                    </a:lnTo>
                    <a:lnTo>
                      <a:pt x="5092" y="5567"/>
                    </a:lnTo>
                    <a:lnTo>
                      <a:pt x="5354" y="5010"/>
                    </a:lnTo>
                    <a:lnTo>
                      <a:pt x="5370" y="4716"/>
                    </a:lnTo>
                    <a:lnTo>
                      <a:pt x="5681" y="4699"/>
                    </a:lnTo>
                    <a:lnTo>
                      <a:pt x="6238" y="4454"/>
                    </a:lnTo>
                    <a:lnTo>
                      <a:pt x="6451" y="4224"/>
                    </a:lnTo>
                    <a:lnTo>
                      <a:pt x="6598" y="4012"/>
                    </a:lnTo>
                    <a:lnTo>
                      <a:pt x="6746" y="3520"/>
                    </a:lnTo>
                    <a:lnTo>
                      <a:pt x="6680" y="3029"/>
                    </a:lnTo>
                    <a:lnTo>
                      <a:pt x="6435" y="2587"/>
                    </a:lnTo>
                    <a:lnTo>
                      <a:pt x="6238" y="2407"/>
                    </a:lnTo>
                    <a:lnTo>
                      <a:pt x="6205" y="2391"/>
                    </a:lnTo>
                    <a:lnTo>
                      <a:pt x="6173" y="2374"/>
                    </a:lnTo>
                    <a:lnTo>
                      <a:pt x="2784"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 name="Google Shape;1654;p31">
                <a:extLst>
                  <a:ext uri="{FF2B5EF4-FFF2-40B4-BE49-F238E27FC236}">
                    <a16:creationId xmlns:a16="http://schemas.microsoft.com/office/drawing/2014/main" id="{16706628-1641-DB66-474E-E3F8DBC133F2}"/>
                  </a:ext>
                </a:extLst>
              </p:cNvPr>
              <p:cNvSpPr/>
              <p:nvPr/>
            </p:nvSpPr>
            <p:spPr>
              <a:xfrm>
                <a:off x="-194248" y="3781233"/>
                <a:ext cx="194253" cy="183017"/>
              </a:xfrm>
              <a:custGeom>
                <a:avLst/>
                <a:gdLst/>
                <a:ahLst/>
                <a:cxnLst/>
                <a:rect l="l" t="t" r="r" b="b"/>
                <a:pathLst>
                  <a:path w="6518" h="6141" extrusionOk="0">
                    <a:moveTo>
                      <a:pt x="5207" y="1"/>
                    </a:moveTo>
                    <a:lnTo>
                      <a:pt x="1081" y="83"/>
                    </a:lnTo>
                    <a:lnTo>
                      <a:pt x="1" y="3374"/>
                    </a:lnTo>
                    <a:lnTo>
                      <a:pt x="2408" y="5207"/>
                    </a:lnTo>
                    <a:lnTo>
                      <a:pt x="3292" y="5862"/>
                    </a:lnTo>
                    <a:lnTo>
                      <a:pt x="3324" y="5895"/>
                    </a:lnTo>
                    <a:lnTo>
                      <a:pt x="3357" y="5911"/>
                    </a:lnTo>
                    <a:lnTo>
                      <a:pt x="3586" y="6042"/>
                    </a:lnTo>
                    <a:lnTo>
                      <a:pt x="4094" y="6141"/>
                    </a:lnTo>
                    <a:lnTo>
                      <a:pt x="4569" y="6042"/>
                    </a:lnTo>
                    <a:lnTo>
                      <a:pt x="4994" y="5764"/>
                    </a:lnTo>
                    <a:lnTo>
                      <a:pt x="5158" y="5551"/>
                    </a:lnTo>
                    <a:lnTo>
                      <a:pt x="5305" y="5273"/>
                    </a:lnTo>
                    <a:lnTo>
                      <a:pt x="5371" y="4667"/>
                    </a:lnTo>
                    <a:lnTo>
                      <a:pt x="5289" y="4372"/>
                    </a:lnTo>
                    <a:lnTo>
                      <a:pt x="5567" y="4258"/>
                    </a:lnTo>
                    <a:lnTo>
                      <a:pt x="5993" y="3832"/>
                    </a:lnTo>
                    <a:lnTo>
                      <a:pt x="6124" y="3537"/>
                    </a:lnTo>
                    <a:lnTo>
                      <a:pt x="6206" y="3226"/>
                    </a:lnTo>
                    <a:lnTo>
                      <a:pt x="6091" y="2637"/>
                    </a:lnTo>
                    <a:lnTo>
                      <a:pt x="5928" y="2375"/>
                    </a:lnTo>
                    <a:lnTo>
                      <a:pt x="6173" y="2195"/>
                    </a:lnTo>
                    <a:lnTo>
                      <a:pt x="6484" y="1671"/>
                    </a:lnTo>
                    <a:lnTo>
                      <a:pt x="6517" y="1344"/>
                    </a:lnTo>
                    <a:lnTo>
                      <a:pt x="6517" y="1082"/>
                    </a:lnTo>
                    <a:lnTo>
                      <a:pt x="6337" y="607"/>
                    </a:lnTo>
                    <a:lnTo>
                      <a:pt x="6009" y="247"/>
                    </a:lnTo>
                    <a:lnTo>
                      <a:pt x="5551" y="34"/>
                    </a:lnTo>
                    <a:lnTo>
                      <a:pt x="5289"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1655;p31">
                <a:extLst>
                  <a:ext uri="{FF2B5EF4-FFF2-40B4-BE49-F238E27FC236}">
                    <a16:creationId xmlns:a16="http://schemas.microsoft.com/office/drawing/2014/main" id="{C2ED6E6D-B8AB-8865-70A1-612D07949576}"/>
                  </a:ext>
                </a:extLst>
              </p:cNvPr>
              <p:cNvSpPr/>
              <p:nvPr/>
            </p:nvSpPr>
            <p:spPr>
              <a:xfrm>
                <a:off x="-194248" y="3547045"/>
                <a:ext cx="194253" cy="182987"/>
              </a:xfrm>
              <a:custGeom>
                <a:avLst/>
                <a:gdLst/>
                <a:ahLst/>
                <a:cxnLst/>
                <a:rect l="l" t="t" r="r" b="b"/>
                <a:pathLst>
                  <a:path w="6518" h="6140" extrusionOk="0">
                    <a:moveTo>
                      <a:pt x="4094" y="0"/>
                    </a:moveTo>
                    <a:lnTo>
                      <a:pt x="3586" y="82"/>
                    </a:lnTo>
                    <a:lnTo>
                      <a:pt x="3357" y="213"/>
                    </a:lnTo>
                    <a:lnTo>
                      <a:pt x="3324" y="246"/>
                    </a:lnTo>
                    <a:lnTo>
                      <a:pt x="3292" y="262"/>
                    </a:lnTo>
                    <a:lnTo>
                      <a:pt x="1" y="2767"/>
                    </a:lnTo>
                    <a:lnTo>
                      <a:pt x="1081" y="6058"/>
                    </a:lnTo>
                    <a:lnTo>
                      <a:pt x="4094" y="6107"/>
                    </a:lnTo>
                    <a:lnTo>
                      <a:pt x="5207" y="6140"/>
                    </a:lnTo>
                    <a:lnTo>
                      <a:pt x="5289" y="6140"/>
                    </a:lnTo>
                    <a:lnTo>
                      <a:pt x="5551" y="6107"/>
                    </a:lnTo>
                    <a:lnTo>
                      <a:pt x="6009" y="5894"/>
                    </a:lnTo>
                    <a:lnTo>
                      <a:pt x="6337" y="5518"/>
                    </a:lnTo>
                    <a:lnTo>
                      <a:pt x="6517" y="5059"/>
                    </a:lnTo>
                    <a:lnTo>
                      <a:pt x="6517" y="4797"/>
                    </a:lnTo>
                    <a:lnTo>
                      <a:pt x="6484" y="4470"/>
                    </a:lnTo>
                    <a:lnTo>
                      <a:pt x="6173" y="3946"/>
                    </a:lnTo>
                    <a:lnTo>
                      <a:pt x="5928" y="3766"/>
                    </a:lnTo>
                    <a:lnTo>
                      <a:pt x="6091" y="3504"/>
                    </a:lnTo>
                    <a:lnTo>
                      <a:pt x="6206" y="2898"/>
                    </a:lnTo>
                    <a:lnTo>
                      <a:pt x="6124" y="2587"/>
                    </a:lnTo>
                    <a:lnTo>
                      <a:pt x="5993" y="2292"/>
                    </a:lnTo>
                    <a:lnTo>
                      <a:pt x="5567" y="1867"/>
                    </a:lnTo>
                    <a:lnTo>
                      <a:pt x="5289" y="1752"/>
                    </a:lnTo>
                    <a:lnTo>
                      <a:pt x="5371" y="1474"/>
                    </a:lnTo>
                    <a:lnTo>
                      <a:pt x="5305" y="868"/>
                    </a:lnTo>
                    <a:lnTo>
                      <a:pt x="5158" y="590"/>
                    </a:lnTo>
                    <a:lnTo>
                      <a:pt x="4994" y="377"/>
                    </a:lnTo>
                    <a:lnTo>
                      <a:pt x="4569" y="98"/>
                    </a:lnTo>
                    <a:lnTo>
                      <a:pt x="4094"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656;p31">
                <a:extLst>
                  <a:ext uri="{FF2B5EF4-FFF2-40B4-BE49-F238E27FC236}">
                    <a16:creationId xmlns:a16="http://schemas.microsoft.com/office/drawing/2014/main" id="{FE9EE879-7E05-EFAB-FBFA-DD68FC2A68AA}"/>
                  </a:ext>
                </a:extLst>
              </p:cNvPr>
              <p:cNvSpPr/>
              <p:nvPr/>
            </p:nvSpPr>
            <p:spPr>
              <a:xfrm>
                <a:off x="-310865" y="3378214"/>
                <a:ext cx="201554" cy="205458"/>
              </a:xfrm>
              <a:custGeom>
                <a:avLst/>
                <a:gdLst/>
                <a:ahLst/>
                <a:cxnLst/>
                <a:rect l="l" t="t" r="r" b="b"/>
                <a:pathLst>
                  <a:path w="6763" h="6894" extrusionOk="0">
                    <a:moveTo>
                      <a:pt x="2637" y="0"/>
                    </a:moveTo>
                    <a:lnTo>
                      <a:pt x="2129" y="17"/>
                    </a:lnTo>
                    <a:lnTo>
                      <a:pt x="1687" y="230"/>
                    </a:lnTo>
                    <a:lnTo>
                      <a:pt x="1343" y="590"/>
                    </a:lnTo>
                    <a:lnTo>
                      <a:pt x="1229" y="835"/>
                    </a:lnTo>
                    <a:lnTo>
                      <a:pt x="1212" y="868"/>
                    </a:lnTo>
                    <a:lnTo>
                      <a:pt x="1212" y="917"/>
                    </a:lnTo>
                    <a:lnTo>
                      <a:pt x="1" y="4863"/>
                    </a:lnTo>
                    <a:lnTo>
                      <a:pt x="2801" y="6893"/>
                    </a:lnTo>
                    <a:lnTo>
                      <a:pt x="5289" y="5174"/>
                    </a:lnTo>
                    <a:lnTo>
                      <a:pt x="6190" y="4536"/>
                    </a:lnTo>
                    <a:lnTo>
                      <a:pt x="6222" y="4519"/>
                    </a:lnTo>
                    <a:lnTo>
                      <a:pt x="6255" y="4486"/>
                    </a:lnTo>
                    <a:lnTo>
                      <a:pt x="6452" y="4306"/>
                    </a:lnTo>
                    <a:lnTo>
                      <a:pt x="6697" y="3864"/>
                    </a:lnTo>
                    <a:lnTo>
                      <a:pt x="6763" y="3373"/>
                    </a:lnTo>
                    <a:lnTo>
                      <a:pt x="6615" y="2898"/>
                    </a:lnTo>
                    <a:lnTo>
                      <a:pt x="6468" y="2669"/>
                    </a:lnTo>
                    <a:lnTo>
                      <a:pt x="6255" y="2440"/>
                    </a:lnTo>
                    <a:lnTo>
                      <a:pt x="5698" y="2194"/>
                    </a:lnTo>
                    <a:lnTo>
                      <a:pt x="5387" y="2194"/>
                    </a:lnTo>
                    <a:lnTo>
                      <a:pt x="5371" y="1883"/>
                    </a:lnTo>
                    <a:lnTo>
                      <a:pt x="5109" y="1343"/>
                    </a:lnTo>
                    <a:lnTo>
                      <a:pt x="4863" y="1130"/>
                    </a:lnTo>
                    <a:lnTo>
                      <a:pt x="4585" y="966"/>
                    </a:lnTo>
                    <a:lnTo>
                      <a:pt x="3979" y="885"/>
                    </a:lnTo>
                    <a:lnTo>
                      <a:pt x="3685" y="950"/>
                    </a:lnTo>
                    <a:lnTo>
                      <a:pt x="3586" y="672"/>
                    </a:lnTo>
                    <a:lnTo>
                      <a:pt x="3177" y="213"/>
                    </a:lnTo>
                    <a:lnTo>
                      <a:pt x="2899" y="82"/>
                    </a:lnTo>
                    <a:lnTo>
                      <a:pt x="2637"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Google Shape;1657;p31">
              <a:extLst>
                <a:ext uri="{FF2B5EF4-FFF2-40B4-BE49-F238E27FC236}">
                  <a16:creationId xmlns:a16="http://schemas.microsoft.com/office/drawing/2014/main" id="{49D1D042-6F6E-2BB6-514E-D771EDB1BE00}"/>
                </a:ext>
              </a:extLst>
            </p:cNvPr>
            <p:cNvSpPr/>
            <p:nvPr/>
          </p:nvSpPr>
          <p:spPr>
            <a:xfrm>
              <a:off x="-564574" y="3601673"/>
              <a:ext cx="297667" cy="307919"/>
            </a:xfrm>
            <a:custGeom>
              <a:avLst/>
              <a:gdLst/>
              <a:ahLst/>
              <a:cxnLst/>
              <a:rect l="l" t="t" r="r" b="b"/>
              <a:pathLst>
                <a:path w="9988" h="10332" extrusionOk="0">
                  <a:moveTo>
                    <a:pt x="4994" y="1"/>
                  </a:moveTo>
                  <a:lnTo>
                    <a:pt x="4781" y="17"/>
                  </a:lnTo>
                  <a:lnTo>
                    <a:pt x="4355" y="116"/>
                  </a:lnTo>
                  <a:lnTo>
                    <a:pt x="3995" y="312"/>
                  </a:lnTo>
                  <a:lnTo>
                    <a:pt x="3684" y="590"/>
                  </a:lnTo>
                  <a:lnTo>
                    <a:pt x="3569" y="770"/>
                  </a:lnTo>
                  <a:lnTo>
                    <a:pt x="3373" y="705"/>
                  </a:lnTo>
                  <a:lnTo>
                    <a:pt x="2964" y="656"/>
                  </a:lnTo>
                  <a:lnTo>
                    <a:pt x="2538" y="705"/>
                  </a:lnTo>
                  <a:lnTo>
                    <a:pt x="2145" y="869"/>
                  </a:lnTo>
                  <a:lnTo>
                    <a:pt x="1965" y="983"/>
                  </a:lnTo>
                  <a:lnTo>
                    <a:pt x="1785" y="1131"/>
                  </a:lnTo>
                  <a:lnTo>
                    <a:pt x="1523" y="1458"/>
                  </a:lnTo>
                  <a:lnTo>
                    <a:pt x="1343" y="1835"/>
                  </a:lnTo>
                  <a:lnTo>
                    <a:pt x="1261" y="2244"/>
                  </a:lnTo>
                  <a:lnTo>
                    <a:pt x="1261" y="2440"/>
                  </a:lnTo>
                  <a:lnTo>
                    <a:pt x="1048" y="2506"/>
                  </a:lnTo>
                  <a:lnTo>
                    <a:pt x="688" y="2719"/>
                  </a:lnTo>
                  <a:lnTo>
                    <a:pt x="393" y="2997"/>
                  </a:lnTo>
                  <a:lnTo>
                    <a:pt x="164" y="3357"/>
                  </a:lnTo>
                  <a:lnTo>
                    <a:pt x="82" y="3570"/>
                  </a:lnTo>
                  <a:lnTo>
                    <a:pt x="33" y="3783"/>
                  </a:lnTo>
                  <a:lnTo>
                    <a:pt x="0" y="4209"/>
                  </a:lnTo>
                  <a:lnTo>
                    <a:pt x="82" y="4618"/>
                  </a:lnTo>
                  <a:lnTo>
                    <a:pt x="246" y="4995"/>
                  </a:lnTo>
                  <a:lnTo>
                    <a:pt x="377" y="5158"/>
                  </a:lnTo>
                  <a:lnTo>
                    <a:pt x="246" y="5338"/>
                  </a:lnTo>
                  <a:lnTo>
                    <a:pt x="82" y="5715"/>
                  </a:lnTo>
                  <a:lnTo>
                    <a:pt x="0" y="6124"/>
                  </a:lnTo>
                  <a:lnTo>
                    <a:pt x="33" y="6550"/>
                  </a:lnTo>
                  <a:lnTo>
                    <a:pt x="82" y="6763"/>
                  </a:lnTo>
                  <a:lnTo>
                    <a:pt x="164" y="6959"/>
                  </a:lnTo>
                  <a:lnTo>
                    <a:pt x="393" y="7319"/>
                  </a:lnTo>
                  <a:lnTo>
                    <a:pt x="688" y="7614"/>
                  </a:lnTo>
                  <a:lnTo>
                    <a:pt x="1048" y="7811"/>
                  </a:lnTo>
                  <a:lnTo>
                    <a:pt x="1261" y="7876"/>
                  </a:lnTo>
                  <a:lnTo>
                    <a:pt x="1261" y="8089"/>
                  </a:lnTo>
                  <a:lnTo>
                    <a:pt x="1343" y="8498"/>
                  </a:lnTo>
                  <a:lnTo>
                    <a:pt x="1523" y="8875"/>
                  </a:lnTo>
                  <a:lnTo>
                    <a:pt x="1785" y="9202"/>
                  </a:lnTo>
                  <a:lnTo>
                    <a:pt x="1965" y="9333"/>
                  </a:lnTo>
                  <a:lnTo>
                    <a:pt x="2145" y="9464"/>
                  </a:lnTo>
                  <a:lnTo>
                    <a:pt x="2538" y="9612"/>
                  </a:lnTo>
                  <a:lnTo>
                    <a:pt x="2964" y="9677"/>
                  </a:lnTo>
                  <a:lnTo>
                    <a:pt x="3373" y="9628"/>
                  </a:lnTo>
                  <a:lnTo>
                    <a:pt x="3569" y="9562"/>
                  </a:lnTo>
                  <a:lnTo>
                    <a:pt x="3684" y="9726"/>
                  </a:lnTo>
                  <a:lnTo>
                    <a:pt x="3995" y="10004"/>
                  </a:lnTo>
                  <a:lnTo>
                    <a:pt x="4355" y="10217"/>
                  </a:lnTo>
                  <a:lnTo>
                    <a:pt x="4781" y="10316"/>
                  </a:lnTo>
                  <a:lnTo>
                    <a:pt x="4994" y="10332"/>
                  </a:lnTo>
                  <a:lnTo>
                    <a:pt x="5223" y="10316"/>
                  </a:lnTo>
                  <a:lnTo>
                    <a:pt x="5632" y="10217"/>
                  </a:lnTo>
                  <a:lnTo>
                    <a:pt x="5993" y="10004"/>
                  </a:lnTo>
                  <a:lnTo>
                    <a:pt x="6304" y="9726"/>
                  </a:lnTo>
                  <a:lnTo>
                    <a:pt x="6418" y="9562"/>
                  </a:lnTo>
                  <a:lnTo>
                    <a:pt x="6615" y="9628"/>
                  </a:lnTo>
                  <a:lnTo>
                    <a:pt x="7040" y="9677"/>
                  </a:lnTo>
                  <a:lnTo>
                    <a:pt x="7450" y="9612"/>
                  </a:lnTo>
                  <a:lnTo>
                    <a:pt x="7843" y="9464"/>
                  </a:lnTo>
                  <a:lnTo>
                    <a:pt x="8023" y="9333"/>
                  </a:lnTo>
                  <a:lnTo>
                    <a:pt x="8203" y="9202"/>
                  </a:lnTo>
                  <a:lnTo>
                    <a:pt x="8481" y="8875"/>
                  </a:lnTo>
                  <a:lnTo>
                    <a:pt x="8661" y="8498"/>
                  </a:lnTo>
                  <a:lnTo>
                    <a:pt x="8743" y="8089"/>
                  </a:lnTo>
                  <a:lnTo>
                    <a:pt x="8743" y="7876"/>
                  </a:lnTo>
                  <a:lnTo>
                    <a:pt x="8940" y="7811"/>
                  </a:lnTo>
                  <a:lnTo>
                    <a:pt x="9300" y="7614"/>
                  </a:lnTo>
                  <a:lnTo>
                    <a:pt x="9594" y="7319"/>
                  </a:lnTo>
                  <a:lnTo>
                    <a:pt x="9824" y="6959"/>
                  </a:lnTo>
                  <a:lnTo>
                    <a:pt x="9906" y="6763"/>
                  </a:lnTo>
                  <a:lnTo>
                    <a:pt x="9971" y="6550"/>
                  </a:lnTo>
                  <a:lnTo>
                    <a:pt x="9987" y="6124"/>
                  </a:lnTo>
                  <a:lnTo>
                    <a:pt x="9906" y="5715"/>
                  </a:lnTo>
                  <a:lnTo>
                    <a:pt x="9742" y="5338"/>
                  </a:lnTo>
                  <a:lnTo>
                    <a:pt x="9627" y="5158"/>
                  </a:lnTo>
                  <a:lnTo>
                    <a:pt x="9742" y="4995"/>
                  </a:lnTo>
                  <a:lnTo>
                    <a:pt x="9906" y="4618"/>
                  </a:lnTo>
                  <a:lnTo>
                    <a:pt x="9987" y="4209"/>
                  </a:lnTo>
                  <a:lnTo>
                    <a:pt x="9971" y="3783"/>
                  </a:lnTo>
                  <a:lnTo>
                    <a:pt x="9906" y="3570"/>
                  </a:lnTo>
                  <a:lnTo>
                    <a:pt x="9824" y="3357"/>
                  </a:lnTo>
                  <a:lnTo>
                    <a:pt x="9594" y="2997"/>
                  </a:lnTo>
                  <a:lnTo>
                    <a:pt x="9300" y="2719"/>
                  </a:lnTo>
                  <a:lnTo>
                    <a:pt x="8940" y="2506"/>
                  </a:lnTo>
                  <a:lnTo>
                    <a:pt x="8743" y="2440"/>
                  </a:lnTo>
                  <a:lnTo>
                    <a:pt x="8743" y="2244"/>
                  </a:lnTo>
                  <a:lnTo>
                    <a:pt x="8661" y="1835"/>
                  </a:lnTo>
                  <a:lnTo>
                    <a:pt x="8481" y="1458"/>
                  </a:lnTo>
                  <a:lnTo>
                    <a:pt x="8203" y="1131"/>
                  </a:lnTo>
                  <a:lnTo>
                    <a:pt x="8023" y="983"/>
                  </a:lnTo>
                  <a:lnTo>
                    <a:pt x="7843" y="869"/>
                  </a:lnTo>
                  <a:lnTo>
                    <a:pt x="7450" y="705"/>
                  </a:lnTo>
                  <a:lnTo>
                    <a:pt x="7040" y="656"/>
                  </a:lnTo>
                  <a:lnTo>
                    <a:pt x="6615" y="705"/>
                  </a:lnTo>
                  <a:lnTo>
                    <a:pt x="6418" y="770"/>
                  </a:lnTo>
                  <a:lnTo>
                    <a:pt x="6304" y="590"/>
                  </a:lnTo>
                  <a:lnTo>
                    <a:pt x="5993" y="312"/>
                  </a:lnTo>
                  <a:lnTo>
                    <a:pt x="5632" y="116"/>
                  </a:lnTo>
                  <a:lnTo>
                    <a:pt x="5223" y="17"/>
                  </a:lnTo>
                  <a:lnTo>
                    <a:pt x="4994" y="1"/>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 name="Google Shape;1658;p31">
              <a:extLst>
                <a:ext uri="{FF2B5EF4-FFF2-40B4-BE49-F238E27FC236}">
                  <a16:creationId xmlns:a16="http://schemas.microsoft.com/office/drawing/2014/main" id="{9953182C-B1AB-F7C1-5640-0D983B227E34}"/>
                </a:ext>
              </a:extLst>
            </p:cNvPr>
            <p:cNvGrpSpPr/>
            <p:nvPr/>
          </p:nvGrpSpPr>
          <p:grpSpPr>
            <a:xfrm>
              <a:off x="-482866" y="3688164"/>
              <a:ext cx="134221" cy="134238"/>
              <a:chOff x="-502137" y="3669027"/>
              <a:chExt cx="172764" cy="172765"/>
            </a:xfrm>
          </p:grpSpPr>
          <p:sp>
            <p:nvSpPr>
              <p:cNvPr id="38" name="Google Shape;1659;p31">
                <a:extLst>
                  <a:ext uri="{FF2B5EF4-FFF2-40B4-BE49-F238E27FC236}">
                    <a16:creationId xmlns:a16="http://schemas.microsoft.com/office/drawing/2014/main" id="{9D356418-68F8-B769-F11C-C71FDC2FA51F}"/>
                  </a:ext>
                </a:extLst>
              </p:cNvPr>
              <p:cNvSpPr/>
              <p:nvPr/>
            </p:nvSpPr>
            <p:spPr>
              <a:xfrm>
                <a:off x="-415770" y="3669027"/>
                <a:ext cx="86397" cy="172765"/>
              </a:xfrm>
              <a:custGeom>
                <a:avLst/>
                <a:gdLst/>
                <a:ahLst/>
                <a:cxnLst/>
                <a:rect l="l" t="t" r="r" b="b"/>
                <a:pathLst>
                  <a:path w="2899" h="5797" extrusionOk="0">
                    <a:moveTo>
                      <a:pt x="1" y="0"/>
                    </a:moveTo>
                    <a:lnTo>
                      <a:pt x="1" y="5796"/>
                    </a:lnTo>
                    <a:lnTo>
                      <a:pt x="296" y="5796"/>
                    </a:lnTo>
                    <a:lnTo>
                      <a:pt x="869" y="5682"/>
                    </a:lnTo>
                    <a:lnTo>
                      <a:pt x="1392" y="5452"/>
                    </a:lnTo>
                    <a:lnTo>
                      <a:pt x="1851" y="5141"/>
                    </a:lnTo>
                    <a:lnTo>
                      <a:pt x="2244" y="4748"/>
                    </a:lnTo>
                    <a:lnTo>
                      <a:pt x="2555" y="4290"/>
                    </a:lnTo>
                    <a:lnTo>
                      <a:pt x="2768" y="3766"/>
                    </a:lnTo>
                    <a:lnTo>
                      <a:pt x="2882" y="3209"/>
                    </a:lnTo>
                    <a:lnTo>
                      <a:pt x="2899" y="2898"/>
                    </a:lnTo>
                    <a:lnTo>
                      <a:pt x="2882" y="2604"/>
                    </a:lnTo>
                    <a:lnTo>
                      <a:pt x="2768" y="2047"/>
                    </a:lnTo>
                    <a:lnTo>
                      <a:pt x="2555" y="1523"/>
                    </a:lnTo>
                    <a:lnTo>
                      <a:pt x="2244" y="1065"/>
                    </a:lnTo>
                    <a:lnTo>
                      <a:pt x="1851" y="672"/>
                    </a:lnTo>
                    <a:lnTo>
                      <a:pt x="1392" y="361"/>
                    </a:lnTo>
                    <a:lnTo>
                      <a:pt x="869" y="131"/>
                    </a:lnTo>
                    <a:lnTo>
                      <a:pt x="296" y="17"/>
                    </a:lnTo>
                    <a:lnTo>
                      <a:pt x="1" y="0"/>
                    </a:lnTo>
                    <a:close/>
                  </a:path>
                </a:pathLst>
              </a:custGeom>
              <a:solidFill>
                <a:srgbClr val="0430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9" name="Google Shape;1660;p31">
                <a:extLst>
                  <a:ext uri="{FF2B5EF4-FFF2-40B4-BE49-F238E27FC236}">
                    <a16:creationId xmlns:a16="http://schemas.microsoft.com/office/drawing/2014/main" id="{98BC5117-0D7B-CDAB-7C5B-D07057F49D2B}"/>
                  </a:ext>
                </a:extLst>
              </p:cNvPr>
              <p:cNvSpPr/>
              <p:nvPr/>
            </p:nvSpPr>
            <p:spPr>
              <a:xfrm>
                <a:off x="-502137" y="3669027"/>
                <a:ext cx="121535" cy="172765"/>
              </a:xfrm>
              <a:custGeom>
                <a:avLst/>
                <a:gdLst/>
                <a:ahLst/>
                <a:cxnLst/>
                <a:rect l="l" t="t" r="r" b="b"/>
                <a:pathLst>
                  <a:path w="4078" h="5797" extrusionOk="0">
                    <a:moveTo>
                      <a:pt x="2899" y="0"/>
                    </a:moveTo>
                    <a:lnTo>
                      <a:pt x="2604" y="17"/>
                    </a:lnTo>
                    <a:lnTo>
                      <a:pt x="2031" y="131"/>
                    </a:lnTo>
                    <a:lnTo>
                      <a:pt x="1524" y="361"/>
                    </a:lnTo>
                    <a:lnTo>
                      <a:pt x="1049" y="672"/>
                    </a:lnTo>
                    <a:lnTo>
                      <a:pt x="656" y="1065"/>
                    </a:lnTo>
                    <a:lnTo>
                      <a:pt x="345" y="1523"/>
                    </a:lnTo>
                    <a:lnTo>
                      <a:pt x="132" y="2047"/>
                    </a:lnTo>
                    <a:lnTo>
                      <a:pt x="17" y="2604"/>
                    </a:lnTo>
                    <a:lnTo>
                      <a:pt x="1" y="2898"/>
                    </a:lnTo>
                    <a:lnTo>
                      <a:pt x="17" y="3209"/>
                    </a:lnTo>
                    <a:lnTo>
                      <a:pt x="132" y="3766"/>
                    </a:lnTo>
                    <a:lnTo>
                      <a:pt x="345" y="4290"/>
                    </a:lnTo>
                    <a:lnTo>
                      <a:pt x="656" y="4748"/>
                    </a:lnTo>
                    <a:lnTo>
                      <a:pt x="1049" y="5141"/>
                    </a:lnTo>
                    <a:lnTo>
                      <a:pt x="1524" y="5452"/>
                    </a:lnTo>
                    <a:lnTo>
                      <a:pt x="2031" y="5682"/>
                    </a:lnTo>
                    <a:lnTo>
                      <a:pt x="2604" y="5796"/>
                    </a:lnTo>
                    <a:lnTo>
                      <a:pt x="3013" y="5796"/>
                    </a:lnTo>
                    <a:lnTo>
                      <a:pt x="3243" y="5682"/>
                    </a:lnTo>
                    <a:lnTo>
                      <a:pt x="3570" y="5321"/>
                    </a:lnTo>
                    <a:lnTo>
                      <a:pt x="3881" y="4535"/>
                    </a:lnTo>
                    <a:lnTo>
                      <a:pt x="4061" y="3488"/>
                    </a:lnTo>
                    <a:lnTo>
                      <a:pt x="4078" y="2898"/>
                    </a:lnTo>
                    <a:lnTo>
                      <a:pt x="4061" y="2309"/>
                    </a:lnTo>
                    <a:lnTo>
                      <a:pt x="3881" y="1277"/>
                    </a:lnTo>
                    <a:lnTo>
                      <a:pt x="3570" y="492"/>
                    </a:lnTo>
                    <a:lnTo>
                      <a:pt x="3243" y="131"/>
                    </a:lnTo>
                    <a:lnTo>
                      <a:pt x="3013" y="17"/>
                    </a:lnTo>
                    <a:lnTo>
                      <a:pt x="2899" y="0"/>
                    </a:lnTo>
                    <a:close/>
                  </a:path>
                </a:pathLst>
              </a:custGeom>
              <a:solidFill>
                <a:srgbClr val="04302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6" name="Google Shape;1661;p31">
              <a:extLst>
                <a:ext uri="{FF2B5EF4-FFF2-40B4-BE49-F238E27FC236}">
                  <a16:creationId xmlns:a16="http://schemas.microsoft.com/office/drawing/2014/main" id="{CE8678AE-2D81-D639-B9EF-0699BE05F2EF}"/>
                </a:ext>
              </a:extLst>
            </p:cNvPr>
            <p:cNvGrpSpPr/>
            <p:nvPr/>
          </p:nvGrpSpPr>
          <p:grpSpPr>
            <a:xfrm>
              <a:off x="-657766" y="3516289"/>
              <a:ext cx="484529" cy="478718"/>
              <a:chOff x="-657766" y="3516289"/>
              <a:chExt cx="484529" cy="478718"/>
            </a:xfrm>
          </p:grpSpPr>
          <p:sp>
            <p:nvSpPr>
              <p:cNvPr id="28" name="Google Shape;1662;p31">
                <a:extLst>
                  <a:ext uri="{FF2B5EF4-FFF2-40B4-BE49-F238E27FC236}">
                    <a16:creationId xmlns:a16="http://schemas.microsoft.com/office/drawing/2014/main" id="{1DB1B7F9-B637-E970-BEB8-37E63C5C5332}"/>
                  </a:ext>
                </a:extLst>
              </p:cNvPr>
              <p:cNvSpPr/>
              <p:nvPr/>
            </p:nvSpPr>
            <p:spPr>
              <a:xfrm>
                <a:off x="-463573" y="3516289"/>
                <a:ext cx="95666" cy="85414"/>
              </a:xfrm>
              <a:custGeom>
                <a:avLst/>
                <a:gdLst/>
                <a:ahLst/>
                <a:cxnLst/>
                <a:rect l="l" t="t" r="r" b="b"/>
                <a:pathLst>
                  <a:path w="3210" h="2866" extrusionOk="0">
                    <a:moveTo>
                      <a:pt x="0" y="1"/>
                    </a:moveTo>
                    <a:lnTo>
                      <a:pt x="786" y="2293"/>
                    </a:lnTo>
                    <a:lnTo>
                      <a:pt x="852" y="2408"/>
                    </a:lnTo>
                    <a:lnTo>
                      <a:pt x="999" y="2620"/>
                    </a:lnTo>
                    <a:lnTo>
                      <a:pt x="1212" y="2768"/>
                    </a:lnTo>
                    <a:lnTo>
                      <a:pt x="1474" y="2866"/>
                    </a:lnTo>
                    <a:lnTo>
                      <a:pt x="1752" y="2866"/>
                    </a:lnTo>
                    <a:lnTo>
                      <a:pt x="1998" y="2768"/>
                    </a:lnTo>
                    <a:lnTo>
                      <a:pt x="2211" y="2620"/>
                    </a:lnTo>
                    <a:lnTo>
                      <a:pt x="2374" y="2408"/>
                    </a:lnTo>
                    <a:lnTo>
                      <a:pt x="2423" y="2293"/>
                    </a:lnTo>
                    <a:lnTo>
                      <a:pt x="3209" y="1"/>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 name="Google Shape;1663;p31">
                <a:extLst>
                  <a:ext uri="{FF2B5EF4-FFF2-40B4-BE49-F238E27FC236}">
                    <a16:creationId xmlns:a16="http://schemas.microsoft.com/office/drawing/2014/main" id="{71FA79F3-CE81-5015-C050-0C756DA93F84}"/>
                  </a:ext>
                </a:extLst>
              </p:cNvPr>
              <p:cNvSpPr/>
              <p:nvPr/>
            </p:nvSpPr>
            <p:spPr>
              <a:xfrm>
                <a:off x="-594823" y="3533873"/>
                <a:ext cx="99064" cy="102014"/>
              </a:xfrm>
              <a:custGeom>
                <a:avLst/>
                <a:gdLst/>
                <a:ahLst/>
                <a:cxnLst/>
                <a:rect l="l" t="t" r="r" b="b"/>
                <a:pathLst>
                  <a:path w="3324" h="3423" extrusionOk="0">
                    <a:moveTo>
                      <a:pt x="2587" y="0"/>
                    </a:moveTo>
                    <a:lnTo>
                      <a:pt x="0" y="1883"/>
                    </a:lnTo>
                    <a:lnTo>
                      <a:pt x="1981" y="3275"/>
                    </a:lnTo>
                    <a:lnTo>
                      <a:pt x="2096" y="3340"/>
                    </a:lnTo>
                    <a:lnTo>
                      <a:pt x="2341" y="3422"/>
                    </a:lnTo>
                    <a:lnTo>
                      <a:pt x="2603" y="3422"/>
                    </a:lnTo>
                    <a:lnTo>
                      <a:pt x="2865" y="3340"/>
                    </a:lnTo>
                    <a:lnTo>
                      <a:pt x="2980" y="3258"/>
                    </a:lnTo>
                    <a:lnTo>
                      <a:pt x="3078" y="3176"/>
                    </a:lnTo>
                    <a:lnTo>
                      <a:pt x="3242" y="2964"/>
                    </a:lnTo>
                    <a:lnTo>
                      <a:pt x="3324" y="2702"/>
                    </a:lnTo>
                    <a:lnTo>
                      <a:pt x="3324" y="2440"/>
                    </a:lnTo>
                    <a:lnTo>
                      <a:pt x="3291" y="2325"/>
                    </a:lnTo>
                    <a:lnTo>
                      <a:pt x="2587" y="0"/>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 name="Google Shape;1664;p31">
                <a:extLst>
                  <a:ext uri="{FF2B5EF4-FFF2-40B4-BE49-F238E27FC236}">
                    <a16:creationId xmlns:a16="http://schemas.microsoft.com/office/drawing/2014/main" id="{BA67E60F-788C-4406-B17D-F1A99C4E58A4}"/>
                  </a:ext>
                </a:extLst>
              </p:cNvPr>
              <p:cNvSpPr/>
              <p:nvPr/>
            </p:nvSpPr>
            <p:spPr>
              <a:xfrm>
                <a:off x="-657766" y="3636334"/>
                <a:ext cx="96620" cy="90778"/>
              </a:xfrm>
              <a:custGeom>
                <a:avLst/>
                <a:gdLst/>
                <a:ahLst/>
                <a:cxnLst/>
                <a:rect l="l" t="t" r="r" b="b"/>
                <a:pathLst>
                  <a:path w="3242" h="3046" extrusionOk="0">
                    <a:moveTo>
                      <a:pt x="982" y="0"/>
                    </a:moveTo>
                    <a:lnTo>
                      <a:pt x="0" y="3046"/>
                    </a:lnTo>
                    <a:lnTo>
                      <a:pt x="2407" y="2997"/>
                    </a:lnTo>
                    <a:lnTo>
                      <a:pt x="2538" y="2997"/>
                    </a:lnTo>
                    <a:lnTo>
                      <a:pt x="2800" y="2898"/>
                    </a:lnTo>
                    <a:lnTo>
                      <a:pt x="3013" y="2751"/>
                    </a:lnTo>
                    <a:lnTo>
                      <a:pt x="3160" y="2538"/>
                    </a:lnTo>
                    <a:lnTo>
                      <a:pt x="3209" y="2407"/>
                    </a:lnTo>
                    <a:lnTo>
                      <a:pt x="3242" y="2276"/>
                    </a:lnTo>
                    <a:lnTo>
                      <a:pt x="3242" y="1998"/>
                    </a:lnTo>
                    <a:lnTo>
                      <a:pt x="3160" y="1752"/>
                    </a:lnTo>
                    <a:lnTo>
                      <a:pt x="3013" y="1539"/>
                    </a:lnTo>
                    <a:lnTo>
                      <a:pt x="2914" y="1458"/>
                    </a:lnTo>
                    <a:lnTo>
                      <a:pt x="982" y="0"/>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 name="Google Shape;1665;p31">
                <a:extLst>
                  <a:ext uri="{FF2B5EF4-FFF2-40B4-BE49-F238E27FC236}">
                    <a16:creationId xmlns:a16="http://schemas.microsoft.com/office/drawing/2014/main" id="{212C1C3D-E1A1-E134-8651-2B568E53B62F}"/>
                  </a:ext>
                </a:extLst>
              </p:cNvPr>
              <p:cNvSpPr/>
              <p:nvPr/>
            </p:nvSpPr>
            <p:spPr>
              <a:xfrm>
                <a:off x="-657766" y="3784184"/>
                <a:ext cx="96620" cy="90778"/>
              </a:xfrm>
              <a:custGeom>
                <a:avLst/>
                <a:gdLst/>
                <a:ahLst/>
                <a:cxnLst/>
                <a:rect l="l" t="t" r="r" b="b"/>
                <a:pathLst>
                  <a:path w="3242" h="3046" extrusionOk="0">
                    <a:moveTo>
                      <a:pt x="0" y="0"/>
                    </a:moveTo>
                    <a:lnTo>
                      <a:pt x="982" y="3045"/>
                    </a:lnTo>
                    <a:lnTo>
                      <a:pt x="2914" y="1588"/>
                    </a:lnTo>
                    <a:lnTo>
                      <a:pt x="3013" y="1506"/>
                    </a:lnTo>
                    <a:lnTo>
                      <a:pt x="3160" y="1294"/>
                    </a:lnTo>
                    <a:lnTo>
                      <a:pt x="3242" y="1032"/>
                    </a:lnTo>
                    <a:lnTo>
                      <a:pt x="3242" y="770"/>
                    </a:lnTo>
                    <a:lnTo>
                      <a:pt x="3209" y="639"/>
                    </a:lnTo>
                    <a:lnTo>
                      <a:pt x="3160" y="508"/>
                    </a:lnTo>
                    <a:lnTo>
                      <a:pt x="3013" y="295"/>
                    </a:lnTo>
                    <a:lnTo>
                      <a:pt x="2800" y="131"/>
                    </a:lnTo>
                    <a:lnTo>
                      <a:pt x="2538" y="49"/>
                    </a:lnTo>
                    <a:lnTo>
                      <a:pt x="2407" y="49"/>
                    </a:lnTo>
                    <a:lnTo>
                      <a:pt x="0" y="0"/>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 name="Google Shape;1666;p31">
                <a:extLst>
                  <a:ext uri="{FF2B5EF4-FFF2-40B4-BE49-F238E27FC236}">
                    <a16:creationId xmlns:a16="http://schemas.microsoft.com/office/drawing/2014/main" id="{1DE20034-EEF4-C1EE-996B-8BA359F4D287}"/>
                  </a:ext>
                </a:extLst>
              </p:cNvPr>
              <p:cNvSpPr/>
              <p:nvPr/>
            </p:nvSpPr>
            <p:spPr>
              <a:xfrm>
                <a:off x="-594823" y="3875409"/>
                <a:ext cx="99064" cy="101537"/>
              </a:xfrm>
              <a:custGeom>
                <a:avLst/>
                <a:gdLst/>
                <a:ahLst/>
                <a:cxnLst/>
                <a:rect l="l" t="t" r="r" b="b"/>
                <a:pathLst>
                  <a:path w="3324" h="3407" extrusionOk="0">
                    <a:moveTo>
                      <a:pt x="2341" y="1"/>
                    </a:moveTo>
                    <a:lnTo>
                      <a:pt x="2096" y="83"/>
                    </a:lnTo>
                    <a:lnTo>
                      <a:pt x="1981" y="148"/>
                    </a:lnTo>
                    <a:lnTo>
                      <a:pt x="0" y="1523"/>
                    </a:lnTo>
                    <a:lnTo>
                      <a:pt x="2587" y="3406"/>
                    </a:lnTo>
                    <a:lnTo>
                      <a:pt x="3291" y="1098"/>
                    </a:lnTo>
                    <a:lnTo>
                      <a:pt x="3324" y="967"/>
                    </a:lnTo>
                    <a:lnTo>
                      <a:pt x="3324" y="705"/>
                    </a:lnTo>
                    <a:lnTo>
                      <a:pt x="3242" y="459"/>
                    </a:lnTo>
                    <a:lnTo>
                      <a:pt x="3078" y="246"/>
                    </a:lnTo>
                    <a:lnTo>
                      <a:pt x="2980" y="148"/>
                    </a:lnTo>
                    <a:lnTo>
                      <a:pt x="2865" y="83"/>
                    </a:lnTo>
                    <a:lnTo>
                      <a:pt x="2603" y="1"/>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 name="Google Shape;1667;p31">
                <a:extLst>
                  <a:ext uri="{FF2B5EF4-FFF2-40B4-BE49-F238E27FC236}">
                    <a16:creationId xmlns:a16="http://schemas.microsoft.com/office/drawing/2014/main" id="{30266FF1-5BEA-89B0-7EF3-E97AF0BB07E1}"/>
                  </a:ext>
                </a:extLst>
              </p:cNvPr>
              <p:cNvSpPr/>
              <p:nvPr/>
            </p:nvSpPr>
            <p:spPr>
              <a:xfrm>
                <a:off x="-463573" y="3909563"/>
                <a:ext cx="95666" cy="85444"/>
              </a:xfrm>
              <a:custGeom>
                <a:avLst/>
                <a:gdLst/>
                <a:ahLst/>
                <a:cxnLst/>
                <a:rect l="l" t="t" r="r" b="b"/>
                <a:pathLst>
                  <a:path w="3210" h="2867" extrusionOk="0">
                    <a:moveTo>
                      <a:pt x="1474" y="1"/>
                    </a:moveTo>
                    <a:lnTo>
                      <a:pt x="1212" y="83"/>
                    </a:lnTo>
                    <a:lnTo>
                      <a:pt x="999" y="247"/>
                    </a:lnTo>
                    <a:lnTo>
                      <a:pt x="852" y="443"/>
                    </a:lnTo>
                    <a:lnTo>
                      <a:pt x="803" y="574"/>
                    </a:lnTo>
                    <a:lnTo>
                      <a:pt x="0" y="2866"/>
                    </a:lnTo>
                    <a:lnTo>
                      <a:pt x="3209" y="2850"/>
                    </a:lnTo>
                    <a:lnTo>
                      <a:pt x="2423" y="574"/>
                    </a:lnTo>
                    <a:lnTo>
                      <a:pt x="2374" y="443"/>
                    </a:lnTo>
                    <a:lnTo>
                      <a:pt x="2211" y="247"/>
                    </a:lnTo>
                    <a:lnTo>
                      <a:pt x="1998" y="83"/>
                    </a:lnTo>
                    <a:lnTo>
                      <a:pt x="1752" y="1"/>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4" name="Google Shape;1668;p31">
                <a:extLst>
                  <a:ext uri="{FF2B5EF4-FFF2-40B4-BE49-F238E27FC236}">
                    <a16:creationId xmlns:a16="http://schemas.microsoft.com/office/drawing/2014/main" id="{023CCBBD-1196-9474-70FA-2744AE72069D}"/>
                  </a:ext>
                </a:extLst>
              </p:cNvPr>
              <p:cNvSpPr/>
              <p:nvPr/>
            </p:nvSpPr>
            <p:spPr>
              <a:xfrm>
                <a:off x="-335750" y="3875409"/>
                <a:ext cx="99093" cy="102014"/>
              </a:xfrm>
              <a:custGeom>
                <a:avLst/>
                <a:gdLst/>
                <a:ahLst/>
                <a:cxnLst/>
                <a:rect l="l" t="t" r="r" b="b"/>
                <a:pathLst>
                  <a:path w="3325" h="3423" extrusionOk="0">
                    <a:moveTo>
                      <a:pt x="721" y="1"/>
                    </a:moveTo>
                    <a:lnTo>
                      <a:pt x="476" y="83"/>
                    </a:lnTo>
                    <a:lnTo>
                      <a:pt x="345" y="148"/>
                    </a:lnTo>
                    <a:lnTo>
                      <a:pt x="246" y="246"/>
                    </a:lnTo>
                    <a:lnTo>
                      <a:pt x="83" y="459"/>
                    </a:lnTo>
                    <a:lnTo>
                      <a:pt x="1" y="705"/>
                    </a:lnTo>
                    <a:lnTo>
                      <a:pt x="1" y="967"/>
                    </a:lnTo>
                    <a:lnTo>
                      <a:pt x="34" y="1098"/>
                    </a:lnTo>
                    <a:lnTo>
                      <a:pt x="738" y="3423"/>
                    </a:lnTo>
                    <a:lnTo>
                      <a:pt x="3324" y="1523"/>
                    </a:lnTo>
                    <a:lnTo>
                      <a:pt x="1343" y="148"/>
                    </a:lnTo>
                    <a:lnTo>
                      <a:pt x="1229" y="66"/>
                    </a:lnTo>
                    <a:lnTo>
                      <a:pt x="983" y="1"/>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5" name="Google Shape;1669;p31">
                <a:extLst>
                  <a:ext uri="{FF2B5EF4-FFF2-40B4-BE49-F238E27FC236}">
                    <a16:creationId xmlns:a16="http://schemas.microsoft.com/office/drawing/2014/main" id="{5849FEF3-E188-DB3F-C831-5D95239A5D25}"/>
                  </a:ext>
                </a:extLst>
              </p:cNvPr>
              <p:cNvSpPr/>
              <p:nvPr/>
            </p:nvSpPr>
            <p:spPr>
              <a:xfrm>
                <a:off x="-270363" y="3783677"/>
                <a:ext cx="97126" cy="91285"/>
              </a:xfrm>
              <a:custGeom>
                <a:avLst/>
                <a:gdLst/>
                <a:ahLst/>
                <a:cxnLst/>
                <a:rect l="l" t="t" r="r" b="b"/>
                <a:pathLst>
                  <a:path w="3259" h="3063" extrusionOk="0">
                    <a:moveTo>
                      <a:pt x="3259" y="1"/>
                    </a:moveTo>
                    <a:lnTo>
                      <a:pt x="836" y="50"/>
                    </a:lnTo>
                    <a:lnTo>
                      <a:pt x="705" y="66"/>
                    </a:lnTo>
                    <a:lnTo>
                      <a:pt x="459" y="148"/>
                    </a:lnTo>
                    <a:lnTo>
                      <a:pt x="246" y="312"/>
                    </a:lnTo>
                    <a:lnTo>
                      <a:pt x="83" y="525"/>
                    </a:lnTo>
                    <a:lnTo>
                      <a:pt x="34" y="656"/>
                    </a:lnTo>
                    <a:lnTo>
                      <a:pt x="1" y="787"/>
                    </a:lnTo>
                    <a:lnTo>
                      <a:pt x="1" y="1049"/>
                    </a:lnTo>
                    <a:lnTo>
                      <a:pt x="83" y="1311"/>
                    </a:lnTo>
                    <a:lnTo>
                      <a:pt x="230" y="1523"/>
                    </a:lnTo>
                    <a:lnTo>
                      <a:pt x="328" y="1605"/>
                    </a:lnTo>
                    <a:lnTo>
                      <a:pt x="2260" y="3062"/>
                    </a:lnTo>
                    <a:lnTo>
                      <a:pt x="3259" y="1"/>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6" name="Google Shape;1670;p31">
                <a:extLst>
                  <a:ext uri="{FF2B5EF4-FFF2-40B4-BE49-F238E27FC236}">
                    <a16:creationId xmlns:a16="http://schemas.microsoft.com/office/drawing/2014/main" id="{38E1916B-B0D8-E433-0EAB-C198AF872A62}"/>
                  </a:ext>
                </a:extLst>
              </p:cNvPr>
              <p:cNvSpPr/>
              <p:nvPr/>
            </p:nvSpPr>
            <p:spPr>
              <a:xfrm>
                <a:off x="-270363" y="3636334"/>
                <a:ext cx="97126" cy="90778"/>
              </a:xfrm>
              <a:custGeom>
                <a:avLst/>
                <a:gdLst/>
                <a:ahLst/>
                <a:cxnLst/>
                <a:rect l="l" t="t" r="r" b="b"/>
                <a:pathLst>
                  <a:path w="3259" h="3046" extrusionOk="0">
                    <a:moveTo>
                      <a:pt x="2260" y="0"/>
                    </a:moveTo>
                    <a:lnTo>
                      <a:pt x="328" y="1458"/>
                    </a:lnTo>
                    <a:lnTo>
                      <a:pt x="230" y="1539"/>
                    </a:lnTo>
                    <a:lnTo>
                      <a:pt x="83" y="1752"/>
                    </a:lnTo>
                    <a:lnTo>
                      <a:pt x="1" y="1998"/>
                    </a:lnTo>
                    <a:lnTo>
                      <a:pt x="1" y="2276"/>
                    </a:lnTo>
                    <a:lnTo>
                      <a:pt x="34" y="2407"/>
                    </a:lnTo>
                    <a:lnTo>
                      <a:pt x="83" y="2538"/>
                    </a:lnTo>
                    <a:lnTo>
                      <a:pt x="246" y="2751"/>
                    </a:lnTo>
                    <a:lnTo>
                      <a:pt x="459" y="2898"/>
                    </a:lnTo>
                    <a:lnTo>
                      <a:pt x="705" y="2997"/>
                    </a:lnTo>
                    <a:lnTo>
                      <a:pt x="836" y="2997"/>
                    </a:lnTo>
                    <a:lnTo>
                      <a:pt x="3259" y="3046"/>
                    </a:lnTo>
                    <a:lnTo>
                      <a:pt x="2260" y="0"/>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671;p31">
                <a:extLst>
                  <a:ext uri="{FF2B5EF4-FFF2-40B4-BE49-F238E27FC236}">
                    <a16:creationId xmlns:a16="http://schemas.microsoft.com/office/drawing/2014/main" id="{2E90F7DC-9B84-9634-C2AE-6895EC6C5DDB}"/>
                  </a:ext>
                </a:extLst>
              </p:cNvPr>
              <p:cNvSpPr/>
              <p:nvPr/>
            </p:nvSpPr>
            <p:spPr>
              <a:xfrm>
                <a:off x="-335750" y="3533873"/>
                <a:ext cx="99570" cy="102014"/>
              </a:xfrm>
              <a:custGeom>
                <a:avLst/>
                <a:gdLst/>
                <a:ahLst/>
                <a:cxnLst/>
                <a:rect l="l" t="t" r="r" b="b"/>
                <a:pathLst>
                  <a:path w="3341" h="3423" extrusionOk="0">
                    <a:moveTo>
                      <a:pt x="738" y="0"/>
                    </a:moveTo>
                    <a:lnTo>
                      <a:pt x="34" y="2325"/>
                    </a:lnTo>
                    <a:lnTo>
                      <a:pt x="1" y="2440"/>
                    </a:lnTo>
                    <a:lnTo>
                      <a:pt x="1" y="2702"/>
                    </a:lnTo>
                    <a:lnTo>
                      <a:pt x="83" y="2964"/>
                    </a:lnTo>
                    <a:lnTo>
                      <a:pt x="246" y="3176"/>
                    </a:lnTo>
                    <a:lnTo>
                      <a:pt x="345" y="3258"/>
                    </a:lnTo>
                    <a:lnTo>
                      <a:pt x="476" y="3340"/>
                    </a:lnTo>
                    <a:lnTo>
                      <a:pt x="721" y="3422"/>
                    </a:lnTo>
                    <a:lnTo>
                      <a:pt x="983" y="3422"/>
                    </a:lnTo>
                    <a:lnTo>
                      <a:pt x="1229" y="3340"/>
                    </a:lnTo>
                    <a:lnTo>
                      <a:pt x="1343" y="3275"/>
                    </a:lnTo>
                    <a:lnTo>
                      <a:pt x="3341" y="1883"/>
                    </a:lnTo>
                    <a:lnTo>
                      <a:pt x="738" y="0"/>
                    </a:lnTo>
                    <a:close/>
                  </a:path>
                </a:pathLst>
              </a:custGeom>
              <a:solidFill>
                <a:srgbClr val="F4AF9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7" name="Google Shape;1672;p31">
              <a:extLst>
                <a:ext uri="{FF2B5EF4-FFF2-40B4-BE49-F238E27FC236}">
                  <a16:creationId xmlns:a16="http://schemas.microsoft.com/office/drawing/2014/main" id="{6CF87313-AE7B-03EF-A940-FBA5C68D8030}"/>
                </a:ext>
              </a:extLst>
            </p:cNvPr>
            <p:cNvGrpSpPr/>
            <p:nvPr/>
          </p:nvGrpSpPr>
          <p:grpSpPr>
            <a:xfrm>
              <a:off x="-725120" y="3433349"/>
              <a:ext cx="618730" cy="644598"/>
              <a:chOff x="-725120" y="3433349"/>
              <a:chExt cx="618730" cy="644598"/>
            </a:xfrm>
          </p:grpSpPr>
          <p:sp>
            <p:nvSpPr>
              <p:cNvPr id="18" name="Google Shape;1673;p31">
                <a:extLst>
                  <a:ext uri="{FF2B5EF4-FFF2-40B4-BE49-F238E27FC236}">
                    <a16:creationId xmlns:a16="http://schemas.microsoft.com/office/drawing/2014/main" id="{BBC8E7D0-3C1F-A19F-79B7-0514E59C791C}"/>
                  </a:ext>
                </a:extLst>
              </p:cNvPr>
              <p:cNvSpPr/>
              <p:nvPr/>
            </p:nvSpPr>
            <p:spPr>
              <a:xfrm>
                <a:off x="-470398" y="3433349"/>
                <a:ext cx="109316" cy="117124"/>
              </a:xfrm>
              <a:custGeom>
                <a:avLst/>
                <a:gdLst/>
                <a:ahLst/>
                <a:cxnLst/>
                <a:rect l="l" t="t" r="r" b="b"/>
                <a:pathLst>
                  <a:path w="3668" h="3930" extrusionOk="0">
                    <a:moveTo>
                      <a:pt x="1834" y="0"/>
                    </a:moveTo>
                    <a:lnTo>
                      <a:pt x="1605" y="17"/>
                    </a:lnTo>
                    <a:lnTo>
                      <a:pt x="1179" y="115"/>
                    </a:lnTo>
                    <a:lnTo>
                      <a:pt x="802" y="312"/>
                    </a:lnTo>
                    <a:lnTo>
                      <a:pt x="475" y="590"/>
                    </a:lnTo>
                    <a:lnTo>
                      <a:pt x="229" y="934"/>
                    </a:lnTo>
                    <a:lnTo>
                      <a:pt x="66" y="1327"/>
                    </a:lnTo>
                    <a:lnTo>
                      <a:pt x="0" y="1752"/>
                    </a:lnTo>
                    <a:lnTo>
                      <a:pt x="33" y="2194"/>
                    </a:lnTo>
                    <a:lnTo>
                      <a:pt x="98" y="2407"/>
                    </a:lnTo>
                    <a:lnTo>
                      <a:pt x="98" y="2424"/>
                    </a:lnTo>
                    <a:lnTo>
                      <a:pt x="164" y="2604"/>
                    </a:lnTo>
                    <a:lnTo>
                      <a:pt x="229" y="2784"/>
                    </a:lnTo>
                    <a:lnTo>
                      <a:pt x="328" y="3029"/>
                    </a:lnTo>
                    <a:lnTo>
                      <a:pt x="639" y="3455"/>
                    </a:lnTo>
                    <a:lnTo>
                      <a:pt x="1064" y="3750"/>
                    </a:lnTo>
                    <a:lnTo>
                      <a:pt x="1572" y="3913"/>
                    </a:lnTo>
                    <a:lnTo>
                      <a:pt x="1834" y="3930"/>
                    </a:lnTo>
                    <a:lnTo>
                      <a:pt x="2112" y="3913"/>
                    </a:lnTo>
                    <a:lnTo>
                      <a:pt x="2603" y="3750"/>
                    </a:lnTo>
                    <a:lnTo>
                      <a:pt x="3029" y="3455"/>
                    </a:lnTo>
                    <a:lnTo>
                      <a:pt x="3340" y="3029"/>
                    </a:lnTo>
                    <a:lnTo>
                      <a:pt x="3438" y="2784"/>
                    </a:lnTo>
                    <a:lnTo>
                      <a:pt x="3504" y="2604"/>
                    </a:lnTo>
                    <a:lnTo>
                      <a:pt x="3569" y="2424"/>
                    </a:lnTo>
                    <a:lnTo>
                      <a:pt x="3569" y="2407"/>
                    </a:lnTo>
                    <a:lnTo>
                      <a:pt x="3635" y="2194"/>
                    </a:lnTo>
                    <a:lnTo>
                      <a:pt x="3668" y="1752"/>
                    </a:lnTo>
                    <a:lnTo>
                      <a:pt x="3602" y="1327"/>
                    </a:lnTo>
                    <a:lnTo>
                      <a:pt x="3438" y="934"/>
                    </a:lnTo>
                    <a:lnTo>
                      <a:pt x="3193" y="590"/>
                    </a:lnTo>
                    <a:lnTo>
                      <a:pt x="2882" y="312"/>
                    </a:lnTo>
                    <a:lnTo>
                      <a:pt x="2489" y="115"/>
                    </a:lnTo>
                    <a:lnTo>
                      <a:pt x="2063" y="17"/>
                    </a:lnTo>
                    <a:lnTo>
                      <a:pt x="1834"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 name="Google Shape;1674;p31">
                <a:extLst>
                  <a:ext uri="{FF2B5EF4-FFF2-40B4-BE49-F238E27FC236}">
                    <a16:creationId xmlns:a16="http://schemas.microsoft.com/office/drawing/2014/main" id="{F88E9A27-C4E4-B2D8-FAF7-8180D185A31A}"/>
                  </a:ext>
                </a:extLst>
              </p:cNvPr>
              <p:cNvSpPr/>
              <p:nvPr/>
            </p:nvSpPr>
            <p:spPr>
              <a:xfrm>
                <a:off x="-627516" y="3484103"/>
                <a:ext cx="111759" cy="114680"/>
              </a:xfrm>
              <a:custGeom>
                <a:avLst/>
                <a:gdLst/>
                <a:ahLst/>
                <a:cxnLst/>
                <a:rect l="l" t="t" r="r" b="b"/>
                <a:pathLst>
                  <a:path w="3750" h="3848" extrusionOk="0">
                    <a:moveTo>
                      <a:pt x="1785" y="0"/>
                    </a:moveTo>
                    <a:lnTo>
                      <a:pt x="1359" y="66"/>
                    </a:lnTo>
                    <a:lnTo>
                      <a:pt x="950" y="229"/>
                    </a:lnTo>
                    <a:lnTo>
                      <a:pt x="753" y="360"/>
                    </a:lnTo>
                    <a:lnTo>
                      <a:pt x="573" y="508"/>
                    </a:lnTo>
                    <a:lnTo>
                      <a:pt x="279" y="852"/>
                    </a:lnTo>
                    <a:lnTo>
                      <a:pt x="98" y="1228"/>
                    </a:lnTo>
                    <a:lnTo>
                      <a:pt x="0" y="1637"/>
                    </a:lnTo>
                    <a:lnTo>
                      <a:pt x="0" y="2063"/>
                    </a:lnTo>
                    <a:lnTo>
                      <a:pt x="98" y="2472"/>
                    </a:lnTo>
                    <a:lnTo>
                      <a:pt x="295" y="2849"/>
                    </a:lnTo>
                    <a:lnTo>
                      <a:pt x="590" y="3193"/>
                    </a:lnTo>
                    <a:lnTo>
                      <a:pt x="770" y="3340"/>
                    </a:lnTo>
                    <a:lnTo>
                      <a:pt x="786" y="3340"/>
                    </a:lnTo>
                    <a:lnTo>
                      <a:pt x="933" y="3455"/>
                    </a:lnTo>
                    <a:lnTo>
                      <a:pt x="1097" y="3553"/>
                    </a:lnTo>
                    <a:lnTo>
                      <a:pt x="1326" y="3700"/>
                    </a:lnTo>
                    <a:lnTo>
                      <a:pt x="1818" y="3848"/>
                    </a:lnTo>
                    <a:lnTo>
                      <a:pt x="2341" y="3848"/>
                    </a:lnTo>
                    <a:lnTo>
                      <a:pt x="2833" y="3684"/>
                    </a:lnTo>
                    <a:lnTo>
                      <a:pt x="3062" y="3537"/>
                    </a:lnTo>
                    <a:lnTo>
                      <a:pt x="3275" y="3373"/>
                    </a:lnTo>
                    <a:lnTo>
                      <a:pt x="3586" y="2947"/>
                    </a:lnTo>
                    <a:lnTo>
                      <a:pt x="3749" y="2456"/>
                    </a:lnTo>
                    <a:lnTo>
                      <a:pt x="3749" y="1932"/>
                    </a:lnTo>
                    <a:lnTo>
                      <a:pt x="3684" y="1670"/>
                    </a:lnTo>
                    <a:lnTo>
                      <a:pt x="3635" y="1490"/>
                    </a:lnTo>
                    <a:lnTo>
                      <a:pt x="3586" y="1310"/>
                    </a:lnTo>
                    <a:lnTo>
                      <a:pt x="3569" y="1294"/>
                    </a:lnTo>
                    <a:lnTo>
                      <a:pt x="3488" y="1081"/>
                    </a:lnTo>
                    <a:lnTo>
                      <a:pt x="3258" y="704"/>
                    </a:lnTo>
                    <a:lnTo>
                      <a:pt x="2964" y="393"/>
                    </a:lnTo>
                    <a:lnTo>
                      <a:pt x="2603" y="180"/>
                    </a:lnTo>
                    <a:lnTo>
                      <a:pt x="2194" y="49"/>
                    </a:lnTo>
                    <a:lnTo>
                      <a:pt x="1785"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 name="Google Shape;1675;p31">
                <a:extLst>
                  <a:ext uri="{FF2B5EF4-FFF2-40B4-BE49-F238E27FC236}">
                    <a16:creationId xmlns:a16="http://schemas.microsoft.com/office/drawing/2014/main" id="{0ADBA773-E2FD-6A18-12EF-5E48308D5E62}"/>
                  </a:ext>
                </a:extLst>
              </p:cNvPr>
              <p:cNvSpPr/>
              <p:nvPr/>
            </p:nvSpPr>
            <p:spPr>
              <a:xfrm>
                <a:off x="-725120" y="3618273"/>
                <a:ext cx="116647" cy="109345"/>
              </a:xfrm>
              <a:custGeom>
                <a:avLst/>
                <a:gdLst/>
                <a:ahLst/>
                <a:cxnLst/>
                <a:rect l="l" t="t" r="r" b="b"/>
                <a:pathLst>
                  <a:path w="3914" h="3669" extrusionOk="0">
                    <a:moveTo>
                      <a:pt x="1900" y="1"/>
                    </a:moveTo>
                    <a:lnTo>
                      <a:pt x="1491" y="33"/>
                    </a:lnTo>
                    <a:lnTo>
                      <a:pt x="1081" y="164"/>
                    </a:lnTo>
                    <a:lnTo>
                      <a:pt x="721" y="377"/>
                    </a:lnTo>
                    <a:lnTo>
                      <a:pt x="410" y="672"/>
                    </a:lnTo>
                    <a:lnTo>
                      <a:pt x="181" y="1048"/>
                    </a:lnTo>
                    <a:lnTo>
                      <a:pt x="99" y="1261"/>
                    </a:lnTo>
                    <a:lnTo>
                      <a:pt x="33" y="1490"/>
                    </a:lnTo>
                    <a:lnTo>
                      <a:pt x="1" y="1933"/>
                    </a:lnTo>
                    <a:lnTo>
                      <a:pt x="83" y="2358"/>
                    </a:lnTo>
                    <a:lnTo>
                      <a:pt x="246" y="2735"/>
                    </a:lnTo>
                    <a:lnTo>
                      <a:pt x="492" y="3079"/>
                    </a:lnTo>
                    <a:lnTo>
                      <a:pt x="819" y="3357"/>
                    </a:lnTo>
                    <a:lnTo>
                      <a:pt x="1196" y="3553"/>
                    </a:lnTo>
                    <a:lnTo>
                      <a:pt x="1622" y="3652"/>
                    </a:lnTo>
                    <a:lnTo>
                      <a:pt x="1851" y="3668"/>
                    </a:lnTo>
                    <a:lnTo>
                      <a:pt x="1884" y="3668"/>
                    </a:lnTo>
                    <a:lnTo>
                      <a:pt x="2064" y="3652"/>
                    </a:lnTo>
                    <a:lnTo>
                      <a:pt x="2260" y="3652"/>
                    </a:lnTo>
                    <a:lnTo>
                      <a:pt x="2522" y="3635"/>
                    </a:lnTo>
                    <a:lnTo>
                      <a:pt x="3013" y="3472"/>
                    </a:lnTo>
                    <a:lnTo>
                      <a:pt x="3439" y="3160"/>
                    </a:lnTo>
                    <a:lnTo>
                      <a:pt x="3734" y="2735"/>
                    </a:lnTo>
                    <a:lnTo>
                      <a:pt x="3832" y="2473"/>
                    </a:lnTo>
                    <a:lnTo>
                      <a:pt x="3914" y="2227"/>
                    </a:lnTo>
                    <a:lnTo>
                      <a:pt x="3914" y="1703"/>
                    </a:lnTo>
                    <a:lnTo>
                      <a:pt x="3750" y="1196"/>
                    </a:lnTo>
                    <a:lnTo>
                      <a:pt x="3455" y="770"/>
                    </a:lnTo>
                    <a:lnTo>
                      <a:pt x="3242" y="606"/>
                    </a:lnTo>
                    <a:lnTo>
                      <a:pt x="3095" y="492"/>
                    </a:lnTo>
                    <a:lnTo>
                      <a:pt x="2948" y="377"/>
                    </a:lnTo>
                    <a:lnTo>
                      <a:pt x="2931" y="361"/>
                    </a:lnTo>
                    <a:lnTo>
                      <a:pt x="2735" y="230"/>
                    </a:lnTo>
                    <a:lnTo>
                      <a:pt x="2326" y="66"/>
                    </a:lnTo>
                    <a:lnTo>
                      <a:pt x="1900"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1676;p31">
                <a:extLst>
                  <a:ext uri="{FF2B5EF4-FFF2-40B4-BE49-F238E27FC236}">
                    <a16:creationId xmlns:a16="http://schemas.microsoft.com/office/drawing/2014/main" id="{2DA8BB0F-EC6E-57DE-2D0A-425FA5CB6998}"/>
                  </a:ext>
                </a:extLst>
              </p:cNvPr>
              <p:cNvSpPr/>
              <p:nvPr/>
            </p:nvSpPr>
            <p:spPr>
              <a:xfrm>
                <a:off x="-725120" y="3783677"/>
                <a:ext cx="116647" cy="109345"/>
              </a:xfrm>
              <a:custGeom>
                <a:avLst/>
                <a:gdLst/>
                <a:ahLst/>
                <a:cxnLst/>
                <a:rect l="l" t="t" r="r" b="b"/>
                <a:pathLst>
                  <a:path w="3914" h="3669" extrusionOk="0">
                    <a:moveTo>
                      <a:pt x="1622" y="1"/>
                    </a:moveTo>
                    <a:lnTo>
                      <a:pt x="1196" y="115"/>
                    </a:lnTo>
                    <a:lnTo>
                      <a:pt x="819" y="312"/>
                    </a:lnTo>
                    <a:lnTo>
                      <a:pt x="492" y="590"/>
                    </a:lnTo>
                    <a:lnTo>
                      <a:pt x="246" y="918"/>
                    </a:lnTo>
                    <a:lnTo>
                      <a:pt x="83" y="1311"/>
                    </a:lnTo>
                    <a:lnTo>
                      <a:pt x="1" y="1736"/>
                    </a:lnTo>
                    <a:lnTo>
                      <a:pt x="33" y="2178"/>
                    </a:lnTo>
                    <a:lnTo>
                      <a:pt x="99" y="2391"/>
                    </a:lnTo>
                    <a:lnTo>
                      <a:pt x="181" y="2620"/>
                    </a:lnTo>
                    <a:lnTo>
                      <a:pt x="410" y="2997"/>
                    </a:lnTo>
                    <a:lnTo>
                      <a:pt x="721" y="3292"/>
                    </a:lnTo>
                    <a:lnTo>
                      <a:pt x="1081" y="3505"/>
                    </a:lnTo>
                    <a:lnTo>
                      <a:pt x="1491" y="3636"/>
                    </a:lnTo>
                    <a:lnTo>
                      <a:pt x="1900" y="3668"/>
                    </a:lnTo>
                    <a:lnTo>
                      <a:pt x="2326" y="3603"/>
                    </a:lnTo>
                    <a:lnTo>
                      <a:pt x="2735" y="3439"/>
                    </a:lnTo>
                    <a:lnTo>
                      <a:pt x="2931" y="3308"/>
                    </a:lnTo>
                    <a:lnTo>
                      <a:pt x="2931" y="3292"/>
                    </a:lnTo>
                    <a:lnTo>
                      <a:pt x="2948" y="3292"/>
                    </a:lnTo>
                    <a:lnTo>
                      <a:pt x="3095" y="3177"/>
                    </a:lnTo>
                    <a:lnTo>
                      <a:pt x="3242" y="3062"/>
                    </a:lnTo>
                    <a:lnTo>
                      <a:pt x="3455" y="2882"/>
                    </a:lnTo>
                    <a:lnTo>
                      <a:pt x="3750" y="2457"/>
                    </a:lnTo>
                    <a:lnTo>
                      <a:pt x="3914" y="1966"/>
                    </a:lnTo>
                    <a:lnTo>
                      <a:pt x="3914" y="1442"/>
                    </a:lnTo>
                    <a:lnTo>
                      <a:pt x="3832" y="1180"/>
                    </a:lnTo>
                    <a:lnTo>
                      <a:pt x="3734" y="934"/>
                    </a:lnTo>
                    <a:lnTo>
                      <a:pt x="3439" y="508"/>
                    </a:lnTo>
                    <a:lnTo>
                      <a:pt x="3013" y="197"/>
                    </a:lnTo>
                    <a:lnTo>
                      <a:pt x="2522" y="34"/>
                    </a:lnTo>
                    <a:lnTo>
                      <a:pt x="2260" y="17"/>
                    </a:lnTo>
                    <a:lnTo>
                      <a:pt x="2064"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1677;p31">
                <a:extLst>
                  <a:ext uri="{FF2B5EF4-FFF2-40B4-BE49-F238E27FC236}">
                    <a16:creationId xmlns:a16="http://schemas.microsoft.com/office/drawing/2014/main" id="{B8B5677C-5602-1672-0BAF-736F566378FE}"/>
                  </a:ext>
                </a:extLst>
              </p:cNvPr>
              <p:cNvSpPr/>
              <p:nvPr/>
            </p:nvSpPr>
            <p:spPr>
              <a:xfrm>
                <a:off x="-627516" y="3912007"/>
                <a:ext cx="111759" cy="114710"/>
              </a:xfrm>
              <a:custGeom>
                <a:avLst/>
                <a:gdLst/>
                <a:ahLst/>
                <a:cxnLst/>
                <a:rect l="l" t="t" r="r" b="b"/>
                <a:pathLst>
                  <a:path w="3750" h="3849" extrusionOk="0">
                    <a:moveTo>
                      <a:pt x="1818" y="1"/>
                    </a:moveTo>
                    <a:lnTo>
                      <a:pt x="1326" y="165"/>
                    </a:lnTo>
                    <a:lnTo>
                      <a:pt x="1097" y="295"/>
                    </a:lnTo>
                    <a:lnTo>
                      <a:pt x="933" y="410"/>
                    </a:lnTo>
                    <a:lnTo>
                      <a:pt x="786" y="508"/>
                    </a:lnTo>
                    <a:lnTo>
                      <a:pt x="770" y="525"/>
                    </a:lnTo>
                    <a:lnTo>
                      <a:pt x="590" y="672"/>
                    </a:lnTo>
                    <a:lnTo>
                      <a:pt x="295" y="1000"/>
                    </a:lnTo>
                    <a:lnTo>
                      <a:pt x="98" y="1392"/>
                    </a:lnTo>
                    <a:lnTo>
                      <a:pt x="0" y="1802"/>
                    </a:lnTo>
                    <a:lnTo>
                      <a:pt x="0" y="2211"/>
                    </a:lnTo>
                    <a:lnTo>
                      <a:pt x="98" y="2637"/>
                    </a:lnTo>
                    <a:lnTo>
                      <a:pt x="279" y="3013"/>
                    </a:lnTo>
                    <a:lnTo>
                      <a:pt x="573" y="3357"/>
                    </a:lnTo>
                    <a:lnTo>
                      <a:pt x="753" y="3504"/>
                    </a:lnTo>
                    <a:lnTo>
                      <a:pt x="950" y="3619"/>
                    </a:lnTo>
                    <a:lnTo>
                      <a:pt x="1359" y="3799"/>
                    </a:lnTo>
                    <a:lnTo>
                      <a:pt x="1785" y="3848"/>
                    </a:lnTo>
                    <a:lnTo>
                      <a:pt x="2194" y="3816"/>
                    </a:lnTo>
                    <a:lnTo>
                      <a:pt x="2603" y="3685"/>
                    </a:lnTo>
                    <a:lnTo>
                      <a:pt x="2964" y="3455"/>
                    </a:lnTo>
                    <a:lnTo>
                      <a:pt x="3258" y="3161"/>
                    </a:lnTo>
                    <a:lnTo>
                      <a:pt x="3488" y="2784"/>
                    </a:lnTo>
                    <a:lnTo>
                      <a:pt x="3569" y="2571"/>
                    </a:lnTo>
                    <a:lnTo>
                      <a:pt x="3569" y="2555"/>
                    </a:lnTo>
                    <a:lnTo>
                      <a:pt x="3586" y="2555"/>
                    </a:lnTo>
                    <a:lnTo>
                      <a:pt x="3635" y="2375"/>
                    </a:lnTo>
                    <a:lnTo>
                      <a:pt x="3684" y="2195"/>
                    </a:lnTo>
                    <a:lnTo>
                      <a:pt x="3749" y="1933"/>
                    </a:lnTo>
                    <a:lnTo>
                      <a:pt x="3749" y="1409"/>
                    </a:lnTo>
                    <a:lnTo>
                      <a:pt x="3586" y="918"/>
                    </a:lnTo>
                    <a:lnTo>
                      <a:pt x="3275" y="492"/>
                    </a:lnTo>
                    <a:lnTo>
                      <a:pt x="3062" y="312"/>
                    </a:lnTo>
                    <a:lnTo>
                      <a:pt x="2833" y="181"/>
                    </a:lnTo>
                    <a:lnTo>
                      <a:pt x="2341" y="17"/>
                    </a:lnTo>
                    <a:lnTo>
                      <a:pt x="1818"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1678;p31">
                <a:extLst>
                  <a:ext uri="{FF2B5EF4-FFF2-40B4-BE49-F238E27FC236}">
                    <a16:creationId xmlns:a16="http://schemas.microsoft.com/office/drawing/2014/main" id="{A16243A5-0B59-6E10-E49E-FB46FC49824F}"/>
                  </a:ext>
                </a:extLst>
              </p:cNvPr>
              <p:cNvSpPr/>
              <p:nvPr/>
            </p:nvSpPr>
            <p:spPr>
              <a:xfrm>
                <a:off x="-470398" y="3960823"/>
                <a:ext cx="109316" cy="117124"/>
              </a:xfrm>
              <a:custGeom>
                <a:avLst/>
                <a:gdLst/>
                <a:ahLst/>
                <a:cxnLst/>
                <a:rect l="l" t="t" r="r" b="b"/>
                <a:pathLst>
                  <a:path w="3668" h="3930" extrusionOk="0">
                    <a:moveTo>
                      <a:pt x="1834" y="0"/>
                    </a:moveTo>
                    <a:lnTo>
                      <a:pt x="1572" y="16"/>
                    </a:lnTo>
                    <a:lnTo>
                      <a:pt x="1064" y="164"/>
                    </a:lnTo>
                    <a:lnTo>
                      <a:pt x="639" y="475"/>
                    </a:lnTo>
                    <a:lnTo>
                      <a:pt x="328" y="884"/>
                    </a:lnTo>
                    <a:lnTo>
                      <a:pt x="229" y="1146"/>
                    </a:lnTo>
                    <a:lnTo>
                      <a:pt x="164" y="1310"/>
                    </a:lnTo>
                    <a:lnTo>
                      <a:pt x="98" y="1490"/>
                    </a:lnTo>
                    <a:lnTo>
                      <a:pt x="98" y="1506"/>
                    </a:lnTo>
                    <a:lnTo>
                      <a:pt x="33" y="1735"/>
                    </a:lnTo>
                    <a:lnTo>
                      <a:pt x="0" y="2178"/>
                    </a:lnTo>
                    <a:lnTo>
                      <a:pt x="66" y="2603"/>
                    </a:lnTo>
                    <a:lnTo>
                      <a:pt x="229" y="2980"/>
                    </a:lnTo>
                    <a:lnTo>
                      <a:pt x="475" y="3324"/>
                    </a:lnTo>
                    <a:lnTo>
                      <a:pt x="802" y="3602"/>
                    </a:lnTo>
                    <a:lnTo>
                      <a:pt x="1179" y="3815"/>
                    </a:lnTo>
                    <a:lnTo>
                      <a:pt x="1605" y="3913"/>
                    </a:lnTo>
                    <a:lnTo>
                      <a:pt x="1834" y="3929"/>
                    </a:lnTo>
                    <a:lnTo>
                      <a:pt x="2063" y="3913"/>
                    </a:lnTo>
                    <a:lnTo>
                      <a:pt x="2489" y="3815"/>
                    </a:lnTo>
                    <a:lnTo>
                      <a:pt x="2882" y="3602"/>
                    </a:lnTo>
                    <a:lnTo>
                      <a:pt x="3193" y="3324"/>
                    </a:lnTo>
                    <a:lnTo>
                      <a:pt x="3438" y="2980"/>
                    </a:lnTo>
                    <a:lnTo>
                      <a:pt x="3602" y="2603"/>
                    </a:lnTo>
                    <a:lnTo>
                      <a:pt x="3668" y="2178"/>
                    </a:lnTo>
                    <a:lnTo>
                      <a:pt x="3635" y="1735"/>
                    </a:lnTo>
                    <a:lnTo>
                      <a:pt x="3569" y="1506"/>
                    </a:lnTo>
                    <a:lnTo>
                      <a:pt x="3569" y="1490"/>
                    </a:lnTo>
                    <a:lnTo>
                      <a:pt x="3504" y="1310"/>
                    </a:lnTo>
                    <a:lnTo>
                      <a:pt x="3438" y="1146"/>
                    </a:lnTo>
                    <a:lnTo>
                      <a:pt x="3340" y="884"/>
                    </a:lnTo>
                    <a:lnTo>
                      <a:pt x="3029" y="475"/>
                    </a:lnTo>
                    <a:lnTo>
                      <a:pt x="2603" y="164"/>
                    </a:lnTo>
                    <a:lnTo>
                      <a:pt x="2112" y="16"/>
                    </a:lnTo>
                    <a:lnTo>
                      <a:pt x="1834"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79;p31">
                <a:extLst>
                  <a:ext uri="{FF2B5EF4-FFF2-40B4-BE49-F238E27FC236}">
                    <a16:creationId xmlns:a16="http://schemas.microsoft.com/office/drawing/2014/main" id="{A6287385-3B98-11AA-969C-13317A46619A}"/>
                  </a:ext>
                </a:extLst>
              </p:cNvPr>
              <p:cNvSpPr/>
              <p:nvPr/>
            </p:nvSpPr>
            <p:spPr>
              <a:xfrm>
                <a:off x="-315723" y="3912007"/>
                <a:ext cx="111759" cy="114710"/>
              </a:xfrm>
              <a:custGeom>
                <a:avLst/>
                <a:gdLst/>
                <a:ahLst/>
                <a:cxnLst/>
                <a:rect l="l" t="t" r="r" b="b"/>
                <a:pathLst>
                  <a:path w="3750" h="3849" extrusionOk="0">
                    <a:moveTo>
                      <a:pt x="1932" y="1"/>
                    </a:moveTo>
                    <a:lnTo>
                      <a:pt x="1408" y="17"/>
                    </a:lnTo>
                    <a:lnTo>
                      <a:pt x="917" y="181"/>
                    </a:lnTo>
                    <a:lnTo>
                      <a:pt x="688" y="312"/>
                    </a:lnTo>
                    <a:lnTo>
                      <a:pt x="475" y="492"/>
                    </a:lnTo>
                    <a:lnTo>
                      <a:pt x="180" y="918"/>
                    </a:lnTo>
                    <a:lnTo>
                      <a:pt x="17" y="1409"/>
                    </a:lnTo>
                    <a:lnTo>
                      <a:pt x="0" y="1933"/>
                    </a:lnTo>
                    <a:lnTo>
                      <a:pt x="66" y="2195"/>
                    </a:lnTo>
                    <a:lnTo>
                      <a:pt x="115" y="2375"/>
                    </a:lnTo>
                    <a:lnTo>
                      <a:pt x="180" y="2555"/>
                    </a:lnTo>
                    <a:lnTo>
                      <a:pt x="180" y="2571"/>
                    </a:lnTo>
                    <a:lnTo>
                      <a:pt x="262" y="2784"/>
                    </a:lnTo>
                    <a:lnTo>
                      <a:pt x="491" y="3161"/>
                    </a:lnTo>
                    <a:lnTo>
                      <a:pt x="786" y="3455"/>
                    </a:lnTo>
                    <a:lnTo>
                      <a:pt x="1146" y="3685"/>
                    </a:lnTo>
                    <a:lnTo>
                      <a:pt x="1556" y="3816"/>
                    </a:lnTo>
                    <a:lnTo>
                      <a:pt x="1965" y="3848"/>
                    </a:lnTo>
                    <a:lnTo>
                      <a:pt x="2390" y="3799"/>
                    </a:lnTo>
                    <a:lnTo>
                      <a:pt x="2800" y="3619"/>
                    </a:lnTo>
                    <a:lnTo>
                      <a:pt x="2996" y="3504"/>
                    </a:lnTo>
                    <a:lnTo>
                      <a:pt x="3176" y="3357"/>
                    </a:lnTo>
                    <a:lnTo>
                      <a:pt x="3471" y="3013"/>
                    </a:lnTo>
                    <a:lnTo>
                      <a:pt x="3651" y="2637"/>
                    </a:lnTo>
                    <a:lnTo>
                      <a:pt x="3749" y="2211"/>
                    </a:lnTo>
                    <a:lnTo>
                      <a:pt x="3749" y="1802"/>
                    </a:lnTo>
                    <a:lnTo>
                      <a:pt x="3651" y="1392"/>
                    </a:lnTo>
                    <a:lnTo>
                      <a:pt x="3455" y="1000"/>
                    </a:lnTo>
                    <a:lnTo>
                      <a:pt x="3176" y="672"/>
                    </a:lnTo>
                    <a:lnTo>
                      <a:pt x="2980" y="525"/>
                    </a:lnTo>
                    <a:lnTo>
                      <a:pt x="2980" y="508"/>
                    </a:lnTo>
                    <a:lnTo>
                      <a:pt x="2816" y="410"/>
                    </a:lnTo>
                    <a:lnTo>
                      <a:pt x="2669" y="295"/>
                    </a:lnTo>
                    <a:lnTo>
                      <a:pt x="2440" y="165"/>
                    </a:lnTo>
                    <a:lnTo>
                      <a:pt x="1932"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1680;p31">
                <a:extLst>
                  <a:ext uri="{FF2B5EF4-FFF2-40B4-BE49-F238E27FC236}">
                    <a16:creationId xmlns:a16="http://schemas.microsoft.com/office/drawing/2014/main" id="{7469BE1B-2942-71CE-002C-868CCB1F8A3A}"/>
                  </a:ext>
                </a:extLst>
              </p:cNvPr>
              <p:cNvSpPr/>
              <p:nvPr/>
            </p:nvSpPr>
            <p:spPr>
              <a:xfrm>
                <a:off x="-222530" y="3783677"/>
                <a:ext cx="116140" cy="109345"/>
              </a:xfrm>
              <a:custGeom>
                <a:avLst/>
                <a:gdLst/>
                <a:ahLst/>
                <a:cxnLst/>
                <a:rect l="l" t="t" r="r" b="b"/>
                <a:pathLst>
                  <a:path w="3897" h="3669" extrusionOk="0">
                    <a:moveTo>
                      <a:pt x="1834" y="1"/>
                    </a:moveTo>
                    <a:lnTo>
                      <a:pt x="1654" y="17"/>
                    </a:lnTo>
                    <a:lnTo>
                      <a:pt x="1376" y="34"/>
                    </a:lnTo>
                    <a:lnTo>
                      <a:pt x="884" y="197"/>
                    </a:lnTo>
                    <a:lnTo>
                      <a:pt x="475" y="508"/>
                    </a:lnTo>
                    <a:lnTo>
                      <a:pt x="164" y="934"/>
                    </a:lnTo>
                    <a:lnTo>
                      <a:pt x="66" y="1180"/>
                    </a:lnTo>
                    <a:lnTo>
                      <a:pt x="0" y="1442"/>
                    </a:lnTo>
                    <a:lnTo>
                      <a:pt x="0" y="1966"/>
                    </a:lnTo>
                    <a:lnTo>
                      <a:pt x="148" y="2457"/>
                    </a:lnTo>
                    <a:lnTo>
                      <a:pt x="442" y="2882"/>
                    </a:lnTo>
                    <a:lnTo>
                      <a:pt x="655" y="3062"/>
                    </a:lnTo>
                    <a:lnTo>
                      <a:pt x="802" y="3177"/>
                    </a:lnTo>
                    <a:lnTo>
                      <a:pt x="950" y="3292"/>
                    </a:lnTo>
                    <a:lnTo>
                      <a:pt x="966" y="3292"/>
                    </a:lnTo>
                    <a:lnTo>
                      <a:pt x="966" y="3308"/>
                    </a:lnTo>
                    <a:lnTo>
                      <a:pt x="1163" y="3439"/>
                    </a:lnTo>
                    <a:lnTo>
                      <a:pt x="1572" y="3603"/>
                    </a:lnTo>
                    <a:lnTo>
                      <a:pt x="1998" y="3668"/>
                    </a:lnTo>
                    <a:lnTo>
                      <a:pt x="2407" y="3636"/>
                    </a:lnTo>
                    <a:lnTo>
                      <a:pt x="2816" y="3505"/>
                    </a:lnTo>
                    <a:lnTo>
                      <a:pt x="3176" y="3292"/>
                    </a:lnTo>
                    <a:lnTo>
                      <a:pt x="3488" y="2997"/>
                    </a:lnTo>
                    <a:lnTo>
                      <a:pt x="3717" y="2620"/>
                    </a:lnTo>
                    <a:lnTo>
                      <a:pt x="3799" y="2391"/>
                    </a:lnTo>
                    <a:lnTo>
                      <a:pt x="3864" y="2178"/>
                    </a:lnTo>
                    <a:lnTo>
                      <a:pt x="3897" y="1736"/>
                    </a:lnTo>
                    <a:lnTo>
                      <a:pt x="3815" y="1311"/>
                    </a:lnTo>
                    <a:lnTo>
                      <a:pt x="3651" y="918"/>
                    </a:lnTo>
                    <a:lnTo>
                      <a:pt x="3406" y="590"/>
                    </a:lnTo>
                    <a:lnTo>
                      <a:pt x="3078" y="312"/>
                    </a:lnTo>
                    <a:lnTo>
                      <a:pt x="2702" y="115"/>
                    </a:lnTo>
                    <a:lnTo>
                      <a:pt x="2276" y="17"/>
                    </a:lnTo>
                    <a:lnTo>
                      <a:pt x="2047"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1681;p31">
                <a:extLst>
                  <a:ext uri="{FF2B5EF4-FFF2-40B4-BE49-F238E27FC236}">
                    <a16:creationId xmlns:a16="http://schemas.microsoft.com/office/drawing/2014/main" id="{4C1CAF3E-E600-D3C2-AC12-F6AFE23178E5}"/>
                  </a:ext>
                </a:extLst>
              </p:cNvPr>
              <p:cNvSpPr/>
              <p:nvPr/>
            </p:nvSpPr>
            <p:spPr>
              <a:xfrm>
                <a:off x="-222530" y="3618273"/>
                <a:ext cx="116140" cy="109345"/>
              </a:xfrm>
              <a:custGeom>
                <a:avLst/>
                <a:gdLst/>
                <a:ahLst/>
                <a:cxnLst/>
                <a:rect l="l" t="t" r="r" b="b"/>
                <a:pathLst>
                  <a:path w="3897" h="3669" extrusionOk="0">
                    <a:moveTo>
                      <a:pt x="1998" y="1"/>
                    </a:moveTo>
                    <a:lnTo>
                      <a:pt x="1572" y="66"/>
                    </a:lnTo>
                    <a:lnTo>
                      <a:pt x="1163" y="230"/>
                    </a:lnTo>
                    <a:lnTo>
                      <a:pt x="966" y="361"/>
                    </a:lnTo>
                    <a:lnTo>
                      <a:pt x="950" y="377"/>
                    </a:lnTo>
                    <a:lnTo>
                      <a:pt x="802" y="492"/>
                    </a:lnTo>
                    <a:lnTo>
                      <a:pt x="655" y="606"/>
                    </a:lnTo>
                    <a:lnTo>
                      <a:pt x="442" y="770"/>
                    </a:lnTo>
                    <a:lnTo>
                      <a:pt x="148" y="1196"/>
                    </a:lnTo>
                    <a:lnTo>
                      <a:pt x="0" y="1703"/>
                    </a:lnTo>
                    <a:lnTo>
                      <a:pt x="0" y="2227"/>
                    </a:lnTo>
                    <a:lnTo>
                      <a:pt x="66" y="2473"/>
                    </a:lnTo>
                    <a:lnTo>
                      <a:pt x="164" y="2735"/>
                    </a:lnTo>
                    <a:lnTo>
                      <a:pt x="475" y="3160"/>
                    </a:lnTo>
                    <a:lnTo>
                      <a:pt x="884" y="3455"/>
                    </a:lnTo>
                    <a:lnTo>
                      <a:pt x="1376" y="3635"/>
                    </a:lnTo>
                    <a:lnTo>
                      <a:pt x="1654" y="3652"/>
                    </a:lnTo>
                    <a:lnTo>
                      <a:pt x="1834" y="3652"/>
                    </a:lnTo>
                    <a:lnTo>
                      <a:pt x="2030" y="3668"/>
                    </a:lnTo>
                    <a:lnTo>
                      <a:pt x="2047" y="3668"/>
                    </a:lnTo>
                    <a:lnTo>
                      <a:pt x="2276" y="3652"/>
                    </a:lnTo>
                    <a:lnTo>
                      <a:pt x="2702" y="3553"/>
                    </a:lnTo>
                    <a:lnTo>
                      <a:pt x="3078" y="3357"/>
                    </a:lnTo>
                    <a:lnTo>
                      <a:pt x="3406" y="3079"/>
                    </a:lnTo>
                    <a:lnTo>
                      <a:pt x="3651" y="2735"/>
                    </a:lnTo>
                    <a:lnTo>
                      <a:pt x="3815" y="2358"/>
                    </a:lnTo>
                    <a:lnTo>
                      <a:pt x="3897" y="1933"/>
                    </a:lnTo>
                    <a:lnTo>
                      <a:pt x="3864" y="1490"/>
                    </a:lnTo>
                    <a:lnTo>
                      <a:pt x="3799" y="1261"/>
                    </a:lnTo>
                    <a:lnTo>
                      <a:pt x="3717" y="1048"/>
                    </a:lnTo>
                    <a:lnTo>
                      <a:pt x="3488" y="672"/>
                    </a:lnTo>
                    <a:lnTo>
                      <a:pt x="3176" y="377"/>
                    </a:lnTo>
                    <a:lnTo>
                      <a:pt x="2816" y="164"/>
                    </a:lnTo>
                    <a:lnTo>
                      <a:pt x="2407" y="33"/>
                    </a:lnTo>
                    <a:lnTo>
                      <a:pt x="1998"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1682;p31">
                <a:extLst>
                  <a:ext uri="{FF2B5EF4-FFF2-40B4-BE49-F238E27FC236}">
                    <a16:creationId xmlns:a16="http://schemas.microsoft.com/office/drawing/2014/main" id="{D3E44A37-1FA7-EB7D-B8FF-D5CBB4D187DB}"/>
                  </a:ext>
                </a:extLst>
              </p:cNvPr>
              <p:cNvSpPr/>
              <p:nvPr/>
            </p:nvSpPr>
            <p:spPr>
              <a:xfrm>
                <a:off x="-315723" y="3484103"/>
                <a:ext cx="111759" cy="114680"/>
              </a:xfrm>
              <a:custGeom>
                <a:avLst/>
                <a:gdLst/>
                <a:ahLst/>
                <a:cxnLst/>
                <a:rect l="l" t="t" r="r" b="b"/>
                <a:pathLst>
                  <a:path w="3750" h="3848" extrusionOk="0">
                    <a:moveTo>
                      <a:pt x="1965" y="0"/>
                    </a:moveTo>
                    <a:lnTo>
                      <a:pt x="1556" y="49"/>
                    </a:lnTo>
                    <a:lnTo>
                      <a:pt x="1146" y="180"/>
                    </a:lnTo>
                    <a:lnTo>
                      <a:pt x="786" y="393"/>
                    </a:lnTo>
                    <a:lnTo>
                      <a:pt x="491" y="704"/>
                    </a:lnTo>
                    <a:lnTo>
                      <a:pt x="262" y="1081"/>
                    </a:lnTo>
                    <a:lnTo>
                      <a:pt x="180" y="1294"/>
                    </a:lnTo>
                    <a:lnTo>
                      <a:pt x="180" y="1310"/>
                    </a:lnTo>
                    <a:lnTo>
                      <a:pt x="115" y="1490"/>
                    </a:lnTo>
                    <a:lnTo>
                      <a:pt x="66" y="1670"/>
                    </a:lnTo>
                    <a:lnTo>
                      <a:pt x="0" y="1932"/>
                    </a:lnTo>
                    <a:lnTo>
                      <a:pt x="17" y="2456"/>
                    </a:lnTo>
                    <a:lnTo>
                      <a:pt x="180" y="2947"/>
                    </a:lnTo>
                    <a:lnTo>
                      <a:pt x="475" y="3373"/>
                    </a:lnTo>
                    <a:lnTo>
                      <a:pt x="688" y="3537"/>
                    </a:lnTo>
                    <a:lnTo>
                      <a:pt x="917" y="3684"/>
                    </a:lnTo>
                    <a:lnTo>
                      <a:pt x="1408" y="3848"/>
                    </a:lnTo>
                    <a:lnTo>
                      <a:pt x="1932" y="3848"/>
                    </a:lnTo>
                    <a:lnTo>
                      <a:pt x="2440" y="3700"/>
                    </a:lnTo>
                    <a:lnTo>
                      <a:pt x="2669" y="3553"/>
                    </a:lnTo>
                    <a:lnTo>
                      <a:pt x="2816" y="3455"/>
                    </a:lnTo>
                    <a:lnTo>
                      <a:pt x="2980" y="3340"/>
                    </a:lnTo>
                    <a:lnTo>
                      <a:pt x="3176" y="3193"/>
                    </a:lnTo>
                    <a:lnTo>
                      <a:pt x="3455" y="2849"/>
                    </a:lnTo>
                    <a:lnTo>
                      <a:pt x="3651" y="2472"/>
                    </a:lnTo>
                    <a:lnTo>
                      <a:pt x="3749" y="2063"/>
                    </a:lnTo>
                    <a:lnTo>
                      <a:pt x="3749" y="1637"/>
                    </a:lnTo>
                    <a:lnTo>
                      <a:pt x="3651" y="1228"/>
                    </a:lnTo>
                    <a:lnTo>
                      <a:pt x="3471" y="852"/>
                    </a:lnTo>
                    <a:lnTo>
                      <a:pt x="3176" y="508"/>
                    </a:lnTo>
                    <a:lnTo>
                      <a:pt x="2996" y="360"/>
                    </a:lnTo>
                    <a:lnTo>
                      <a:pt x="2800" y="229"/>
                    </a:lnTo>
                    <a:lnTo>
                      <a:pt x="2390" y="66"/>
                    </a:lnTo>
                    <a:lnTo>
                      <a:pt x="1965"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1" name="Google Shape;1704;p31">
            <a:extLst>
              <a:ext uri="{FF2B5EF4-FFF2-40B4-BE49-F238E27FC236}">
                <a16:creationId xmlns:a16="http://schemas.microsoft.com/office/drawing/2014/main" id="{A4820A3C-00BA-F52D-C23A-8C5AADD521B8}"/>
              </a:ext>
            </a:extLst>
          </p:cNvPr>
          <p:cNvGrpSpPr/>
          <p:nvPr/>
        </p:nvGrpSpPr>
        <p:grpSpPr>
          <a:xfrm>
            <a:off x="4669456" y="3172797"/>
            <a:ext cx="849520" cy="849520"/>
            <a:chOff x="-2798360" y="3314288"/>
            <a:chExt cx="849520" cy="849520"/>
          </a:xfrm>
        </p:grpSpPr>
        <p:grpSp>
          <p:nvGrpSpPr>
            <p:cNvPr id="52" name="Google Shape;1705;p31">
              <a:extLst>
                <a:ext uri="{FF2B5EF4-FFF2-40B4-BE49-F238E27FC236}">
                  <a16:creationId xmlns:a16="http://schemas.microsoft.com/office/drawing/2014/main" id="{900753E4-B1E0-B0F6-9B8A-0FE90870569C}"/>
                </a:ext>
              </a:extLst>
            </p:cNvPr>
            <p:cNvGrpSpPr/>
            <p:nvPr/>
          </p:nvGrpSpPr>
          <p:grpSpPr>
            <a:xfrm>
              <a:off x="-2772492" y="3339650"/>
              <a:ext cx="798290" cy="798319"/>
              <a:chOff x="-2772492" y="3339650"/>
              <a:chExt cx="798290" cy="798319"/>
            </a:xfrm>
          </p:grpSpPr>
          <p:sp>
            <p:nvSpPr>
              <p:cNvPr id="484" name="Google Shape;1706;p31">
                <a:extLst>
                  <a:ext uri="{FF2B5EF4-FFF2-40B4-BE49-F238E27FC236}">
                    <a16:creationId xmlns:a16="http://schemas.microsoft.com/office/drawing/2014/main" id="{D0C767F1-ED72-704B-1398-79069395347E}"/>
                  </a:ext>
                </a:extLst>
              </p:cNvPr>
              <p:cNvSpPr/>
              <p:nvPr/>
            </p:nvSpPr>
            <p:spPr>
              <a:xfrm>
                <a:off x="-2375314" y="3339650"/>
                <a:ext cx="101030" cy="342103"/>
              </a:xfrm>
              <a:custGeom>
                <a:avLst/>
                <a:gdLst/>
                <a:ahLst/>
                <a:cxnLst/>
                <a:rect l="l" t="t" r="r" b="b"/>
                <a:pathLst>
                  <a:path w="3390" h="11479" extrusionOk="0">
                    <a:moveTo>
                      <a:pt x="2506" y="1"/>
                    </a:moveTo>
                    <a:lnTo>
                      <a:pt x="2309" y="17"/>
                    </a:lnTo>
                    <a:lnTo>
                      <a:pt x="1965" y="181"/>
                    </a:lnTo>
                    <a:lnTo>
                      <a:pt x="1834" y="312"/>
                    </a:lnTo>
                    <a:lnTo>
                      <a:pt x="1359" y="869"/>
                    </a:lnTo>
                    <a:lnTo>
                      <a:pt x="1" y="11478"/>
                    </a:lnTo>
                    <a:lnTo>
                      <a:pt x="852" y="11478"/>
                    </a:lnTo>
                    <a:lnTo>
                      <a:pt x="2604" y="7270"/>
                    </a:lnTo>
                    <a:lnTo>
                      <a:pt x="2784" y="6812"/>
                    </a:lnTo>
                    <a:lnTo>
                      <a:pt x="3079" y="5830"/>
                    </a:lnTo>
                    <a:lnTo>
                      <a:pt x="3275" y="4847"/>
                    </a:lnTo>
                    <a:lnTo>
                      <a:pt x="3373" y="3832"/>
                    </a:lnTo>
                    <a:lnTo>
                      <a:pt x="3390" y="3325"/>
                    </a:lnTo>
                    <a:lnTo>
                      <a:pt x="3390" y="901"/>
                    </a:lnTo>
                    <a:lnTo>
                      <a:pt x="3373" y="705"/>
                    </a:lnTo>
                    <a:lnTo>
                      <a:pt x="3242" y="394"/>
                    </a:lnTo>
                    <a:lnTo>
                      <a:pt x="2997" y="148"/>
                    </a:lnTo>
                    <a:lnTo>
                      <a:pt x="2686" y="17"/>
                    </a:lnTo>
                    <a:lnTo>
                      <a:pt x="2506"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5" name="Google Shape;1707;p31">
                <a:extLst>
                  <a:ext uri="{FF2B5EF4-FFF2-40B4-BE49-F238E27FC236}">
                    <a16:creationId xmlns:a16="http://schemas.microsoft.com/office/drawing/2014/main" id="{5D42F164-61F1-4275-2739-B18AB280A757}"/>
                  </a:ext>
                </a:extLst>
              </p:cNvPr>
              <p:cNvSpPr/>
              <p:nvPr/>
            </p:nvSpPr>
            <p:spPr>
              <a:xfrm>
                <a:off x="-2611976" y="3398212"/>
                <a:ext cx="214727" cy="301571"/>
              </a:xfrm>
              <a:custGeom>
                <a:avLst/>
                <a:gdLst/>
                <a:ahLst/>
                <a:cxnLst/>
                <a:rect l="l" t="t" r="r" b="b"/>
                <a:pathLst>
                  <a:path w="7205" h="10119" extrusionOk="0">
                    <a:moveTo>
                      <a:pt x="705" y="1"/>
                    </a:moveTo>
                    <a:lnTo>
                      <a:pt x="394" y="132"/>
                    </a:lnTo>
                    <a:lnTo>
                      <a:pt x="263" y="246"/>
                    </a:lnTo>
                    <a:lnTo>
                      <a:pt x="132" y="394"/>
                    </a:lnTo>
                    <a:lnTo>
                      <a:pt x="1" y="737"/>
                    </a:lnTo>
                    <a:lnTo>
                      <a:pt x="1" y="934"/>
                    </a:lnTo>
                    <a:lnTo>
                      <a:pt x="50" y="1654"/>
                    </a:lnTo>
                    <a:lnTo>
                      <a:pt x="6599" y="10119"/>
                    </a:lnTo>
                    <a:lnTo>
                      <a:pt x="7205" y="9513"/>
                    </a:lnTo>
                    <a:lnTo>
                      <a:pt x="5469" y="5305"/>
                    </a:lnTo>
                    <a:lnTo>
                      <a:pt x="5257" y="4847"/>
                    </a:lnTo>
                    <a:lnTo>
                      <a:pt x="4782" y="3946"/>
                    </a:lnTo>
                    <a:lnTo>
                      <a:pt x="4225" y="3111"/>
                    </a:lnTo>
                    <a:lnTo>
                      <a:pt x="3587" y="2326"/>
                    </a:lnTo>
                    <a:lnTo>
                      <a:pt x="3226" y="1965"/>
                    </a:lnTo>
                    <a:lnTo>
                      <a:pt x="1507" y="246"/>
                    </a:lnTo>
                    <a:lnTo>
                      <a:pt x="1376" y="132"/>
                    </a:lnTo>
                    <a:lnTo>
                      <a:pt x="1049"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6" name="Google Shape;1708;p31">
                <a:extLst>
                  <a:ext uri="{FF2B5EF4-FFF2-40B4-BE49-F238E27FC236}">
                    <a16:creationId xmlns:a16="http://schemas.microsoft.com/office/drawing/2014/main" id="{F8E05C0B-C602-EE27-4B7B-D02FFC3EDAF1}"/>
                  </a:ext>
                </a:extLst>
              </p:cNvPr>
              <p:cNvSpPr/>
              <p:nvPr/>
            </p:nvSpPr>
            <p:spPr>
              <a:xfrm>
                <a:off x="-2772492" y="3640238"/>
                <a:ext cx="342073" cy="100554"/>
              </a:xfrm>
              <a:custGeom>
                <a:avLst/>
                <a:gdLst/>
                <a:ahLst/>
                <a:cxnLst/>
                <a:rect l="l" t="t" r="r" b="b"/>
                <a:pathLst>
                  <a:path w="11478" h="3374" extrusionOk="0">
                    <a:moveTo>
                      <a:pt x="705" y="0"/>
                    </a:moveTo>
                    <a:lnTo>
                      <a:pt x="377" y="131"/>
                    </a:lnTo>
                    <a:lnTo>
                      <a:pt x="148" y="377"/>
                    </a:lnTo>
                    <a:lnTo>
                      <a:pt x="0" y="704"/>
                    </a:lnTo>
                    <a:lnTo>
                      <a:pt x="0" y="884"/>
                    </a:lnTo>
                    <a:lnTo>
                      <a:pt x="17" y="1065"/>
                    </a:lnTo>
                    <a:lnTo>
                      <a:pt x="164" y="1408"/>
                    </a:lnTo>
                    <a:lnTo>
                      <a:pt x="295" y="1556"/>
                    </a:lnTo>
                    <a:lnTo>
                      <a:pt x="852" y="2031"/>
                    </a:lnTo>
                    <a:lnTo>
                      <a:pt x="11477" y="3373"/>
                    </a:lnTo>
                    <a:lnTo>
                      <a:pt x="11477" y="2522"/>
                    </a:lnTo>
                    <a:lnTo>
                      <a:pt x="7270" y="786"/>
                    </a:lnTo>
                    <a:lnTo>
                      <a:pt x="6795" y="590"/>
                    </a:lnTo>
                    <a:lnTo>
                      <a:pt x="5829" y="295"/>
                    </a:lnTo>
                    <a:lnTo>
                      <a:pt x="4830" y="99"/>
                    </a:lnTo>
                    <a:lnTo>
                      <a:pt x="3815"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7" name="Google Shape;1709;p31">
                <a:extLst>
                  <a:ext uri="{FF2B5EF4-FFF2-40B4-BE49-F238E27FC236}">
                    <a16:creationId xmlns:a16="http://schemas.microsoft.com/office/drawing/2014/main" id="{787176C4-75F0-86C6-8E4A-A03A91FDAEFE}"/>
                  </a:ext>
                </a:extLst>
              </p:cNvPr>
              <p:cNvSpPr/>
              <p:nvPr/>
            </p:nvSpPr>
            <p:spPr>
              <a:xfrm>
                <a:off x="-2714437" y="3762696"/>
                <a:ext cx="302078" cy="214727"/>
              </a:xfrm>
              <a:custGeom>
                <a:avLst/>
                <a:gdLst/>
                <a:ahLst/>
                <a:cxnLst/>
                <a:rect l="l" t="t" r="r" b="b"/>
                <a:pathLst>
                  <a:path w="10136" h="7205" extrusionOk="0">
                    <a:moveTo>
                      <a:pt x="9529" y="1"/>
                    </a:moveTo>
                    <a:lnTo>
                      <a:pt x="5322" y="1736"/>
                    </a:lnTo>
                    <a:lnTo>
                      <a:pt x="4847" y="1949"/>
                    </a:lnTo>
                    <a:lnTo>
                      <a:pt x="3963" y="2424"/>
                    </a:lnTo>
                    <a:lnTo>
                      <a:pt x="3112" y="2981"/>
                    </a:lnTo>
                    <a:lnTo>
                      <a:pt x="2326" y="3636"/>
                    </a:lnTo>
                    <a:lnTo>
                      <a:pt x="1965" y="3979"/>
                    </a:lnTo>
                    <a:lnTo>
                      <a:pt x="246" y="5698"/>
                    </a:lnTo>
                    <a:lnTo>
                      <a:pt x="132" y="5829"/>
                    </a:lnTo>
                    <a:lnTo>
                      <a:pt x="1" y="6157"/>
                    </a:lnTo>
                    <a:lnTo>
                      <a:pt x="1" y="6501"/>
                    </a:lnTo>
                    <a:lnTo>
                      <a:pt x="132" y="6812"/>
                    </a:lnTo>
                    <a:lnTo>
                      <a:pt x="246" y="6959"/>
                    </a:lnTo>
                    <a:lnTo>
                      <a:pt x="394" y="7074"/>
                    </a:lnTo>
                    <a:lnTo>
                      <a:pt x="754" y="7205"/>
                    </a:lnTo>
                    <a:lnTo>
                      <a:pt x="934" y="7205"/>
                    </a:lnTo>
                    <a:lnTo>
                      <a:pt x="1671" y="7156"/>
                    </a:lnTo>
                    <a:lnTo>
                      <a:pt x="10135" y="607"/>
                    </a:lnTo>
                    <a:lnTo>
                      <a:pt x="9529"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8" name="Google Shape;1710;p31">
                <a:extLst>
                  <a:ext uri="{FF2B5EF4-FFF2-40B4-BE49-F238E27FC236}">
                    <a16:creationId xmlns:a16="http://schemas.microsoft.com/office/drawing/2014/main" id="{4BB3FE83-CD4F-4033-FF38-C154E14D88AB}"/>
                  </a:ext>
                </a:extLst>
              </p:cNvPr>
              <p:cNvSpPr/>
              <p:nvPr/>
            </p:nvSpPr>
            <p:spPr>
              <a:xfrm>
                <a:off x="-2472410" y="3796373"/>
                <a:ext cx="101030" cy="341596"/>
              </a:xfrm>
              <a:custGeom>
                <a:avLst/>
                <a:gdLst/>
                <a:ahLst/>
                <a:cxnLst/>
                <a:rect l="l" t="t" r="r" b="b"/>
                <a:pathLst>
                  <a:path w="3390" h="11462" extrusionOk="0">
                    <a:moveTo>
                      <a:pt x="2522" y="1"/>
                    </a:moveTo>
                    <a:lnTo>
                      <a:pt x="786" y="4208"/>
                    </a:lnTo>
                    <a:lnTo>
                      <a:pt x="590" y="4667"/>
                    </a:lnTo>
                    <a:lnTo>
                      <a:pt x="295" y="5649"/>
                    </a:lnTo>
                    <a:lnTo>
                      <a:pt x="99" y="6631"/>
                    </a:lnTo>
                    <a:lnTo>
                      <a:pt x="0" y="7646"/>
                    </a:lnTo>
                    <a:lnTo>
                      <a:pt x="0" y="8154"/>
                    </a:lnTo>
                    <a:lnTo>
                      <a:pt x="0" y="10577"/>
                    </a:lnTo>
                    <a:lnTo>
                      <a:pt x="17" y="10757"/>
                    </a:lnTo>
                    <a:lnTo>
                      <a:pt x="148" y="11085"/>
                    </a:lnTo>
                    <a:lnTo>
                      <a:pt x="377" y="11330"/>
                    </a:lnTo>
                    <a:lnTo>
                      <a:pt x="704" y="11461"/>
                    </a:lnTo>
                    <a:lnTo>
                      <a:pt x="1081" y="11461"/>
                    </a:lnTo>
                    <a:lnTo>
                      <a:pt x="1408" y="11297"/>
                    </a:lnTo>
                    <a:lnTo>
                      <a:pt x="1556" y="11166"/>
                    </a:lnTo>
                    <a:lnTo>
                      <a:pt x="2031" y="10610"/>
                    </a:lnTo>
                    <a:lnTo>
                      <a:pt x="3390"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9" name="Google Shape;1711;p31">
                <a:extLst>
                  <a:ext uri="{FF2B5EF4-FFF2-40B4-BE49-F238E27FC236}">
                    <a16:creationId xmlns:a16="http://schemas.microsoft.com/office/drawing/2014/main" id="{7E5B1B73-72EF-7983-BA5A-5DC4E2C34A11}"/>
                  </a:ext>
                </a:extLst>
              </p:cNvPr>
              <p:cNvSpPr/>
              <p:nvPr/>
            </p:nvSpPr>
            <p:spPr>
              <a:xfrm>
                <a:off x="-2349952" y="3778313"/>
                <a:ext cx="215234" cy="301571"/>
              </a:xfrm>
              <a:custGeom>
                <a:avLst/>
                <a:gdLst/>
                <a:ahLst/>
                <a:cxnLst/>
                <a:rect l="l" t="t" r="r" b="b"/>
                <a:pathLst>
                  <a:path w="7222" h="10119" extrusionOk="0">
                    <a:moveTo>
                      <a:pt x="607" y="1"/>
                    </a:moveTo>
                    <a:lnTo>
                      <a:pt x="1" y="607"/>
                    </a:lnTo>
                    <a:lnTo>
                      <a:pt x="1753" y="4814"/>
                    </a:lnTo>
                    <a:lnTo>
                      <a:pt x="1949" y="5273"/>
                    </a:lnTo>
                    <a:lnTo>
                      <a:pt x="2424" y="6173"/>
                    </a:lnTo>
                    <a:lnTo>
                      <a:pt x="2997" y="7008"/>
                    </a:lnTo>
                    <a:lnTo>
                      <a:pt x="3636" y="7794"/>
                    </a:lnTo>
                    <a:lnTo>
                      <a:pt x="3979" y="8154"/>
                    </a:lnTo>
                    <a:lnTo>
                      <a:pt x="5698" y="9873"/>
                    </a:lnTo>
                    <a:lnTo>
                      <a:pt x="5846" y="9988"/>
                    </a:lnTo>
                    <a:lnTo>
                      <a:pt x="6157" y="10119"/>
                    </a:lnTo>
                    <a:lnTo>
                      <a:pt x="6501" y="10119"/>
                    </a:lnTo>
                    <a:lnTo>
                      <a:pt x="6828" y="9988"/>
                    </a:lnTo>
                    <a:lnTo>
                      <a:pt x="6959" y="9873"/>
                    </a:lnTo>
                    <a:lnTo>
                      <a:pt x="7090" y="9726"/>
                    </a:lnTo>
                    <a:lnTo>
                      <a:pt x="7221" y="9382"/>
                    </a:lnTo>
                    <a:lnTo>
                      <a:pt x="7221" y="9186"/>
                    </a:lnTo>
                    <a:lnTo>
                      <a:pt x="7156" y="8449"/>
                    </a:lnTo>
                    <a:lnTo>
                      <a:pt x="607"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0" name="Google Shape;1712;p31">
                <a:extLst>
                  <a:ext uri="{FF2B5EF4-FFF2-40B4-BE49-F238E27FC236}">
                    <a16:creationId xmlns:a16="http://schemas.microsoft.com/office/drawing/2014/main" id="{3998B1CF-69C6-2BED-7E84-D1D16247F8E0}"/>
                  </a:ext>
                </a:extLst>
              </p:cNvPr>
              <p:cNvSpPr/>
              <p:nvPr/>
            </p:nvSpPr>
            <p:spPr>
              <a:xfrm>
                <a:off x="-2316275" y="3736858"/>
                <a:ext cx="342073" cy="101030"/>
              </a:xfrm>
              <a:custGeom>
                <a:avLst/>
                <a:gdLst/>
                <a:ahLst/>
                <a:cxnLst/>
                <a:rect l="l" t="t" r="r" b="b"/>
                <a:pathLst>
                  <a:path w="11478" h="3390" extrusionOk="0">
                    <a:moveTo>
                      <a:pt x="1" y="0"/>
                    </a:moveTo>
                    <a:lnTo>
                      <a:pt x="1" y="868"/>
                    </a:lnTo>
                    <a:lnTo>
                      <a:pt x="4208" y="2603"/>
                    </a:lnTo>
                    <a:lnTo>
                      <a:pt x="4683" y="2800"/>
                    </a:lnTo>
                    <a:lnTo>
                      <a:pt x="5649" y="3094"/>
                    </a:lnTo>
                    <a:lnTo>
                      <a:pt x="6648" y="3291"/>
                    </a:lnTo>
                    <a:lnTo>
                      <a:pt x="7646" y="3389"/>
                    </a:lnTo>
                    <a:lnTo>
                      <a:pt x="10774" y="3389"/>
                    </a:lnTo>
                    <a:lnTo>
                      <a:pt x="11085" y="3242"/>
                    </a:lnTo>
                    <a:lnTo>
                      <a:pt x="11330" y="3013"/>
                    </a:lnTo>
                    <a:lnTo>
                      <a:pt x="11461" y="2685"/>
                    </a:lnTo>
                    <a:lnTo>
                      <a:pt x="11478" y="2505"/>
                    </a:lnTo>
                    <a:lnTo>
                      <a:pt x="11461" y="2325"/>
                    </a:lnTo>
                    <a:lnTo>
                      <a:pt x="11298" y="1981"/>
                    </a:lnTo>
                    <a:lnTo>
                      <a:pt x="11167" y="1834"/>
                    </a:lnTo>
                    <a:lnTo>
                      <a:pt x="10610" y="1359"/>
                    </a:lnTo>
                    <a:lnTo>
                      <a:pt x="1" y="0"/>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1" name="Google Shape;1713;p31">
                <a:extLst>
                  <a:ext uri="{FF2B5EF4-FFF2-40B4-BE49-F238E27FC236}">
                    <a16:creationId xmlns:a16="http://schemas.microsoft.com/office/drawing/2014/main" id="{FD3100D0-327B-E46D-E972-686A4F93F1D0}"/>
                  </a:ext>
                </a:extLst>
              </p:cNvPr>
              <p:cNvSpPr/>
              <p:nvPr/>
            </p:nvSpPr>
            <p:spPr>
              <a:xfrm>
                <a:off x="-2334335" y="3500673"/>
                <a:ext cx="302078" cy="214727"/>
              </a:xfrm>
              <a:custGeom>
                <a:avLst/>
                <a:gdLst/>
                <a:ahLst/>
                <a:cxnLst/>
                <a:rect l="l" t="t" r="r" b="b"/>
                <a:pathLst>
                  <a:path w="10136" h="7205" extrusionOk="0">
                    <a:moveTo>
                      <a:pt x="9186" y="1"/>
                    </a:moveTo>
                    <a:lnTo>
                      <a:pt x="8465" y="50"/>
                    </a:lnTo>
                    <a:lnTo>
                      <a:pt x="1" y="6599"/>
                    </a:lnTo>
                    <a:lnTo>
                      <a:pt x="607" y="7205"/>
                    </a:lnTo>
                    <a:lnTo>
                      <a:pt x="4814" y="5469"/>
                    </a:lnTo>
                    <a:lnTo>
                      <a:pt x="5273" y="5256"/>
                    </a:lnTo>
                    <a:lnTo>
                      <a:pt x="6173" y="4782"/>
                    </a:lnTo>
                    <a:lnTo>
                      <a:pt x="7008" y="4225"/>
                    </a:lnTo>
                    <a:lnTo>
                      <a:pt x="7794" y="3570"/>
                    </a:lnTo>
                    <a:lnTo>
                      <a:pt x="8154" y="3226"/>
                    </a:lnTo>
                    <a:lnTo>
                      <a:pt x="9873" y="1507"/>
                    </a:lnTo>
                    <a:lnTo>
                      <a:pt x="10004" y="1360"/>
                    </a:lnTo>
                    <a:lnTo>
                      <a:pt x="10135" y="1049"/>
                    </a:lnTo>
                    <a:lnTo>
                      <a:pt x="10135" y="705"/>
                    </a:lnTo>
                    <a:lnTo>
                      <a:pt x="10004" y="394"/>
                    </a:lnTo>
                    <a:lnTo>
                      <a:pt x="9873" y="246"/>
                    </a:lnTo>
                    <a:lnTo>
                      <a:pt x="9742" y="132"/>
                    </a:lnTo>
                    <a:lnTo>
                      <a:pt x="9382" y="1"/>
                    </a:lnTo>
                    <a:close/>
                  </a:path>
                </a:pathLst>
              </a:custGeom>
              <a:solidFill>
                <a:srgbClr val="F9786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53" name="Google Shape;1714;p31">
              <a:extLst>
                <a:ext uri="{FF2B5EF4-FFF2-40B4-BE49-F238E27FC236}">
                  <a16:creationId xmlns:a16="http://schemas.microsoft.com/office/drawing/2014/main" id="{F7C71B95-A852-40B6-0599-F5016C32FD7D}"/>
                </a:ext>
              </a:extLst>
            </p:cNvPr>
            <p:cNvGrpSpPr/>
            <p:nvPr/>
          </p:nvGrpSpPr>
          <p:grpSpPr>
            <a:xfrm>
              <a:off x="-2798360" y="3314288"/>
              <a:ext cx="849520" cy="849520"/>
              <a:chOff x="-2798360" y="3314288"/>
              <a:chExt cx="849520" cy="849520"/>
            </a:xfrm>
          </p:grpSpPr>
          <p:sp>
            <p:nvSpPr>
              <p:cNvPr id="476" name="Google Shape;1715;p31">
                <a:extLst>
                  <a:ext uri="{FF2B5EF4-FFF2-40B4-BE49-F238E27FC236}">
                    <a16:creationId xmlns:a16="http://schemas.microsoft.com/office/drawing/2014/main" id="{A7641649-1607-29D7-A16B-1E4D24D9049A}"/>
                  </a:ext>
                </a:extLst>
              </p:cNvPr>
              <p:cNvSpPr/>
              <p:nvPr/>
            </p:nvSpPr>
            <p:spPr>
              <a:xfrm>
                <a:off x="-2472410" y="3314288"/>
                <a:ext cx="146897" cy="367465"/>
              </a:xfrm>
              <a:custGeom>
                <a:avLst/>
                <a:gdLst/>
                <a:ahLst/>
                <a:cxnLst/>
                <a:rect l="l" t="t" r="r" b="b"/>
                <a:pathLst>
                  <a:path w="4929" h="12330" extrusionOk="0">
                    <a:moveTo>
                      <a:pt x="3177" y="1"/>
                    </a:moveTo>
                    <a:lnTo>
                      <a:pt x="2915" y="99"/>
                    </a:lnTo>
                    <a:lnTo>
                      <a:pt x="2686" y="246"/>
                    </a:lnTo>
                    <a:lnTo>
                      <a:pt x="2505" y="475"/>
                    </a:lnTo>
                    <a:lnTo>
                      <a:pt x="2440" y="606"/>
                    </a:lnTo>
                    <a:lnTo>
                      <a:pt x="2031" y="1720"/>
                    </a:lnTo>
                    <a:lnTo>
                      <a:pt x="1556" y="1163"/>
                    </a:lnTo>
                    <a:lnTo>
                      <a:pt x="1408" y="1032"/>
                    </a:lnTo>
                    <a:lnTo>
                      <a:pt x="1081" y="868"/>
                    </a:lnTo>
                    <a:lnTo>
                      <a:pt x="885" y="852"/>
                    </a:lnTo>
                    <a:lnTo>
                      <a:pt x="704" y="868"/>
                    </a:lnTo>
                    <a:lnTo>
                      <a:pt x="377" y="999"/>
                    </a:lnTo>
                    <a:lnTo>
                      <a:pt x="148" y="1245"/>
                    </a:lnTo>
                    <a:lnTo>
                      <a:pt x="17" y="1556"/>
                    </a:lnTo>
                    <a:lnTo>
                      <a:pt x="0" y="1752"/>
                    </a:lnTo>
                    <a:lnTo>
                      <a:pt x="0" y="4176"/>
                    </a:lnTo>
                    <a:lnTo>
                      <a:pt x="0" y="4683"/>
                    </a:lnTo>
                    <a:lnTo>
                      <a:pt x="99" y="5698"/>
                    </a:lnTo>
                    <a:lnTo>
                      <a:pt x="295" y="6681"/>
                    </a:lnTo>
                    <a:lnTo>
                      <a:pt x="590" y="7663"/>
                    </a:lnTo>
                    <a:lnTo>
                      <a:pt x="786" y="8121"/>
                    </a:lnTo>
                    <a:lnTo>
                      <a:pt x="2522" y="12329"/>
                    </a:lnTo>
                    <a:lnTo>
                      <a:pt x="4110" y="12329"/>
                    </a:lnTo>
                    <a:lnTo>
                      <a:pt x="4667" y="8121"/>
                    </a:lnTo>
                    <a:lnTo>
                      <a:pt x="4781" y="7172"/>
                    </a:lnTo>
                    <a:lnTo>
                      <a:pt x="4912" y="5191"/>
                    </a:lnTo>
                    <a:lnTo>
                      <a:pt x="4929" y="4176"/>
                    </a:lnTo>
                    <a:lnTo>
                      <a:pt x="4929" y="2604"/>
                    </a:lnTo>
                    <a:lnTo>
                      <a:pt x="4896" y="2244"/>
                    </a:lnTo>
                    <a:lnTo>
                      <a:pt x="4781" y="1867"/>
                    </a:lnTo>
                    <a:lnTo>
                      <a:pt x="4667" y="1736"/>
                    </a:lnTo>
                    <a:lnTo>
                      <a:pt x="4617" y="1720"/>
                    </a:lnTo>
                    <a:lnTo>
                      <a:pt x="4192" y="606"/>
                    </a:lnTo>
                    <a:lnTo>
                      <a:pt x="4126" y="475"/>
                    </a:lnTo>
                    <a:lnTo>
                      <a:pt x="3963" y="246"/>
                    </a:lnTo>
                    <a:lnTo>
                      <a:pt x="3733" y="99"/>
                    </a:lnTo>
                    <a:lnTo>
                      <a:pt x="3471"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7" name="Google Shape;1716;p31">
                <a:extLst>
                  <a:ext uri="{FF2B5EF4-FFF2-40B4-BE49-F238E27FC236}">
                    <a16:creationId xmlns:a16="http://schemas.microsoft.com/office/drawing/2014/main" id="{DA797C72-95C6-6DE3-AB54-5FCE4B9DE80D}"/>
                  </a:ext>
                </a:extLst>
              </p:cNvPr>
              <p:cNvSpPr/>
              <p:nvPr/>
            </p:nvSpPr>
            <p:spPr>
              <a:xfrm>
                <a:off x="-2714437" y="3430428"/>
                <a:ext cx="317188" cy="284972"/>
              </a:xfrm>
              <a:custGeom>
                <a:avLst/>
                <a:gdLst/>
                <a:ahLst/>
                <a:cxnLst/>
                <a:rect l="l" t="t" r="r" b="b"/>
                <a:pathLst>
                  <a:path w="10643" h="9562" extrusionOk="0">
                    <a:moveTo>
                      <a:pt x="1998" y="0"/>
                    </a:moveTo>
                    <a:lnTo>
                      <a:pt x="1720" y="49"/>
                    </a:lnTo>
                    <a:lnTo>
                      <a:pt x="1474" y="180"/>
                    </a:lnTo>
                    <a:lnTo>
                      <a:pt x="1360" y="279"/>
                    </a:lnTo>
                    <a:lnTo>
                      <a:pt x="1261" y="377"/>
                    </a:lnTo>
                    <a:lnTo>
                      <a:pt x="1130" y="639"/>
                    </a:lnTo>
                    <a:lnTo>
                      <a:pt x="1081" y="901"/>
                    </a:lnTo>
                    <a:lnTo>
                      <a:pt x="1114" y="1179"/>
                    </a:lnTo>
                    <a:lnTo>
                      <a:pt x="1180" y="1326"/>
                    </a:lnTo>
                    <a:lnTo>
                      <a:pt x="1671" y="2407"/>
                    </a:lnTo>
                    <a:lnTo>
                      <a:pt x="934" y="2358"/>
                    </a:lnTo>
                    <a:lnTo>
                      <a:pt x="754" y="2358"/>
                    </a:lnTo>
                    <a:lnTo>
                      <a:pt x="394" y="2489"/>
                    </a:lnTo>
                    <a:lnTo>
                      <a:pt x="246" y="2603"/>
                    </a:lnTo>
                    <a:lnTo>
                      <a:pt x="132" y="2751"/>
                    </a:lnTo>
                    <a:lnTo>
                      <a:pt x="1" y="3062"/>
                    </a:lnTo>
                    <a:lnTo>
                      <a:pt x="1" y="3406"/>
                    </a:lnTo>
                    <a:lnTo>
                      <a:pt x="132" y="3717"/>
                    </a:lnTo>
                    <a:lnTo>
                      <a:pt x="246" y="3864"/>
                    </a:lnTo>
                    <a:lnTo>
                      <a:pt x="1965" y="5583"/>
                    </a:lnTo>
                    <a:lnTo>
                      <a:pt x="2326" y="5927"/>
                    </a:lnTo>
                    <a:lnTo>
                      <a:pt x="3112" y="6582"/>
                    </a:lnTo>
                    <a:lnTo>
                      <a:pt x="3963" y="7139"/>
                    </a:lnTo>
                    <a:lnTo>
                      <a:pt x="4847" y="7613"/>
                    </a:lnTo>
                    <a:lnTo>
                      <a:pt x="5322" y="7826"/>
                    </a:lnTo>
                    <a:lnTo>
                      <a:pt x="9513" y="9562"/>
                    </a:lnTo>
                    <a:lnTo>
                      <a:pt x="10643" y="8432"/>
                    </a:lnTo>
                    <a:lnTo>
                      <a:pt x="8072" y="5076"/>
                    </a:lnTo>
                    <a:lnTo>
                      <a:pt x="7467" y="4323"/>
                    </a:lnTo>
                    <a:lnTo>
                      <a:pt x="6157" y="2816"/>
                    </a:lnTo>
                    <a:lnTo>
                      <a:pt x="5453" y="2096"/>
                    </a:lnTo>
                    <a:lnTo>
                      <a:pt x="4339" y="983"/>
                    </a:lnTo>
                    <a:lnTo>
                      <a:pt x="4078" y="753"/>
                    </a:lnTo>
                    <a:lnTo>
                      <a:pt x="3717" y="573"/>
                    </a:lnTo>
                    <a:lnTo>
                      <a:pt x="3537" y="541"/>
                    </a:lnTo>
                    <a:lnTo>
                      <a:pt x="3488" y="573"/>
                    </a:lnTo>
                    <a:lnTo>
                      <a:pt x="2408" y="82"/>
                    </a:lnTo>
                    <a:lnTo>
                      <a:pt x="2277" y="33"/>
                    </a:lnTo>
                    <a:lnTo>
                      <a:pt x="1998"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8" name="Google Shape;1717;p31">
                <a:extLst>
                  <a:ext uri="{FF2B5EF4-FFF2-40B4-BE49-F238E27FC236}">
                    <a16:creationId xmlns:a16="http://schemas.microsoft.com/office/drawing/2014/main" id="{A342DE96-8EAA-053E-44CE-5BF8DF067F73}"/>
                  </a:ext>
                </a:extLst>
              </p:cNvPr>
              <p:cNvSpPr/>
              <p:nvPr/>
            </p:nvSpPr>
            <p:spPr>
              <a:xfrm>
                <a:off x="-2798360" y="3691468"/>
                <a:ext cx="367942" cy="146420"/>
              </a:xfrm>
              <a:custGeom>
                <a:avLst/>
                <a:gdLst/>
                <a:ahLst/>
                <a:cxnLst/>
                <a:rect l="l" t="t" r="r" b="b"/>
                <a:pathLst>
                  <a:path w="12346" h="4913" extrusionOk="0">
                    <a:moveTo>
                      <a:pt x="2604" y="0"/>
                    </a:moveTo>
                    <a:lnTo>
                      <a:pt x="2260" y="17"/>
                    </a:lnTo>
                    <a:lnTo>
                      <a:pt x="1867" y="131"/>
                    </a:lnTo>
                    <a:lnTo>
                      <a:pt x="1736" y="246"/>
                    </a:lnTo>
                    <a:lnTo>
                      <a:pt x="1720" y="312"/>
                    </a:lnTo>
                    <a:lnTo>
                      <a:pt x="607" y="721"/>
                    </a:lnTo>
                    <a:lnTo>
                      <a:pt x="476" y="786"/>
                    </a:lnTo>
                    <a:lnTo>
                      <a:pt x="246" y="950"/>
                    </a:lnTo>
                    <a:lnTo>
                      <a:pt x="99" y="1179"/>
                    </a:lnTo>
                    <a:lnTo>
                      <a:pt x="17" y="1458"/>
                    </a:lnTo>
                    <a:lnTo>
                      <a:pt x="1" y="1589"/>
                    </a:lnTo>
                    <a:lnTo>
                      <a:pt x="17" y="1736"/>
                    </a:lnTo>
                    <a:lnTo>
                      <a:pt x="99" y="2014"/>
                    </a:lnTo>
                    <a:lnTo>
                      <a:pt x="246" y="2243"/>
                    </a:lnTo>
                    <a:lnTo>
                      <a:pt x="476" y="2407"/>
                    </a:lnTo>
                    <a:lnTo>
                      <a:pt x="607" y="2473"/>
                    </a:lnTo>
                    <a:lnTo>
                      <a:pt x="1720" y="2882"/>
                    </a:lnTo>
                    <a:lnTo>
                      <a:pt x="1163" y="3357"/>
                    </a:lnTo>
                    <a:lnTo>
                      <a:pt x="1032" y="3504"/>
                    </a:lnTo>
                    <a:lnTo>
                      <a:pt x="885" y="3848"/>
                    </a:lnTo>
                    <a:lnTo>
                      <a:pt x="868" y="4028"/>
                    </a:lnTo>
                    <a:lnTo>
                      <a:pt x="868" y="4208"/>
                    </a:lnTo>
                    <a:lnTo>
                      <a:pt x="1016" y="4536"/>
                    </a:lnTo>
                    <a:lnTo>
                      <a:pt x="1245" y="4765"/>
                    </a:lnTo>
                    <a:lnTo>
                      <a:pt x="1573" y="4912"/>
                    </a:lnTo>
                    <a:lnTo>
                      <a:pt x="4683" y="4912"/>
                    </a:lnTo>
                    <a:lnTo>
                      <a:pt x="5698" y="4814"/>
                    </a:lnTo>
                    <a:lnTo>
                      <a:pt x="6697" y="4617"/>
                    </a:lnTo>
                    <a:lnTo>
                      <a:pt x="7663" y="4323"/>
                    </a:lnTo>
                    <a:lnTo>
                      <a:pt x="8138" y="4126"/>
                    </a:lnTo>
                    <a:lnTo>
                      <a:pt x="12345" y="2391"/>
                    </a:lnTo>
                    <a:lnTo>
                      <a:pt x="12345" y="803"/>
                    </a:lnTo>
                    <a:lnTo>
                      <a:pt x="8138" y="246"/>
                    </a:lnTo>
                    <a:lnTo>
                      <a:pt x="7188" y="131"/>
                    </a:lnTo>
                    <a:lnTo>
                      <a:pt x="5191"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79" name="Google Shape;1718;p31">
                <a:extLst>
                  <a:ext uri="{FF2B5EF4-FFF2-40B4-BE49-F238E27FC236}">
                    <a16:creationId xmlns:a16="http://schemas.microsoft.com/office/drawing/2014/main" id="{1EDAB656-0FCA-B1DB-4A25-9046C18ADE65}"/>
                  </a:ext>
                </a:extLst>
              </p:cNvPr>
              <p:cNvSpPr/>
              <p:nvPr/>
            </p:nvSpPr>
            <p:spPr>
              <a:xfrm>
                <a:off x="-2682220" y="3762696"/>
                <a:ext cx="284972" cy="317188"/>
              </a:xfrm>
              <a:custGeom>
                <a:avLst/>
                <a:gdLst/>
                <a:ahLst/>
                <a:cxnLst/>
                <a:rect l="l" t="t" r="r" b="b"/>
                <a:pathLst>
                  <a:path w="9562" h="10643" extrusionOk="0">
                    <a:moveTo>
                      <a:pt x="8448" y="1"/>
                    </a:moveTo>
                    <a:lnTo>
                      <a:pt x="5076" y="2588"/>
                    </a:lnTo>
                    <a:lnTo>
                      <a:pt x="4323" y="3177"/>
                    </a:lnTo>
                    <a:lnTo>
                      <a:pt x="2833" y="4487"/>
                    </a:lnTo>
                    <a:lnTo>
                      <a:pt x="2096" y="5191"/>
                    </a:lnTo>
                    <a:lnTo>
                      <a:pt x="983" y="6304"/>
                    </a:lnTo>
                    <a:lnTo>
                      <a:pt x="754" y="6566"/>
                    </a:lnTo>
                    <a:lnTo>
                      <a:pt x="573" y="6926"/>
                    </a:lnTo>
                    <a:lnTo>
                      <a:pt x="557" y="7106"/>
                    </a:lnTo>
                    <a:lnTo>
                      <a:pt x="590" y="7156"/>
                    </a:lnTo>
                    <a:lnTo>
                      <a:pt x="99" y="8236"/>
                    </a:lnTo>
                    <a:lnTo>
                      <a:pt x="33" y="8367"/>
                    </a:lnTo>
                    <a:lnTo>
                      <a:pt x="0" y="8662"/>
                    </a:lnTo>
                    <a:lnTo>
                      <a:pt x="49" y="8924"/>
                    </a:lnTo>
                    <a:lnTo>
                      <a:pt x="180" y="9169"/>
                    </a:lnTo>
                    <a:lnTo>
                      <a:pt x="279" y="9284"/>
                    </a:lnTo>
                    <a:lnTo>
                      <a:pt x="393" y="9382"/>
                    </a:lnTo>
                    <a:lnTo>
                      <a:pt x="639" y="9513"/>
                    </a:lnTo>
                    <a:lnTo>
                      <a:pt x="917" y="9562"/>
                    </a:lnTo>
                    <a:lnTo>
                      <a:pt x="1196" y="9530"/>
                    </a:lnTo>
                    <a:lnTo>
                      <a:pt x="1327" y="9480"/>
                    </a:lnTo>
                    <a:lnTo>
                      <a:pt x="2407" y="8973"/>
                    </a:lnTo>
                    <a:lnTo>
                      <a:pt x="2358" y="9710"/>
                    </a:lnTo>
                    <a:lnTo>
                      <a:pt x="2358" y="9906"/>
                    </a:lnTo>
                    <a:lnTo>
                      <a:pt x="2489" y="10250"/>
                    </a:lnTo>
                    <a:lnTo>
                      <a:pt x="2620" y="10397"/>
                    </a:lnTo>
                    <a:lnTo>
                      <a:pt x="2751" y="10512"/>
                    </a:lnTo>
                    <a:lnTo>
                      <a:pt x="3062" y="10643"/>
                    </a:lnTo>
                    <a:lnTo>
                      <a:pt x="3406" y="10643"/>
                    </a:lnTo>
                    <a:lnTo>
                      <a:pt x="3733" y="10512"/>
                    </a:lnTo>
                    <a:lnTo>
                      <a:pt x="3864" y="10397"/>
                    </a:lnTo>
                    <a:lnTo>
                      <a:pt x="5583" y="8678"/>
                    </a:lnTo>
                    <a:lnTo>
                      <a:pt x="5944" y="8318"/>
                    </a:lnTo>
                    <a:lnTo>
                      <a:pt x="6582" y="7532"/>
                    </a:lnTo>
                    <a:lnTo>
                      <a:pt x="7139" y="6697"/>
                    </a:lnTo>
                    <a:lnTo>
                      <a:pt x="7614" y="5797"/>
                    </a:lnTo>
                    <a:lnTo>
                      <a:pt x="7826" y="5338"/>
                    </a:lnTo>
                    <a:lnTo>
                      <a:pt x="9562" y="1131"/>
                    </a:lnTo>
                    <a:lnTo>
                      <a:pt x="8448"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0" name="Google Shape;1719;p31">
                <a:extLst>
                  <a:ext uri="{FF2B5EF4-FFF2-40B4-BE49-F238E27FC236}">
                    <a16:creationId xmlns:a16="http://schemas.microsoft.com/office/drawing/2014/main" id="{AA219B59-0E38-D57C-82F6-16A8AB3E5632}"/>
                  </a:ext>
                </a:extLst>
              </p:cNvPr>
              <p:cNvSpPr/>
              <p:nvPr/>
            </p:nvSpPr>
            <p:spPr>
              <a:xfrm>
                <a:off x="-2421180" y="3796373"/>
                <a:ext cx="146897" cy="367435"/>
              </a:xfrm>
              <a:custGeom>
                <a:avLst/>
                <a:gdLst/>
                <a:ahLst/>
                <a:cxnLst/>
                <a:rect l="l" t="t" r="r" b="b"/>
                <a:pathLst>
                  <a:path w="4929" h="12329" extrusionOk="0">
                    <a:moveTo>
                      <a:pt x="803" y="1"/>
                    </a:moveTo>
                    <a:lnTo>
                      <a:pt x="246" y="4208"/>
                    </a:lnTo>
                    <a:lnTo>
                      <a:pt x="132" y="5158"/>
                    </a:lnTo>
                    <a:lnTo>
                      <a:pt x="17" y="7139"/>
                    </a:lnTo>
                    <a:lnTo>
                      <a:pt x="1" y="8154"/>
                    </a:lnTo>
                    <a:lnTo>
                      <a:pt x="1" y="9726"/>
                    </a:lnTo>
                    <a:lnTo>
                      <a:pt x="17" y="10086"/>
                    </a:lnTo>
                    <a:lnTo>
                      <a:pt x="148" y="10462"/>
                    </a:lnTo>
                    <a:lnTo>
                      <a:pt x="246" y="10593"/>
                    </a:lnTo>
                    <a:lnTo>
                      <a:pt x="312" y="10610"/>
                    </a:lnTo>
                    <a:lnTo>
                      <a:pt x="721" y="11723"/>
                    </a:lnTo>
                    <a:lnTo>
                      <a:pt x="786" y="11854"/>
                    </a:lnTo>
                    <a:lnTo>
                      <a:pt x="967" y="12083"/>
                    </a:lnTo>
                    <a:lnTo>
                      <a:pt x="1196" y="12231"/>
                    </a:lnTo>
                    <a:lnTo>
                      <a:pt x="1458" y="12329"/>
                    </a:lnTo>
                    <a:lnTo>
                      <a:pt x="1752" y="12329"/>
                    </a:lnTo>
                    <a:lnTo>
                      <a:pt x="2014" y="12231"/>
                    </a:lnTo>
                    <a:lnTo>
                      <a:pt x="2244" y="12083"/>
                    </a:lnTo>
                    <a:lnTo>
                      <a:pt x="2407" y="11854"/>
                    </a:lnTo>
                    <a:lnTo>
                      <a:pt x="2473" y="11723"/>
                    </a:lnTo>
                    <a:lnTo>
                      <a:pt x="2898" y="10610"/>
                    </a:lnTo>
                    <a:lnTo>
                      <a:pt x="3373" y="11166"/>
                    </a:lnTo>
                    <a:lnTo>
                      <a:pt x="3504" y="11297"/>
                    </a:lnTo>
                    <a:lnTo>
                      <a:pt x="3848" y="11461"/>
                    </a:lnTo>
                    <a:lnTo>
                      <a:pt x="4225" y="11461"/>
                    </a:lnTo>
                    <a:lnTo>
                      <a:pt x="4536" y="11314"/>
                    </a:lnTo>
                    <a:lnTo>
                      <a:pt x="4781" y="11085"/>
                    </a:lnTo>
                    <a:lnTo>
                      <a:pt x="4912" y="10757"/>
                    </a:lnTo>
                    <a:lnTo>
                      <a:pt x="4929" y="10577"/>
                    </a:lnTo>
                    <a:lnTo>
                      <a:pt x="4929" y="8154"/>
                    </a:lnTo>
                    <a:lnTo>
                      <a:pt x="4912" y="7646"/>
                    </a:lnTo>
                    <a:lnTo>
                      <a:pt x="4814" y="6631"/>
                    </a:lnTo>
                    <a:lnTo>
                      <a:pt x="4618" y="5649"/>
                    </a:lnTo>
                    <a:lnTo>
                      <a:pt x="4323" y="4667"/>
                    </a:lnTo>
                    <a:lnTo>
                      <a:pt x="4143" y="4208"/>
                    </a:lnTo>
                    <a:lnTo>
                      <a:pt x="2391"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1" name="Google Shape;1720;p31">
                <a:extLst>
                  <a:ext uri="{FF2B5EF4-FFF2-40B4-BE49-F238E27FC236}">
                    <a16:creationId xmlns:a16="http://schemas.microsoft.com/office/drawing/2014/main" id="{4D710B79-6083-35E8-D83C-4EA2733B9EB4}"/>
                  </a:ext>
                </a:extLst>
              </p:cNvPr>
              <p:cNvSpPr/>
              <p:nvPr/>
            </p:nvSpPr>
            <p:spPr>
              <a:xfrm>
                <a:off x="-2349952" y="3762696"/>
                <a:ext cx="317695" cy="285001"/>
              </a:xfrm>
              <a:custGeom>
                <a:avLst/>
                <a:gdLst/>
                <a:ahLst/>
                <a:cxnLst/>
                <a:rect l="l" t="t" r="r" b="b"/>
                <a:pathLst>
                  <a:path w="10660" h="9563" extrusionOk="0">
                    <a:moveTo>
                      <a:pt x="1131" y="1"/>
                    </a:moveTo>
                    <a:lnTo>
                      <a:pt x="1" y="1131"/>
                    </a:lnTo>
                    <a:lnTo>
                      <a:pt x="2588" y="4487"/>
                    </a:lnTo>
                    <a:lnTo>
                      <a:pt x="3177" y="5240"/>
                    </a:lnTo>
                    <a:lnTo>
                      <a:pt x="4487" y="6730"/>
                    </a:lnTo>
                    <a:lnTo>
                      <a:pt x="5207" y="7467"/>
                    </a:lnTo>
                    <a:lnTo>
                      <a:pt x="6321" y="8580"/>
                    </a:lnTo>
                    <a:lnTo>
                      <a:pt x="6583" y="8809"/>
                    </a:lnTo>
                    <a:lnTo>
                      <a:pt x="6943" y="8989"/>
                    </a:lnTo>
                    <a:lnTo>
                      <a:pt x="7107" y="9006"/>
                    </a:lnTo>
                    <a:lnTo>
                      <a:pt x="7156" y="8973"/>
                    </a:lnTo>
                    <a:lnTo>
                      <a:pt x="8253" y="9480"/>
                    </a:lnTo>
                    <a:lnTo>
                      <a:pt x="8384" y="9530"/>
                    </a:lnTo>
                    <a:lnTo>
                      <a:pt x="8662" y="9562"/>
                    </a:lnTo>
                    <a:lnTo>
                      <a:pt x="8940" y="9513"/>
                    </a:lnTo>
                    <a:lnTo>
                      <a:pt x="9186" y="9382"/>
                    </a:lnTo>
                    <a:lnTo>
                      <a:pt x="9284" y="9284"/>
                    </a:lnTo>
                    <a:lnTo>
                      <a:pt x="9382" y="9169"/>
                    </a:lnTo>
                    <a:lnTo>
                      <a:pt x="9513" y="8924"/>
                    </a:lnTo>
                    <a:lnTo>
                      <a:pt x="9562" y="8662"/>
                    </a:lnTo>
                    <a:lnTo>
                      <a:pt x="9530" y="8383"/>
                    </a:lnTo>
                    <a:lnTo>
                      <a:pt x="9481" y="8236"/>
                    </a:lnTo>
                    <a:lnTo>
                      <a:pt x="8989" y="7156"/>
                    </a:lnTo>
                    <a:lnTo>
                      <a:pt x="9710" y="7205"/>
                    </a:lnTo>
                    <a:lnTo>
                      <a:pt x="9906" y="7205"/>
                    </a:lnTo>
                    <a:lnTo>
                      <a:pt x="10266" y="7074"/>
                    </a:lnTo>
                    <a:lnTo>
                      <a:pt x="10397" y="6959"/>
                    </a:lnTo>
                    <a:lnTo>
                      <a:pt x="10528" y="6812"/>
                    </a:lnTo>
                    <a:lnTo>
                      <a:pt x="10659" y="6501"/>
                    </a:lnTo>
                    <a:lnTo>
                      <a:pt x="10659" y="6157"/>
                    </a:lnTo>
                    <a:lnTo>
                      <a:pt x="10528" y="5829"/>
                    </a:lnTo>
                    <a:lnTo>
                      <a:pt x="10397" y="5698"/>
                    </a:lnTo>
                    <a:lnTo>
                      <a:pt x="8678" y="3979"/>
                    </a:lnTo>
                    <a:lnTo>
                      <a:pt x="8318" y="3636"/>
                    </a:lnTo>
                    <a:lnTo>
                      <a:pt x="7532" y="2981"/>
                    </a:lnTo>
                    <a:lnTo>
                      <a:pt x="6697" y="2424"/>
                    </a:lnTo>
                    <a:lnTo>
                      <a:pt x="5797" y="1949"/>
                    </a:lnTo>
                    <a:lnTo>
                      <a:pt x="5338" y="1736"/>
                    </a:lnTo>
                    <a:lnTo>
                      <a:pt x="1131"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2" name="Google Shape;1721;p31">
                <a:extLst>
                  <a:ext uri="{FF2B5EF4-FFF2-40B4-BE49-F238E27FC236}">
                    <a16:creationId xmlns:a16="http://schemas.microsoft.com/office/drawing/2014/main" id="{6A2DDA23-A48C-9183-46B3-35A9EA95431A}"/>
                  </a:ext>
                </a:extLst>
              </p:cNvPr>
              <p:cNvSpPr/>
              <p:nvPr/>
            </p:nvSpPr>
            <p:spPr>
              <a:xfrm>
                <a:off x="-2316275" y="3640238"/>
                <a:ext cx="367435" cy="146420"/>
              </a:xfrm>
              <a:custGeom>
                <a:avLst/>
                <a:gdLst/>
                <a:ahLst/>
                <a:cxnLst/>
                <a:rect l="l" t="t" r="r" b="b"/>
                <a:pathLst>
                  <a:path w="12329" h="4913" extrusionOk="0">
                    <a:moveTo>
                      <a:pt x="7646" y="0"/>
                    </a:moveTo>
                    <a:lnTo>
                      <a:pt x="6648" y="99"/>
                    </a:lnTo>
                    <a:lnTo>
                      <a:pt x="5649" y="295"/>
                    </a:lnTo>
                    <a:lnTo>
                      <a:pt x="4683" y="590"/>
                    </a:lnTo>
                    <a:lnTo>
                      <a:pt x="4208" y="786"/>
                    </a:lnTo>
                    <a:lnTo>
                      <a:pt x="1" y="2522"/>
                    </a:lnTo>
                    <a:lnTo>
                      <a:pt x="1" y="4110"/>
                    </a:lnTo>
                    <a:lnTo>
                      <a:pt x="4208" y="4666"/>
                    </a:lnTo>
                    <a:lnTo>
                      <a:pt x="5158" y="4781"/>
                    </a:lnTo>
                    <a:lnTo>
                      <a:pt x="7139" y="4912"/>
                    </a:lnTo>
                    <a:lnTo>
                      <a:pt x="9726" y="4912"/>
                    </a:lnTo>
                    <a:lnTo>
                      <a:pt x="10086" y="4896"/>
                    </a:lnTo>
                    <a:lnTo>
                      <a:pt x="10463" y="4781"/>
                    </a:lnTo>
                    <a:lnTo>
                      <a:pt x="10594" y="4666"/>
                    </a:lnTo>
                    <a:lnTo>
                      <a:pt x="10610" y="4601"/>
                    </a:lnTo>
                    <a:lnTo>
                      <a:pt x="11723" y="4192"/>
                    </a:lnTo>
                    <a:lnTo>
                      <a:pt x="11854" y="4126"/>
                    </a:lnTo>
                    <a:lnTo>
                      <a:pt x="12083" y="3962"/>
                    </a:lnTo>
                    <a:lnTo>
                      <a:pt x="12247" y="3733"/>
                    </a:lnTo>
                    <a:lnTo>
                      <a:pt x="12329" y="3455"/>
                    </a:lnTo>
                    <a:lnTo>
                      <a:pt x="12329" y="3308"/>
                    </a:lnTo>
                    <a:lnTo>
                      <a:pt x="12329" y="3177"/>
                    </a:lnTo>
                    <a:lnTo>
                      <a:pt x="12247" y="2898"/>
                    </a:lnTo>
                    <a:lnTo>
                      <a:pt x="12083" y="2669"/>
                    </a:lnTo>
                    <a:lnTo>
                      <a:pt x="11854" y="2505"/>
                    </a:lnTo>
                    <a:lnTo>
                      <a:pt x="11723" y="2440"/>
                    </a:lnTo>
                    <a:lnTo>
                      <a:pt x="10610" y="2031"/>
                    </a:lnTo>
                    <a:lnTo>
                      <a:pt x="11167" y="1539"/>
                    </a:lnTo>
                    <a:lnTo>
                      <a:pt x="11298" y="1408"/>
                    </a:lnTo>
                    <a:lnTo>
                      <a:pt x="11461" y="1065"/>
                    </a:lnTo>
                    <a:lnTo>
                      <a:pt x="11478" y="884"/>
                    </a:lnTo>
                    <a:lnTo>
                      <a:pt x="11461" y="704"/>
                    </a:lnTo>
                    <a:lnTo>
                      <a:pt x="11330" y="377"/>
                    </a:lnTo>
                    <a:lnTo>
                      <a:pt x="11085" y="131"/>
                    </a:lnTo>
                    <a:lnTo>
                      <a:pt x="10774" y="0"/>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3" name="Google Shape;1722;p31">
                <a:extLst>
                  <a:ext uri="{FF2B5EF4-FFF2-40B4-BE49-F238E27FC236}">
                    <a16:creationId xmlns:a16="http://schemas.microsoft.com/office/drawing/2014/main" id="{E351494C-49F3-C95F-1F9F-5C6DA88CE200}"/>
                  </a:ext>
                </a:extLst>
              </p:cNvPr>
              <p:cNvSpPr/>
              <p:nvPr/>
            </p:nvSpPr>
            <p:spPr>
              <a:xfrm>
                <a:off x="-2349952" y="3398212"/>
                <a:ext cx="285001" cy="317188"/>
              </a:xfrm>
              <a:custGeom>
                <a:avLst/>
                <a:gdLst/>
                <a:ahLst/>
                <a:cxnLst/>
                <a:rect l="l" t="t" r="r" b="b"/>
                <a:pathLst>
                  <a:path w="9563" h="10643" extrusionOk="0">
                    <a:moveTo>
                      <a:pt x="6157" y="1"/>
                    </a:moveTo>
                    <a:lnTo>
                      <a:pt x="5846" y="132"/>
                    </a:lnTo>
                    <a:lnTo>
                      <a:pt x="5698" y="246"/>
                    </a:lnTo>
                    <a:lnTo>
                      <a:pt x="3979" y="1965"/>
                    </a:lnTo>
                    <a:lnTo>
                      <a:pt x="3636" y="2326"/>
                    </a:lnTo>
                    <a:lnTo>
                      <a:pt x="2997" y="3111"/>
                    </a:lnTo>
                    <a:lnTo>
                      <a:pt x="2424" y="3946"/>
                    </a:lnTo>
                    <a:lnTo>
                      <a:pt x="1949" y="4847"/>
                    </a:lnTo>
                    <a:lnTo>
                      <a:pt x="1753" y="5305"/>
                    </a:lnTo>
                    <a:lnTo>
                      <a:pt x="1" y="9513"/>
                    </a:lnTo>
                    <a:lnTo>
                      <a:pt x="1131" y="10643"/>
                    </a:lnTo>
                    <a:lnTo>
                      <a:pt x="4503" y="8056"/>
                    </a:lnTo>
                    <a:lnTo>
                      <a:pt x="5256" y="7466"/>
                    </a:lnTo>
                    <a:lnTo>
                      <a:pt x="6746" y="6157"/>
                    </a:lnTo>
                    <a:lnTo>
                      <a:pt x="7467" y="5453"/>
                    </a:lnTo>
                    <a:lnTo>
                      <a:pt x="8580" y="4339"/>
                    </a:lnTo>
                    <a:lnTo>
                      <a:pt x="8809" y="4061"/>
                    </a:lnTo>
                    <a:lnTo>
                      <a:pt x="9006" y="3717"/>
                    </a:lnTo>
                    <a:lnTo>
                      <a:pt x="9022" y="3537"/>
                    </a:lnTo>
                    <a:lnTo>
                      <a:pt x="8989" y="3488"/>
                    </a:lnTo>
                    <a:lnTo>
                      <a:pt x="9481" y="2407"/>
                    </a:lnTo>
                    <a:lnTo>
                      <a:pt x="9530" y="2260"/>
                    </a:lnTo>
                    <a:lnTo>
                      <a:pt x="9562" y="1982"/>
                    </a:lnTo>
                    <a:lnTo>
                      <a:pt x="9513" y="1720"/>
                    </a:lnTo>
                    <a:lnTo>
                      <a:pt x="9382" y="1458"/>
                    </a:lnTo>
                    <a:lnTo>
                      <a:pt x="9284" y="1360"/>
                    </a:lnTo>
                    <a:lnTo>
                      <a:pt x="9186" y="1261"/>
                    </a:lnTo>
                    <a:lnTo>
                      <a:pt x="8940" y="1130"/>
                    </a:lnTo>
                    <a:lnTo>
                      <a:pt x="8662" y="1081"/>
                    </a:lnTo>
                    <a:lnTo>
                      <a:pt x="8384" y="1114"/>
                    </a:lnTo>
                    <a:lnTo>
                      <a:pt x="8253" y="1163"/>
                    </a:lnTo>
                    <a:lnTo>
                      <a:pt x="7156" y="1654"/>
                    </a:lnTo>
                    <a:lnTo>
                      <a:pt x="7221" y="934"/>
                    </a:lnTo>
                    <a:lnTo>
                      <a:pt x="7221" y="737"/>
                    </a:lnTo>
                    <a:lnTo>
                      <a:pt x="7090" y="394"/>
                    </a:lnTo>
                    <a:lnTo>
                      <a:pt x="6959" y="246"/>
                    </a:lnTo>
                    <a:lnTo>
                      <a:pt x="6828" y="132"/>
                    </a:lnTo>
                    <a:lnTo>
                      <a:pt x="6501" y="1"/>
                    </a:lnTo>
                    <a:close/>
                  </a:path>
                </a:pathLst>
              </a:custGeom>
              <a:solidFill>
                <a:srgbClr val="F9B53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4" name="Google Shape;1723;p31">
              <a:extLst>
                <a:ext uri="{FF2B5EF4-FFF2-40B4-BE49-F238E27FC236}">
                  <a16:creationId xmlns:a16="http://schemas.microsoft.com/office/drawing/2014/main" id="{EB0FE6BE-266C-676A-F0BE-60E78EC99CBB}"/>
                </a:ext>
              </a:extLst>
            </p:cNvPr>
            <p:cNvSpPr/>
            <p:nvPr/>
          </p:nvSpPr>
          <p:spPr>
            <a:xfrm>
              <a:off x="-2440701" y="3671948"/>
              <a:ext cx="134230" cy="134201"/>
            </a:xfrm>
            <a:custGeom>
              <a:avLst/>
              <a:gdLst/>
              <a:ahLst/>
              <a:cxnLst/>
              <a:rect l="l" t="t" r="r" b="b"/>
              <a:pathLst>
                <a:path w="4504" h="4503" extrusionOk="0">
                  <a:moveTo>
                    <a:pt x="2260" y="1"/>
                  </a:moveTo>
                  <a:lnTo>
                    <a:pt x="2031" y="17"/>
                  </a:lnTo>
                  <a:lnTo>
                    <a:pt x="1589" y="99"/>
                  </a:lnTo>
                  <a:lnTo>
                    <a:pt x="1179" y="279"/>
                  </a:lnTo>
                  <a:lnTo>
                    <a:pt x="819" y="508"/>
                  </a:lnTo>
                  <a:lnTo>
                    <a:pt x="525" y="819"/>
                  </a:lnTo>
                  <a:lnTo>
                    <a:pt x="279" y="1179"/>
                  </a:lnTo>
                  <a:lnTo>
                    <a:pt x="99" y="1589"/>
                  </a:lnTo>
                  <a:lnTo>
                    <a:pt x="17" y="2014"/>
                  </a:lnTo>
                  <a:lnTo>
                    <a:pt x="1" y="2244"/>
                  </a:lnTo>
                  <a:lnTo>
                    <a:pt x="17" y="2489"/>
                  </a:lnTo>
                  <a:lnTo>
                    <a:pt x="99" y="2915"/>
                  </a:lnTo>
                  <a:lnTo>
                    <a:pt x="279" y="3324"/>
                  </a:lnTo>
                  <a:lnTo>
                    <a:pt x="525" y="3684"/>
                  </a:lnTo>
                  <a:lnTo>
                    <a:pt x="819" y="3995"/>
                  </a:lnTo>
                  <a:lnTo>
                    <a:pt x="1179" y="4225"/>
                  </a:lnTo>
                  <a:lnTo>
                    <a:pt x="1589" y="4405"/>
                  </a:lnTo>
                  <a:lnTo>
                    <a:pt x="2031" y="4487"/>
                  </a:lnTo>
                  <a:lnTo>
                    <a:pt x="2260" y="4503"/>
                  </a:lnTo>
                  <a:lnTo>
                    <a:pt x="2489" y="4487"/>
                  </a:lnTo>
                  <a:lnTo>
                    <a:pt x="2931" y="4405"/>
                  </a:lnTo>
                  <a:lnTo>
                    <a:pt x="3324" y="4225"/>
                  </a:lnTo>
                  <a:lnTo>
                    <a:pt x="3684" y="3995"/>
                  </a:lnTo>
                  <a:lnTo>
                    <a:pt x="3996" y="3684"/>
                  </a:lnTo>
                  <a:lnTo>
                    <a:pt x="4241" y="3324"/>
                  </a:lnTo>
                  <a:lnTo>
                    <a:pt x="4405" y="2915"/>
                  </a:lnTo>
                  <a:lnTo>
                    <a:pt x="4503" y="2489"/>
                  </a:lnTo>
                  <a:lnTo>
                    <a:pt x="4503" y="2244"/>
                  </a:lnTo>
                  <a:lnTo>
                    <a:pt x="4503" y="2014"/>
                  </a:lnTo>
                  <a:lnTo>
                    <a:pt x="4405" y="1589"/>
                  </a:lnTo>
                  <a:lnTo>
                    <a:pt x="4241" y="1179"/>
                  </a:lnTo>
                  <a:lnTo>
                    <a:pt x="3996" y="819"/>
                  </a:lnTo>
                  <a:lnTo>
                    <a:pt x="3684" y="508"/>
                  </a:lnTo>
                  <a:lnTo>
                    <a:pt x="3324" y="279"/>
                  </a:lnTo>
                  <a:lnTo>
                    <a:pt x="2931" y="99"/>
                  </a:lnTo>
                  <a:lnTo>
                    <a:pt x="2489" y="17"/>
                  </a:lnTo>
                  <a:lnTo>
                    <a:pt x="2260" y="1"/>
                  </a:lnTo>
                  <a:close/>
                </a:path>
              </a:pathLst>
            </a:custGeom>
            <a:solidFill>
              <a:srgbClr val="FAEC8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55" name="Google Shape;1724;p31">
              <a:extLst>
                <a:ext uri="{FF2B5EF4-FFF2-40B4-BE49-F238E27FC236}">
                  <a16:creationId xmlns:a16="http://schemas.microsoft.com/office/drawing/2014/main" id="{B789244B-6888-7CDE-C3BA-EDB13C4AA433}"/>
                </a:ext>
              </a:extLst>
            </p:cNvPr>
            <p:cNvGrpSpPr/>
            <p:nvPr/>
          </p:nvGrpSpPr>
          <p:grpSpPr>
            <a:xfrm>
              <a:off x="-2466062" y="3646586"/>
              <a:ext cx="185430" cy="184954"/>
              <a:chOff x="-2466062" y="3646586"/>
              <a:chExt cx="185430" cy="184954"/>
            </a:xfrm>
          </p:grpSpPr>
          <p:sp>
            <p:nvSpPr>
              <p:cNvPr id="56" name="Google Shape;1725;p31">
                <a:extLst>
                  <a:ext uri="{FF2B5EF4-FFF2-40B4-BE49-F238E27FC236}">
                    <a16:creationId xmlns:a16="http://schemas.microsoft.com/office/drawing/2014/main" id="{CC006A50-31B0-8E12-F890-748DF91C5F0C}"/>
                  </a:ext>
                </a:extLst>
              </p:cNvPr>
              <p:cNvSpPr/>
              <p:nvPr/>
            </p:nvSpPr>
            <p:spPr>
              <a:xfrm>
                <a:off x="-2399215" y="3646586"/>
                <a:ext cx="51260" cy="51260"/>
              </a:xfrm>
              <a:custGeom>
                <a:avLst/>
                <a:gdLst/>
                <a:ahLst/>
                <a:cxnLst/>
                <a:rect l="l" t="t" r="r" b="b"/>
                <a:pathLst>
                  <a:path w="1720" h="1720" extrusionOk="0">
                    <a:moveTo>
                      <a:pt x="688" y="0"/>
                    </a:moveTo>
                    <a:lnTo>
                      <a:pt x="377" y="131"/>
                    </a:lnTo>
                    <a:lnTo>
                      <a:pt x="148" y="377"/>
                    </a:lnTo>
                    <a:lnTo>
                      <a:pt x="17" y="671"/>
                    </a:lnTo>
                    <a:lnTo>
                      <a:pt x="0" y="852"/>
                    </a:lnTo>
                    <a:lnTo>
                      <a:pt x="17" y="1032"/>
                    </a:lnTo>
                    <a:lnTo>
                      <a:pt x="148" y="1343"/>
                    </a:lnTo>
                    <a:lnTo>
                      <a:pt x="377" y="1572"/>
                    </a:lnTo>
                    <a:lnTo>
                      <a:pt x="688" y="1703"/>
                    </a:lnTo>
                    <a:lnTo>
                      <a:pt x="868" y="1719"/>
                    </a:lnTo>
                    <a:lnTo>
                      <a:pt x="1032" y="1703"/>
                    </a:lnTo>
                    <a:lnTo>
                      <a:pt x="1343" y="1572"/>
                    </a:lnTo>
                    <a:lnTo>
                      <a:pt x="1588" y="1343"/>
                    </a:lnTo>
                    <a:lnTo>
                      <a:pt x="1719" y="1032"/>
                    </a:lnTo>
                    <a:lnTo>
                      <a:pt x="1719" y="852"/>
                    </a:lnTo>
                    <a:lnTo>
                      <a:pt x="1719" y="671"/>
                    </a:lnTo>
                    <a:lnTo>
                      <a:pt x="1588" y="377"/>
                    </a:lnTo>
                    <a:lnTo>
                      <a:pt x="1343" y="131"/>
                    </a:lnTo>
                    <a:lnTo>
                      <a:pt x="1032"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726;p31">
                <a:extLst>
                  <a:ext uri="{FF2B5EF4-FFF2-40B4-BE49-F238E27FC236}">
                    <a16:creationId xmlns:a16="http://schemas.microsoft.com/office/drawing/2014/main" id="{40B5F5AC-B8C9-E19D-B254-4CDC11EB914F}"/>
                  </a:ext>
                </a:extLst>
              </p:cNvPr>
              <p:cNvSpPr/>
              <p:nvPr/>
            </p:nvSpPr>
            <p:spPr>
              <a:xfrm>
                <a:off x="-2446542" y="3666106"/>
                <a:ext cx="51260" cy="51260"/>
              </a:xfrm>
              <a:custGeom>
                <a:avLst/>
                <a:gdLst/>
                <a:ahLst/>
                <a:cxnLst/>
                <a:rect l="l" t="t" r="r" b="b"/>
                <a:pathLst>
                  <a:path w="1720" h="1720" extrusionOk="0">
                    <a:moveTo>
                      <a:pt x="868" y="0"/>
                    </a:moveTo>
                    <a:lnTo>
                      <a:pt x="688" y="16"/>
                    </a:lnTo>
                    <a:lnTo>
                      <a:pt x="377" y="147"/>
                    </a:lnTo>
                    <a:lnTo>
                      <a:pt x="148" y="377"/>
                    </a:lnTo>
                    <a:lnTo>
                      <a:pt x="17" y="688"/>
                    </a:lnTo>
                    <a:lnTo>
                      <a:pt x="0" y="851"/>
                    </a:lnTo>
                    <a:lnTo>
                      <a:pt x="17" y="1032"/>
                    </a:lnTo>
                    <a:lnTo>
                      <a:pt x="148" y="1343"/>
                    </a:lnTo>
                    <a:lnTo>
                      <a:pt x="377" y="1572"/>
                    </a:lnTo>
                    <a:lnTo>
                      <a:pt x="688" y="1703"/>
                    </a:lnTo>
                    <a:lnTo>
                      <a:pt x="868" y="1719"/>
                    </a:lnTo>
                    <a:lnTo>
                      <a:pt x="1032" y="1703"/>
                    </a:lnTo>
                    <a:lnTo>
                      <a:pt x="1343" y="1572"/>
                    </a:lnTo>
                    <a:lnTo>
                      <a:pt x="1572" y="1343"/>
                    </a:lnTo>
                    <a:lnTo>
                      <a:pt x="1703" y="1032"/>
                    </a:lnTo>
                    <a:lnTo>
                      <a:pt x="1719" y="851"/>
                    </a:lnTo>
                    <a:lnTo>
                      <a:pt x="1703" y="688"/>
                    </a:lnTo>
                    <a:lnTo>
                      <a:pt x="1572" y="377"/>
                    </a:lnTo>
                    <a:lnTo>
                      <a:pt x="1343" y="147"/>
                    </a:lnTo>
                    <a:lnTo>
                      <a:pt x="1032" y="16"/>
                    </a:lnTo>
                    <a:lnTo>
                      <a:pt x="868"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1727;p31">
                <a:extLst>
                  <a:ext uri="{FF2B5EF4-FFF2-40B4-BE49-F238E27FC236}">
                    <a16:creationId xmlns:a16="http://schemas.microsoft.com/office/drawing/2014/main" id="{A113A496-7DEB-71C3-84D1-7F7986FDCB54}"/>
                  </a:ext>
                </a:extLst>
              </p:cNvPr>
              <p:cNvSpPr/>
              <p:nvPr/>
            </p:nvSpPr>
            <p:spPr>
              <a:xfrm>
                <a:off x="-2466062" y="3713433"/>
                <a:ext cx="51260" cy="51260"/>
              </a:xfrm>
              <a:custGeom>
                <a:avLst/>
                <a:gdLst/>
                <a:ahLst/>
                <a:cxnLst/>
                <a:rect l="l" t="t" r="r" b="b"/>
                <a:pathLst>
                  <a:path w="1720" h="1720" extrusionOk="0">
                    <a:moveTo>
                      <a:pt x="852" y="0"/>
                    </a:moveTo>
                    <a:lnTo>
                      <a:pt x="688" y="17"/>
                    </a:lnTo>
                    <a:lnTo>
                      <a:pt x="377" y="148"/>
                    </a:lnTo>
                    <a:lnTo>
                      <a:pt x="148" y="377"/>
                    </a:lnTo>
                    <a:lnTo>
                      <a:pt x="17" y="688"/>
                    </a:lnTo>
                    <a:lnTo>
                      <a:pt x="0" y="852"/>
                    </a:lnTo>
                    <a:lnTo>
                      <a:pt x="17" y="1032"/>
                    </a:lnTo>
                    <a:lnTo>
                      <a:pt x="148" y="1343"/>
                    </a:lnTo>
                    <a:lnTo>
                      <a:pt x="377" y="1572"/>
                    </a:lnTo>
                    <a:lnTo>
                      <a:pt x="688" y="1703"/>
                    </a:lnTo>
                    <a:lnTo>
                      <a:pt x="852" y="1719"/>
                    </a:lnTo>
                    <a:lnTo>
                      <a:pt x="1032" y="1703"/>
                    </a:lnTo>
                    <a:lnTo>
                      <a:pt x="1343" y="1572"/>
                    </a:lnTo>
                    <a:lnTo>
                      <a:pt x="1572" y="1343"/>
                    </a:lnTo>
                    <a:lnTo>
                      <a:pt x="1703" y="1032"/>
                    </a:lnTo>
                    <a:lnTo>
                      <a:pt x="1719" y="852"/>
                    </a:lnTo>
                    <a:lnTo>
                      <a:pt x="1703" y="688"/>
                    </a:lnTo>
                    <a:lnTo>
                      <a:pt x="1572" y="377"/>
                    </a:lnTo>
                    <a:lnTo>
                      <a:pt x="1343" y="148"/>
                    </a:lnTo>
                    <a:lnTo>
                      <a:pt x="1032" y="17"/>
                    </a:lnTo>
                    <a:lnTo>
                      <a:pt x="852"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1728;p31">
                <a:extLst>
                  <a:ext uri="{FF2B5EF4-FFF2-40B4-BE49-F238E27FC236}">
                    <a16:creationId xmlns:a16="http://schemas.microsoft.com/office/drawing/2014/main" id="{5B1972E3-FA60-BA6C-C650-F5D89A0EE978}"/>
                  </a:ext>
                </a:extLst>
              </p:cNvPr>
              <p:cNvSpPr/>
              <p:nvPr/>
            </p:nvSpPr>
            <p:spPr>
              <a:xfrm>
                <a:off x="-2446542" y="3760759"/>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32"/>
                    </a:lnTo>
                    <a:lnTo>
                      <a:pt x="148" y="1343"/>
                    </a:lnTo>
                    <a:lnTo>
                      <a:pt x="377" y="1572"/>
                    </a:lnTo>
                    <a:lnTo>
                      <a:pt x="688" y="1703"/>
                    </a:lnTo>
                    <a:lnTo>
                      <a:pt x="868" y="1719"/>
                    </a:lnTo>
                    <a:lnTo>
                      <a:pt x="1032" y="1703"/>
                    </a:lnTo>
                    <a:lnTo>
                      <a:pt x="1343" y="1572"/>
                    </a:lnTo>
                    <a:lnTo>
                      <a:pt x="1572" y="1343"/>
                    </a:lnTo>
                    <a:lnTo>
                      <a:pt x="1703" y="1032"/>
                    </a:lnTo>
                    <a:lnTo>
                      <a:pt x="1719" y="868"/>
                    </a:lnTo>
                    <a:lnTo>
                      <a:pt x="1703" y="688"/>
                    </a:lnTo>
                    <a:lnTo>
                      <a:pt x="1572" y="377"/>
                    </a:lnTo>
                    <a:lnTo>
                      <a:pt x="1343" y="148"/>
                    </a:lnTo>
                    <a:lnTo>
                      <a:pt x="1032" y="17"/>
                    </a:lnTo>
                    <a:lnTo>
                      <a:pt x="868"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1729;p31">
                <a:extLst>
                  <a:ext uri="{FF2B5EF4-FFF2-40B4-BE49-F238E27FC236}">
                    <a16:creationId xmlns:a16="http://schemas.microsoft.com/office/drawing/2014/main" id="{963E6CA9-F53D-B965-9672-F47335A4FCD0}"/>
                  </a:ext>
                </a:extLst>
              </p:cNvPr>
              <p:cNvSpPr/>
              <p:nvPr/>
            </p:nvSpPr>
            <p:spPr>
              <a:xfrm>
                <a:off x="-2399215" y="3780280"/>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48"/>
                    </a:lnTo>
                    <a:lnTo>
                      <a:pt x="148" y="1343"/>
                    </a:lnTo>
                    <a:lnTo>
                      <a:pt x="377" y="1588"/>
                    </a:lnTo>
                    <a:lnTo>
                      <a:pt x="688" y="1719"/>
                    </a:lnTo>
                    <a:lnTo>
                      <a:pt x="1032" y="1719"/>
                    </a:lnTo>
                    <a:lnTo>
                      <a:pt x="1343" y="1588"/>
                    </a:lnTo>
                    <a:lnTo>
                      <a:pt x="1588" y="1343"/>
                    </a:lnTo>
                    <a:lnTo>
                      <a:pt x="1719" y="1048"/>
                    </a:lnTo>
                    <a:lnTo>
                      <a:pt x="1719" y="868"/>
                    </a:lnTo>
                    <a:lnTo>
                      <a:pt x="1719" y="688"/>
                    </a:lnTo>
                    <a:lnTo>
                      <a:pt x="1588" y="377"/>
                    </a:lnTo>
                    <a:lnTo>
                      <a:pt x="1343" y="148"/>
                    </a:lnTo>
                    <a:lnTo>
                      <a:pt x="1032" y="17"/>
                    </a:lnTo>
                    <a:lnTo>
                      <a:pt x="868"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1730;p31">
                <a:extLst>
                  <a:ext uri="{FF2B5EF4-FFF2-40B4-BE49-F238E27FC236}">
                    <a16:creationId xmlns:a16="http://schemas.microsoft.com/office/drawing/2014/main" id="{CBD9091B-CDB7-1788-34E7-F01885AA4392}"/>
                  </a:ext>
                </a:extLst>
              </p:cNvPr>
              <p:cNvSpPr/>
              <p:nvPr/>
            </p:nvSpPr>
            <p:spPr>
              <a:xfrm>
                <a:off x="-2351889" y="3760759"/>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32"/>
                    </a:lnTo>
                    <a:lnTo>
                      <a:pt x="148" y="1343"/>
                    </a:lnTo>
                    <a:lnTo>
                      <a:pt x="377" y="1572"/>
                    </a:lnTo>
                    <a:lnTo>
                      <a:pt x="688" y="1703"/>
                    </a:lnTo>
                    <a:lnTo>
                      <a:pt x="868" y="1719"/>
                    </a:lnTo>
                    <a:lnTo>
                      <a:pt x="1048" y="1703"/>
                    </a:lnTo>
                    <a:lnTo>
                      <a:pt x="1343" y="1572"/>
                    </a:lnTo>
                    <a:lnTo>
                      <a:pt x="1589" y="1343"/>
                    </a:lnTo>
                    <a:lnTo>
                      <a:pt x="1720" y="1032"/>
                    </a:lnTo>
                    <a:lnTo>
                      <a:pt x="1720" y="868"/>
                    </a:lnTo>
                    <a:lnTo>
                      <a:pt x="1720" y="688"/>
                    </a:lnTo>
                    <a:lnTo>
                      <a:pt x="1589" y="377"/>
                    </a:lnTo>
                    <a:lnTo>
                      <a:pt x="1343" y="148"/>
                    </a:lnTo>
                    <a:lnTo>
                      <a:pt x="1048" y="17"/>
                    </a:lnTo>
                    <a:lnTo>
                      <a:pt x="868"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731;p31">
                <a:extLst>
                  <a:ext uri="{FF2B5EF4-FFF2-40B4-BE49-F238E27FC236}">
                    <a16:creationId xmlns:a16="http://schemas.microsoft.com/office/drawing/2014/main" id="{BE2AAF3E-93B8-AB73-584B-CC9F8BB52912}"/>
                  </a:ext>
                </a:extLst>
              </p:cNvPr>
              <p:cNvSpPr/>
              <p:nvPr/>
            </p:nvSpPr>
            <p:spPr>
              <a:xfrm>
                <a:off x="-2331892" y="3713433"/>
                <a:ext cx="51260" cy="51260"/>
              </a:xfrm>
              <a:custGeom>
                <a:avLst/>
                <a:gdLst/>
                <a:ahLst/>
                <a:cxnLst/>
                <a:rect l="l" t="t" r="r" b="b"/>
                <a:pathLst>
                  <a:path w="1720" h="1720" extrusionOk="0">
                    <a:moveTo>
                      <a:pt x="852" y="0"/>
                    </a:moveTo>
                    <a:lnTo>
                      <a:pt x="672" y="17"/>
                    </a:lnTo>
                    <a:lnTo>
                      <a:pt x="361" y="148"/>
                    </a:lnTo>
                    <a:lnTo>
                      <a:pt x="132" y="377"/>
                    </a:lnTo>
                    <a:lnTo>
                      <a:pt x="1" y="688"/>
                    </a:lnTo>
                    <a:lnTo>
                      <a:pt x="1" y="852"/>
                    </a:lnTo>
                    <a:lnTo>
                      <a:pt x="1" y="1032"/>
                    </a:lnTo>
                    <a:lnTo>
                      <a:pt x="132" y="1343"/>
                    </a:lnTo>
                    <a:lnTo>
                      <a:pt x="361" y="1572"/>
                    </a:lnTo>
                    <a:lnTo>
                      <a:pt x="672" y="1703"/>
                    </a:lnTo>
                    <a:lnTo>
                      <a:pt x="852" y="1719"/>
                    </a:lnTo>
                    <a:lnTo>
                      <a:pt x="1032" y="1703"/>
                    </a:lnTo>
                    <a:lnTo>
                      <a:pt x="1343" y="1572"/>
                    </a:lnTo>
                    <a:lnTo>
                      <a:pt x="1572" y="1343"/>
                    </a:lnTo>
                    <a:lnTo>
                      <a:pt x="1703" y="1032"/>
                    </a:lnTo>
                    <a:lnTo>
                      <a:pt x="1720" y="852"/>
                    </a:lnTo>
                    <a:lnTo>
                      <a:pt x="1703" y="688"/>
                    </a:lnTo>
                    <a:lnTo>
                      <a:pt x="1572" y="377"/>
                    </a:lnTo>
                    <a:lnTo>
                      <a:pt x="1343" y="148"/>
                    </a:lnTo>
                    <a:lnTo>
                      <a:pt x="1032" y="17"/>
                    </a:lnTo>
                    <a:lnTo>
                      <a:pt x="852"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1732;p31">
                <a:extLst>
                  <a:ext uri="{FF2B5EF4-FFF2-40B4-BE49-F238E27FC236}">
                    <a16:creationId xmlns:a16="http://schemas.microsoft.com/office/drawing/2014/main" id="{83297D94-5269-96EB-46D3-CEF30D929D14}"/>
                  </a:ext>
                </a:extLst>
              </p:cNvPr>
              <p:cNvSpPr/>
              <p:nvPr/>
            </p:nvSpPr>
            <p:spPr>
              <a:xfrm>
                <a:off x="-2351889" y="3666106"/>
                <a:ext cx="51260" cy="51260"/>
              </a:xfrm>
              <a:custGeom>
                <a:avLst/>
                <a:gdLst/>
                <a:ahLst/>
                <a:cxnLst/>
                <a:rect l="l" t="t" r="r" b="b"/>
                <a:pathLst>
                  <a:path w="1720" h="1720" extrusionOk="0">
                    <a:moveTo>
                      <a:pt x="868" y="0"/>
                    </a:moveTo>
                    <a:lnTo>
                      <a:pt x="688" y="16"/>
                    </a:lnTo>
                    <a:lnTo>
                      <a:pt x="377" y="147"/>
                    </a:lnTo>
                    <a:lnTo>
                      <a:pt x="148" y="377"/>
                    </a:lnTo>
                    <a:lnTo>
                      <a:pt x="17" y="688"/>
                    </a:lnTo>
                    <a:lnTo>
                      <a:pt x="0" y="851"/>
                    </a:lnTo>
                    <a:lnTo>
                      <a:pt x="17" y="1032"/>
                    </a:lnTo>
                    <a:lnTo>
                      <a:pt x="148" y="1343"/>
                    </a:lnTo>
                    <a:lnTo>
                      <a:pt x="377" y="1572"/>
                    </a:lnTo>
                    <a:lnTo>
                      <a:pt x="688" y="1703"/>
                    </a:lnTo>
                    <a:lnTo>
                      <a:pt x="868" y="1719"/>
                    </a:lnTo>
                    <a:lnTo>
                      <a:pt x="1048" y="1703"/>
                    </a:lnTo>
                    <a:lnTo>
                      <a:pt x="1343" y="1572"/>
                    </a:lnTo>
                    <a:lnTo>
                      <a:pt x="1589" y="1343"/>
                    </a:lnTo>
                    <a:lnTo>
                      <a:pt x="1720" y="1032"/>
                    </a:lnTo>
                    <a:lnTo>
                      <a:pt x="1720" y="851"/>
                    </a:lnTo>
                    <a:lnTo>
                      <a:pt x="1720" y="688"/>
                    </a:lnTo>
                    <a:lnTo>
                      <a:pt x="1589" y="377"/>
                    </a:lnTo>
                    <a:lnTo>
                      <a:pt x="1343" y="147"/>
                    </a:lnTo>
                    <a:lnTo>
                      <a:pt x="1048" y="16"/>
                    </a:lnTo>
                    <a:lnTo>
                      <a:pt x="868" y="0"/>
                    </a:lnTo>
                    <a:close/>
                  </a:path>
                </a:pathLst>
              </a:custGeom>
              <a:solidFill>
                <a:srgbClr val="F43B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extLst>
      <p:ext uri="{BB962C8B-B14F-4D97-AF65-F5344CB8AC3E}">
        <p14:creationId xmlns:p14="http://schemas.microsoft.com/office/powerpoint/2010/main" val="19065310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ppt_x"/>
                                          </p:val>
                                        </p:tav>
                                        <p:tav tm="100000">
                                          <p:val>
                                            <p:strVal val="#ppt_x"/>
                                          </p:val>
                                        </p:tav>
                                      </p:tavLst>
                                    </p:anim>
                                    <p:anim calcmode="lin" valueType="num">
                                      <p:cBhvr additive="base">
                                        <p:cTn id="22" dur="500" fill="hold"/>
                                        <p:tgtEl>
                                          <p:spTgt spid="9"/>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ppt_x"/>
                                          </p:val>
                                        </p:tav>
                                        <p:tav tm="100000">
                                          <p:val>
                                            <p:strVal val="#ppt_x"/>
                                          </p:val>
                                        </p:tav>
                                      </p:tavLst>
                                    </p:anim>
                                    <p:anim calcmode="lin" valueType="num">
                                      <p:cBhvr additive="base">
                                        <p:cTn id="3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0" grpId="0"/>
      <p:bldP spid="1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797939" y="201524"/>
            <a:ext cx="393729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I. Đọc và tìm hiểu chung</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grpSp>
        <p:nvGrpSpPr>
          <p:cNvPr id="365" name="Google Shape;3101;p78">
            <a:extLst>
              <a:ext uri="{FF2B5EF4-FFF2-40B4-BE49-F238E27FC236}">
                <a16:creationId xmlns:a16="http://schemas.microsoft.com/office/drawing/2014/main" id="{1865E4F8-1A26-55AC-4E8A-3DB44DDF7682}"/>
              </a:ext>
            </a:extLst>
          </p:cNvPr>
          <p:cNvGrpSpPr/>
          <p:nvPr/>
        </p:nvGrpSpPr>
        <p:grpSpPr>
          <a:xfrm>
            <a:off x="3216989" y="4598865"/>
            <a:ext cx="695027" cy="490686"/>
            <a:chOff x="4959400" y="1578900"/>
            <a:chExt cx="1573525" cy="1209100"/>
          </a:xfrm>
        </p:grpSpPr>
        <p:sp>
          <p:nvSpPr>
            <p:cNvPr id="366" name="Google Shape;3102;p78">
              <a:extLst>
                <a:ext uri="{FF2B5EF4-FFF2-40B4-BE49-F238E27FC236}">
                  <a16:creationId xmlns:a16="http://schemas.microsoft.com/office/drawing/2014/main" id="{BEF25799-3D70-3EC7-A4CA-6EACF6160BB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7" name="Google Shape;3103;p78">
              <a:extLst>
                <a:ext uri="{FF2B5EF4-FFF2-40B4-BE49-F238E27FC236}">
                  <a16:creationId xmlns:a16="http://schemas.microsoft.com/office/drawing/2014/main" id="{381C78EC-E5A2-F0FF-2A4F-9C46F28FA408}"/>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8" name="Google Shape;3104;p78">
              <a:extLst>
                <a:ext uri="{FF2B5EF4-FFF2-40B4-BE49-F238E27FC236}">
                  <a16:creationId xmlns:a16="http://schemas.microsoft.com/office/drawing/2014/main" id="{88CD891E-4690-C6FC-EAD2-B9BB09866C1C}"/>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9" name="Google Shape;3105;p78">
              <a:extLst>
                <a:ext uri="{FF2B5EF4-FFF2-40B4-BE49-F238E27FC236}">
                  <a16:creationId xmlns:a16="http://schemas.microsoft.com/office/drawing/2014/main" id="{F69281AE-C95E-6636-7ED0-29363CF852DE}"/>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0" name="Google Shape;3106;p78">
              <a:extLst>
                <a:ext uri="{FF2B5EF4-FFF2-40B4-BE49-F238E27FC236}">
                  <a16:creationId xmlns:a16="http://schemas.microsoft.com/office/drawing/2014/main" id="{7D452D7B-A230-24DD-CE94-AF1549AABE04}"/>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1" name="Google Shape;3107;p78">
              <a:extLst>
                <a:ext uri="{FF2B5EF4-FFF2-40B4-BE49-F238E27FC236}">
                  <a16:creationId xmlns:a16="http://schemas.microsoft.com/office/drawing/2014/main" id="{79FCBCFC-442B-47CF-28B6-F70384B51378}"/>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2" name="Google Shape;3108;p78">
              <a:extLst>
                <a:ext uri="{FF2B5EF4-FFF2-40B4-BE49-F238E27FC236}">
                  <a16:creationId xmlns:a16="http://schemas.microsoft.com/office/drawing/2014/main" id="{CC8BCA27-626E-B112-A113-48397A4F57F8}"/>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3" name="Google Shape;3109;p78">
              <a:extLst>
                <a:ext uri="{FF2B5EF4-FFF2-40B4-BE49-F238E27FC236}">
                  <a16:creationId xmlns:a16="http://schemas.microsoft.com/office/drawing/2014/main" id="{C3C945C6-0BF3-7379-9C97-DA1738ADDE0D}"/>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4" name="Google Shape;3110;p78">
              <a:extLst>
                <a:ext uri="{FF2B5EF4-FFF2-40B4-BE49-F238E27FC236}">
                  <a16:creationId xmlns:a16="http://schemas.microsoft.com/office/drawing/2014/main" id="{E8CB8048-4D09-CFF9-AAD9-F4A299B823FB}"/>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5" name="Google Shape;3111;p78">
              <a:extLst>
                <a:ext uri="{FF2B5EF4-FFF2-40B4-BE49-F238E27FC236}">
                  <a16:creationId xmlns:a16="http://schemas.microsoft.com/office/drawing/2014/main" id="{1FBE946C-AF07-DE5D-AA88-5E195087085C}"/>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6" name="Google Shape;3112;p78">
              <a:extLst>
                <a:ext uri="{FF2B5EF4-FFF2-40B4-BE49-F238E27FC236}">
                  <a16:creationId xmlns:a16="http://schemas.microsoft.com/office/drawing/2014/main" id="{15694E8A-8CE3-6491-35E6-652EC2C3ACDA}"/>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7" name="Google Shape;3113;p78">
              <a:extLst>
                <a:ext uri="{FF2B5EF4-FFF2-40B4-BE49-F238E27FC236}">
                  <a16:creationId xmlns:a16="http://schemas.microsoft.com/office/drawing/2014/main" id="{306DF53B-21BE-DB13-7B16-41D69EF7864E}"/>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8" name="Google Shape;3114;p78">
              <a:extLst>
                <a:ext uri="{FF2B5EF4-FFF2-40B4-BE49-F238E27FC236}">
                  <a16:creationId xmlns:a16="http://schemas.microsoft.com/office/drawing/2014/main" id="{948A0B44-C055-7C76-1A6B-F96EAB107FC5}"/>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9" name="Google Shape;3115;p78">
              <a:extLst>
                <a:ext uri="{FF2B5EF4-FFF2-40B4-BE49-F238E27FC236}">
                  <a16:creationId xmlns:a16="http://schemas.microsoft.com/office/drawing/2014/main" id="{5B3DB5A9-0FE2-AC17-FE5A-7A63E32B6B9A}"/>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0" name="Google Shape;3116;p78">
              <a:extLst>
                <a:ext uri="{FF2B5EF4-FFF2-40B4-BE49-F238E27FC236}">
                  <a16:creationId xmlns:a16="http://schemas.microsoft.com/office/drawing/2014/main" id="{C5D81685-843B-EE1F-ABF5-8B2F38719079}"/>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1" name="Google Shape;3117;p78">
              <a:extLst>
                <a:ext uri="{FF2B5EF4-FFF2-40B4-BE49-F238E27FC236}">
                  <a16:creationId xmlns:a16="http://schemas.microsoft.com/office/drawing/2014/main" id="{4028A905-1D7C-D020-C5A2-690DE3FD6AA1}"/>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2" name="Google Shape;3118;p78">
              <a:extLst>
                <a:ext uri="{FF2B5EF4-FFF2-40B4-BE49-F238E27FC236}">
                  <a16:creationId xmlns:a16="http://schemas.microsoft.com/office/drawing/2014/main" id="{8A8F1B2B-2C63-64FF-38EC-50F9A1F0529D}"/>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3" name="Google Shape;3119;p78">
              <a:extLst>
                <a:ext uri="{FF2B5EF4-FFF2-40B4-BE49-F238E27FC236}">
                  <a16:creationId xmlns:a16="http://schemas.microsoft.com/office/drawing/2014/main" id="{FC4966A2-1B85-4F98-B36E-D1D7B544BFF8}"/>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4" name="Google Shape;3120;p78">
              <a:extLst>
                <a:ext uri="{FF2B5EF4-FFF2-40B4-BE49-F238E27FC236}">
                  <a16:creationId xmlns:a16="http://schemas.microsoft.com/office/drawing/2014/main" id="{338E0FF1-2A05-4D5C-C063-D17FF287DF0B}"/>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5" name="Google Shape;3121;p78">
              <a:extLst>
                <a:ext uri="{FF2B5EF4-FFF2-40B4-BE49-F238E27FC236}">
                  <a16:creationId xmlns:a16="http://schemas.microsoft.com/office/drawing/2014/main" id="{AE75B848-7249-7729-1CDB-53E1E66E65F2}"/>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6" name="Google Shape;3122;p78">
              <a:extLst>
                <a:ext uri="{FF2B5EF4-FFF2-40B4-BE49-F238E27FC236}">
                  <a16:creationId xmlns:a16="http://schemas.microsoft.com/office/drawing/2014/main" id="{E87DECF7-7113-0A4D-2F6C-C2B9AB3B1671}"/>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7" name="Google Shape;3123;p78">
              <a:extLst>
                <a:ext uri="{FF2B5EF4-FFF2-40B4-BE49-F238E27FC236}">
                  <a16:creationId xmlns:a16="http://schemas.microsoft.com/office/drawing/2014/main" id="{EB02E2AA-67E2-B5BE-9AF0-9D768D4E55E9}"/>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8" name="Google Shape;3124;p78">
              <a:extLst>
                <a:ext uri="{FF2B5EF4-FFF2-40B4-BE49-F238E27FC236}">
                  <a16:creationId xmlns:a16="http://schemas.microsoft.com/office/drawing/2014/main" id="{EDFD4B3B-EB3E-346E-63A2-658976F840BE}"/>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9" name="Google Shape;3125;p78">
              <a:extLst>
                <a:ext uri="{FF2B5EF4-FFF2-40B4-BE49-F238E27FC236}">
                  <a16:creationId xmlns:a16="http://schemas.microsoft.com/office/drawing/2014/main" id="{50879AB7-9F99-7FAF-9A2F-FD9AAF101D2C}"/>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0" name="Google Shape;3126;p78">
              <a:extLst>
                <a:ext uri="{FF2B5EF4-FFF2-40B4-BE49-F238E27FC236}">
                  <a16:creationId xmlns:a16="http://schemas.microsoft.com/office/drawing/2014/main" id="{519BE8F4-2F09-3492-119C-0C6CA6ADDA46}"/>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1" name="Google Shape;3127;p78">
              <a:extLst>
                <a:ext uri="{FF2B5EF4-FFF2-40B4-BE49-F238E27FC236}">
                  <a16:creationId xmlns:a16="http://schemas.microsoft.com/office/drawing/2014/main" id="{AE528092-1B0B-641A-8C65-C8289FCCFE4E}"/>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2" name="Google Shape;3128;p78">
              <a:extLst>
                <a:ext uri="{FF2B5EF4-FFF2-40B4-BE49-F238E27FC236}">
                  <a16:creationId xmlns:a16="http://schemas.microsoft.com/office/drawing/2014/main" id="{64E74A12-2041-EFD7-F9C0-44B229DB4188}"/>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448" name="Google Shape;3101;p78">
            <a:extLst>
              <a:ext uri="{FF2B5EF4-FFF2-40B4-BE49-F238E27FC236}">
                <a16:creationId xmlns:a16="http://schemas.microsoft.com/office/drawing/2014/main" id="{075248D8-DF8A-39DA-1B2C-F2817961D4AB}"/>
              </a:ext>
            </a:extLst>
          </p:cNvPr>
          <p:cNvGrpSpPr/>
          <p:nvPr/>
        </p:nvGrpSpPr>
        <p:grpSpPr>
          <a:xfrm>
            <a:off x="4417435" y="4527370"/>
            <a:ext cx="438732" cy="328515"/>
            <a:chOff x="4959400" y="1578900"/>
            <a:chExt cx="1573525" cy="1209100"/>
          </a:xfrm>
        </p:grpSpPr>
        <p:sp>
          <p:nvSpPr>
            <p:cNvPr id="449" name="Google Shape;3102;p78">
              <a:extLst>
                <a:ext uri="{FF2B5EF4-FFF2-40B4-BE49-F238E27FC236}">
                  <a16:creationId xmlns:a16="http://schemas.microsoft.com/office/drawing/2014/main" id="{6A760C7F-58C4-703A-8C59-8592EBD8C23E}"/>
                </a:ext>
              </a:extLst>
            </p:cNvPr>
            <p:cNvSpPr/>
            <p:nvPr/>
          </p:nvSpPr>
          <p:spPr>
            <a:xfrm>
              <a:off x="6030450" y="2278750"/>
              <a:ext cx="149325" cy="509250"/>
            </a:xfrm>
            <a:custGeom>
              <a:avLst/>
              <a:gdLst/>
              <a:ahLst/>
              <a:cxnLst/>
              <a:rect l="l" t="t" r="r" b="b"/>
              <a:pathLst>
                <a:path w="5973" h="20370" extrusionOk="0">
                  <a:moveTo>
                    <a:pt x="5566" y="1"/>
                  </a:moveTo>
                  <a:lnTo>
                    <a:pt x="20" y="2880"/>
                  </a:lnTo>
                  <a:cubicBezTo>
                    <a:pt x="1" y="8620"/>
                    <a:pt x="1547" y="14204"/>
                    <a:pt x="3073" y="19731"/>
                  </a:cubicBezTo>
                  <a:cubicBezTo>
                    <a:pt x="3093" y="19866"/>
                    <a:pt x="3170" y="20021"/>
                    <a:pt x="3267" y="20137"/>
                  </a:cubicBezTo>
                  <a:cubicBezTo>
                    <a:pt x="3402" y="20253"/>
                    <a:pt x="3576" y="20311"/>
                    <a:pt x="3750" y="20311"/>
                  </a:cubicBezTo>
                  <a:cubicBezTo>
                    <a:pt x="4038" y="20350"/>
                    <a:pt x="4326" y="20370"/>
                    <a:pt x="4615" y="20370"/>
                  </a:cubicBezTo>
                  <a:cubicBezTo>
                    <a:pt x="5041" y="20370"/>
                    <a:pt x="5468" y="20326"/>
                    <a:pt x="5895" y="20233"/>
                  </a:cubicBezTo>
                  <a:cubicBezTo>
                    <a:pt x="5566" y="19480"/>
                    <a:pt x="4600" y="19171"/>
                    <a:pt x="4252" y="18436"/>
                  </a:cubicBezTo>
                  <a:cubicBezTo>
                    <a:pt x="3866" y="17605"/>
                    <a:pt x="4426" y="16639"/>
                    <a:pt x="4929" y="15885"/>
                  </a:cubicBezTo>
                  <a:cubicBezTo>
                    <a:pt x="5450" y="15113"/>
                    <a:pt x="5972" y="14127"/>
                    <a:pt x="5489" y="13335"/>
                  </a:cubicBezTo>
                  <a:cubicBezTo>
                    <a:pt x="5161" y="12736"/>
                    <a:pt x="4368" y="12504"/>
                    <a:pt x="4040" y="11885"/>
                  </a:cubicBezTo>
                  <a:cubicBezTo>
                    <a:pt x="3750" y="11344"/>
                    <a:pt x="3904" y="10668"/>
                    <a:pt x="4059" y="10069"/>
                  </a:cubicBezTo>
                  <a:cubicBezTo>
                    <a:pt x="4909" y="6784"/>
                    <a:pt x="5412" y="3402"/>
                    <a:pt x="5566"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0" name="Google Shape;3103;p78">
              <a:extLst>
                <a:ext uri="{FF2B5EF4-FFF2-40B4-BE49-F238E27FC236}">
                  <a16:creationId xmlns:a16="http://schemas.microsoft.com/office/drawing/2014/main" id="{E1738A96-26B1-BCDC-46FC-DA685D558B81}"/>
                </a:ext>
              </a:extLst>
            </p:cNvPr>
            <p:cNvSpPr/>
            <p:nvPr/>
          </p:nvSpPr>
          <p:spPr>
            <a:xfrm>
              <a:off x="5171000" y="2318850"/>
              <a:ext cx="215500" cy="435325"/>
            </a:xfrm>
            <a:custGeom>
              <a:avLst/>
              <a:gdLst/>
              <a:ahLst/>
              <a:cxnLst/>
              <a:rect l="l" t="t" r="r" b="b"/>
              <a:pathLst>
                <a:path w="8620" h="17413" extrusionOk="0">
                  <a:moveTo>
                    <a:pt x="1779" y="1"/>
                  </a:moveTo>
                  <a:lnTo>
                    <a:pt x="1" y="16253"/>
                  </a:lnTo>
                  <a:lnTo>
                    <a:pt x="3247" y="16426"/>
                  </a:lnTo>
                  <a:cubicBezTo>
                    <a:pt x="3846" y="16871"/>
                    <a:pt x="4600" y="17084"/>
                    <a:pt x="5334" y="17277"/>
                  </a:cubicBezTo>
                  <a:cubicBezTo>
                    <a:pt x="5563" y="17366"/>
                    <a:pt x="5816" y="17413"/>
                    <a:pt x="6067" y="17413"/>
                  </a:cubicBezTo>
                  <a:cubicBezTo>
                    <a:pt x="6199" y="17413"/>
                    <a:pt x="6329" y="17400"/>
                    <a:pt x="6455" y="17373"/>
                  </a:cubicBezTo>
                  <a:cubicBezTo>
                    <a:pt x="6842" y="17257"/>
                    <a:pt x="7131" y="16832"/>
                    <a:pt x="6977" y="16484"/>
                  </a:cubicBezTo>
                  <a:cubicBezTo>
                    <a:pt x="6856" y="16195"/>
                    <a:pt x="6591" y="16133"/>
                    <a:pt x="6276" y="16133"/>
                  </a:cubicBezTo>
                  <a:cubicBezTo>
                    <a:pt x="6041" y="16133"/>
                    <a:pt x="5778" y="16167"/>
                    <a:pt x="5526" y="16167"/>
                  </a:cubicBezTo>
                  <a:cubicBezTo>
                    <a:pt x="5303" y="16167"/>
                    <a:pt x="5089" y="16140"/>
                    <a:pt x="4909" y="16040"/>
                  </a:cubicBezTo>
                  <a:cubicBezTo>
                    <a:pt x="4484" y="15789"/>
                    <a:pt x="4407" y="15228"/>
                    <a:pt x="4407" y="14745"/>
                  </a:cubicBezTo>
                  <a:cubicBezTo>
                    <a:pt x="4407" y="11402"/>
                    <a:pt x="5798" y="8214"/>
                    <a:pt x="7170" y="5160"/>
                  </a:cubicBezTo>
                  <a:lnTo>
                    <a:pt x="8619" y="1895"/>
                  </a:lnTo>
                  <a:lnTo>
                    <a:pt x="1779"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1" name="Google Shape;3104;p78">
              <a:extLst>
                <a:ext uri="{FF2B5EF4-FFF2-40B4-BE49-F238E27FC236}">
                  <a16:creationId xmlns:a16="http://schemas.microsoft.com/office/drawing/2014/main" id="{BEE27B03-C0F5-699F-5498-5F3FBA51FAB4}"/>
                </a:ext>
              </a:extLst>
            </p:cNvPr>
            <p:cNvSpPr/>
            <p:nvPr/>
          </p:nvSpPr>
          <p:spPr>
            <a:xfrm>
              <a:off x="5259900" y="2224950"/>
              <a:ext cx="343025" cy="320700"/>
            </a:xfrm>
            <a:custGeom>
              <a:avLst/>
              <a:gdLst/>
              <a:ahLst/>
              <a:cxnLst/>
              <a:rect l="l" t="t" r="r" b="b"/>
              <a:pathLst>
                <a:path w="13721" h="12828" extrusionOk="0">
                  <a:moveTo>
                    <a:pt x="2588" y="1"/>
                  </a:moveTo>
                  <a:cubicBezTo>
                    <a:pt x="2544" y="1"/>
                    <a:pt x="2500" y="3"/>
                    <a:pt x="2455" y="8"/>
                  </a:cubicBezTo>
                  <a:cubicBezTo>
                    <a:pt x="1662" y="104"/>
                    <a:pt x="1179" y="935"/>
                    <a:pt x="831" y="1650"/>
                  </a:cubicBezTo>
                  <a:cubicBezTo>
                    <a:pt x="561" y="2230"/>
                    <a:pt x="271" y="2810"/>
                    <a:pt x="0" y="3409"/>
                  </a:cubicBezTo>
                  <a:lnTo>
                    <a:pt x="406" y="5206"/>
                  </a:lnTo>
                  <a:cubicBezTo>
                    <a:pt x="406" y="6250"/>
                    <a:pt x="812" y="7254"/>
                    <a:pt x="1237" y="8221"/>
                  </a:cubicBezTo>
                  <a:cubicBezTo>
                    <a:pt x="1372" y="8530"/>
                    <a:pt x="1508" y="8820"/>
                    <a:pt x="1662" y="9110"/>
                  </a:cubicBezTo>
                  <a:lnTo>
                    <a:pt x="1624" y="9168"/>
                  </a:lnTo>
                  <a:cubicBezTo>
                    <a:pt x="1566" y="9303"/>
                    <a:pt x="1488" y="9419"/>
                    <a:pt x="1430" y="9535"/>
                  </a:cubicBezTo>
                  <a:cubicBezTo>
                    <a:pt x="1295" y="9786"/>
                    <a:pt x="1160" y="10037"/>
                    <a:pt x="1005" y="10288"/>
                  </a:cubicBezTo>
                  <a:cubicBezTo>
                    <a:pt x="882" y="10645"/>
                    <a:pt x="1167" y="10933"/>
                    <a:pt x="1467" y="10933"/>
                  </a:cubicBezTo>
                  <a:cubicBezTo>
                    <a:pt x="1590" y="10933"/>
                    <a:pt x="1716" y="10884"/>
                    <a:pt x="1817" y="10772"/>
                  </a:cubicBezTo>
                  <a:cubicBezTo>
                    <a:pt x="1952" y="10520"/>
                    <a:pt x="2068" y="10269"/>
                    <a:pt x="2184" y="9999"/>
                  </a:cubicBezTo>
                  <a:cubicBezTo>
                    <a:pt x="2455" y="10385"/>
                    <a:pt x="2783" y="10714"/>
                    <a:pt x="3150" y="10965"/>
                  </a:cubicBezTo>
                  <a:cubicBezTo>
                    <a:pt x="3208" y="11003"/>
                    <a:pt x="3266" y="11023"/>
                    <a:pt x="3305" y="11061"/>
                  </a:cubicBezTo>
                  <a:cubicBezTo>
                    <a:pt x="3266" y="11177"/>
                    <a:pt x="3228" y="11274"/>
                    <a:pt x="3208" y="11390"/>
                  </a:cubicBezTo>
                  <a:cubicBezTo>
                    <a:pt x="3170" y="11544"/>
                    <a:pt x="3150" y="11680"/>
                    <a:pt x="3112" y="11834"/>
                  </a:cubicBezTo>
                  <a:cubicBezTo>
                    <a:pt x="3034" y="12047"/>
                    <a:pt x="3015" y="12259"/>
                    <a:pt x="3054" y="12472"/>
                  </a:cubicBezTo>
                  <a:cubicBezTo>
                    <a:pt x="3112" y="12665"/>
                    <a:pt x="3266" y="12801"/>
                    <a:pt x="3460" y="12820"/>
                  </a:cubicBezTo>
                  <a:cubicBezTo>
                    <a:pt x="3480" y="12825"/>
                    <a:pt x="3501" y="12827"/>
                    <a:pt x="3522" y="12827"/>
                  </a:cubicBezTo>
                  <a:cubicBezTo>
                    <a:pt x="3578" y="12827"/>
                    <a:pt x="3635" y="12810"/>
                    <a:pt x="3691" y="12781"/>
                  </a:cubicBezTo>
                  <a:cubicBezTo>
                    <a:pt x="3788" y="12743"/>
                    <a:pt x="3865" y="12685"/>
                    <a:pt x="3923" y="12588"/>
                  </a:cubicBezTo>
                  <a:cubicBezTo>
                    <a:pt x="4001" y="12433"/>
                    <a:pt x="4039" y="12259"/>
                    <a:pt x="4039" y="12086"/>
                  </a:cubicBezTo>
                  <a:lnTo>
                    <a:pt x="4078" y="11776"/>
                  </a:lnTo>
                  <a:cubicBezTo>
                    <a:pt x="4097" y="11660"/>
                    <a:pt x="4117" y="11544"/>
                    <a:pt x="4136" y="11409"/>
                  </a:cubicBezTo>
                  <a:cubicBezTo>
                    <a:pt x="4561" y="11525"/>
                    <a:pt x="5025" y="11583"/>
                    <a:pt x="5489" y="11583"/>
                  </a:cubicBezTo>
                  <a:cubicBezTo>
                    <a:pt x="5489" y="11622"/>
                    <a:pt x="5489" y="11680"/>
                    <a:pt x="5469" y="11718"/>
                  </a:cubicBezTo>
                  <a:cubicBezTo>
                    <a:pt x="5469" y="11834"/>
                    <a:pt x="5469" y="11970"/>
                    <a:pt x="5450" y="12086"/>
                  </a:cubicBezTo>
                  <a:lnTo>
                    <a:pt x="5450" y="12259"/>
                  </a:lnTo>
                  <a:cubicBezTo>
                    <a:pt x="5450" y="12317"/>
                    <a:pt x="5450" y="12395"/>
                    <a:pt x="5469" y="12453"/>
                  </a:cubicBezTo>
                  <a:cubicBezTo>
                    <a:pt x="5508" y="12588"/>
                    <a:pt x="5605" y="12704"/>
                    <a:pt x="5720" y="12762"/>
                  </a:cubicBezTo>
                  <a:cubicBezTo>
                    <a:pt x="5793" y="12805"/>
                    <a:pt x="5865" y="12827"/>
                    <a:pt x="5946" y="12827"/>
                  </a:cubicBezTo>
                  <a:cubicBezTo>
                    <a:pt x="5973" y="12827"/>
                    <a:pt x="6001" y="12825"/>
                    <a:pt x="6030" y="12820"/>
                  </a:cubicBezTo>
                  <a:cubicBezTo>
                    <a:pt x="6126" y="12820"/>
                    <a:pt x="6223" y="12762"/>
                    <a:pt x="6300" y="12685"/>
                  </a:cubicBezTo>
                  <a:cubicBezTo>
                    <a:pt x="6435" y="12569"/>
                    <a:pt x="6493" y="12395"/>
                    <a:pt x="6455" y="12221"/>
                  </a:cubicBezTo>
                  <a:lnTo>
                    <a:pt x="6435" y="12028"/>
                  </a:lnTo>
                  <a:cubicBezTo>
                    <a:pt x="6416" y="11873"/>
                    <a:pt x="6397" y="11718"/>
                    <a:pt x="6378" y="11564"/>
                  </a:cubicBezTo>
                  <a:lnTo>
                    <a:pt x="6378" y="11525"/>
                  </a:lnTo>
                  <a:cubicBezTo>
                    <a:pt x="6919" y="11467"/>
                    <a:pt x="7479" y="11351"/>
                    <a:pt x="8001" y="11197"/>
                  </a:cubicBezTo>
                  <a:lnTo>
                    <a:pt x="8059" y="11583"/>
                  </a:lnTo>
                  <a:cubicBezTo>
                    <a:pt x="8078" y="11757"/>
                    <a:pt x="8097" y="11912"/>
                    <a:pt x="8136" y="12086"/>
                  </a:cubicBezTo>
                  <a:cubicBezTo>
                    <a:pt x="8175" y="12202"/>
                    <a:pt x="8252" y="12298"/>
                    <a:pt x="8368" y="12375"/>
                  </a:cubicBezTo>
                  <a:cubicBezTo>
                    <a:pt x="8443" y="12413"/>
                    <a:pt x="8526" y="12434"/>
                    <a:pt x="8606" y="12434"/>
                  </a:cubicBezTo>
                  <a:cubicBezTo>
                    <a:pt x="8651" y="12434"/>
                    <a:pt x="8694" y="12428"/>
                    <a:pt x="8735" y="12414"/>
                  </a:cubicBezTo>
                  <a:cubicBezTo>
                    <a:pt x="9006" y="12337"/>
                    <a:pt x="9160" y="12086"/>
                    <a:pt x="9083" y="11815"/>
                  </a:cubicBezTo>
                  <a:cubicBezTo>
                    <a:pt x="9044" y="11718"/>
                    <a:pt x="9006" y="11602"/>
                    <a:pt x="8948" y="11506"/>
                  </a:cubicBezTo>
                  <a:cubicBezTo>
                    <a:pt x="8928" y="11429"/>
                    <a:pt x="8890" y="11351"/>
                    <a:pt x="8851" y="11274"/>
                  </a:cubicBezTo>
                  <a:cubicBezTo>
                    <a:pt x="8812" y="11158"/>
                    <a:pt x="8754" y="11042"/>
                    <a:pt x="8696" y="10945"/>
                  </a:cubicBezTo>
                  <a:cubicBezTo>
                    <a:pt x="9064" y="10791"/>
                    <a:pt x="9411" y="10636"/>
                    <a:pt x="9759" y="10462"/>
                  </a:cubicBezTo>
                  <a:cubicBezTo>
                    <a:pt x="9779" y="10540"/>
                    <a:pt x="9798" y="10598"/>
                    <a:pt x="9817" y="10675"/>
                  </a:cubicBezTo>
                  <a:cubicBezTo>
                    <a:pt x="9837" y="10752"/>
                    <a:pt x="9856" y="10829"/>
                    <a:pt x="9895" y="10887"/>
                  </a:cubicBezTo>
                  <a:lnTo>
                    <a:pt x="9933" y="11003"/>
                  </a:lnTo>
                  <a:cubicBezTo>
                    <a:pt x="9953" y="11081"/>
                    <a:pt x="9991" y="11139"/>
                    <a:pt x="10030" y="11197"/>
                  </a:cubicBezTo>
                  <a:cubicBezTo>
                    <a:pt x="10107" y="11274"/>
                    <a:pt x="10204" y="11351"/>
                    <a:pt x="10300" y="11371"/>
                  </a:cubicBezTo>
                  <a:cubicBezTo>
                    <a:pt x="10348" y="11384"/>
                    <a:pt x="10396" y="11391"/>
                    <a:pt x="10443" y="11391"/>
                  </a:cubicBezTo>
                  <a:cubicBezTo>
                    <a:pt x="10529" y="11391"/>
                    <a:pt x="10612" y="11369"/>
                    <a:pt x="10687" y="11332"/>
                  </a:cubicBezTo>
                  <a:cubicBezTo>
                    <a:pt x="10783" y="11255"/>
                    <a:pt x="10861" y="11158"/>
                    <a:pt x="10899" y="11042"/>
                  </a:cubicBezTo>
                  <a:cubicBezTo>
                    <a:pt x="10996" y="10791"/>
                    <a:pt x="10803" y="10520"/>
                    <a:pt x="10668" y="10308"/>
                  </a:cubicBezTo>
                  <a:lnTo>
                    <a:pt x="10552" y="10114"/>
                  </a:lnTo>
                  <a:lnTo>
                    <a:pt x="10494" y="10018"/>
                  </a:lnTo>
                  <a:cubicBezTo>
                    <a:pt x="11885" y="9090"/>
                    <a:pt x="13006" y="7796"/>
                    <a:pt x="13721" y="6288"/>
                  </a:cubicBezTo>
                  <a:cubicBezTo>
                    <a:pt x="10223" y="5264"/>
                    <a:pt x="7015" y="3448"/>
                    <a:pt x="4329" y="974"/>
                  </a:cubicBezTo>
                  <a:cubicBezTo>
                    <a:pt x="3822" y="521"/>
                    <a:pt x="3247" y="1"/>
                    <a:pt x="2588" y="1"/>
                  </a:cubicBezTo>
                  <a:close/>
                </a:path>
              </a:pathLst>
            </a:custGeom>
            <a:solidFill>
              <a:srgbClr val="FFDA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2" name="Google Shape;3105;p78">
              <a:extLst>
                <a:ext uri="{FF2B5EF4-FFF2-40B4-BE49-F238E27FC236}">
                  <a16:creationId xmlns:a16="http://schemas.microsoft.com/office/drawing/2014/main" id="{281F859E-DDCA-C689-2577-71CE83764AE7}"/>
                </a:ext>
              </a:extLst>
            </p:cNvPr>
            <p:cNvSpPr/>
            <p:nvPr/>
          </p:nvSpPr>
          <p:spPr>
            <a:xfrm>
              <a:off x="5906300" y="1718825"/>
              <a:ext cx="387975" cy="636875"/>
            </a:xfrm>
            <a:custGeom>
              <a:avLst/>
              <a:gdLst/>
              <a:ahLst/>
              <a:cxnLst/>
              <a:rect l="l" t="t" r="r" b="b"/>
              <a:pathLst>
                <a:path w="15519" h="25475" extrusionOk="0">
                  <a:moveTo>
                    <a:pt x="10397" y="1"/>
                  </a:moveTo>
                  <a:cubicBezTo>
                    <a:pt x="10146" y="20"/>
                    <a:pt x="9914" y="59"/>
                    <a:pt x="9663" y="117"/>
                  </a:cubicBezTo>
                  <a:lnTo>
                    <a:pt x="9218" y="194"/>
                  </a:lnTo>
                  <a:cubicBezTo>
                    <a:pt x="9025" y="213"/>
                    <a:pt x="8832" y="252"/>
                    <a:pt x="8639" y="310"/>
                  </a:cubicBezTo>
                  <a:cubicBezTo>
                    <a:pt x="7286" y="561"/>
                    <a:pt x="5952" y="928"/>
                    <a:pt x="4638" y="1373"/>
                  </a:cubicBezTo>
                  <a:lnTo>
                    <a:pt x="4291" y="1489"/>
                  </a:lnTo>
                  <a:cubicBezTo>
                    <a:pt x="3846" y="1643"/>
                    <a:pt x="3421" y="1817"/>
                    <a:pt x="3015" y="2030"/>
                  </a:cubicBezTo>
                  <a:cubicBezTo>
                    <a:pt x="2513" y="2262"/>
                    <a:pt x="2049" y="2590"/>
                    <a:pt x="1682" y="2996"/>
                  </a:cubicBezTo>
                  <a:cubicBezTo>
                    <a:pt x="1121" y="3653"/>
                    <a:pt x="754" y="4465"/>
                    <a:pt x="619" y="5334"/>
                  </a:cubicBezTo>
                  <a:cubicBezTo>
                    <a:pt x="522" y="5779"/>
                    <a:pt x="464" y="6243"/>
                    <a:pt x="426" y="6706"/>
                  </a:cubicBezTo>
                  <a:cubicBezTo>
                    <a:pt x="136" y="9257"/>
                    <a:pt x="1" y="11827"/>
                    <a:pt x="20" y="14417"/>
                  </a:cubicBezTo>
                  <a:cubicBezTo>
                    <a:pt x="20" y="14745"/>
                    <a:pt x="20" y="15093"/>
                    <a:pt x="20" y="15441"/>
                  </a:cubicBezTo>
                  <a:cubicBezTo>
                    <a:pt x="58" y="16523"/>
                    <a:pt x="97" y="17605"/>
                    <a:pt x="174" y="18707"/>
                  </a:cubicBezTo>
                  <a:cubicBezTo>
                    <a:pt x="329" y="20794"/>
                    <a:pt x="696" y="23093"/>
                    <a:pt x="2281" y="24466"/>
                  </a:cubicBezTo>
                  <a:cubicBezTo>
                    <a:pt x="2822" y="24929"/>
                    <a:pt x="3479" y="25239"/>
                    <a:pt x="4155" y="25374"/>
                  </a:cubicBezTo>
                  <a:cubicBezTo>
                    <a:pt x="4213" y="25393"/>
                    <a:pt x="4271" y="25412"/>
                    <a:pt x="4329" y="25412"/>
                  </a:cubicBezTo>
                  <a:cubicBezTo>
                    <a:pt x="4542" y="25451"/>
                    <a:pt x="4774" y="25470"/>
                    <a:pt x="4986" y="25470"/>
                  </a:cubicBezTo>
                  <a:cubicBezTo>
                    <a:pt x="5058" y="25473"/>
                    <a:pt x="5130" y="25474"/>
                    <a:pt x="5202" y="25474"/>
                  </a:cubicBezTo>
                  <a:cubicBezTo>
                    <a:pt x="6749" y="25474"/>
                    <a:pt x="8246" y="24880"/>
                    <a:pt x="9373" y="23828"/>
                  </a:cubicBezTo>
                  <a:cubicBezTo>
                    <a:pt x="9798" y="23422"/>
                    <a:pt x="10184" y="22978"/>
                    <a:pt x="10513" y="22475"/>
                  </a:cubicBezTo>
                  <a:cubicBezTo>
                    <a:pt x="11595" y="20833"/>
                    <a:pt x="12117" y="18803"/>
                    <a:pt x="12329" y="16813"/>
                  </a:cubicBezTo>
                  <a:cubicBezTo>
                    <a:pt x="12349" y="16137"/>
                    <a:pt x="12484" y="15499"/>
                    <a:pt x="12677" y="14881"/>
                  </a:cubicBezTo>
                  <a:cubicBezTo>
                    <a:pt x="12851" y="14494"/>
                    <a:pt x="13044" y="14127"/>
                    <a:pt x="13276" y="13779"/>
                  </a:cubicBezTo>
                  <a:lnTo>
                    <a:pt x="14803" y="11422"/>
                  </a:lnTo>
                  <a:lnTo>
                    <a:pt x="14861" y="11325"/>
                  </a:lnTo>
                  <a:cubicBezTo>
                    <a:pt x="15074" y="10977"/>
                    <a:pt x="15305" y="10629"/>
                    <a:pt x="15518" y="10301"/>
                  </a:cubicBezTo>
                  <a:lnTo>
                    <a:pt x="15054" y="9354"/>
                  </a:lnTo>
                  <a:lnTo>
                    <a:pt x="10397"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3" name="Google Shape;3106;p78">
              <a:extLst>
                <a:ext uri="{FF2B5EF4-FFF2-40B4-BE49-F238E27FC236}">
                  <a16:creationId xmlns:a16="http://schemas.microsoft.com/office/drawing/2014/main" id="{DB2EE675-D8D1-D25E-BB5C-77DE712F54AC}"/>
                </a:ext>
              </a:extLst>
            </p:cNvPr>
            <p:cNvSpPr/>
            <p:nvPr/>
          </p:nvSpPr>
          <p:spPr>
            <a:xfrm>
              <a:off x="5107225" y="1709350"/>
              <a:ext cx="909725" cy="695075"/>
            </a:xfrm>
            <a:custGeom>
              <a:avLst/>
              <a:gdLst/>
              <a:ahLst/>
              <a:cxnLst/>
              <a:rect l="l" t="t" r="r" b="b"/>
              <a:pathLst>
                <a:path w="36389" h="27803" extrusionOk="0">
                  <a:moveTo>
                    <a:pt x="9485" y="1"/>
                  </a:moveTo>
                  <a:cubicBezTo>
                    <a:pt x="7054" y="1"/>
                    <a:pt x="4542" y="757"/>
                    <a:pt x="2938" y="2506"/>
                  </a:cubicBezTo>
                  <a:cubicBezTo>
                    <a:pt x="2784" y="2679"/>
                    <a:pt x="2648" y="2853"/>
                    <a:pt x="2513" y="3047"/>
                  </a:cubicBezTo>
                  <a:cubicBezTo>
                    <a:pt x="1392" y="4573"/>
                    <a:pt x="1064" y="6506"/>
                    <a:pt x="851" y="8380"/>
                  </a:cubicBezTo>
                  <a:cubicBezTo>
                    <a:pt x="832" y="8515"/>
                    <a:pt x="813" y="8651"/>
                    <a:pt x="813" y="8805"/>
                  </a:cubicBezTo>
                  <a:cubicBezTo>
                    <a:pt x="542" y="11298"/>
                    <a:pt x="349" y="13810"/>
                    <a:pt x="233" y="16322"/>
                  </a:cubicBezTo>
                  <a:cubicBezTo>
                    <a:pt x="214" y="16864"/>
                    <a:pt x="194" y="17424"/>
                    <a:pt x="175" y="17965"/>
                  </a:cubicBezTo>
                  <a:cubicBezTo>
                    <a:pt x="156" y="18641"/>
                    <a:pt x="136" y="19298"/>
                    <a:pt x="136" y="19975"/>
                  </a:cubicBezTo>
                  <a:lnTo>
                    <a:pt x="136" y="20980"/>
                  </a:lnTo>
                  <a:lnTo>
                    <a:pt x="136" y="22680"/>
                  </a:lnTo>
                  <a:cubicBezTo>
                    <a:pt x="1" y="23376"/>
                    <a:pt x="465" y="24072"/>
                    <a:pt x="1160" y="24207"/>
                  </a:cubicBezTo>
                  <a:cubicBezTo>
                    <a:pt x="2185" y="24613"/>
                    <a:pt x="3189" y="25038"/>
                    <a:pt x="4233" y="25424"/>
                  </a:cubicBezTo>
                  <a:cubicBezTo>
                    <a:pt x="5103" y="25753"/>
                    <a:pt x="5972" y="26081"/>
                    <a:pt x="6861" y="26371"/>
                  </a:cubicBezTo>
                  <a:cubicBezTo>
                    <a:pt x="7190" y="26468"/>
                    <a:pt x="7518" y="26584"/>
                    <a:pt x="7847" y="26680"/>
                  </a:cubicBezTo>
                  <a:cubicBezTo>
                    <a:pt x="8774" y="26951"/>
                    <a:pt x="9721" y="27202"/>
                    <a:pt x="10687" y="27395"/>
                  </a:cubicBezTo>
                  <a:cubicBezTo>
                    <a:pt x="12046" y="27667"/>
                    <a:pt x="13439" y="27803"/>
                    <a:pt x="14818" y="27803"/>
                  </a:cubicBezTo>
                  <a:cubicBezTo>
                    <a:pt x="14910" y="27803"/>
                    <a:pt x="15002" y="27802"/>
                    <a:pt x="15093" y="27801"/>
                  </a:cubicBezTo>
                  <a:cubicBezTo>
                    <a:pt x="16736" y="27782"/>
                    <a:pt x="18707" y="27666"/>
                    <a:pt x="20775" y="27492"/>
                  </a:cubicBezTo>
                  <a:cubicBezTo>
                    <a:pt x="24156" y="27221"/>
                    <a:pt x="27809" y="26796"/>
                    <a:pt x="30727" y="26448"/>
                  </a:cubicBezTo>
                  <a:cubicBezTo>
                    <a:pt x="33374" y="26120"/>
                    <a:pt x="35423" y="25830"/>
                    <a:pt x="36138" y="25733"/>
                  </a:cubicBezTo>
                  <a:lnTo>
                    <a:pt x="36312" y="25714"/>
                  </a:lnTo>
                  <a:lnTo>
                    <a:pt x="36389" y="25714"/>
                  </a:lnTo>
                  <a:lnTo>
                    <a:pt x="36389" y="5153"/>
                  </a:lnTo>
                  <a:lnTo>
                    <a:pt x="36389" y="2138"/>
                  </a:lnTo>
                  <a:cubicBezTo>
                    <a:pt x="35925" y="2235"/>
                    <a:pt x="35442" y="2312"/>
                    <a:pt x="34959" y="2390"/>
                  </a:cubicBezTo>
                  <a:cubicBezTo>
                    <a:pt x="32721" y="2747"/>
                    <a:pt x="30464" y="2926"/>
                    <a:pt x="28211" y="2926"/>
                  </a:cubicBezTo>
                  <a:cubicBezTo>
                    <a:pt x="24859" y="2926"/>
                    <a:pt x="21513" y="2530"/>
                    <a:pt x="18243" y="1733"/>
                  </a:cubicBezTo>
                  <a:lnTo>
                    <a:pt x="18031" y="1675"/>
                  </a:lnTo>
                  <a:cubicBezTo>
                    <a:pt x="15557" y="1076"/>
                    <a:pt x="13122" y="264"/>
                    <a:pt x="10591" y="51"/>
                  </a:cubicBezTo>
                  <a:cubicBezTo>
                    <a:pt x="10397" y="32"/>
                    <a:pt x="10204" y="13"/>
                    <a:pt x="10011" y="13"/>
                  </a:cubicBezTo>
                  <a:cubicBezTo>
                    <a:pt x="9836" y="5"/>
                    <a:pt x="9661" y="1"/>
                    <a:pt x="9485"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4" name="Google Shape;3107;p78">
              <a:extLst>
                <a:ext uri="{FF2B5EF4-FFF2-40B4-BE49-F238E27FC236}">
                  <a16:creationId xmlns:a16="http://schemas.microsoft.com/office/drawing/2014/main" id="{1D7D5D21-79A5-A38E-5C32-F58F5DAB1D54}"/>
                </a:ext>
              </a:extLst>
            </p:cNvPr>
            <p:cNvSpPr/>
            <p:nvPr/>
          </p:nvSpPr>
          <p:spPr>
            <a:xfrm>
              <a:off x="5853650" y="2057500"/>
              <a:ext cx="181175" cy="730000"/>
            </a:xfrm>
            <a:custGeom>
              <a:avLst/>
              <a:gdLst/>
              <a:ahLst/>
              <a:cxnLst/>
              <a:rect l="l" t="t" r="r" b="b"/>
              <a:pathLst>
                <a:path w="7247" h="29200" extrusionOk="0">
                  <a:moveTo>
                    <a:pt x="1256" y="0"/>
                  </a:moveTo>
                  <a:lnTo>
                    <a:pt x="1256" y="0"/>
                  </a:lnTo>
                  <a:cubicBezTo>
                    <a:pt x="0" y="9836"/>
                    <a:pt x="1005" y="19827"/>
                    <a:pt x="4213" y="29199"/>
                  </a:cubicBezTo>
                  <a:lnTo>
                    <a:pt x="6918" y="28542"/>
                  </a:lnTo>
                  <a:cubicBezTo>
                    <a:pt x="5894" y="27673"/>
                    <a:pt x="4773" y="26571"/>
                    <a:pt x="4986" y="25238"/>
                  </a:cubicBezTo>
                  <a:cubicBezTo>
                    <a:pt x="5237" y="23692"/>
                    <a:pt x="7247" y="22397"/>
                    <a:pt x="6532" y="21006"/>
                  </a:cubicBezTo>
                  <a:cubicBezTo>
                    <a:pt x="6377" y="20735"/>
                    <a:pt x="6145" y="20523"/>
                    <a:pt x="5991" y="20252"/>
                  </a:cubicBezTo>
                  <a:cubicBezTo>
                    <a:pt x="5720" y="19769"/>
                    <a:pt x="5759" y="19170"/>
                    <a:pt x="5817" y="18610"/>
                  </a:cubicBezTo>
                  <a:lnTo>
                    <a:pt x="7015" y="5662"/>
                  </a:lnTo>
                  <a:lnTo>
                    <a:pt x="1256" y="0"/>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5" name="Google Shape;3108;p78">
              <a:extLst>
                <a:ext uri="{FF2B5EF4-FFF2-40B4-BE49-F238E27FC236}">
                  <a16:creationId xmlns:a16="http://schemas.microsoft.com/office/drawing/2014/main" id="{D6B7F234-7B53-3796-26F8-06FC6D06FE92}"/>
                </a:ext>
              </a:extLst>
            </p:cNvPr>
            <p:cNvSpPr/>
            <p:nvPr/>
          </p:nvSpPr>
          <p:spPr>
            <a:xfrm>
              <a:off x="5423675" y="1867200"/>
              <a:ext cx="412600" cy="412750"/>
            </a:xfrm>
            <a:custGeom>
              <a:avLst/>
              <a:gdLst/>
              <a:ahLst/>
              <a:cxnLst/>
              <a:rect l="l" t="t" r="r" b="b"/>
              <a:pathLst>
                <a:path w="16504" h="16510" extrusionOk="0">
                  <a:moveTo>
                    <a:pt x="8538" y="1"/>
                  </a:moveTo>
                  <a:cubicBezTo>
                    <a:pt x="8288" y="1"/>
                    <a:pt x="8038" y="25"/>
                    <a:pt x="7788" y="76"/>
                  </a:cubicBezTo>
                  <a:cubicBezTo>
                    <a:pt x="7054" y="230"/>
                    <a:pt x="6377" y="617"/>
                    <a:pt x="5701" y="926"/>
                  </a:cubicBezTo>
                  <a:cubicBezTo>
                    <a:pt x="4561" y="1448"/>
                    <a:pt x="3324" y="1796"/>
                    <a:pt x="2300" y="2530"/>
                  </a:cubicBezTo>
                  <a:cubicBezTo>
                    <a:pt x="1276" y="3245"/>
                    <a:pt x="464" y="4462"/>
                    <a:pt x="696" y="5699"/>
                  </a:cubicBezTo>
                  <a:cubicBezTo>
                    <a:pt x="928" y="6917"/>
                    <a:pt x="2087" y="7728"/>
                    <a:pt x="3208" y="8289"/>
                  </a:cubicBezTo>
                  <a:cubicBezTo>
                    <a:pt x="3402" y="8347"/>
                    <a:pt x="3575" y="8482"/>
                    <a:pt x="3711" y="8656"/>
                  </a:cubicBezTo>
                  <a:cubicBezTo>
                    <a:pt x="3827" y="8946"/>
                    <a:pt x="3788" y="9274"/>
                    <a:pt x="3595" y="9525"/>
                  </a:cubicBezTo>
                  <a:cubicBezTo>
                    <a:pt x="2783" y="10743"/>
                    <a:pt x="831" y="10975"/>
                    <a:pt x="368" y="12347"/>
                  </a:cubicBezTo>
                  <a:cubicBezTo>
                    <a:pt x="0" y="13448"/>
                    <a:pt x="889" y="14588"/>
                    <a:pt x="1856" y="15207"/>
                  </a:cubicBezTo>
                  <a:cubicBezTo>
                    <a:pt x="2766" y="15790"/>
                    <a:pt x="8192" y="16510"/>
                    <a:pt x="10786" y="16510"/>
                  </a:cubicBezTo>
                  <a:cubicBezTo>
                    <a:pt x="10945" y="16510"/>
                    <a:pt x="11092" y="16507"/>
                    <a:pt x="11228" y="16501"/>
                  </a:cubicBezTo>
                  <a:cubicBezTo>
                    <a:pt x="11808" y="16501"/>
                    <a:pt x="12407" y="16405"/>
                    <a:pt x="12948" y="16212"/>
                  </a:cubicBezTo>
                  <a:cubicBezTo>
                    <a:pt x="14262" y="15651"/>
                    <a:pt x="14822" y="13854"/>
                    <a:pt x="14069" y="12637"/>
                  </a:cubicBezTo>
                  <a:cubicBezTo>
                    <a:pt x="13547" y="11825"/>
                    <a:pt x="12503" y="11149"/>
                    <a:pt x="12677" y="10182"/>
                  </a:cubicBezTo>
                  <a:cubicBezTo>
                    <a:pt x="12967" y="8675"/>
                    <a:pt x="15788" y="9062"/>
                    <a:pt x="16214" y="7593"/>
                  </a:cubicBezTo>
                  <a:cubicBezTo>
                    <a:pt x="16503" y="6607"/>
                    <a:pt x="15421" y="5776"/>
                    <a:pt x="14494" y="5332"/>
                  </a:cubicBezTo>
                  <a:cubicBezTo>
                    <a:pt x="13566" y="4868"/>
                    <a:pt x="12465" y="4095"/>
                    <a:pt x="12697" y="3090"/>
                  </a:cubicBezTo>
                  <a:cubicBezTo>
                    <a:pt x="12755" y="2820"/>
                    <a:pt x="12909" y="2569"/>
                    <a:pt x="12909" y="2298"/>
                  </a:cubicBezTo>
                  <a:cubicBezTo>
                    <a:pt x="12890" y="1854"/>
                    <a:pt x="12503" y="1544"/>
                    <a:pt x="12136" y="1312"/>
                  </a:cubicBezTo>
                  <a:cubicBezTo>
                    <a:pt x="11056" y="603"/>
                    <a:pt x="9800" y="1"/>
                    <a:pt x="8538"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6" name="Google Shape;3109;p78">
              <a:extLst>
                <a:ext uri="{FF2B5EF4-FFF2-40B4-BE49-F238E27FC236}">
                  <a16:creationId xmlns:a16="http://schemas.microsoft.com/office/drawing/2014/main" id="{1965961A-8F47-BF06-19D5-6C0BC239680B}"/>
                </a:ext>
              </a:extLst>
            </p:cNvPr>
            <p:cNvSpPr/>
            <p:nvPr/>
          </p:nvSpPr>
          <p:spPr>
            <a:xfrm>
              <a:off x="5832375" y="1695650"/>
              <a:ext cx="370575" cy="570575"/>
            </a:xfrm>
            <a:custGeom>
              <a:avLst/>
              <a:gdLst/>
              <a:ahLst/>
              <a:cxnLst/>
              <a:rect l="l" t="t" r="r" b="b"/>
              <a:pathLst>
                <a:path w="14823" h="22823" extrusionOk="0">
                  <a:moveTo>
                    <a:pt x="11769" y="0"/>
                  </a:moveTo>
                  <a:cubicBezTo>
                    <a:pt x="11711" y="213"/>
                    <a:pt x="11673" y="425"/>
                    <a:pt x="11654" y="638"/>
                  </a:cubicBezTo>
                  <a:cubicBezTo>
                    <a:pt x="11615" y="831"/>
                    <a:pt x="11596" y="1024"/>
                    <a:pt x="11596" y="1218"/>
                  </a:cubicBezTo>
                  <a:cubicBezTo>
                    <a:pt x="10243" y="1488"/>
                    <a:pt x="8909" y="1836"/>
                    <a:pt x="7595" y="2300"/>
                  </a:cubicBezTo>
                  <a:cubicBezTo>
                    <a:pt x="7248" y="3227"/>
                    <a:pt x="7557" y="4638"/>
                    <a:pt x="7383" y="5701"/>
                  </a:cubicBezTo>
                  <a:cubicBezTo>
                    <a:pt x="7306" y="6261"/>
                    <a:pt x="7093" y="6706"/>
                    <a:pt x="6591" y="6976"/>
                  </a:cubicBezTo>
                  <a:cubicBezTo>
                    <a:pt x="6375" y="7090"/>
                    <a:pt x="6156" y="7138"/>
                    <a:pt x="5934" y="7138"/>
                  </a:cubicBezTo>
                  <a:cubicBezTo>
                    <a:pt x="5177" y="7138"/>
                    <a:pt x="4382" y="6590"/>
                    <a:pt x="3576" y="6261"/>
                  </a:cubicBezTo>
                  <a:cubicBezTo>
                    <a:pt x="3383" y="6165"/>
                    <a:pt x="3189" y="6107"/>
                    <a:pt x="2977" y="6068"/>
                  </a:cubicBezTo>
                  <a:cubicBezTo>
                    <a:pt x="2818" y="6035"/>
                    <a:pt x="2659" y="6018"/>
                    <a:pt x="2501" y="6018"/>
                  </a:cubicBezTo>
                  <a:cubicBezTo>
                    <a:pt x="1662" y="6018"/>
                    <a:pt x="871" y="6479"/>
                    <a:pt x="465" y="7228"/>
                  </a:cubicBezTo>
                  <a:cubicBezTo>
                    <a:pt x="1" y="8136"/>
                    <a:pt x="233" y="9237"/>
                    <a:pt x="1025" y="9894"/>
                  </a:cubicBezTo>
                  <a:cubicBezTo>
                    <a:pt x="1547" y="10281"/>
                    <a:pt x="2320" y="10513"/>
                    <a:pt x="2474" y="11131"/>
                  </a:cubicBezTo>
                  <a:cubicBezTo>
                    <a:pt x="2571" y="11537"/>
                    <a:pt x="2358" y="11943"/>
                    <a:pt x="2243" y="12349"/>
                  </a:cubicBezTo>
                  <a:cubicBezTo>
                    <a:pt x="2030" y="13122"/>
                    <a:pt x="2049" y="13952"/>
                    <a:pt x="2339" y="14725"/>
                  </a:cubicBezTo>
                  <a:cubicBezTo>
                    <a:pt x="2513" y="15286"/>
                    <a:pt x="2745" y="15827"/>
                    <a:pt x="2977" y="16368"/>
                  </a:cubicBezTo>
                  <a:cubicBezTo>
                    <a:pt x="3305" y="17064"/>
                    <a:pt x="3576" y="17798"/>
                    <a:pt x="3750" y="18552"/>
                  </a:cubicBezTo>
                  <a:cubicBezTo>
                    <a:pt x="3904" y="19479"/>
                    <a:pt x="3827" y="20465"/>
                    <a:pt x="4233" y="21334"/>
                  </a:cubicBezTo>
                  <a:cubicBezTo>
                    <a:pt x="4688" y="22245"/>
                    <a:pt x="5635" y="22822"/>
                    <a:pt x="6642" y="22822"/>
                  </a:cubicBezTo>
                  <a:cubicBezTo>
                    <a:pt x="6747" y="22822"/>
                    <a:pt x="6852" y="22816"/>
                    <a:pt x="6958" y="22803"/>
                  </a:cubicBezTo>
                  <a:cubicBezTo>
                    <a:pt x="7112" y="22784"/>
                    <a:pt x="7267" y="22745"/>
                    <a:pt x="7402" y="22706"/>
                  </a:cubicBezTo>
                  <a:cubicBezTo>
                    <a:pt x="7479" y="22687"/>
                    <a:pt x="7557" y="22648"/>
                    <a:pt x="7653" y="22610"/>
                  </a:cubicBezTo>
                  <a:cubicBezTo>
                    <a:pt x="8446" y="22243"/>
                    <a:pt x="9025" y="21528"/>
                    <a:pt x="9199" y="20658"/>
                  </a:cubicBezTo>
                  <a:cubicBezTo>
                    <a:pt x="9296" y="20040"/>
                    <a:pt x="9180" y="19402"/>
                    <a:pt x="9238" y="18784"/>
                  </a:cubicBezTo>
                  <a:cubicBezTo>
                    <a:pt x="9277" y="18146"/>
                    <a:pt x="9547" y="17489"/>
                    <a:pt x="10127" y="17238"/>
                  </a:cubicBezTo>
                  <a:cubicBezTo>
                    <a:pt x="10302" y="17166"/>
                    <a:pt x="10488" y="17145"/>
                    <a:pt x="10680" y="17145"/>
                  </a:cubicBezTo>
                  <a:cubicBezTo>
                    <a:pt x="10972" y="17145"/>
                    <a:pt x="11276" y="17195"/>
                    <a:pt x="11572" y="17195"/>
                  </a:cubicBezTo>
                  <a:cubicBezTo>
                    <a:pt x="11766" y="17195"/>
                    <a:pt x="11956" y="17174"/>
                    <a:pt x="12137" y="17102"/>
                  </a:cubicBezTo>
                  <a:cubicBezTo>
                    <a:pt x="13199" y="16677"/>
                    <a:pt x="12968" y="14996"/>
                    <a:pt x="13818" y="14204"/>
                  </a:cubicBezTo>
                  <a:cubicBezTo>
                    <a:pt x="14050" y="13972"/>
                    <a:pt x="14359" y="13837"/>
                    <a:pt x="14533" y="13566"/>
                  </a:cubicBezTo>
                  <a:cubicBezTo>
                    <a:pt x="14823" y="13083"/>
                    <a:pt x="14552" y="12484"/>
                    <a:pt x="14301" y="11943"/>
                  </a:cubicBezTo>
                  <a:lnTo>
                    <a:pt x="14262" y="11885"/>
                  </a:lnTo>
                  <a:cubicBezTo>
                    <a:pt x="14127" y="11595"/>
                    <a:pt x="14011" y="11305"/>
                    <a:pt x="13914" y="11015"/>
                  </a:cubicBezTo>
                  <a:cubicBezTo>
                    <a:pt x="13257" y="9063"/>
                    <a:pt x="13335" y="6918"/>
                    <a:pt x="13257" y="4793"/>
                  </a:cubicBezTo>
                  <a:cubicBezTo>
                    <a:pt x="13238" y="4213"/>
                    <a:pt x="13219" y="3633"/>
                    <a:pt x="13141" y="3054"/>
                  </a:cubicBezTo>
                  <a:cubicBezTo>
                    <a:pt x="13103" y="2686"/>
                    <a:pt x="13045" y="2319"/>
                    <a:pt x="12968" y="1952"/>
                  </a:cubicBezTo>
                  <a:cubicBezTo>
                    <a:pt x="12890" y="1624"/>
                    <a:pt x="12774" y="1314"/>
                    <a:pt x="12620" y="1024"/>
                  </a:cubicBezTo>
                  <a:cubicBezTo>
                    <a:pt x="12426" y="619"/>
                    <a:pt x="12137" y="271"/>
                    <a:pt x="11769"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7" name="Google Shape;3110;p78">
              <a:extLst>
                <a:ext uri="{FF2B5EF4-FFF2-40B4-BE49-F238E27FC236}">
                  <a16:creationId xmlns:a16="http://schemas.microsoft.com/office/drawing/2014/main" id="{E14C2A96-6E62-2500-E2CF-781F5A1480CC}"/>
                </a:ext>
              </a:extLst>
            </p:cNvPr>
            <p:cNvSpPr/>
            <p:nvPr/>
          </p:nvSpPr>
          <p:spPr>
            <a:xfrm>
              <a:off x="5113525" y="1710625"/>
              <a:ext cx="444475" cy="473700"/>
            </a:xfrm>
            <a:custGeom>
              <a:avLst/>
              <a:gdLst/>
              <a:ahLst/>
              <a:cxnLst/>
              <a:rect l="l" t="t" r="r" b="b"/>
              <a:pathLst>
                <a:path w="17779" h="18948" extrusionOk="0">
                  <a:moveTo>
                    <a:pt x="10358" y="0"/>
                  </a:moveTo>
                  <a:lnTo>
                    <a:pt x="6938" y="2029"/>
                  </a:lnTo>
                  <a:cubicBezTo>
                    <a:pt x="6551" y="2261"/>
                    <a:pt x="6145" y="2512"/>
                    <a:pt x="5971" y="2938"/>
                  </a:cubicBezTo>
                  <a:cubicBezTo>
                    <a:pt x="5875" y="3170"/>
                    <a:pt x="5875" y="3459"/>
                    <a:pt x="5797" y="3691"/>
                  </a:cubicBezTo>
                  <a:cubicBezTo>
                    <a:pt x="5643" y="4252"/>
                    <a:pt x="5179" y="4619"/>
                    <a:pt x="4754" y="4967"/>
                  </a:cubicBezTo>
                  <a:lnTo>
                    <a:pt x="619" y="8329"/>
                  </a:lnTo>
                  <a:cubicBezTo>
                    <a:pt x="599" y="8484"/>
                    <a:pt x="580" y="8619"/>
                    <a:pt x="561" y="8754"/>
                  </a:cubicBezTo>
                  <a:cubicBezTo>
                    <a:pt x="309" y="11247"/>
                    <a:pt x="116" y="13759"/>
                    <a:pt x="0" y="16271"/>
                  </a:cubicBezTo>
                  <a:cubicBezTo>
                    <a:pt x="213" y="16484"/>
                    <a:pt x="464" y="16639"/>
                    <a:pt x="734" y="16755"/>
                  </a:cubicBezTo>
                  <a:cubicBezTo>
                    <a:pt x="1488" y="17083"/>
                    <a:pt x="2396" y="16986"/>
                    <a:pt x="3189" y="17238"/>
                  </a:cubicBezTo>
                  <a:cubicBezTo>
                    <a:pt x="4442" y="17662"/>
                    <a:pt x="5432" y="18947"/>
                    <a:pt x="6712" y="18947"/>
                  </a:cubicBezTo>
                  <a:cubicBezTo>
                    <a:pt x="6773" y="18947"/>
                    <a:pt x="6836" y="18944"/>
                    <a:pt x="6899" y="18938"/>
                  </a:cubicBezTo>
                  <a:cubicBezTo>
                    <a:pt x="7923" y="18784"/>
                    <a:pt x="8619" y="17798"/>
                    <a:pt x="8445" y="16774"/>
                  </a:cubicBezTo>
                  <a:cubicBezTo>
                    <a:pt x="8232" y="15827"/>
                    <a:pt x="7324" y="15247"/>
                    <a:pt x="6551" y="14648"/>
                  </a:cubicBezTo>
                  <a:cubicBezTo>
                    <a:pt x="5797" y="14049"/>
                    <a:pt x="5063" y="13122"/>
                    <a:pt x="5392" y="12213"/>
                  </a:cubicBezTo>
                  <a:cubicBezTo>
                    <a:pt x="5855" y="10861"/>
                    <a:pt x="7962" y="11073"/>
                    <a:pt x="8947" y="10049"/>
                  </a:cubicBezTo>
                  <a:cubicBezTo>
                    <a:pt x="9624" y="9334"/>
                    <a:pt x="9624" y="8252"/>
                    <a:pt x="10049" y="7363"/>
                  </a:cubicBezTo>
                  <a:cubicBezTo>
                    <a:pt x="10822" y="5682"/>
                    <a:pt x="12928" y="5141"/>
                    <a:pt x="14687" y="4522"/>
                  </a:cubicBezTo>
                  <a:cubicBezTo>
                    <a:pt x="16097" y="4039"/>
                    <a:pt x="17682" y="3034"/>
                    <a:pt x="17779" y="1643"/>
                  </a:cubicBezTo>
                  <a:cubicBezTo>
                    <a:pt x="15324" y="1025"/>
                    <a:pt x="12870" y="213"/>
                    <a:pt x="1035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8" name="Google Shape;3111;p78">
              <a:extLst>
                <a:ext uri="{FF2B5EF4-FFF2-40B4-BE49-F238E27FC236}">
                  <a16:creationId xmlns:a16="http://schemas.microsoft.com/office/drawing/2014/main" id="{97B37BD7-3AF3-85F2-5064-EA0D91C61898}"/>
                </a:ext>
              </a:extLst>
            </p:cNvPr>
            <p:cNvSpPr/>
            <p:nvPr/>
          </p:nvSpPr>
          <p:spPr>
            <a:xfrm>
              <a:off x="5074875" y="2157975"/>
              <a:ext cx="211625" cy="610675"/>
            </a:xfrm>
            <a:custGeom>
              <a:avLst/>
              <a:gdLst/>
              <a:ahLst/>
              <a:cxnLst/>
              <a:rect l="l" t="t" r="r" b="b"/>
              <a:pathLst>
                <a:path w="8465" h="24427" extrusionOk="0">
                  <a:moveTo>
                    <a:pt x="1430" y="1"/>
                  </a:moveTo>
                  <a:cubicBezTo>
                    <a:pt x="1450" y="3151"/>
                    <a:pt x="1469" y="6358"/>
                    <a:pt x="657" y="9412"/>
                  </a:cubicBezTo>
                  <a:cubicBezTo>
                    <a:pt x="387" y="10475"/>
                    <a:pt x="0" y="11537"/>
                    <a:pt x="116" y="12620"/>
                  </a:cubicBezTo>
                  <a:cubicBezTo>
                    <a:pt x="213" y="13393"/>
                    <a:pt x="541" y="14108"/>
                    <a:pt x="850" y="14842"/>
                  </a:cubicBezTo>
                  <a:cubicBezTo>
                    <a:pt x="1913" y="17412"/>
                    <a:pt x="2551" y="20137"/>
                    <a:pt x="2744" y="22919"/>
                  </a:cubicBezTo>
                  <a:cubicBezTo>
                    <a:pt x="2783" y="23306"/>
                    <a:pt x="2822" y="23770"/>
                    <a:pt x="3150" y="24002"/>
                  </a:cubicBezTo>
                  <a:cubicBezTo>
                    <a:pt x="3343" y="24118"/>
                    <a:pt x="3556" y="24176"/>
                    <a:pt x="3768" y="24176"/>
                  </a:cubicBezTo>
                  <a:lnTo>
                    <a:pt x="5527" y="24388"/>
                  </a:lnTo>
                  <a:cubicBezTo>
                    <a:pt x="5685" y="24409"/>
                    <a:pt x="5854" y="24427"/>
                    <a:pt x="6019" y="24427"/>
                  </a:cubicBezTo>
                  <a:cubicBezTo>
                    <a:pt x="6316" y="24427"/>
                    <a:pt x="6603" y="24368"/>
                    <a:pt x="6802" y="24156"/>
                  </a:cubicBezTo>
                  <a:cubicBezTo>
                    <a:pt x="7228" y="23750"/>
                    <a:pt x="7015" y="22977"/>
                    <a:pt x="6532" y="22649"/>
                  </a:cubicBezTo>
                  <a:cubicBezTo>
                    <a:pt x="6049" y="22301"/>
                    <a:pt x="5411" y="22282"/>
                    <a:pt x="4831" y="22262"/>
                  </a:cubicBezTo>
                  <a:cubicBezTo>
                    <a:pt x="4812" y="20774"/>
                    <a:pt x="5469" y="19383"/>
                    <a:pt x="6029" y="18011"/>
                  </a:cubicBezTo>
                  <a:cubicBezTo>
                    <a:pt x="7749" y="13721"/>
                    <a:pt x="8464" y="9122"/>
                    <a:pt x="8155" y="4523"/>
                  </a:cubicBezTo>
                  <a:lnTo>
                    <a:pt x="1430" y="1"/>
                  </a:ln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9" name="Google Shape;3112;p78">
              <a:extLst>
                <a:ext uri="{FF2B5EF4-FFF2-40B4-BE49-F238E27FC236}">
                  <a16:creationId xmlns:a16="http://schemas.microsoft.com/office/drawing/2014/main" id="{92F50F6F-1E84-58DE-24B9-23B3E10E4D6F}"/>
                </a:ext>
              </a:extLst>
            </p:cNvPr>
            <p:cNvSpPr/>
            <p:nvPr/>
          </p:nvSpPr>
          <p:spPr>
            <a:xfrm>
              <a:off x="5186950" y="1778750"/>
              <a:ext cx="1000" cy="975"/>
            </a:xfrm>
            <a:custGeom>
              <a:avLst/>
              <a:gdLst/>
              <a:ahLst/>
              <a:cxnLst/>
              <a:rect l="l" t="t" r="r" b="b"/>
              <a:pathLst>
                <a:path w="40" h="39" extrusionOk="0">
                  <a:moveTo>
                    <a:pt x="20" y="0"/>
                  </a:moveTo>
                  <a:cubicBezTo>
                    <a:pt x="0" y="0"/>
                    <a:pt x="0" y="39"/>
                    <a:pt x="20" y="39"/>
                  </a:cubicBezTo>
                  <a:cubicBezTo>
                    <a:pt x="39" y="39"/>
                    <a:pt x="39" y="0"/>
                    <a:pt x="20" y="0"/>
                  </a:cubicBezTo>
                  <a:close/>
                </a:path>
              </a:pathLst>
            </a:custGeom>
            <a:solidFill>
              <a:srgbClr val="0B0E1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0" name="Google Shape;3113;p78">
              <a:extLst>
                <a:ext uri="{FF2B5EF4-FFF2-40B4-BE49-F238E27FC236}">
                  <a16:creationId xmlns:a16="http://schemas.microsoft.com/office/drawing/2014/main" id="{EE85EAAA-355E-6FFD-B7BD-D68327363964}"/>
                </a:ext>
              </a:extLst>
            </p:cNvPr>
            <p:cNvSpPr/>
            <p:nvPr/>
          </p:nvSpPr>
          <p:spPr>
            <a:xfrm>
              <a:off x="4995650" y="1729450"/>
              <a:ext cx="199075" cy="659250"/>
            </a:xfrm>
            <a:custGeom>
              <a:avLst/>
              <a:gdLst/>
              <a:ahLst/>
              <a:cxnLst/>
              <a:rect l="l" t="t" r="r" b="b"/>
              <a:pathLst>
                <a:path w="7963" h="26370" extrusionOk="0">
                  <a:moveTo>
                    <a:pt x="4318" y="0"/>
                  </a:moveTo>
                  <a:cubicBezTo>
                    <a:pt x="3894" y="0"/>
                    <a:pt x="3463" y="98"/>
                    <a:pt x="3034" y="329"/>
                  </a:cubicBezTo>
                  <a:cubicBezTo>
                    <a:pt x="2222" y="774"/>
                    <a:pt x="1932" y="1624"/>
                    <a:pt x="1759" y="2474"/>
                  </a:cubicBezTo>
                  <a:cubicBezTo>
                    <a:pt x="1507" y="3537"/>
                    <a:pt x="1314" y="4600"/>
                    <a:pt x="1121" y="5682"/>
                  </a:cubicBezTo>
                  <a:cubicBezTo>
                    <a:pt x="406" y="9953"/>
                    <a:pt x="155" y="14282"/>
                    <a:pt x="58" y="18610"/>
                  </a:cubicBezTo>
                  <a:cubicBezTo>
                    <a:pt x="0" y="21084"/>
                    <a:pt x="19" y="23538"/>
                    <a:pt x="19" y="25992"/>
                  </a:cubicBezTo>
                  <a:cubicBezTo>
                    <a:pt x="39" y="26244"/>
                    <a:pt x="237" y="26369"/>
                    <a:pt x="435" y="26369"/>
                  </a:cubicBezTo>
                  <a:cubicBezTo>
                    <a:pt x="633" y="26369"/>
                    <a:pt x="831" y="26244"/>
                    <a:pt x="850" y="25992"/>
                  </a:cubicBezTo>
                  <a:cubicBezTo>
                    <a:pt x="831" y="21896"/>
                    <a:pt x="831" y="17799"/>
                    <a:pt x="1044" y="13702"/>
                  </a:cubicBezTo>
                  <a:cubicBezTo>
                    <a:pt x="1140" y="11673"/>
                    <a:pt x="1295" y="9625"/>
                    <a:pt x="1565" y="7615"/>
                  </a:cubicBezTo>
                  <a:cubicBezTo>
                    <a:pt x="1681" y="6610"/>
                    <a:pt x="1836" y="5605"/>
                    <a:pt x="2029" y="4600"/>
                  </a:cubicBezTo>
                  <a:cubicBezTo>
                    <a:pt x="2106" y="4098"/>
                    <a:pt x="2203" y="3595"/>
                    <a:pt x="2319" y="3112"/>
                  </a:cubicBezTo>
                  <a:cubicBezTo>
                    <a:pt x="2377" y="2629"/>
                    <a:pt x="2493" y="2165"/>
                    <a:pt x="2667" y="1721"/>
                  </a:cubicBezTo>
                  <a:cubicBezTo>
                    <a:pt x="2972" y="957"/>
                    <a:pt x="3696" y="640"/>
                    <a:pt x="4457" y="640"/>
                  </a:cubicBezTo>
                  <a:cubicBezTo>
                    <a:pt x="4562" y="640"/>
                    <a:pt x="4668" y="646"/>
                    <a:pt x="4773" y="658"/>
                  </a:cubicBezTo>
                  <a:cubicBezTo>
                    <a:pt x="5817" y="793"/>
                    <a:pt x="6667" y="1489"/>
                    <a:pt x="7479" y="2088"/>
                  </a:cubicBezTo>
                  <a:cubicBezTo>
                    <a:pt x="7519" y="2119"/>
                    <a:pt x="7562" y="2132"/>
                    <a:pt x="7603" y="2132"/>
                  </a:cubicBezTo>
                  <a:cubicBezTo>
                    <a:pt x="7797" y="2132"/>
                    <a:pt x="7963" y="1841"/>
                    <a:pt x="7788" y="1682"/>
                  </a:cubicBezTo>
                  <a:cubicBezTo>
                    <a:pt x="6816" y="885"/>
                    <a:pt x="5594" y="0"/>
                    <a:pt x="4318"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1" name="Google Shape;3114;p78">
              <a:extLst>
                <a:ext uri="{FF2B5EF4-FFF2-40B4-BE49-F238E27FC236}">
                  <a16:creationId xmlns:a16="http://schemas.microsoft.com/office/drawing/2014/main" id="{A45A52C6-1651-51DA-A52D-7C84C3D00909}"/>
                </a:ext>
              </a:extLst>
            </p:cNvPr>
            <p:cNvSpPr/>
            <p:nvPr/>
          </p:nvSpPr>
          <p:spPr>
            <a:xfrm>
              <a:off x="6025950" y="1986000"/>
              <a:ext cx="483300" cy="29725"/>
            </a:xfrm>
            <a:custGeom>
              <a:avLst/>
              <a:gdLst/>
              <a:ahLst/>
              <a:cxnLst/>
              <a:rect l="l" t="t" r="r" b="b"/>
              <a:pathLst>
                <a:path w="19332" h="1189" extrusionOk="0">
                  <a:moveTo>
                    <a:pt x="123" y="0"/>
                  </a:moveTo>
                  <a:lnTo>
                    <a:pt x="123" y="0"/>
                  </a:lnTo>
                  <a:cubicBezTo>
                    <a:pt x="123" y="0"/>
                    <a:pt x="0" y="1188"/>
                    <a:pt x="3530" y="1188"/>
                  </a:cubicBezTo>
                  <a:cubicBezTo>
                    <a:pt x="4200" y="1188"/>
                    <a:pt x="5001" y="1145"/>
                    <a:pt x="5959" y="1044"/>
                  </a:cubicBezTo>
                  <a:cubicBezTo>
                    <a:pt x="8505" y="765"/>
                    <a:pt x="11302" y="684"/>
                    <a:pt x="13677" y="684"/>
                  </a:cubicBezTo>
                  <a:cubicBezTo>
                    <a:pt x="16891" y="684"/>
                    <a:pt x="19331" y="831"/>
                    <a:pt x="19331" y="831"/>
                  </a:cubicBezTo>
                  <a:cubicBezTo>
                    <a:pt x="19331" y="831"/>
                    <a:pt x="16487" y="101"/>
                    <a:pt x="12029" y="101"/>
                  </a:cubicBezTo>
                  <a:cubicBezTo>
                    <a:pt x="11012" y="101"/>
                    <a:pt x="9912" y="139"/>
                    <a:pt x="8742" y="232"/>
                  </a:cubicBezTo>
                  <a:cubicBezTo>
                    <a:pt x="7122" y="366"/>
                    <a:pt x="5765" y="416"/>
                    <a:pt x="4643" y="416"/>
                  </a:cubicBezTo>
                  <a:cubicBezTo>
                    <a:pt x="1403" y="416"/>
                    <a:pt x="123" y="0"/>
                    <a:pt x="123"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2" name="Google Shape;3115;p78">
              <a:extLst>
                <a:ext uri="{FF2B5EF4-FFF2-40B4-BE49-F238E27FC236}">
                  <a16:creationId xmlns:a16="http://schemas.microsoft.com/office/drawing/2014/main" id="{33D89E46-C8D9-A3F5-EDB1-6521A104D500}"/>
                </a:ext>
              </a:extLst>
            </p:cNvPr>
            <p:cNvSpPr/>
            <p:nvPr/>
          </p:nvSpPr>
          <p:spPr>
            <a:xfrm>
              <a:off x="6099550" y="1963775"/>
              <a:ext cx="345450" cy="96750"/>
            </a:xfrm>
            <a:custGeom>
              <a:avLst/>
              <a:gdLst/>
              <a:ahLst/>
              <a:cxnLst/>
              <a:rect l="l" t="t" r="r" b="b"/>
              <a:pathLst>
                <a:path w="13818" h="3870" extrusionOk="0">
                  <a:moveTo>
                    <a:pt x="13817" y="0"/>
                  </a:moveTo>
                  <a:cubicBezTo>
                    <a:pt x="13816" y="1"/>
                    <a:pt x="0" y="3865"/>
                    <a:pt x="116" y="3865"/>
                  </a:cubicBezTo>
                  <a:cubicBezTo>
                    <a:pt x="187" y="3868"/>
                    <a:pt x="260" y="3870"/>
                    <a:pt x="335" y="3870"/>
                  </a:cubicBezTo>
                  <a:cubicBezTo>
                    <a:pt x="4237" y="3870"/>
                    <a:pt x="13816" y="1"/>
                    <a:pt x="13817"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3" name="Google Shape;3116;p78">
              <a:extLst>
                <a:ext uri="{FF2B5EF4-FFF2-40B4-BE49-F238E27FC236}">
                  <a16:creationId xmlns:a16="http://schemas.microsoft.com/office/drawing/2014/main" id="{792C1C7B-E4BF-D127-CD5C-27CE19C1BAC5}"/>
                </a:ext>
              </a:extLst>
            </p:cNvPr>
            <p:cNvSpPr/>
            <p:nvPr/>
          </p:nvSpPr>
          <p:spPr>
            <a:xfrm>
              <a:off x="6023225" y="1996075"/>
              <a:ext cx="465725" cy="53725"/>
            </a:xfrm>
            <a:custGeom>
              <a:avLst/>
              <a:gdLst/>
              <a:ahLst/>
              <a:cxnLst/>
              <a:rect l="l" t="t" r="r" b="b"/>
              <a:pathLst>
                <a:path w="18629" h="2149" extrusionOk="0">
                  <a:moveTo>
                    <a:pt x="2720" y="305"/>
                  </a:moveTo>
                  <a:cubicBezTo>
                    <a:pt x="1794" y="395"/>
                    <a:pt x="881" y="536"/>
                    <a:pt x="0" y="737"/>
                  </a:cubicBezTo>
                  <a:cubicBezTo>
                    <a:pt x="0" y="737"/>
                    <a:pt x="1065" y="508"/>
                    <a:pt x="2720" y="305"/>
                  </a:cubicBezTo>
                  <a:close/>
                  <a:moveTo>
                    <a:pt x="7531" y="0"/>
                  </a:moveTo>
                  <a:cubicBezTo>
                    <a:pt x="5714" y="0"/>
                    <a:pt x="4032" y="145"/>
                    <a:pt x="2720" y="305"/>
                  </a:cubicBezTo>
                  <a:lnTo>
                    <a:pt x="2720" y="305"/>
                  </a:lnTo>
                  <a:cubicBezTo>
                    <a:pt x="3652" y="215"/>
                    <a:pt x="4597" y="175"/>
                    <a:pt x="5539" y="175"/>
                  </a:cubicBezTo>
                  <a:cubicBezTo>
                    <a:pt x="12181" y="175"/>
                    <a:pt x="18629" y="2148"/>
                    <a:pt x="18629" y="2148"/>
                  </a:cubicBezTo>
                  <a:cubicBezTo>
                    <a:pt x="18629" y="2148"/>
                    <a:pt x="18262" y="1510"/>
                    <a:pt x="12406" y="409"/>
                  </a:cubicBezTo>
                  <a:cubicBezTo>
                    <a:pt x="10783" y="109"/>
                    <a:pt x="9106" y="0"/>
                    <a:pt x="7531" y="0"/>
                  </a:cubicBezTo>
                  <a:close/>
                </a:path>
              </a:pathLst>
            </a:custGeom>
            <a:solidFill>
              <a:srgbClr val="84B1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4" name="Google Shape;3117;p78">
              <a:extLst>
                <a:ext uri="{FF2B5EF4-FFF2-40B4-BE49-F238E27FC236}">
                  <a16:creationId xmlns:a16="http://schemas.microsoft.com/office/drawing/2014/main" id="{9B2FA0DA-D4CF-87E3-EEFC-03966FD7C61F}"/>
                </a:ext>
              </a:extLst>
            </p:cNvPr>
            <p:cNvSpPr/>
            <p:nvPr/>
          </p:nvSpPr>
          <p:spPr>
            <a:xfrm>
              <a:off x="6344475" y="1624025"/>
              <a:ext cx="188450" cy="61025"/>
            </a:xfrm>
            <a:custGeom>
              <a:avLst/>
              <a:gdLst/>
              <a:ahLst/>
              <a:cxnLst/>
              <a:rect l="l" t="t" r="r" b="b"/>
              <a:pathLst>
                <a:path w="7538" h="2441" extrusionOk="0">
                  <a:moveTo>
                    <a:pt x="5891" y="0"/>
                  </a:moveTo>
                  <a:cubicBezTo>
                    <a:pt x="5098" y="0"/>
                    <a:pt x="4295" y="159"/>
                    <a:pt x="3537" y="430"/>
                  </a:cubicBezTo>
                  <a:cubicBezTo>
                    <a:pt x="2469" y="819"/>
                    <a:pt x="1483" y="1410"/>
                    <a:pt x="544" y="2057"/>
                  </a:cubicBezTo>
                  <a:lnTo>
                    <a:pt x="544" y="2057"/>
                  </a:lnTo>
                  <a:cubicBezTo>
                    <a:pt x="388" y="2034"/>
                    <a:pt x="233" y="2007"/>
                    <a:pt x="78" y="1976"/>
                  </a:cubicBezTo>
                  <a:lnTo>
                    <a:pt x="1" y="2440"/>
                  </a:lnTo>
                  <a:cubicBezTo>
                    <a:pt x="180" y="2311"/>
                    <a:pt x="361" y="2183"/>
                    <a:pt x="544" y="2057"/>
                  </a:cubicBezTo>
                  <a:lnTo>
                    <a:pt x="544" y="2057"/>
                  </a:lnTo>
                  <a:cubicBezTo>
                    <a:pt x="996" y="2124"/>
                    <a:pt x="1451" y="2157"/>
                    <a:pt x="1904" y="2157"/>
                  </a:cubicBezTo>
                  <a:cubicBezTo>
                    <a:pt x="3919" y="2157"/>
                    <a:pt x="5905" y="1503"/>
                    <a:pt x="7537" y="256"/>
                  </a:cubicBezTo>
                  <a:cubicBezTo>
                    <a:pt x="7008" y="80"/>
                    <a:pt x="6452" y="0"/>
                    <a:pt x="5891"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5" name="Google Shape;3118;p78">
              <a:extLst>
                <a:ext uri="{FF2B5EF4-FFF2-40B4-BE49-F238E27FC236}">
                  <a16:creationId xmlns:a16="http://schemas.microsoft.com/office/drawing/2014/main" id="{09771133-4C0A-93B7-CB9E-EC6548B2E88C}"/>
                </a:ext>
              </a:extLst>
            </p:cNvPr>
            <p:cNvSpPr/>
            <p:nvPr/>
          </p:nvSpPr>
          <p:spPr>
            <a:xfrm>
              <a:off x="6009675" y="1578900"/>
              <a:ext cx="141575" cy="120625"/>
            </a:xfrm>
            <a:custGeom>
              <a:avLst/>
              <a:gdLst/>
              <a:ahLst/>
              <a:cxnLst/>
              <a:rect l="l" t="t" r="r" b="b"/>
              <a:pathLst>
                <a:path w="5663" h="4825" extrusionOk="0">
                  <a:moveTo>
                    <a:pt x="786" y="1"/>
                  </a:moveTo>
                  <a:cubicBezTo>
                    <a:pt x="524" y="1"/>
                    <a:pt x="261" y="24"/>
                    <a:pt x="1" y="71"/>
                  </a:cubicBezTo>
                  <a:cubicBezTo>
                    <a:pt x="639" y="2003"/>
                    <a:pt x="2088" y="3549"/>
                    <a:pt x="3962" y="4361"/>
                  </a:cubicBezTo>
                  <a:cubicBezTo>
                    <a:pt x="4117" y="4419"/>
                    <a:pt x="4272" y="4477"/>
                    <a:pt x="4407" y="4535"/>
                  </a:cubicBezTo>
                  <a:lnTo>
                    <a:pt x="4677" y="4612"/>
                  </a:lnTo>
                  <a:cubicBezTo>
                    <a:pt x="4987" y="4709"/>
                    <a:pt x="5277" y="4786"/>
                    <a:pt x="5586" y="4825"/>
                  </a:cubicBezTo>
                  <a:lnTo>
                    <a:pt x="5663" y="3685"/>
                  </a:lnTo>
                  <a:cubicBezTo>
                    <a:pt x="5624" y="3511"/>
                    <a:pt x="5547" y="3318"/>
                    <a:pt x="5489" y="3144"/>
                  </a:cubicBezTo>
                  <a:cubicBezTo>
                    <a:pt x="4721" y="1301"/>
                    <a:pt x="2764" y="1"/>
                    <a:pt x="786"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6" name="Google Shape;3119;p78">
              <a:extLst>
                <a:ext uri="{FF2B5EF4-FFF2-40B4-BE49-F238E27FC236}">
                  <a16:creationId xmlns:a16="http://schemas.microsoft.com/office/drawing/2014/main" id="{CF1CA4AD-C46F-0C4B-0A29-2C7A434DC2DA}"/>
                </a:ext>
              </a:extLst>
            </p:cNvPr>
            <p:cNvSpPr/>
            <p:nvPr/>
          </p:nvSpPr>
          <p:spPr>
            <a:xfrm>
              <a:off x="6116450" y="1631425"/>
              <a:ext cx="267675" cy="373475"/>
            </a:xfrm>
            <a:custGeom>
              <a:avLst/>
              <a:gdLst/>
              <a:ahLst/>
              <a:cxnLst/>
              <a:rect l="l" t="t" r="r" b="b"/>
              <a:pathLst>
                <a:path w="10707" h="14939" extrusionOk="0">
                  <a:moveTo>
                    <a:pt x="5097" y="1"/>
                  </a:moveTo>
                  <a:cubicBezTo>
                    <a:pt x="4407" y="1"/>
                    <a:pt x="3715" y="71"/>
                    <a:pt x="3035" y="212"/>
                  </a:cubicBezTo>
                  <a:cubicBezTo>
                    <a:pt x="2358" y="328"/>
                    <a:pt x="1740" y="617"/>
                    <a:pt x="1218" y="1062"/>
                  </a:cubicBezTo>
                  <a:lnTo>
                    <a:pt x="1121" y="1159"/>
                  </a:lnTo>
                  <a:cubicBezTo>
                    <a:pt x="774" y="1545"/>
                    <a:pt x="522" y="2028"/>
                    <a:pt x="406" y="2531"/>
                  </a:cubicBezTo>
                  <a:lnTo>
                    <a:pt x="387" y="2608"/>
                  </a:lnTo>
                  <a:cubicBezTo>
                    <a:pt x="348" y="2801"/>
                    <a:pt x="310" y="3014"/>
                    <a:pt x="291" y="3226"/>
                  </a:cubicBezTo>
                  <a:cubicBezTo>
                    <a:pt x="252" y="3420"/>
                    <a:pt x="233" y="3613"/>
                    <a:pt x="233" y="3806"/>
                  </a:cubicBezTo>
                  <a:cubicBezTo>
                    <a:pt x="1" y="6589"/>
                    <a:pt x="310" y="9410"/>
                    <a:pt x="1102" y="12077"/>
                  </a:cubicBezTo>
                  <a:cubicBezTo>
                    <a:pt x="1315" y="12753"/>
                    <a:pt x="1566" y="13468"/>
                    <a:pt x="2068" y="13971"/>
                  </a:cubicBezTo>
                  <a:cubicBezTo>
                    <a:pt x="2204" y="14087"/>
                    <a:pt x="2320" y="14183"/>
                    <a:pt x="2455" y="14280"/>
                  </a:cubicBezTo>
                  <a:cubicBezTo>
                    <a:pt x="2609" y="14376"/>
                    <a:pt x="2764" y="14454"/>
                    <a:pt x="2938" y="14512"/>
                  </a:cubicBezTo>
                  <a:cubicBezTo>
                    <a:pt x="3054" y="14570"/>
                    <a:pt x="3189" y="14628"/>
                    <a:pt x="3324" y="14666"/>
                  </a:cubicBezTo>
                  <a:cubicBezTo>
                    <a:pt x="3440" y="14705"/>
                    <a:pt x="3556" y="14724"/>
                    <a:pt x="3672" y="14763"/>
                  </a:cubicBezTo>
                  <a:cubicBezTo>
                    <a:pt x="3981" y="14821"/>
                    <a:pt x="4291" y="14879"/>
                    <a:pt x="4600" y="14898"/>
                  </a:cubicBezTo>
                  <a:lnTo>
                    <a:pt x="4716" y="14898"/>
                  </a:lnTo>
                  <a:cubicBezTo>
                    <a:pt x="5062" y="14922"/>
                    <a:pt x="5408" y="14939"/>
                    <a:pt x="5755" y="14939"/>
                  </a:cubicBezTo>
                  <a:cubicBezTo>
                    <a:pt x="5969" y="14939"/>
                    <a:pt x="6183" y="14932"/>
                    <a:pt x="6397" y="14918"/>
                  </a:cubicBezTo>
                  <a:cubicBezTo>
                    <a:pt x="6590" y="14918"/>
                    <a:pt x="6803" y="14898"/>
                    <a:pt x="6996" y="14879"/>
                  </a:cubicBezTo>
                  <a:lnTo>
                    <a:pt x="6687" y="14860"/>
                  </a:lnTo>
                  <a:cubicBezTo>
                    <a:pt x="6880" y="14860"/>
                    <a:pt x="7073" y="14840"/>
                    <a:pt x="7247" y="14840"/>
                  </a:cubicBezTo>
                  <a:cubicBezTo>
                    <a:pt x="8271" y="14802"/>
                    <a:pt x="9315" y="14589"/>
                    <a:pt x="9817" y="13758"/>
                  </a:cubicBezTo>
                  <a:cubicBezTo>
                    <a:pt x="9817" y="13739"/>
                    <a:pt x="9837" y="13719"/>
                    <a:pt x="9856" y="13681"/>
                  </a:cubicBezTo>
                  <a:cubicBezTo>
                    <a:pt x="10030" y="13275"/>
                    <a:pt x="10146" y="12831"/>
                    <a:pt x="10165" y="12386"/>
                  </a:cubicBezTo>
                  <a:cubicBezTo>
                    <a:pt x="10436" y="9719"/>
                    <a:pt x="10629" y="7053"/>
                    <a:pt x="10706" y="4386"/>
                  </a:cubicBezTo>
                  <a:cubicBezTo>
                    <a:pt x="10706" y="3980"/>
                    <a:pt x="10706" y="3574"/>
                    <a:pt x="10668" y="3168"/>
                  </a:cubicBezTo>
                  <a:cubicBezTo>
                    <a:pt x="10629" y="2743"/>
                    <a:pt x="10513" y="2318"/>
                    <a:pt x="10281" y="1932"/>
                  </a:cubicBezTo>
                  <a:cubicBezTo>
                    <a:pt x="10281" y="1912"/>
                    <a:pt x="10262" y="1893"/>
                    <a:pt x="10243" y="1874"/>
                  </a:cubicBezTo>
                  <a:cubicBezTo>
                    <a:pt x="10165" y="1758"/>
                    <a:pt x="10088" y="1642"/>
                    <a:pt x="10011" y="1564"/>
                  </a:cubicBezTo>
                  <a:cubicBezTo>
                    <a:pt x="9450" y="946"/>
                    <a:pt x="8619" y="598"/>
                    <a:pt x="7808" y="366"/>
                  </a:cubicBezTo>
                  <a:cubicBezTo>
                    <a:pt x="6926" y="124"/>
                    <a:pt x="6013" y="1"/>
                    <a:pt x="5097"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7" name="Google Shape;3120;p78">
              <a:extLst>
                <a:ext uri="{FF2B5EF4-FFF2-40B4-BE49-F238E27FC236}">
                  <a16:creationId xmlns:a16="http://schemas.microsoft.com/office/drawing/2014/main" id="{310DF490-72A6-146F-F6E8-B60AC32338AF}"/>
                </a:ext>
              </a:extLst>
            </p:cNvPr>
            <p:cNvSpPr/>
            <p:nvPr/>
          </p:nvSpPr>
          <p:spPr>
            <a:xfrm>
              <a:off x="6116450" y="1711575"/>
              <a:ext cx="100525" cy="276375"/>
            </a:xfrm>
            <a:custGeom>
              <a:avLst/>
              <a:gdLst/>
              <a:ahLst/>
              <a:cxnLst/>
              <a:rect l="l" t="t" r="r" b="b"/>
              <a:pathLst>
                <a:path w="4021" h="11055" extrusionOk="0">
                  <a:moveTo>
                    <a:pt x="291" y="1"/>
                  </a:moveTo>
                  <a:cubicBezTo>
                    <a:pt x="252" y="194"/>
                    <a:pt x="233" y="387"/>
                    <a:pt x="233" y="581"/>
                  </a:cubicBezTo>
                  <a:cubicBezTo>
                    <a:pt x="1" y="3363"/>
                    <a:pt x="310" y="6165"/>
                    <a:pt x="1102" y="8852"/>
                  </a:cubicBezTo>
                  <a:cubicBezTo>
                    <a:pt x="1315" y="9528"/>
                    <a:pt x="1566" y="10224"/>
                    <a:pt x="2068" y="10745"/>
                  </a:cubicBezTo>
                  <a:cubicBezTo>
                    <a:pt x="2184" y="10861"/>
                    <a:pt x="2320" y="10958"/>
                    <a:pt x="2455" y="11055"/>
                  </a:cubicBezTo>
                  <a:cubicBezTo>
                    <a:pt x="2493" y="10842"/>
                    <a:pt x="2532" y="10610"/>
                    <a:pt x="2551" y="10378"/>
                  </a:cubicBezTo>
                  <a:cubicBezTo>
                    <a:pt x="2687" y="9489"/>
                    <a:pt x="2822" y="8523"/>
                    <a:pt x="3208" y="8001"/>
                  </a:cubicBezTo>
                  <a:cubicBezTo>
                    <a:pt x="3479" y="7673"/>
                    <a:pt x="3692" y="7306"/>
                    <a:pt x="3846" y="6900"/>
                  </a:cubicBezTo>
                  <a:cubicBezTo>
                    <a:pt x="4020" y="6339"/>
                    <a:pt x="3885" y="5702"/>
                    <a:pt x="3711" y="5161"/>
                  </a:cubicBezTo>
                  <a:cubicBezTo>
                    <a:pt x="3266" y="3750"/>
                    <a:pt x="2551" y="2455"/>
                    <a:pt x="1605" y="1315"/>
                  </a:cubicBezTo>
                  <a:cubicBezTo>
                    <a:pt x="1353" y="1025"/>
                    <a:pt x="1083" y="755"/>
                    <a:pt x="812" y="484"/>
                  </a:cubicBezTo>
                  <a:cubicBezTo>
                    <a:pt x="638" y="310"/>
                    <a:pt x="464" y="156"/>
                    <a:pt x="291"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8" name="Google Shape;3121;p78">
              <a:extLst>
                <a:ext uri="{FF2B5EF4-FFF2-40B4-BE49-F238E27FC236}">
                  <a16:creationId xmlns:a16="http://schemas.microsoft.com/office/drawing/2014/main" id="{DB443097-2162-2DAC-EC9A-B6C03771BD0F}"/>
                </a:ext>
              </a:extLst>
            </p:cNvPr>
            <p:cNvSpPr/>
            <p:nvPr/>
          </p:nvSpPr>
          <p:spPr>
            <a:xfrm>
              <a:off x="6309225" y="1710625"/>
              <a:ext cx="74900" cy="262825"/>
            </a:xfrm>
            <a:custGeom>
              <a:avLst/>
              <a:gdLst/>
              <a:ahLst/>
              <a:cxnLst/>
              <a:rect l="l" t="t" r="r" b="b"/>
              <a:pathLst>
                <a:path w="2996" h="10513" extrusionOk="0">
                  <a:moveTo>
                    <a:pt x="2957" y="0"/>
                  </a:moveTo>
                  <a:cubicBezTo>
                    <a:pt x="2358" y="310"/>
                    <a:pt x="1836" y="793"/>
                    <a:pt x="1488" y="1392"/>
                  </a:cubicBezTo>
                  <a:cubicBezTo>
                    <a:pt x="870" y="2397"/>
                    <a:pt x="657" y="3595"/>
                    <a:pt x="464" y="4773"/>
                  </a:cubicBezTo>
                  <a:cubicBezTo>
                    <a:pt x="213" y="6261"/>
                    <a:pt x="0" y="7962"/>
                    <a:pt x="908" y="9179"/>
                  </a:cubicBezTo>
                  <a:cubicBezTo>
                    <a:pt x="1256" y="9663"/>
                    <a:pt x="1778" y="10049"/>
                    <a:pt x="2145" y="10513"/>
                  </a:cubicBezTo>
                  <a:cubicBezTo>
                    <a:pt x="2319" y="10107"/>
                    <a:pt x="2435" y="9663"/>
                    <a:pt x="2454" y="9218"/>
                  </a:cubicBezTo>
                  <a:cubicBezTo>
                    <a:pt x="2725" y="6551"/>
                    <a:pt x="2918" y="3885"/>
                    <a:pt x="2995" y="1218"/>
                  </a:cubicBezTo>
                  <a:cubicBezTo>
                    <a:pt x="2995" y="812"/>
                    <a:pt x="2995" y="406"/>
                    <a:pt x="2957"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9" name="Google Shape;3122;p78">
              <a:extLst>
                <a:ext uri="{FF2B5EF4-FFF2-40B4-BE49-F238E27FC236}">
                  <a16:creationId xmlns:a16="http://schemas.microsoft.com/office/drawing/2014/main" id="{C28E74AB-4192-8C72-0876-B2692E78087C}"/>
                </a:ext>
              </a:extLst>
            </p:cNvPr>
            <p:cNvSpPr/>
            <p:nvPr/>
          </p:nvSpPr>
          <p:spPr>
            <a:xfrm>
              <a:off x="6187475" y="1943000"/>
              <a:ext cx="139150" cy="61900"/>
            </a:xfrm>
            <a:custGeom>
              <a:avLst/>
              <a:gdLst/>
              <a:ahLst/>
              <a:cxnLst/>
              <a:rect l="l" t="t" r="r" b="b"/>
              <a:pathLst>
                <a:path w="5566" h="2476" extrusionOk="0">
                  <a:moveTo>
                    <a:pt x="1118" y="0"/>
                  </a:moveTo>
                  <a:cubicBezTo>
                    <a:pt x="706" y="0"/>
                    <a:pt x="325" y="257"/>
                    <a:pt x="174" y="657"/>
                  </a:cubicBezTo>
                  <a:cubicBezTo>
                    <a:pt x="0" y="1102"/>
                    <a:pt x="58" y="1604"/>
                    <a:pt x="329" y="2010"/>
                  </a:cubicBezTo>
                  <a:cubicBezTo>
                    <a:pt x="367" y="2087"/>
                    <a:pt x="425" y="2145"/>
                    <a:pt x="464" y="2203"/>
                  </a:cubicBezTo>
                  <a:cubicBezTo>
                    <a:pt x="580" y="2242"/>
                    <a:pt x="715" y="2261"/>
                    <a:pt x="831" y="2300"/>
                  </a:cubicBezTo>
                  <a:cubicBezTo>
                    <a:pt x="1140" y="2358"/>
                    <a:pt x="1450" y="2416"/>
                    <a:pt x="1759" y="2435"/>
                  </a:cubicBezTo>
                  <a:lnTo>
                    <a:pt x="1855" y="2435"/>
                  </a:lnTo>
                  <a:cubicBezTo>
                    <a:pt x="2202" y="2459"/>
                    <a:pt x="2548" y="2476"/>
                    <a:pt x="2899" y="2476"/>
                  </a:cubicBezTo>
                  <a:cubicBezTo>
                    <a:pt x="3116" y="2476"/>
                    <a:pt x="3335" y="2469"/>
                    <a:pt x="3556" y="2455"/>
                  </a:cubicBezTo>
                  <a:cubicBezTo>
                    <a:pt x="3749" y="2455"/>
                    <a:pt x="3943" y="2435"/>
                    <a:pt x="4136" y="2416"/>
                  </a:cubicBezTo>
                  <a:lnTo>
                    <a:pt x="3846" y="2397"/>
                  </a:lnTo>
                  <a:cubicBezTo>
                    <a:pt x="4020" y="2397"/>
                    <a:pt x="4213" y="2377"/>
                    <a:pt x="4406" y="2377"/>
                  </a:cubicBezTo>
                  <a:cubicBezTo>
                    <a:pt x="4793" y="2184"/>
                    <a:pt x="5102" y="1894"/>
                    <a:pt x="5315" y="1527"/>
                  </a:cubicBezTo>
                  <a:cubicBezTo>
                    <a:pt x="5566" y="1044"/>
                    <a:pt x="5392" y="310"/>
                    <a:pt x="4851" y="194"/>
                  </a:cubicBezTo>
                  <a:cubicBezTo>
                    <a:pt x="4790" y="177"/>
                    <a:pt x="4730" y="170"/>
                    <a:pt x="4671" y="170"/>
                  </a:cubicBezTo>
                  <a:cubicBezTo>
                    <a:pt x="4061" y="170"/>
                    <a:pt x="3535" y="971"/>
                    <a:pt x="2883" y="971"/>
                  </a:cubicBezTo>
                  <a:cubicBezTo>
                    <a:pt x="2856" y="971"/>
                    <a:pt x="2829" y="969"/>
                    <a:pt x="2802" y="967"/>
                  </a:cubicBezTo>
                  <a:cubicBezTo>
                    <a:pt x="2203" y="909"/>
                    <a:pt x="1894" y="194"/>
                    <a:pt x="1314" y="20"/>
                  </a:cubicBezTo>
                  <a:cubicBezTo>
                    <a:pt x="1249" y="7"/>
                    <a:pt x="1183" y="0"/>
                    <a:pt x="1118" y="0"/>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0" name="Google Shape;3123;p78">
              <a:extLst>
                <a:ext uri="{FF2B5EF4-FFF2-40B4-BE49-F238E27FC236}">
                  <a16:creationId xmlns:a16="http://schemas.microsoft.com/office/drawing/2014/main" id="{7D2CABDF-79F0-7BC7-476F-1B3156FD9B63}"/>
                </a:ext>
              </a:extLst>
            </p:cNvPr>
            <p:cNvSpPr/>
            <p:nvPr/>
          </p:nvSpPr>
          <p:spPr>
            <a:xfrm>
              <a:off x="6138200" y="1817775"/>
              <a:ext cx="47850" cy="52675"/>
            </a:xfrm>
            <a:custGeom>
              <a:avLst/>
              <a:gdLst/>
              <a:ahLst/>
              <a:cxnLst/>
              <a:rect l="l" t="t" r="r" b="b"/>
              <a:pathLst>
                <a:path w="1914" h="2107" extrusionOk="0">
                  <a:moveTo>
                    <a:pt x="811" y="1"/>
                  </a:moveTo>
                  <a:cubicBezTo>
                    <a:pt x="677" y="1"/>
                    <a:pt x="546" y="58"/>
                    <a:pt x="445" y="159"/>
                  </a:cubicBezTo>
                  <a:cubicBezTo>
                    <a:pt x="232" y="352"/>
                    <a:pt x="97" y="623"/>
                    <a:pt x="58" y="913"/>
                  </a:cubicBezTo>
                  <a:cubicBezTo>
                    <a:pt x="0" y="1241"/>
                    <a:pt x="0" y="1570"/>
                    <a:pt x="58" y="1898"/>
                  </a:cubicBezTo>
                  <a:cubicBezTo>
                    <a:pt x="66" y="1963"/>
                    <a:pt x="112" y="1990"/>
                    <a:pt x="163" y="1990"/>
                  </a:cubicBezTo>
                  <a:cubicBezTo>
                    <a:pt x="235" y="1990"/>
                    <a:pt x="318" y="1938"/>
                    <a:pt x="329" y="1859"/>
                  </a:cubicBezTo>
                  <a:lnTo>
                    <a:pt x="348" y="1859"/>
                  </a:lnTo>
                  <a:cubicBezTo>
                    <a:pt x="348" y="1415"/>
                    <a:pt x="290" y="893"/>
                    <a:pt x="580" y="507"/>
                  </a:cubicBezTo>
                  <a:cubicBezTo>
                    <a:pt x="638" y="429"/>
                    <a:pt x="715" y="371"/>
                    <a:pt x="793" y="352"/>
                  </a:cubicBezTo>
                  <a:cubicBezTo>
                    <a:pt x="908" y="352"/>
                    <a:pt x="1005" y="410"/>
                    <a:pt x="1063" y="487"/>
                  </a:cubicBezTo>
                  <a:cubicBezTo>
                    <a:pt x="1218" y="661"/>
                    <a:pt x="1314" y="855"/>
                    <a:pt x="1353" y="1086"/>
                  </a:cubicBezTo>
                  <a:cubicBezTo>
                    <a:pt x="1392" y="1241"/>
                    <a:pt x="1411" y="1396"/>
                    <a:pt x="1450" y="1550"/>
                  </a:cubicBezTo>
                  <a:cubicBezTo>
                    <a:pt x="1430" y="1724"/>
                    <a:pt x="1488" y="1898"/>
                    <a:pt x="1585" y="2053"/>
                  </a:cubicBezTo>
                  <a:cubicBezTo>
                    <a:pt x="1621" y="2089"/>
                    <a:pt x="1669" y="2106"/>
                    <a:pt x="1716" y="2106"/>
                  </a:cubicBezTo>
                  <a:cubicBezTo>
                    <a:pt x="1793" y="2106"/>
                    <a:pt x="1870" y="2060"/>
                    <a:pt x="1894" y="1975"/>
                  </a:cubicBezTo>
                  <a:cubicBezTo>
                    <a:pt x="1913" y="1879"/>
                    <a:pt x="1913" y="1782"/>
                    <a:pt x="1875" y="1686"/>
                  </a:cubicBezTo>
                  <a:cubicBezTo>
                    <a:pt x="1855" y="1608"/>
                    <a:pt x="1855" y="1531"/>
                    <a:pt x="1836" y="1454"/>
                  </a:cubicBezTo>
                  <a:cubicBezTo>
                    <a:pt x="1797" y="1280"/>
                    <a:pt x="1759" y="1125"/>
                    <a:pt x="1720" y="971"/>
                  </a:cubicBezTo>
                  <a:cubicBezTo>
                    <a:pt x="1643" y="681"/>
                    <a:pt x="1488" y="410"/>
                    <a:pt x="1276" y="198"/>
                  </a:cubicBezTo>
                  <a:cubicBezTo>
                    <a:pt x="1160" y="101"/>
                    <a:pt x="1024" y="24"/>
                    <a:pt x="870" y="4"/>
                  </a:cubicBezTo>
                  <a:cubicBezTo>
                    <a:pt x="850" y="2"/>
                    <a:pt x="831" y="1"/>
                    <a:pt x="811" y="1"/>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1" name="Google Shape;3124;p78">
              <a:extLst>
                <a:ext uri="{FF2B5EF4-FFF2-40B4-BE49-F238E27FC236}">
                  <a16:creationId xmlns:a16="http://schemas.microsoft.com/office/drawing/2014/main" id="{F4C491D6-D7CF-9217-6C97-C13427559D12}"/>
                </a:ext>
              </a:extLst>
            </p:cNvPr>
            <p:cNvSpPr/>
            <p:nvPr/>
          </p:nvSpPr>
          <p:spPr>
            <a:xfrm>
              <a:off x="6327100" y="1822525"/>
              <a:ext cx="38675" cy="46225"/>
            </a:xfrm>
            <a:custGeom>
              <a:avLst/>
              <a:gdLst/>
              <a:ahLst/>
              <a:cxnLst/>
              <a:rect l="l" t="t" r="r" b="b"/>
              <a:pathLst>
                <a:path w="1547" h="1849" extrusionOk="0">
                  <a:moveTo>
                    <a:pt x="757" y="0"/>
                  </a:moveTo>
                  <a:cubicBezTo>
                    <a:pt x="670" y="0"/>
                    <a:pt x="582" y="22"/>
                    <a:pt x="503" y="66"/>
                  </a:cubicBezTo>
                  <a:cubicBezTo>
                    <a:pt x="329" y="220"/>
                    <a:pt x="193" y="433"/>
                    <a:pt x="135" y="665"/>
                  </a:cubicBezTo>
                  <a:cubicBezTo>
                    <a:pt x="97" y="800"/>
                    <a:pt x="58" y="935"/>
                    <a:pt x="39" y="1090"/>
                  </a:cubicBezTo>
                  <a:cubicBezTo>
                    <a:pt x="0" y="1244"/>
                    <a:pt x="0" y="1399"/>
                    <a:pt x="39" y="1554"/>
                  </a:cubicBezTo>
                  <a:cubicBezTo>
                    <a:pt x="39" y="1609"/>
                    <a:pt x="83" y="1633"/>
                    <a:pt x="131" y="1633"/>
                  </a:cubicBezTo>
                  <a:cubicBezTo>
                    <a:pt x="184" y="1633"/>
                    <a:pt x="241" y="1604"/>
                    <a:pt x="251" y="1554"/>
                  </a:cubicBezTo>
                  <a:lnTo>
                    <a:pt x="271" y="1554"/>
                  </a:lnTo>
                  <a:cubicBezTo>
                    <a:pt x="348" y="1283"/>
                    <a:pt x="387" y="1012"/>
                    <a:pt x="483" y="761"/>
                  </a:cubicBezTo>
                  <a:cubicBezTo>
                    <a:pt x="522" y="645"/>
                    <a:pt x="580" y="549"/>
                    <a:pt x="638" y="452"/>
                  </a:cubicBezTo>
                  <a:cubicBezTo>
                    <a:pt x="657" y="433"/>
                    <a:pt x="676" y="394"/>
                    <a:pt x="715" y="375"/>
                  </a:cubicBezTo>
                  <a:cubicBezTo>
                    <a:pt x="734" y="375"/>
                    <a:pt x="754" y="355"/>
                    <a:pt x="754" y="355"/>
                  </a:cubicBezTo>
                  <a:lnTo>
                    <a:pt x="773" y="355"/>
                  </a:lnTo>
                  <a:lnTo>
                    <a:pt x="812" y="375"/>
                  </a:lnTo>
                  <a:lnTo>
                    <a:pt x="831" y="413"/>
                  </a:lnTo>
                  <a:cubicBezTo>
                    <a:pt x="870" y="433"/>
                    <a:pt x="889" y="471"/>
                    <a:pt x="908" y="491"/>
                  </a:cubicBezTo>
                  <a:cubicBezTo>
                    <a:pt x="947" y="607"/>
                    <a:pt x="986" y="703"/>
                    <a:pt x="1005" y="819"/>
                  </a:cubicBezTo>
                  <a:cubicBezTo>
                    <a:pt x="1082" y="1090"/>
                    <a:pt x="1102" y="1360"/>
                    <a:pt x="1102" y="1631"/>
                  </a:cubicBezTo>
                  <a:cubicBezTo>
                    <a:pt x="1102" y="1776"/>
                    <a:pt x="1213" y="1848"/>
                    <a:pt x="1324" y="1848"/>
                  </a:cubicBezTo>
                  <a:cubicBezTo>
                    <a:pt x="1435" y="1848"/>
                    <a:pt x="1546" y="1776"/>
                    <a:pt x="1546" y="1631"/>
                  </a:cubicBezTo>
                  <a:cubicBezTo>
                    <a:pt x="1527" y="1360"/>
                    <a:pt x="1488" y="1090"/>
                    <a:pt x="1430" y="819"/>
                  </a:cubicBezTo>
                  <a:cubicBezTo>
                    <a:pt x="1372" y="587"/>
                    <a:pt x="1275" y="375"/>
                    <a:pt x="1140" y="181"/>
                  </a:cubicBezTo>
                  <a:cubicBezTo>
                    <a:pt x="1044" y="61"/>
                    <a:pt x="902" y="0"/>
                    <a:pt x="75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2" name="Google Shape;3125;p78">
              <a:extLst>
                <a:ext uri="{FF2B5EF4-FFF2-40B4-BE49-F238E27FC236}">
                  <a16:creationId xmlns:a16="http://schemas.microsoft.com/office/drawing/2014/main" id="{8B470B4B-5CDC-00F8-08F8-A4B089980154}"/>
                </a:ext>
              </a:extLst>
            </p:cNvPr>
            <p:cNvSpPr/>
            <p:nvPr/>
          </p:nvSpPr>
          <p:spPr>
            <a:xfrm>
              <a:off x="6215500" y="1970525"/>
              <a:ext cx="25" cy="525"/>
            </a:xfrm>
            <a:custGeom>
              <a:avLst/>
              <a:gdLst/>
              <a:ahLst/>
              <a:cxnLst/>
              <a:rect l="l" t="t" r="r" b="b"/>
              <a:pathLst>
                <a:path w="1" h="21" extrusionOk="0">
                  <a:moveTo>
                    <a:pt x="0" y="20"/>
                  </a:moveTo>
                  <a:lnTo>
                    <a:pt x="0" y="1"/>
                  </a:lnTo>
                  <a:close/>
                </a:path>
              </a:pathLst>
            </a:custGeom>
            <a:solidFill>
              <a:srgbClr val="A88A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3" name="Google Shape;3126;p78">
              <a:extLst>
                <a:ext uri="{FF2B5EF4-FFF2-40B4-BE49-F238E27FC236}">
                  <a16:creationId xmlns:a16="http://schemas.microsoft.com/office/drawing/2014/main" id="{5E3B98D2-7CA8-7C1B-B49E-C1E9A9C332B5}"/>
                </a:ext>
              </a:extLst>
            </p:cNvPr>
            <p:cNvSpPr/>
            <p:nvPr/>
          </p:nvSpPr>
          <p:spPr>
            <a:xfrm>
              <a:off x="6211625" y="1966000"/>
              <a:ext cx="23225" cy="28800"/>
            </a:xfrm>
            <a:custGeom>
              <a:avLst/>
              <a:gdLst/>
              <a:ahLst/>
              <a:cxnLst/>
              <a:rect l="l" t="t" r="r" b="b"/>
              <a:pathLst>
                <a:path w="929" h="1152" extrusionOk="0">
                  <a:moveTo>
                    <a:pt x="56" y="308"/>
                  </a:moveTo>
                  <a:lnTo>
                    <a:pt x="56" y="308"/>
                  </a:lnTo>
                  <a:cubicBezTo>
                    <a:pt x="56" y="309"/>
                    <a:pt x="56" y="310"/>
                    <a:pt x="56" y="311"/>
                  </a:cubicBezTo>
                  <a:lnTo>
                    <a:pt x="56" y="311"/>
                  </a:lnTo>
                  <a:lnTo>
                    <a:pt x="56" y="308"/>
                  </a:lnTo>
                  <a:close/>
                  <a:moveTo>
                    <a:pt x="57" y="310"/>
                  </a:moveTo>
                  <a:lnTo>
                    <a:pt x="58" y="313"/>
                  </a:lnTo>
                  <a:lnTo>
                    <a:pt x="58" y="313"/>
                  </a:lnTo>
                  <a:cubicBezTo>
                    <a:pt x="57" y="312"/>
                    <a:pt x="57" y="311"/>
                    <a:pt x="56" y="311"/>
                  </a:cubicBezTo>
                  <a:lnTo>
                    <a:pt x="56" y="311"/>
                  </a:lnTo>
                  <a:lnTo>
                    <a:pt x="59" y="317"/>
                  </a:lnTo>
                  <a:lnTo>
                    <a:pt x="58" y="313"/>
                  </a:lnTo>
                  <a:lnTo>
                    <a:pt x="58" y="313"/>
                  </a:lnTo>
                  <a:cubicBezTo>
                    <a:pt x="61" y="318"/>
                    <a:pt x="67" y="326"/>
                    <a:pt x="78" y="336"/>
                  </a:cubicBezTo>
                  <a:cubicBezTo>
                    <a:pt x="69" y="328"/>
                    <a:pt x="62" y="319"/>
                    <a:pt x="57" y="310"/>
                  </a:cubicBezTo>
                  <a:close/>
                  <a:moveTo>
                    <a:pt x="177" y="0"/>
                  </a:moveTo>
                  <a:cubicBezTo>
                    <a:pt x="134" y="0"/>
                    <a:pt x="90" y="15"/>
                    <a:pt x="59" y="47"/>
                  </a:cubicBezTo>
                  <a:cubicBezTo>
                    <a:pt x="1" y="105"/>
                    <a:pt x="1" y="182"/>
                    <a:pt x="39" y="259"/>
                  </a:cubicBezTo>
                  <a:lnTo>
                    <a:pt x="42" y="266"/>
                  </a:lnTo>
                  <a:lnTo>
                    <a:pt x="42" y="266"/>
                  </a:lnTo>
                  <a:cubicBezTo>
                    <a:pt x="44" y="280"/>
                    <a:pt x="48" y="293"/>
                    <a:pt x="55" y="307"/>
                  </a:cubicBezTo>
                  <a:lnTo>
                    <a:pt x="55" y="307"/>
                  </a:lnTo>
                  <a:lnTo>
                    <a:pt x="56" y="308"/>
                  </a:lnTo>
                  <a:cubicBezTo>
                    <a:pt x="56" y="308"/>
                    <a:pt x="56" y="308"/>
                    <a:pt x="56" y="308"/>
                  </a:cubicBezTo>
                  <a:lnTo>
                    <a:pt x="56" y="308"/>
                  </a:lnTo>
                  <a:cubicBezTo>
                    <a:pt x="56" y="309"/>
                    <a:pt x="57" y="309"/>
                    <a:pt x="57" y="310"/>
                  </a:cubicBezTo>
                  <a:lnTo>
                    <a:pt x="57" y="310"/>
                  </a:lnTo>
                  <a:lnTo>
                    <a:pt x="57" y="308"/>
                  </a:lnTo>
                  <a:lnTo>
                    <a:pt x="57" y="308"/>
                  </a:lnTo>
                  <a:cubicBezTo>
                    <a:pt x="60" y="309"/>
                    <a:pt x="69" y="318"/>
                    <a:pt x="78" y="336"/>
                  </a:cubicBezTo>
                  <a:cubicBezTo>
                    <a:pt x="78" y="375"/>
                    <a:pt x="97" y="414"/>
                    <a:pt x="136" y="452"/>
                  </a:cubicBezTo>
                  <a:cubicBezTo>
                    <a:pt x="155" y="491"/>
                    <a:pt x="194" y="549"/>
                    <a:pt x="213" y="588"/>
                  </a:cubicBezTo>
                  <a:cubicBezTo>
                    <a:pt x="271" y="684"/>
                    <a:pt x="329" y="800"/>
                    <a:pt x="368" y="897"/>
                  </a:cubicBezTo>
                  <a:lnTo>
                    <a:pt x="349" y="841"/>
                  </a:lnTo>
                  <a:lnTo>
                    <a:pt x="349" y="841"/>
                  </a:lnTo>
                  <a:cubicBezTo>
                    <a:pt x="368" y="898"/>
                    <a:pt x="387" y="956"/>
                    <a:pt x="426" y="1032"/>
                  </a:cubicBezTo>
                  <a:cubicBezTo>
                    <a:pt x="468" y="1102"/>
                    <a:pt x="560" y="1152"/>
                    <a:pt x="652" y="1152"/>
                  </a:cubicBezTo>
                  <a:cubicBezTo>
                    <a:pt x="687" y="1152"/>
                    <a:pt x="722" y="1145"/>
                    <a:pt x="754" y="1129"/>
                  </a:cubicBezTo>
                  <a:cubicBezTo>
                    <a:pt x="812" y="1109"/>
                    <a:pt x="851" y="1071"/>
                    <a:pt x="889" y="1032"/>
                  </a:cubicBezTo>
                  <a:lnTo>
                    <a:pt x="909" y="955"/>
                  </a:lnTo>
                  <a:cubicBezTo>
                    <a:pt x="928" y="916"/>
                    <a:pt x="928" y="858"/>
                    <a:pt x="909" y="820"/>
                  </a:cubicBezTo>
                  <a:cubicBezTo>
                    <a:pt x="889" y="762"/>
                    <a:pt x="870" y="704"/>
                    <a:pt x="851" y="665"/>
                  </a:cubicBezTo>
                  <a:cubicBezTo>
                    <a:pt x="831" y="626"/>
                    <a:pt x="812" y="607"/>
                    <a:pt x="793" y="568"/>
                  </a:cubicBezTo>
                  <a:cubicBezTo>
                    <a:pt x="754" y="510"/>
                    <a:pt x="716" y="433"/>
                    <a:pt x="677" y="375"/>
                  </a:cubicBezTo>
                  <a:cubicBezTo>
                    <a:pt x="619" y="298"/>
                    <a:pt x="561" y="240"/>
                    <a:pt x="503" y="163"/>
                  </a:cubicBezTo>
                  <a:lnTo>
                    <a:pt x="464" y="124"/>
                  </a:lnTo>
                  <a:cubicBezTo>
                    <a:pt x="426" y="105"/>
                    <a:pt x="387" y="66"/>
                    <a:pt x="329" y="66"/>
                  </a:cubicBezTo>
                  <a:lnTo>
                    <a:pt x="290" y="47"/>
                  </a:lnTo>
                  <a:lnTo>
                    <a:pt x="290" y="47"/>
                  </a:lnTo>
                  <a:cubicBezTo>
                    <a:pt x="291" y="47"/>
                    <a:pt x="308" y="55"/>
                    <a:pt x="313" y="55"/>
                  </a:cubicBezTo>
                  <a:cubicBezTo>
                    <a:pt x="316" y="55"/>
                    <a:pt x="316" y="53"/>
                    <a:pt x="310" y="47"/>
                  </a:cubicBezTo>
                  <a:lnTo>
                    <a:pt x="271" y="27"/>
                  </a:lnTo>
                  <a:cubicBezTo>
                    <a:pt x="245" y="10"/>
                    <a:pt x="211" y="0"/>
                    <a:pt x="177"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4" name="Google Shape;3127;p78">
              <a:extLst>
                <a:ext uri="{FF2B5EF4-FFF2-40B4-BE49-F238E27FC236}">
                  <a16:creationId xmlns:a16="http://schemas.microsoft.com/office/drawing/2014/main" id="{C0006C15-AAD0-9B50-32E4-2E62D07F85C5}"/>
                </a:ext>
              </a:extLst>
            </p:cNvPr>
            <p:cNvSpPr/>
            <p:nvPr/>
          </p:nvSpPr>
          <p:spPr>
            <a:xfrm>
              <a:off x="6278300" y="1965350"/>
              <a:ext cx="23700" cy="25700"/>
            </a:xfrm>
            <a:custGeom>
              <a:avLst/>
              <a:gdLst/>
              <a:ahLst/>
              <a:cxnLst/>
              <a:rect l="l" t="t" r="r" b="b"/>
              <a:pathLst>
                <a:path w="948" h="1028" extrusionOk="0">
                  <a:moveTo>
                    <a:pt x="686" y="0"/>
                  </a:moveTo>
                  <a:cubicBezTo>
                    <a:pt x="662" y="0"/>
                    <a:pt x="638" y="5"/>
                    <a:pt x="619" y="15"/>
                  </a:cubicBezTo>
                  <a:cubicBezTo>
                    <a:pt x="561" y="15"/>
                    <a:pt x="522" y="53"/>
                    <a:pt x="483" y="92"/>
                  </a:cubicBezTo>
                  <a:lnTo>
                    <a:pt x="445" y="131"/>
                  </a:lnTo>
                  <a:lnTo>
                    <a:pt x="387" y="189"/>
                  </a:lnTo>
                  <a:cubicBezTo>
                    <a:pt x="329" y="266"/>
                    <a:pt x="290" y="324"/>
                    <a:pt x="232" y="401"/>
                  </a:cubicBezTo>
                  <a:cubicBezTo>
                    <a:pt x="194" y="459"/>
                    <a:pt x="174" y="498"/>
                    <a:pt x="136" y="556"/>
                  </a:cubicBezTo>
                  <a:cubicBezTo>
                    <a:pt x="116" y="575"/>
                    <a:pt x="97" y="614"/>
                    <a:pt x="78" y="633"/>
                  </a:cubicBezTo>
                  <a:cubicBezTo>
                    <a:pt x="58" y="672"/>
                    <a:pt x="39" y="710"/>
                    <a:pt x="20" y="768"/>
                  </a:cubicBezTo>
                  <a:cubicBezTo>
                    <a:pt x="0" y="807"/>
                    <a:pt x="0" y="865"/>
                    <a:pt x="0" y="904"/>
                  </a:cubicBezTo>
                  <a:cubicBezTo>
                    <a:pt x="20" y="942"/>
                    <a:pt x="39" y="961"/>
                    <a:pt x="78" y="1000"/>
                  </a:cubicBezTo>
                  <a:cubicBezTo>
                    <a:pt x="104" y="1018"/>
                    <a:pt x="138" y="1027"/>
                    <a:pt x="172" y="1027"/>
                  </a:cubicBezTo>
                  <a:cubicBezTo>
                    <a:pt x="215" y="1027"/>
                    <a:pt x="258" y="1013"/>
                    <a:pt x="290" y="981"/>
                  </a:cubicBezTo>
                  <a:lnTo>
                    <a:pt x="310" y="981"/>
                  </a:lnTo>
                  <a:lnTo>
                    <a:pt x="406" y="904"/>
                  </a:lnTo>
                  <a:lnTo>
                    <a:pt x="367" y="942"/>
                  </a:lnTo>
                  <a:cubicBezTo>
                    <a:pt x="406" y="904"/>
                    <a:pt x="445" y="884"/>
                    <a:pt x="464" y="846"/>
                  </a:cubicBezTo>
                  <a:lnTo>
                    <a:pt x="522" y="788"/>
                  </a:lnTo>
                  <a:lnTo>
                    <a:pt x="657" y="672"/>
                  </a:lnTo>
                  <a:lnTo>
                    <a:pt x="773" y="536"/>
                  </a:lnTo>
                  <a:lnTo>
                    <a:pt x="851" y="478"/>
                  </a:lnTo>
                  <a:lnTo>
                    <a:pt x="870" y="459"/>
                  </a:lnTo>
                  <a:cubicBezTo>
                    <a:pt x="909" y="420"/>
                    <a:pt x="928" y="382"/>
                    <a:pt x="947" y="324"/>
                  </a:cubicBezTo>
                  <a:cubicBezTo>
                    <a:pt x="947" y="304"/>
                    <a:pt x="947" y="285"/>
                    <a:pt x="947" y="246"/>
                  </a:cubicBezTo>
                  <a:cubicBezTo>
                    <a:pt x="947" y="169"/>
                    <a:pt x="909" y="92"/>
                    <a:pt x="851" y="53"/>
                  </a:cubicBezTo>
                  <a:cubicBezTo>
                    <a:pt x="812" y="34"/>
                    <a:pt x="793" y="15"/>
                    <a:pt x="754" y="15"/>
                  </a:cubicBezTo>
                  <a:cubicBezTo>
                    <a:pt x="735" y="5"/>
                    <a:pt x="710" y="0"/>
                    <a:pt x="686" y="0"/>
                  </a:cubicBezTo>
                  <a:close/>
                </a:path>
              </a:pathLst>
            </a:custGeom>
            <a:solidFill>
              <a:srgbClr val="EBC5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5" name="Google Shape;3128;p78">
              <a:extLst>
                <a:ext uri="{FF2B5EF4-FFF2-40B4-BE49-F238E27FC236}">
                  <a16:creationId xmlns:a16="http://schemas.microsoft.com/office/drawing/2014/main" id="{72ED619B-3B1A-36BB-7A30-FED0DA92B9FB}"/>
                </a:ext>
              </a:extLst>
            </p:cNvPr>
            <p:cNvSpPr/>
            <p:nvPr/>
          </p:nvSpPr>
          <p:spPr>
            <a:xfrm>
              <a:off x="4959400" y="2349375"/>
              <a:ext cx="85550" cy="190775"/>
            </a:xfrm>
            <a:custGeom>
              <a:avLst/>
              <a:gdLst/>
              <a:ahLst/>
              <a:cxnLst/>
              <a:rect l="l" t="t" r="r" b="b"/>
              <a:pathLst>
                <a:path w="3422" h="7631" extrusionOk="0">
                  <a:moveTo>
                    <a:pt x="1610" y="1"/>
                  </a:moveTo>
                  <a:cubicBezTo>
                    <a:pt x="1100" y="1"/>
                    <a:pt x="592" y="365"/>
                    <a:pt x="329" y="828"/>
                  </a:cubicBezTo>
                  <a:cubicBezTo>
                    <a:pt x="1" y="1408"/>
                    <a:pt x="1" y="2104"/>
                    <a:pt x="39" y="2761"/>
                  </a:cubicBezTo>
                  <a:cubicBezTo>
                    <a:pt x="78" y="3514"/>
                    <a:pt x="233" y="4345"/>
                    <a:pt x="812" y="4848"/>
                  </a:cubicBezTo>
                  <a:cubicBezTo>
                    <a:pt x="600" y="4345"/>
                    <a:pt x="677" y="3765"/>
                    <a:pt x="1025" y="3340"/>
                  </a:cubicBezTo>
                  <a:cubicBezTo>
                    <a:pt x="1102" y="4055"/>
                    <a:pt x="1411" y="4751"/>
                    <a:pt x="1624" y="5466"/>
                  </a:cubicBezTo>
                  <a:cubicBezTo>
                    <a:pt x="1856" y="6162"/>
                    <a:pt x="1972" y="6954"/>
                    <a:pt x="1701" y="7630"/>
                  </a:cubicBezTo>
                  <a:cubicBezTo>
                    <a:pt x="2165" y="7282"/>
                    <a:pt x="2494" y="6761"/>
                    <a:pt x="2629" y="6181"/>
                  </a:cubicBezTo>
                  <a:cubicBezTo>
                    <a:pt x="2723" y="5709"/>
                    <a:pt x="2779" y="5236"/>
                    <a:pt x="2786" y="4754"/>
                  </a:cubicBezTo>
                  <a:lnTo>
                    <a:pt x="2786" y="4754"/>
                  </a:lnTo>
                  <a:cubicBezTo>
                    <a:pt x="2816" y="4854"/>
                    <a:pt x="2873" y="4947"/>
                    <a:pt x="2957" y="5022"/>
                  </a:cubicBezTo>
                  <a:cubicBezTo>
                    <a:pt x="3382" y="3669"/>
                    <a:pt x="3421" y="2239"/>
                    <a:pt x="3073" y="867"/>
                  </a:cubicBezTo>
                  <a:cubicBezTo>
                    <a:pt x="3015" y="635"/>
                    <a:pt x="2919" y="422"/>
                    <a:pt x="2764" y="248"/>
                  </a:cubicBezTo>
                  <a:cubicBezTo>
                    <a:pt x="2664" y="136"/>
                    <a:pt x="2524" y="72"/>
                    <a:pt x="2380" y="72"/>
                  </a:cubicBezTo>
                  <a:cubicBezTo>
                    <a:pt x="2301" y="72"/>
                    <a:pt x="2221" y="91"/>
                    <a:pt x="2146" y="132"/>
                  </a:cubicBezTo>
                  <a:lnTo>
                    <a:pt x="1991" y="74"/>
                  </a:lnTo>
                  <a:cubicBezTo>
                    <a:pt x="1867" y="24"/>
                    <a:pt x="1738" y="1"/>
                    <a:pt x="1610" y="1"/>
                  </a:cubicBezTo>
                  <a:close/>
                </a:path>
              </a:pathLst>
            </a:custGeom>
            <a:solidFill>
              <a:srgbClr val="52321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4"/>
          <a:stretch>
            <a:fillRect/>
          </a:stretch>
        </p:blipFill>
        <p:spPr>
          <a:xfrm>
            <a:off x="1767700" y="55408"/>
            <a:ext cx="908322" cy="815451"/>
          </a:xfrm>
          <a:prstGeom prst="rect">
            <a:avLst/>
          </a:prstGeom>
        </p:spPr>
      </p:pic>
      <p:grpSp>
        <p:nvGrpSpPr>
          <p:cNvPr id="2" name="Google Shape;1686;p40">
            <a:extLst>
              <a:ext uri="{FF2B5EF4-FFF2-40B4-BE49-F238E27FC236}">
                <a16:creationId xmlns:a16="http://schemas.microsoft.com/office/drawing/2014/main" id="{CFE92897-E092-BCD9-5D95-B47DD1B235C0}"/>
              </a:ext>
            </a:extLst>
          </p:cNvPr>
          <p:cNvGrpSpPr/>
          <p:nvPr/>
        </p:nvGrpSpPr>
        <p:grpSpPr>
          <a:xfrm>
            <a:off x="363832" y="1459628"/>
            <a:ext cx="1416250" cy="1540893"/>
            <a:chOff x="1733471" y="36975"/>
            <a:chExt cx="1607548" cy="1749027"/>
          </a:xfrm>
        </p:grpSpPr>
        <p:sp>
          <p:nvSpPr>
            <p:cNvPr id="492" name="Google Shape;1687;p40">
              <a:extLst>
                <a:ext uri="{FF2B5EF4-FFF2-40B4-BE49-F238E27FC236}">
                  <a16:creationId xmlns:a16="http://schemas.microsoft.com/office/drawing/2014/main" id="{8A94728A-0217-8B44-4570-1F98CDA3FCEF}"/>
                </a:ext>
              </a:extLst>
            </p:cNvPr>
            <p:cNvSpPr/>
            <p:nvPr/>
          </p:nvSpPr>
          <p:spPr>
            <a:xfrm rot="-1728131">
              <a:off x="2009010" y="203939"/>
              <a:ext cx="1056469" cy="1415098"/>
            </a:xfrm>
            <a:custGeom>
              <a:avLst/>
              <a:gdLst/>
              <a:ahLst/>
              <a:cxnLst/>
              <a:rect l="l" t="t" r="r" b="b"/>
              <a:pathLst>
                <a:path w="21982" h="29444" extrusionOk="0">
                  <a:moveTo>
                    <a:pt x="10687" y="1"/>
                  </a:moveTo>
                  <a:cubicBezTo>
                    <a:pt x="10283" y="1"/>
                    <a:pt x="9890" y="117"/>
                    <a:pt x="9531" y="356"/>
                  </a:cubicBezTo>
                  <a:cubicBezTo>
                    <a:pt x="9119" y="603"/>
                    <a:pt x="8575" y="1147"/>
                    <a:pt x="8245" y="2170"/>
                  </a:cubicBezTo>
                  <a:cubicBezTo>
                    <a:pt x="7569" y="1477"/>
                    <a:pt x="6926" y="1263"/>
                    <a:pt x="6415" y="1230"/>
                  </a:cubicBezTo>
                  <a:cubicBezTo>
                    <a:pt x="6373" y="1227"/>
                    <a:pt x="6332" y="1226"/>
                    <a:pt x="6291" y="1226"/>
                  </a:cubicBezTo>
                  <a:cubicBezTo>
                    <a:pt x="5518" y="1226"/>
                    <a:pt x="4842" y="1665"/>
                    <a:pt x="4420" y="2417"/>
                  </a:cubicBezTo>
                  <a:cubicBezTo>
                    <a:pt x="3842" y="3472"/>
                    <a:pt x="3744" y="5270"/>
                    <a:pt x="4486" y="7347"/>
                  </a:cubicBezTo>
                  <a:cubicBezTo>
                    <a:pt x="4337" y="7347"/>
                    <a:pt x="4189" y="7364"/>
                    <a:pt x="4073" y="7397"/>
                  </a:cubicBezTo>
                  <a:cubicBezTo>
                    <a:pt x="3100" y="7595"/>
                    <a:pt x="2391" y="8353"/>
                    <a:pt x="2177" y="9508"/>
                  </a:cubicBezTo>
                  <a:cubicBezTo>
                    <a:pt x="2177" y="9557"/>
                    <a:pt x="2144" y="9590"/>
                    <a:pt x="2144" y="9639"/>
                  </a:cubicBezTo>
                  <a:cubicBezTo>
                    <a:pt x="2029" y="11058"/>
                    <a:pt x="2424" y="12377"/>
                    <a:pt x="3018" y="13547"/>
                  </a:cubicBezTo>
                  <a:cubicBezTo>
                    <a:pt x="2540" y="13580"/>
                    <a:pt x="2095" y="13663"/>
                    <a:pt x="1715" y="13861"/>
                  </a:cubicBezTo>
                  <a:cubicBezTo>
                    <a:pt x="1188" y="14125"/>
                    <a:pt x="0" y="14949"/>
                    <a:pt x="413" y="17076"/>
                  </a:cubicBezTo>
                  <a:cubicBezTo>
                    <a:pt x="413" y="17093"/>
                    <a:pt x="413" y="17126"/>
                    <a:pt x="446" y="17142"/>
                  </a:cubicBezTo>
                  <a:cubicBezTo>
                    <a:pt x="1072" y="19649"/>
                    <a:pt x="2787" y="21825"/>
                    <a:pt x="5261" y="23260"/>
                  </a:cubicBezTo>
                  <a:cubicBezTo>
                    <a:pt x="7074" y="24315"/>
                    <a:pt x="9119" y="24876"/>
                    <a:pt x="11164" y="24876"/>
                  </a:cubicBezTo>
                  <a:cubicBezTo>
                    <a:pt x="11692" y="24876"/>
                    <a:pt x="12203" y="24826"/>
                    <a:pt x="12730" y="24760"/>
                  </a:cubicBezTo>
                  <a:cubicBezTo>
                    <a:pt x="12813" y="25948"/>
                    <a:pt x="12846" y="27102"/>
                    <a:pt x="12829" y="28273"/>
                  </a:cubicBezTo>
                  <a:cubicBezTo>
                    <a:pt x="12829" y="28800"/>
                    <a:pt x="13192" y="29279"/>
                    <a:pt x="13736" y="29410"/>
                  </a:cubicBezTo>
                  <a:cubicBezTo>
                    <a:pt x="13819" y="29427"/>
                    <a:pt x="13901" y="29443"/>
                    <a:pt x="13984" y="29443"/>
                  </a:cubicBezTo>
                  <a:cubicBezTo>
                    <a:pt x="14660" y="29443"/>
                    <a:pt x="15204" y="28932"/>
                    <a:pt x="15204" y="28273"/>
                  </a:cubicBezTo>
                  <a:cubicBezTo>
                    <a:pt x="15220" y="26904"/>
                    <a:pt x="15154" y="25535"/>
                    <a:pt x="15055" y="24150"/>
                  </a:cubicBezTo>
                  <a:cubicBezTo>
                    <a:pt x="19821" y="22402"/>
                    <a:pt x="21981" y="18214"/>
                    <a:pt x="21981" y="14619"/>
                  </a:cubicBezTo>
                  <a:cubicBezTo>
                    <a:pt x="21981" y="12525"/>
                    <a:pt x="21173" y="10992"/>
                    <a:pt x="19903" y="10629"/>
                  </a:cubicBezTo>
                  <a:cubicBezTo>
                    <a:pt x="19722" y="10579"/>
                    <a:pt x="19524" y="10546"/>
                    <a:pt x="19312" y="10546"/>
                  </a:cubicBezTo>
                  <a:cubicBezTo>
                    <a:pt x="19099" y="10546"/>
                    <a:pt x="18873" y="10579"/>
                    <a:pt x="18634" y="10662"/>
                  </a:cubicBezTo>
                  <a:cubicBezTo>
                    <a:pt x="18864" y="8749"/>
                    <a:pt x="18766" y="6655"/>
                    <a:pt x="17727" y="5336"/>
                  </a:cubicBezTo>
                  <a:cubicBezTo>
                    <a:pt x="16972" y="4371"/>
                    <a:pt x="16172" y="4139"/>
                    <a:pt x="15582" y="4139"/>
                  </a:cubicBezTo>
                  <a:cubicBezTo>
                    <a:pt x="15385" y="4139"/>
                    <a:pt x="15212" y="4165"/>
                    <a:pt x="15072" y="4198"/>
                  </a:cubicBezTo>
                  <a:cubicBezTo>
                    <a:pt x="14792" y="4264"/>
                    <a:pt x="14511" y="4379"/>
                    <a:pt x="14247" y="4544"/>
                  </a:cubicBezTo>
                  <a:cubicBezTo>
                    <a:pt x="13901" y="2318"/>
                    <a:pt x="12945" y="966"/>
                    <a:pt x="11988" y="389"/>
                  </a:cubicBezTo>
                  <a:cubicBezTo>
                    <a:pt x="11562" y="133"/>
                    <a:pt x="11119" y="1"/>
                    <a:pt x="10687" y="1"/>
                  </a:cubicBezTo>
                  <a:close/>
                </a:path>
              </a:pathLst>
            </a:custGeom>
            <a:solidFill>
              <a:srgbClr val="FFFFFF"/>
            </a:solidFill>
            <a:ln>
              <a:noFill/>
            </a:ln>
            <a:effectLst>
              <a:outerShdw blurRad="57150" dist="19050" dir="5400000" algn="bl" rotWithShape="0">
                <a:srgbClr val="000000">
                  <a:alpha val="25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93" name="Google Shape;1688;p40">
              <a:extLst>
                <a:ext uri="{FF2B5EF4-FFF2-40B4-BE49-F238E27FC236}">
                  <a16:creationId xmlns:a16="http://schemas.microsoft.com/office/drawing/2014/main" id="{A58F9FDE-C7D1-426C-80C8-90FB8893D39E}"/>
                </a:ext>
              </a:extLst>
            </p:cNvPr>
            <p:cNvGrpSpPr/>
            <p:nvPr/>
          </p:nvGrpSpPr>
          <p:grpSpPr>
            <a:xfrm rot="-1756561">
              <a:off x="2078903" y="259941"/>
              <a:ext cx="975891" cy="1270586"/>
              <a:chOff x="514350" y="1012125"/>
              <a:chExt cx="1411916" cy="1838281"/>
            </a:xfrm>
          </p:grpSpPr>
          <p:sp>
            <p:nvSpPr>
              <p:cNvPr id="494" name="Google Shape;1689;p40">
                <a:extLst>
                  <a:ext uri="{FF2B5EF4-FFF2-40B4-BE49-F238E27FC236}">
                    <a16:creationId xmlns:a16="http://schemas.microsoft.com/office/drawing/2014/main" id="{5850A661-28FD-AD25-32D0-1F5667D90560}"/>
                  </a:ext>
                </a:extLst>
              </p:cNvPr>
              <p:cNvSpPr/>
              <p:nvPr/>
            </p:nvSpPr>
            <p:spPr>
              <a:xfrm>
                <a:off x="514350" y="1012125"/>
                <a:ext cx="1411916" cy="1531820"/>
              </a:xfrm>
              <a:custGeom>
                <a:avLst/>
                <a:gdLst/>
                <a:ahLst/>
                <a:cxnLst/>
                <a:rect l="l" t="t" r="r" b="b"/>
                <a:pathLst>
                  <a:path w="8818" h="9567" extrusionOk="0">
                    <a:moveTo>
                      <a:pt x="4031" y="1"/>
                    </a:moveTo>
                    <a:cubicBezTo>
                      <a:pt x="3589" y="1"/>
                      <a:pt x="3212" y="599"/>
                      <a:pt x="3345" y="1861"/>
                    </a:cubicBezTo>
                    <a:cubicBezTo>
                      <a:pt x="2950" y="898"/>
                      <a:pt x="2517" y="506"/>
                      <a:pt x="2185" y="506"/>
                    </a:cubicBezTo>
                    <a:cubicBezTo>
                      <a:pt x="1535" y="506"/>
                      <a:pt x="1272" y="2009"/>
                      <a:pt x="2444" y="3658"/>
                    </a:cubicBezTo>
                    <a:lnTo>
                      <a:pt x="2444" y="3658"/>
                    </a:lnTo>
                    <a:cubicBezTo>
                      <a:pt x="2209" y="3328"/>
                      <a:pt x="1808" y="3077"/>
                      <a:pt x="1465" y="3077"/>
                    </a:cubicBezTo>
                    <a:cubicBezTo>
                      <a:pt x="1191" y="3077"/>
                      <a:pt x="954" y="3238"/>
                      <a:pt x="868" y="3646"/>
                    </a:cubicBezTo>
                    <a:cubicBezTo>
                      <a:pt x="785" y="4615"/>
                      <a:pt x="1366" y="5460"/>
                      <a:pt x="2009" y="6207"/>
                    </a:cubicBezTo>
                    <a:cubicBezTo>
                      <a:pt x="1727" y="5886"/>
                      <a:pt x="1250" y="5681"/>
                      <a:pt x="845" y="5681"/>
                    </a:cubicBezTo>
                    <a:cubicBezTo>
                      <a:pt x="375" y="5681"/>
                      <a:pt x="0" y="5956"/>
                      <a:pt x="134" y="6643"/>
                    </a:cubicBezTo>
                    <a:cubicBezTo>
                      <a:pt x="569" y="8348"/>
                      <a:pt x="2355" y="9567"/>
                      <a:pt x="4217" y="9567"/>
                    </a:cubicBezTo>
                    <a:cubicBezTo>
                      <a:pt x="4577" y="9567"/>
                      <a:pt x="4940" y="9521"/>
                      <a:pt x="5297" y="9425"/>
                    </a:cubicBezTo>
                    <a:cubicBezTo>
                      <a:pt x="8818" y="8468"/>
                      <a:pt x="8774" y="4427"/>
                      <a:pt x="7659" y="4427"/>
                    </a:cubicBezTo>
                    <a:cubicBezTo>
                      <a:pt x="7372" y="4427"/>
                      <a:pt x="7013" y="4696"/>
                      <a:pt x="6625" y="5356"/>
                    </a:cubicBezTo>
                    <a:cubicBezTo>
                      <a:pt x="6985" y="4325"/>
                      <a:pt x="7179" y="2754"/>
                      <a:pt x="6639" y="2069"/>
                    </a:cubicBezTo>
                    <a:cubicBezTo>
                      <a:pt x="6455" y="1833"/>
                      <a:pt x="6263" y="1737"/>
                      <a:pt x="6078" y="1737"/>
                    </a:cubicBezTo>
                    <a:cubicBezTo>
                      <a:pt x="5639" y="1737"/>
                      <a:pt x="5245" y="2287"/>
                      <a:pt x="5124" y="2823"/>
                    </a:cubicBezTo>
                    <a:cubicBezTo>
                      <a:pt x="5279" y="989"/>
                      <a:pt x="4601" y="1"/>
                      <a:pt x="4031" y="1"/>
                    </a:cubicBezTo>
                    <a:close/>
                  </a:path>
                </a:pathLst>
              </a:custGeom>
              <a:solidFill>
                <a:srgbClr val="61C0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5" name="Google Shape;1690;p40">
                <a:extLst>
                  <a:ext uri="{FF2B5EF4-FFF2-40B4-BE49-F238E27FC236}">
                    <a16:creationId xmlns:a16="http://schemas.microsoft.com/office/drawing/2014/main" id="{24BAEC96-1EFA-EAED-CAC5-12E3C8AB4B13}"/>
                  </a:ext>
                </a:extLst>
              </p:cNvPr>
              <p:cNvSpPr/>
              <p:nvPr/>
            </p:nvSpPr>
            <p:spPr>
              <a:xfrm>
                <a:off x="1081965" y="1471495"/>
                <a:ext cx="313830" cy="1378910"/>
              </a:xfrm>
              <a:custGeom>
                <a:avLst/>
                <a:gdLst/>
                <a:ahLst/>
                <a:cxnLst/>
                <a:rect l="l" t="t" r="r" b="b"/>
                <a:pathLst>
                  <a:path w="1960" h="8612" extrusionOk="0">
                    <a:moveTo>
                      <a:pt x="77" y="1"/>
                    </a:moveTo>
                    <a:cubicBezTo>
                      <a:pt x="68" y="1"/>
                      <a:pt x="59" y="4"/>
                      <a:pt x="49" y="9"/>
                    </a:cubicBezTo>
                    <a:cubicBezTo>
                      <a:pt x="15" y="23"/>
                      <a:pt x="1" y="58"/>
                      <a:pt x="15" y="92"/>
                    </a:cubicBezTo>
                    <a:cubicBezTo>
                      <a:pt x="1219" y="2729"/>
                      <a:pt x="1835" y="5656"/>
                      <a:pt x="1807" y="8556"/>
                    </a:cubicBezTo>
                    <a:cubicBezTo>
                      <a:pt x="1807" y="8577"/>
                      <a:pt x="1821" y="8604"/>
                      <a:pt x="1855" y="8611"/>
                    </a:cubicBezTo>
                    <a:lnTo>
                      <a:pt x="1869" y="8611"/>
                    </a:lnTo>
                    <a:cubicBezTo>
                      <a:pt x="1911" y="8611"/>
                      <a:pt x="1938" y="8590"/>
                      <a:pt x="1938" y="8556"/>
                    </a:cubicBezTo>
                    <a:cubicBezTo>
                      <a:pt x="1959" y="5629"/>
                      <a:pt x="1336" y="2687"/>
                      <a:pt x="139" y="44"/>
                    </a:cubicBezTo>
                    <a:cubicBezTo>
                      <a:pt x="124" y="19"/>
                      <a:pt x="102" y="1"/>
                      <a:pt x="77" y="1"/>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6" name="Google Shape;1691;p40">
                <a:extLst>
                  <a:ext uri="{FF2B5EF4-FFF2-40B4-BE49-F238E27FC236}">
                    <a16:creationId xmlns:a16="http://schemas.microsoft.com/office/drawing/2014/main" id="{C90A87C6-3E2B-74EB-CFC0-6F41B7A1ED1F}"/>
                  </a:ext>
                </a:extLst>
              </p:cNvPr>
              <p:cNvSpPr/>
              <p:nvPr/>
            </p:nvSpPr>
            <p:spPr>
              <a:xfrm>
                <a:off x="1159622" y="1375426"/>
                <a:ext cx="84382" cy="287406"/>
              </a:xfrm>
              <a:custGeom>
                <a:avLst/>
                <a:gdLst/>
                <a:ahLst/>
                <a:cxnLst/>
                <a:rect l="l" t="t" r="r" b="b"/>
                <a:pathLst>
                  <a:path w="527" h="1795" extrusionOk="0">
                    <a:moveTo>
                      <a:pt x="422" y="0"/>
                    </a:moveTo>
                    <a:cubicBezTo>
                      <a:pt x="388" y="0"/>
                      <a:pt x="360" y="35"/>
                      <a:pt x="360" y="69"/>
                    </a:cubicBezTo>
                    <a:cubicBezTo>
                      <a:pt x="395" y="630"/>
                      <a:pt x="277" y="1197"/>
                      <a:pt x="14" y="1696"/>
                    </a:cubicBezTo>
                    <a:cubicBezTo>
                      <a:pt x="0" y="1730"/>
                      <a:pt x="7" y="1765"/>
                      <a:pt x="42" y="1786"/>
                    </a:cubicBezTo>
                    <a:cubicBezTo>
                      <a:pt x="42" y="1793"/>
                      <a:pt x="49" y="1793"/>
                      <a:pt x="56" y="1793"/>
                    </a:cubicBezTo>
                    <a:cubicBezTo>
                      <a:pt x="60" y="1794"/>
                      <a:pt x="65" y="1794"/>
                      <a:pt x="70" y="1794"/>
                    </a:cubicBezTo>
                    <a:cubicBezTo>
                      <a:pt x="92" y="1794"/>
                      <a:pt x="113" y="1781"/>
                      <a:pt x="125" y="1758"/>
                    </a:cubicBezTo>
                    <a:cubicBezTo>
                      <a:pt x="395" y="1239"/>
                      <a:pt x="526" y="651"/>
                      <a:pt x="492" y="63"/>
                    </a:cubicBezTo>
                    <a:cubicBezTo>
                      <a:pt x="492" y="28"/>
                      <a:pt x="457" y="0"/>
                      <a:pt x="422" y="0"/>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7" name="Google Shape;1692;p40">
                <a:extLst>
                  <a:ext uri="{FF2B5EF4-FFF2-40B4-BE49-F238E27FC236}">
                    <a16:creationId xmlns:a16="http://schemas.microsoft.com/office/drawing/2014/main" id="{CCCCF4DE-BA6C-7EB0-9CB4-ED4AFFC0C4D7}"/>
                  </a:ext>
                </a:extLst>
              </p:cNvPr>
              <p:cNvSpPr/>
              <p:nvPr/>
            </p:nvSpPr>
            <p:spPr>
              <a:xfrm>
                <a:off x="1256012" y="1680606"/>
                <a:ext cx="160758" cy="292530"/>
              </a:xfrm>
              <a:custGeom>
                <a:avLst/>
                <a:gdLst/>
                <a:ahLst/>
                <a:cxnLst/>
                <a:rect l="l" t="t" r="r" b="b"/>
                <a:pathLst>
                  <a:path w="1004" h="1827" extrusionOk="0">
                    <a:moveTo>
                      <a:pt x="934" y="0"/>
                    </a:moveTo>
                    <a:cubicBezTo>
                      <a:pt x="907" y="0"/>
                      <a:pt x="883" y="20"/>
                      <a:pt x="872" y="53"/>
                    </a:cubicBezTo>
                    <a:cubicBezTo>
                      <a:pt x="727" y="655"/>
                      <a:pt x="429" y="1236"/>
                      <a:pt x="28" y="1714"/>
                    </a:cubicBezTo>
                    <a:cubicBezTo>
                      <a:pt x="0" y="1741"/>
                      <a:pt x="7" y="1783"/>
                      <a:pt x="35" y="1804"/>
                    </a:cubicBezTo>
                    <a:cubicBezTo>
                      <a:pt x="42" y="1817"/>
                      <a:pt x="63" y="1824"/>
                      <a:pt x="69" y="1824"/>
                    </a:cubicBezTo>
                    <a:cubicBezTo>
                      <a:pt x="73" y="1826"/>
                      <a:pt x="77" y="1827"/>
                      <a:pt x="81" y="1827"/>
                    </a:cubicBezTo>
                    <a:cubicBezTo>
                      <a:pt x="95" y="1827"/>
                      <a:pt x="111" y="1818"/>
                      <a:pt x="111" y="1797"/>
                    </a:cubicBezTo>
                    <a:cubicBezTo>
                      <a:pt x="540" y="1305"/>
                      <a:pt x="838" y="717"/>
                      <a:pt x="997" y="87"/>
                    </a:cubicBezTo>
                    <a:cubicBezTo>
                      <a:pt x="1004" y="53"/>
                      <a:pt x="990" y="11"/>
                      <a:pt x="955" y="4"/>
                    </a:cubicBezTo>
                    <a:cubicBezTo>
                      <a:pt x="948" y="1"/>
                      <a:pt x="941" y="0"/>
                      <a:pt x="934" y="0"/>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8" name="Google Shape;1693;p40">
                <a:extLst>
                  <a:ext uri="{FF2B5EF4-FFF2-40B4-BE49-F238E27FC236}">
                    <a16:creationId xmlns:a16="http://schemas.microsoft.com/office/drawing/2014/main" id="{51E02F71-9672-A4A5-B8FF-65BCD1284C8E}"/>
                  </a:ext>
                </a:extLst>
              </p:cNvPr>
              <p:cNvSpPr/>
              <p:nvPr/>
            </p:nvSpPr>
            <p:spPr>
              <a:xfrm>
                <a:off x="1334630" y="2109234"/>
                <a:ext cx="301501" cy="224801"/>
              </a:xfrm>
              <a:custGeom>
                <a:avLst/>
                <a:gdLst/>
                <a:ahLst/>
                <a:cxnLst/>
                <a:rect l="l" t="t" r="r" b="b"/>
                <a:pathLst>
                  <a:path w="1883" h="1404" extrusionOk="0">
                    <a:moveTo>
                      <a:pt x="1808" y="0"/>
                    </a:moveTo>
                    <a:cubicBezTo>
                      <a:pt x="1788" y="0"/>
                      <a:pt x="1767" y="9"/>
                      <a:pt x="1758" y="26"/>
                    </a:cubicBezTo>
                    <a:cubicBezTo>
                      <a:pt x="1343" y="614"/>
                      <a:pt x="741" y="1057"/>
                      <a:pt x="56" y="1279"/>
                    </a:cubicBezTo>
                    <a:cubicBezTo>
                      <a:pt x="21" y="1293"/>
                      <a:pt x="1" y="1327"/>
                      <a:pt x="14" y="1362"/>
                    </a:cubicBezTo>
                    <a:cubicBezTo>
                      <a:pt x="21" y="1383"/>
                      <a:pt x="35" y="1403"/>
                      <a:pt x="63" y="1403"/>
                    </a:cubicBezTo>
                    <a:cubicBezTo>
                      <a:pt x="70" y="1403"/>
                      <a:pt x="91" y="1403"/>
                      <a:pt x="91" y="1396"/>
                    </a:cubicBezTo>
                    <a:cubicBezTo>
                      <a:pt x="796" y="1168"/>
                      <a:pt x="1426" y="704"/>
                      <a:pt x="1862" y="95"/>
                    </a:cubicBezTo>
                    <a:cubicBezTo>
                      <a:pt x="1883" y="68"/>
                      <a:pt x="1869" y="26"/>
                      <a:pt x="1841" y="12"/>
                    </a:cubicBezTo>
                    <a:cubicBezTo>
                      <a:pt x="1833" y="4"/>
                      <a:pt x="1821" y="0"/>
                      <a:pt x="1808" y="0"/>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9" name="Google Shape;1694;p40">
                <a:extLst>
                  <a:ext uri="{FF2B5EF4-FFF2-40B4-BE49-F238E27FC236}">
                    <a16:creationId xmlns:a16="http://schemas.microsoft.com/office/drawing/2014/main" id="{12A6AAC3-E204-EB7D-3DE4-EEA5FC5083F5}"/>
                  </a:ext>
                </a:extLst>
              </p:cNvPr>
              <p:cNvSpPr/>
              <p:nvPr/>
            </p:nvSpPr>
            <p:spPr>
              <a:xfrm>
                <a:off x="855880" y="1737607"/>
                <a:ext cx="375796" cy="129373"/>
              </a:xfrm>
              <a:custGeom>
                <a:avLst/>
                <a:gdLst/>
                <a:ahLst/>
                <a:cxnLst/>
                <a:rect l="l" t="t" r="r" b="b"/>
                <a:pathLst>
                  <a:path w="2347" h="808" extrusionOk="0">
                    <a:moveTo>
                      <a:pt x="64" y="0"/>
                    </a:moveTo>
                    <a:cubicBezTo>
                      <a:pt x="46" y="0"/>
                      <a:pt x="30" y="7"/>
                      <a:pt x="15" y="22"/>
                    </a:cubicBezTo>
                    <a:cubicBezTo>
                      <a:pt x="1" y="57"/>
                      <a:pt x="1" y="91"/>
                      <a:pt x="29" y="119"/>
                    </a:cubicBezTo>
                    <a:cubicBezTo>
                      <a:pt x="423" y="465"/>
                      <a:pt x="928" y="693"/>
                      <a:pt x="1447" y="776"/>
                    </a:cubicBezTo>
                    <a:cubicBezTo>
                      <a:pt x="1582" y="797"/>
                      <a:pt x="1722" y="807"/>
                      <a:pt x="1863" y="807"/>
                    </a:cubicBezTo>
                    <a:cubicBezTo>
                      <a:pt x="2004" y="807"/>
                      <a:pt x="2146" y="797"/>
                      <a:pt x="2285" y="776"/>
                    </a:cubicBezTo>
                    <a:cubicBezTo>
                      <a:pt x="2319" y="769"/>
                      <a:pt x="2347" y="735"/>
                      <a:pt x="2333" y="700"/>
                    </a:cubicBezTo>
                    <a:cubicBezTo>
                      <a:pt x="2327" y="669"/>
                      <a:pt x="2299" y="644"/>
                      <a:pt x="2268" y="644"/>
                    </a:cubicBezTo>
                    <a:cubicBezTo>
                      <a:pt x="2264" y="644"/>
                      <a:pt x="2261" y="644"/>
                      <a:pt x="2257" y="645"/>
                    </a:cubicBezTo>
                    <a:cubicBezTo>
                      <a:pt x="2125" y="666"/>
                      <a:pt x="1991" y="677"/>
                      <a:pt x="1858" y="677"/>
                    </a:cubicBezTo>
                    <a:cubicBezTo>
                      <a:pt x="1223" y="677"/>
                      <a:pt x="592" y="438"/>
                      <a:pt x="112" y="15"/>
                    </a:cubicBezTo>
                    <a:cubicBezTo>
                      <a:pt x="96" y="5"/>
                      <a:pt x="80" y="0"/>
                      <a:pt x="64" y="0"/>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0" name="Google Shape;1695;p40">
                <a:extLst>
                  <a:ext uri="{FF2B5EF4-FFF2-40B4-BE49-F238E27FC236}">
                    <a16:creationId xmlns:a16="http://schemas.microsoft.com/office/drawing/2014/main" id="{23563C82-BC33-6EA5-376E-51AE4B5415FE}"/>
                  </a:ext>
                </a:extLst>
              </p:cNvPr>
              <p:cNvSpPr/>
              <p:nvPr/>
            </p:nvSpPr>
            <p:spPr>
              <a:xfrm>
                <a:off x="931295" y="2138375"/>
                <a:ext cx="400134" cy="126171"/>
              </a:xfrm>
              <a:custGeom>
                <a:avLst/>
                <a:gdLst/>
                <a:ahLst/>
                <a:cxnLst/>
                <a:rect l="l" t="t" r="r" b="b"/>
                <a:pathLst>
                  <a:path w="2499" h="788" extrusionOk="0">
                    <a:moveTo>
                      <a:pt x="79" y="0"/>
                    </a:moveTo>
                    <a:cubicBezTo>
                      <a:pt x="55" y="0"/>
                      <a:pt x="31" y="13"/>
                      <a:pt x="21" y="31"/>
                    </a:cubicBezTo>
                    <a:cubicBezTo>
                      <a:pt x="1" y="52"/>
                      <a:pt x="14" y="93"/>
                      <a:pt x="35" y="114"/>
                    </a:cubicBezTo>
                    <a:cubicBezTo>
                      <a:pt x="485" y="439"/>
                      <a:pt x="1032" y="661"/>
                      <a:pt x="1592" y="744"/>
                    </a:cubicBezTo>
                    <a:cubicBezTo>
                      <a:pt x="1788" y="773"/>
                      <a:pt x="1981" y="788"/>
                      <a:pt x="2175" y="788"/>
                    </a:cubicBezTo>
                    <a:cubicBezTo>
                      <a:pt x="2262" y="788"/>
                      <a:pt x="2349" y="785"/>
                      <a:pt x="2437" y="778"/>
                    </a:cubicBezTo>
                    <a:cubicBezTo>
                      <a:pt x="2471" y="778"/>
                      <a:pt x="2499" y="744"/>
                      <a:pt x="2499" y="709"/>
                    </a:cubicBezTo>
                    <a:cubicBezTo>
                      <a:pt x="2499" y="675"/>
                      <a:pt x="2464" y="654"/>
                      <a:pt x="2430" y="654"/>
                    </a:cubicBezTo>
                    <a:cubicBezTo>
                      <a:pt x="2336" y="662"/>
                      <a:pt x="2241" y="666"/>
                      <a:pt x="2147" y="666"/>
                    </a:cubicBezTo>
                    <a:cubicBezTo>
                      <a:pt x="1421" y="666"/>
                      <a:pt x="693" y="433"/>
                      <a:pt x="111" y="10"/>
                    </a:cubicBezTo>
                    <a:cubicBezTo>
                      <a:pt x="102" y="3"/>
                      <a:pt x="91" y="0"/>
                      <a:pt x="79" y="0"/>
                    </a:cubicBezTo>
                    <a:close/>
                  </a:path>
                </a:pathLst>
              </a:custGeom>
              <a:solidFill>
                <a:srgbClr val="29988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1" name="Google Shape;1696;p40">
                <a:extLst>
                  <a:ext uri="{FF2B5EF4-FFF2-40B4-BE49-F238E27FC236}">
                    <a16:creationId xmlns:a16="http://schemas.microsoft.com/office/drawing/2014/main" id="{91E34C75-D964-0B37-59C7-7F6F2E43E126}"/>
                  </a:ext>
                </a:extLst>
              </p:cNvPr>
              <p:cNvSpPr/>
              <p:nvPr/>
            </p:nvSpPr>
            <p:spPr>
              <a:xfrm>
                <a:off x="597131" y="2027735"/>
                <a:ext cx="670092" cy="458729"/>
              </a:xfrm>
              <a:custGeom>
                <a:avLst/>
                <a:gdLst/>
                <a:ahLst/>
                <a:cxnLst/>
                <a:rect l="l" t="t" r="r" b="b"/>
                <a:pathLst>
                  <a:path w="4185" h="2865" extrusionOk="0">
                    <a:moveTo>
                      <a:pt x="463" y="1"/>
                    </a:moveTo>
                    <a:cubicBezTo>
                      <a:pt x="0" y="1"/>
                      <a:pt x="522" y="1584"/>
                      <a:pt x="1575" y="2286"/>
                    </a:cubicBezTo>
                    <a:cubicBezTo>
                      <a:pt x="2168" y="2674"/>
                      <a:pt x="2816" y="2865"/>
                      <a:pt x="3325" y="2865"/>
                    </a:cubicBezTo>
                    <a:cubicBezTo>
                      <a:pt x="3470" y="2865"/>
                      <a:pt x="3603" y="2850"/>
                      <a:pt x="3721" y="2819"/>
                    </a:cubicBezTo>
                    <a:cubicBezTo>
                      <a:pt x="4184" y="2701"/>
                      <a:pt x="4053" y="1954"/>
                      <a:pt x="3534" y="1822"/>
                    </a:cubicBezTo>
                    <a:cubicBezTo>
                      <a:pt x="2904" y="1663"/>
                      <a:pt x="1928" y="1290"/>
                      <a:pt x="1098" y="431"/>
                    </a:cubicBezTo>
                    <a:cubicBezTo>
                      <a:pt x="802" y="126"/>
                      <a:pt x="593" y="1"/>
                      <a:pt x="463" y="1"/>
                    </a:cubicBezTo>
                    <a:close/>
                  </a:path>
                </a:pathLst>
              </a:custGeom>
              <a:solidFill>
                <a:srgbClr val="FDF7E4">
                  <a:alpha val="5822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502" name="Google Shape;1581;p52">
            <a:extLst>
              <a:ext uri="{FF2B5EF4-FFF2-40B4-BE49-F238E27FC236}">
                <a16:creationId xmlns:a16="http://schemas.microsoft.com/office/drawing/2014/main" id="{B422D737-06DD-E0BA-1CE1-104D223BC9A3}"/>
              </a:ext>
            </a:extLst>
          </p:cNvPr>
          <p:cNvGrpSpPr/>
          <p:nvPr/>
        </p:nvGrpSpPr>
        <p:grpSpPr>
          <a:xfrm flipH="1">
            <a:off x="4531599" y="1369116"/>
            <a:ext cx="3742494" cy="2580157"/>
            <a:chOff x="2043907" y="1175363"/>
            <a:chExt cx="5168793" cy="3055414"/>
          </a:xfrm>
        </p:grpSpPr>
        <p:sp>
          <p:nvSpPr>
            <p:cNvPr id="503" name="Google Shape;1582;p52">
              <a:extLst>
                <a:ext uri="{FF2B5EF4-FFF2-40B4-BE49-F238E27FC236}">
                  <a16:creationId xmlns:a16="http://schemas.microsoft.com/office/drawing/2014/main" id="{A8235266-5FA3-4A3F-2916-04721D907835}"/>
                </a:ext>
              </a:extLst>
            </p:cNvPr>
            <p:cNvSpPr/>
            <p:nvPr/>
          </p:nvSpPr>
          <p:spPr>
            <a:xfrm>
              <a:off x="5127047" y="1426065"/>
              <a:ext cx="2085654" cy="2487602"/>
            </a:xfrm>
            <a:custGeom>
              <a:avLst/>
              <a:gdLst/>
              <a:ahLst/>
              <a:cxnLst/>
              <a:rect l="l" t="t" r="r" b="b"/>
              <a:pathLst>
                <a:path w="87697" h="104598" extrusionOk="0">
                  <a:moveTo>
                    <a:pt x="1" y="1"/>
                  </a:moveTo>
                  <a:lnTo>
                    <a:pt x="4285" y="104597"/>
                  </a:lnTo>
                  <a:lnTo>
                    <a:pt x="87697" y="104597"/>
                  </a:lnTo>
                  <a:lnTo>
                    <a:pt x="83364" y="1"/>
                  </a:lnTo>
                  <a:close/>
                </a:path>
              </a:pathLst>
            </a:custGeom>
            <a:solidFill>
              <a:srgbClr val="7379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4" name="Google Shape;1583;p52">
              <a:extLst>
                <a:ext uri="{FF2B5EF4-FFF2-40B4-BE49-F238E27FC236}">
                  <a16:creationId xmlns:a16="http://schemas.microsoft.com/office/drawing/2014/main" id="{08870C1B-2952-8C3A-49C8-82D798D262CE}"/>
                </a:ext>
              </a:extLst>
            </p:cNvPr>
            <p:cNvSpPr/>
            <p:nvPr/>
          </p:nvSpPr>
          <p:spPr>
            <a:xfrm>
              <a:off x="2043907" y="1175363"/>
              <a:ext cx="5065768" cy="258159"/>
            </a:xfrm>
            <a:custGeom>
              <a:avLst/>
              <a:gdLst/>
              <a:ahLst/>
              <a:cxnLst/>
              <a:rect l="l" t="t" r="r" b="b"/>
              <a:pathLst>
                <a:path w="213004" h="10855" extrusionOk="0">
                  <a:moveTo>
                    <a:pt x="4618" y="0"/>
                  </a:moveTo>
                  <a:lnTo>
                    <a:pt x="4094" y="95"/>
                  </a:lnTo>
                  <a:lnTo>
                    <a:pt x="3618" y="238"/>
                  </a:lnTo>
                  <a:lnTo>
                    <a:pt x="3142" y="381"/>
                  </a:lnTo>
                  <a:lnTo>
                    <a:pt x="2714" y="619"/>
                  </a:lnTo>
                  <a:lnTo>
                    <a:pt x="2285" y="857"/>
                  </a:lnTo>
                  <a:lnTo>
                    <a:pt x="1857" y="1190"/>
                  </a:lnTo>
                  <a:lnTo>
                    <a:pt x="1523" y="1523"/>
                  </a:lnTo>
                  <a:lnTo>
                    <a:pt x="1190" y="1857"/>
                  </a:lnTo>
                  <a:lnTo>
                    <a:pt x="905" y="2238"/>
                  </a:lnTo>
                  <a:lnTo>
                    <a:pt x="619" y="2666"/>
                  </a:lnTo>
                  <a:lnTo>
                    <a:pt x="428" y="3142"/>
                  </a:lnTo>
                  <a:lnTo>
                    <a:pt x="238" y="3618"/>
                  </a:lnTo>
                  <a:lnTo>
                    <a:pt x="95" y="4094"/>
                  </a:lnTo>
                  <a:lnTo>
                    <a:pt x="48" y="4618"/>
                  </a:lnTo>
                  <a:lnTo>
                    <a:pt x="0" y="5142"/>
                  </a:lnTo>
                  <a:lnTo>
                    <a:pt x="0" y="5713"/>
                  </a:lnTo>
                  <a:lnTo>
                    <a:pt x="48" y="6237"/>
                  </a:lnTo>
                  <a:lnTo>
                    <a:pt x="95" y="6760"/>
                  </a:lnTo>
                  <a:lnTo>
                    <a:pt x="238" y="7237"/>
                  </a:lnTo>
                  <a:lnTo>
                    <a:pt x="428" y="7713"/>
                  </a:lnTo>
                  <a:lnTo>
                    <a:pt x="619" y="8141"/>
                  </a:lnTo>
                  <a:lnTo>
                    <a:pt x="905" y="8570"/>
                  </a:lnTo>
                  <a:lnTo>
                    <a:pt x="1190" y="8950"/>
                  </a:lnTo>
                  <a:lnTo>
                    <a:pt x="1523" y="9331"/>
                  </a:lnTo>
                  <a:lnTo>
                    <a:pt x="1857" y="9665"/>
                  </a:lnTo>
                  <a:lnTo>
                    <a:pt x="2285" y="9950"/>
                  </a:lnTo>
                  <a:lnTo>
                    <a:pt x="2714" y="10236"/>
                  </a:lnTo>
                  <a:lnTo>
                    <a:pt x="3142" y="10426"/>
                  </a:lnTo>
                  <a:lnTo>
                    <a:pt x="3618" y="10617"/>
                  </a:lnTo>
                  <a:lnTo>
                    <a:pt x="4094" y="10760"/>
                  </a:lnTo>
                  <a:lnTo>
                    <a:pt x="4618" y="10807"/>
                  </a:lnTo>
                  <a:lnTo>
                    <a:pt x="5142" y="10855"/>
                  </a:lnTo>
                  <a:lnTo>
                    <a:pt x="213003" y="10855"/>
                  </a:lnTo>
                  <a:lnTo>
                    <a:pt x="213003" y="10284"/>
                  </a:lnTo>
                  <a:lnTo>
                    <a:pt x="212956" y="9236"/>
                  </a:lnTo>
                  <a:lnTo>
                    <a:pt x="212813" y="8189"/>
                  </a:lnTo>
                  <a:lnTo>
                    <a:pt x="212575" y="7237"/>
                  </a:lnTo>
                  <a:lnTo>
                    <a:pt x="212194" y="6284"/>
                  </a:lnTo>
                  <a:lnTo>
                    <a:pt x="211765" y="5380"/>
                  </a:lnTo>
                  <a:lnTo>
                    <a:pt x="211242" y="4523"/>
                  </a:lnTo>
                  <a:lnTo>
                    <a:pt x="210670" y="3713"/>
                  </a:lnTo>
                  <a:lnTo>
                    <a:pt x="210004" y="2999"/>
                  </a:lnTo>
                  <a:lnTo>
                    <a:pt x="209290" y="2333"/>
                  </a:lnTo>
                  <a:lnTo>
                    <a:pt x="208480" y="1762"/>
                  </a:lnTo>
                  <a:lnTo>
                    <a:pt x="207623" y="1238"/>
                  </a:lnTo>
                  <a:lnTo>
                    <a:pt x="206719" y="809"/>
                  </a:lnTo>
                  <a:lnTo>
                    <a:pt x="205814" y="476"/>
                  </a:lnTo>
                  <a:lnTo>
                    <a:pt x="204814" y="190"/>
                  </a:lnTo>
                  <a:lnTo>
                    <a:pt x="203815" y="48"/>
                  </a:lnTo>
                  <a:lnTo>
                    <a:pt x="202720" y="0"/>
                  </a:lnTo>
                  <a:close/>
                </a:path>
              </a:pathLst>
            </a:custGeom>
            <a:solidFill>
              <a:srgbClr val="A2C9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5" name="Google Shape;1584;p52">
              <a:extLst>
                <a:ext uri="{FF2B5EF4-FFF2-40B4-BE49-F238E27FC236}">
                  <a16:creationId xmlns:a16="http://schemas.microsoft.com/office/drawing/2014/main" id="{C83EFB14-97DD-A61C-09FA-71FF5B14FDBC}"/>
                </a:ext>
              </a:extLst>
            </p:cNvPr>
            <p:cNvSpPr/>
            <p:nvPr/>
          </p:nvSpPr>
          <p:spPr>
            <a:xfrm>
              <a:off x="6902434" y="1309460"/>
              <a:ext cx="142695" cy="116629"/>
            </a:xfrm>
            <a:custGeom>
              <a:avLst/>
              <a:gdLst/>
              <a:ahLst/>
              <a:cxnLst/>
              <a:rect l="l" t="t" r="r" b="b"/>
              <a:pathLst>
                <a:path w="6000" h="4904" extrusionOk="0">
                  <a:moveTo>
                    <a:pt x="3000" y="0"/>
                  </a:moveTo>
                  <a:lnTo>
                    <a:pt x="2667" y="48"/>
                  </a:lnTo>
                  <a:lnTo>
                    <a:pt x="2381" y="48"/>
                  </a:lnTo>
                  <a:lnTo>
                    <a:pt x="2096" y="143"/>
                  </a:lnTo>
                  <a:lnTo>
                    <a:pt x="1810" y="238"/>
                  </a:lnTo>
                  <a:lnTo>
                    <a:pt x="1334" y="524"/>
                  </a:lnTo>
                  <a:lnTo>
                    <a:pt x="858" y="905"/>
                  </a:lnTo>
                  <a:lnTo>
                    <a:pt x="477" y="1333"/>
                  </a:lnTo>
                  <a:lnTo>
                    <a:pt x="239" y="1857"/>
                  </a:lnTo>
                  <a:lnTo>
                    <a:pt x="96" y="2143"/>
                  </a:lnTo>
                  <a:lnTo>
                    <a:pt x="48" y="2428"/>
                  </a:lnTo>
                  <a:lnTo>
                    <a:pt x="1" y="2714"/>
                  </a:lnTo>
                  <a:lnTo>
                    <a:pt x="1" y="3047"/>
                  </a:lnTo>
                  <a:lnTo>
                    <a:pt x="1" y="4904"/>
                  </a:lnTo>
                  <a:lnTo>
                    <a:pt x="6000" y="4904"/>
                  </a:lnTo>
                  <a:lnTo>
                    <a:pt x="6000" y="3047"/>
                  </a:lnTo>
                  <a:lnTo>
                    <a:pt x="6000" y="2999"/>
                  </a:lnTo>
                  <a:lnTo>
                    <a:pt x="6000" y="2714"/>
                  </a:lnTo>
                  <a:lnTo>
                    <a:pt x="5952" y="2428"/>
                  </a:lnTo>
                  <a:lnTo>
                    <a:pt x="5857" y="2143"/>
                  </a:lnTo>
                  <a:lnTo>
                    <a:pt x="5761" y="1857"/>
                  </a:lnTo>
                  <a:lnTo>
                    <a:pt x="5476" y="1333"/>
                  </a:lnTo>
                  <a:lnTo>
                    <a:pt x="5143" y="905"/>
                  </a:lnTo>
                  <a:lnTo>
                    <a:pt x="4666" y="524"/>
                  </a:lnTo>
                  <a:lnTo>
                    <a:pt x="4190" y="238"/>
                  </a:lnTo>
                  <a:lnTo>
                    <a:pt x="3905" y="143"/>
                  </a:lnTo>
                  <a:lnTo>
                    <a:pt x="3619" y="48"/>
                  </a:lnTo>
                  <a:lnTo>
                    <a:pt x="3286" y="48"/>
                  </a:lnTo>
                  <a:lnTo>
                    <a:pt x="3000" y="0"/>
                  </a:lnTo>
                  <a:close/>
                </a:path>
              </a:pathLst>
            </a:custGeom>
            <a:solidFill>
              <a:srgbClr val="193D3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6" name="Google Shape;1585;p52">
              <a:extLst>
                <a:ext uri="{FF2B5EF4-FFF2-40B4-BE49-F238E27FC236}">
                  <a16:creationId xmlns:a16="http://schemas.microsoft.com/office/drawing/2014/main" id="{31720FAA-EB7D-F179-99BD-05A508223B8A}"/>
                </a:ext>
              </a:extLst>
            </p:cNvPr>
            <p:cNvSpPr/>
            <p:nvPr/>
          </p:nvSpPr>
          <p:spPr>
            <a:xfrm>
              <a:off x="5062501" y="1426065"/>
              <a:ext cx="2069815" cy="2804623"/>
            </a:xfrm>
            <a:custGeom>
              <a:avLst/>
              <a:gdLst/>
              <a:ahLst/>
              <a:cxnLst/>
              <a:rect l="l" t="t" r="r" b="b"/>
              <a:pathLst>
                <a:path w="87031" h="117928" extrusionOk="0">
                  <a:moveTo>
                    <a:pt x="1" y="1"/>
                  </a:moveTo>
                  <a:lnTo>
                    <a:pt x="3667" y="117928"/>
                  </a:lnTo>
                  <a:lnTo>
                    <a:pt x="87030" y="117928"/>
                  </a:lnTo>
                  <a:lnTo>
                    <a:pt x="83365"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7" name="Google Shape;1586;p52">
              <a:extLst>
                <a:ext uri="{FF2B5EF4-FFF2-40B4-BE49-F238E27FC236}">
                  <a16:creationId xmlns:a16="http://schemas.microsoft.com/office/drawing/2014/main" id="{560AE411-9C98-AE40-3583-0514731E6823}"/>
                </a:ext>
              </a:extLst>
            </p:cNvPr>
            <p:cNvSpPr/>
            <p:nvPr/>
          </p:nvSpPr>
          <p:spPr>
            <a:xfrm>
              <a:off x="5062500" y="1433525"/>
              <a:ext cx="2069815" cy="2797252"/>
            </a:xfrm>
            <a:custGeom>
              <a:avLst/>
              <a:gdLst/>
              <a:ahLst/>
              <a:cxnLst/>
              <a:rect l="l" t="t" r="r" b="b"/>
              <a:pathLst>
                <a:path w="87031" h="117928" fill="none" extrusionOk="0">
                  <a:moveTo>
                    <a:pt x="3667" y="117928"/>
                  </a:moveTo>
                  <a:lnTo>
                    <a:pt x="87030" y="117928"/>
                  </a:lnTo>
                  <a:lnTo>
                    <a:pt x="83365" y="1"/>
                  </a:lnTo>
                  <a:lnTo>
                    <a:pt x="1" y="1"/>
                  </a:lnTo>
                  <a:lnTo>
                    <a:pt x="3667" y="1179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8" name="Google Shape;1587;p52">
              <a:extLst>
                <a:ext uri="{FF2B5EF4-FFF2-40B4-BE49-F238E27FC236}">
                  <a16:creationId xmlns:a16="http://schemas.microsoft.com/office/drawing/2014/main" id="{11C67493-A860-791E-EFFF-F527A12F9DCF}"/>
                </a:ext>
              </a:extLst>
            </p:cNvPr>
            <p:cNvSpPr/>
            <p:nvPr/>
          </p:nvSpPr>
          <p:spPr>
            <a:xfrm>
              <a:off x="6803927" y="1426065"/>
              <a:ext cx="241202" cy="2804623"/>
            </a:xfrm>
            <a:custGeom>
              <a:avLst/>
              <a:gdLst/>
              <a:ahLst/>
              <a:cxnLst/>
              <a:rect l="l" t="t" r="r" b="b"/>
              <a:pathLst>
                <a:path w="10142" h="117928" extrusionOk="0">
                  <a:moveTo>
                    <a:pt x="4095" y="1"/>
                  </a:moveTo>
                  <a:lnTo>
                    <a:pt x="1" y="117928"/>
                  </a:lnTo>
                  <a:lnTo>
                    <a:pt x="6047" y="117928"/>
                  </a:lnTo>
                  <a:lnTo>
                    <a:pt x="10142" y="1"/>
                  </a:lnTo>
                  <a:close/>
                </a:path>
              </a:pathLst>
            </a:custGeom>
            <a:solidFill>
              <a:srgbClr val="A2C9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9" name="Google Shape;1588;p52">
              <a:extLst>
                <a:ext uri="{FF2B5EF4-FFF2-40B4-BE49-F238E27FC236}">
                  <a16:creationId xmlns:a16="http://schemas.microsoft.com/office/drawing/2014/main" id="{6CC3FBD3-DA4D-84BE-DF9F-DA04857162FB}"/>
                </a:ext>
              </a:extLst>
            </p:cNvPr>
            <p:cNvSpPr/>
            <p:nvPr/>
          </p:nvSpPr>
          <p:spPr>
            <a:xfrm>
              <a:off x="2068321" y="1426065"/>
              <a:ext cx="4840452" cy="2804623"/>
            </a:xfrm>
            <a:custGeom>
              <a:avLst/>
              <a:gdLst/>
              <a:ahLst/>
              <a:cxnLst/>
              <a:rect l="l" t="t" r="r" b="b"/>
              <a:pathLst>
                <a:path w="203530" h="117928" extrusionOk="0">
                  <a:moveTo>
                    <a:pt x="4142" y="1"/>
                  </a:moveTo>
                  <a:lnTo>
                    <a:pt x="0" y="117928"/>
                  </a:lnTo>
                  <a:lnTo>
                    <a:pt x="199435" y="117928"/>
                  </a:lnTo>
                  <a:lnTo>
                    <a:pt x="203529" y="1"/>
                  </a:lnTo>
                  <a:close/>
                </a:path>
              </a:pathLst>
            </a:custGeom>
            <a:solidFill>
              <a:srgbClr val="C2DDF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0" name="Google Shape;1589;p52">
              <a:extLst>
                <a:ext uri="{FF2B5EF4-FFF2-40B4-BE49-F238E27FC236}">
                  <a16:creationId xmlns:a16="http://schemas.microsoft.com/office/drawing/2014/main" id="{EFDFCE61-2052-77CD-0DB4-0F6E1815AD10}"/>
                </a:ext>
              </a:extLst>
            </p:cNvPr>
            <p:cNvSpPr/>
            <p:nvPr/>
          </p:nvSpPr>
          <p:spPr>
            <a:xfrm>
              <a:off x="2060888" y="1426065"/>
              <a:ext cx="4840452" cy="2804623"/>
            </a:xfrm>
            <a:custGeom>
              <a:avLst/>
              <a:gdLst/>
              <a:ahLst/>
              <a:cxnLst/>
              <a:rect l="l" t="t" r="r" b="b"/>
              <a:pathLst>
                <a:path w="203530" h="117928" fill="none" extrusionOk="0">
                  <a:moveTo>
                    <a:pt x="0" y="117928"/>
                  </a:moveTo>
                  <a:lnTo>
                    <a:pt x="199435" y="117928"/>
                  </a:lnTo>
                  <a:lnTo>
                    <a:pt x="203529" y="1"/>
                  </a:lnTo>
                  <a:lnTo>
                    <a:pt x="4142" y="1"/>
                  </a:lnTo>
                  <a:lnTo>
                    <a:pt x="0" y="117928"/>
                  </a:lnTo>
                </a:path>
              </a:pathLst>
            </a:custGeom>
            <a:no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1" name="Google Shape;1590;p52">
              <a:extLst>
                <a:ext uri="{FF2B5EF4-FFF2-40B4-BE49-F238E27FC236}">
                  <a16:creationId xmlns:a16="http://schemas.microsoft.com/office/drawing/2014/main" id="{43D3B8E3-E4BC-AA58-A772-538ABE10BFCA}"/>
                </a:ext>
              </a:extLst>
            </p:cNvPr>
            <p:cNvSpPr/>
            <p:nvPr/>
          </p:nvSpPr>
          <p:spPr>
            <a:xfrm>
              <a:off x="2243181" y="1848395"/>
              <a:ext cx="4557369" cy="9085"/>
            </a:xfrm>
            <a:custGeom>
              <a:avLst/>
              <a:gdLst/>
              <a:ahLst/>
              <a:cxnLst/>
              <a:rect l="l" t="t" r="r" b="b"/>
              <a:pathLst>
                <a:path w="191627" h="382" extrusionOk="0">
                  <a:moveTo>
                    <a:pt x="153873" y="1"/>
                  </a:moveTo>
                  <a:lnTo>
                    <a:pt x="134972" y="49"/>
                  </a:lnTo>
                  <a:lnTo>
                    <a:pt x="125498" y="96"/>
                  </a:lnTo>
                  <a:lnTo>
                    <a:pt x="0" y="191"/>
                  </a:lnTo>
                  <a:lnTo>
                    <a:pt x="125498" y="287"/>
                  </a:lnTo>
                  <a:lnTo>
                    <a:pt x="134924" y="334"/>
                  </a:lnTo>
                  <a:lnTo>
                    <a:pt x="153825" y="382"/>
                  </a:lnTo>
                  <a:lnTo>
                    <a:pt x="172726" y="334"/>
                  </a:lnTo>
                  <a:lnTo>
                    <a:pt x="182200" y="287"/>
                  </a:lnTo>
                  <a:lnTo>
                    <a:pt x="191627" y="191"/>
                  </a:lnTo>
                  <a:lnTo>
                    <a:pt x="182200" y="96"/>
                  </a:lnTo>
                  <a:lnTo>
                    <a:pt x="172726" y="49"/>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 name="Google Shape;1591;p52">
              <a:extLst>
                <a:ext uri="{FF2B5EF4-FFF2-40B4-BE49-F238E27FC236}">
                  <a16:creationId xmlns:a16="http://schemas.microsoft.com/office/drawing/2014/main" id="{A24695C3-FFA5-EE8F-5521-0459C6B1B800}"/>
                </a:ext>
              </a:extLst>
            </p:cNvPr>
            <p:cNvSpPr/>
            <p:nvPr/>
          </p:nvSpPr>
          <p:spPr>
            <a:xfrm>
              <a:off x="2238639" y="1986548"/>
              <a:ext cx="4557393" cy="7943"/>
            </a:xfrm>
            <a:custGeom>
              <a:avLst/>
              <a:gdLst/>
              <a:ahLst/>
              <a:cxnLst/>
              <a:rect l="l" t="t" r="r" b="b"/>
              <a:pathLst>
                <a:path w="191628" h="334" extrusionOk="0">
                  <a:moveTo>
                    <a:pt x="134925" y="0"/>
                  </a:moveTo>
                  <a:lnTo>
                    <a:pt x="125498" y="95"/>
                  </a:lnTo>
                  <a:lnTo>
                    <a:pt x="1" y="143"/>
                  </a:lnTo>
                  <a:lnTo>
                    <a:pt x="125451" y="238"/>
                  </a:lnTo>
                  <a:lnTo>
                    <a:pt x="134925" y="286"/>
                  </a:lnTo>
                  <a:lnTo>
                    <a:pt x="153826" y="333"/>
                  </a:lnTo>
                  <a:lnTo>
                    <a:pt x="172727" y="286"/>
                  </a:lnTo>
                  <a:lnTo>
                    <a:pt x="182153" y="238"/>
                  </a:lnTo>
                  <a:lnTo>
                    <a:pt x="191628" y="143"/>
                  </a:lnTo>
                  <a:lnTo>
                    <a:pt x="182153" y="95"/>
                  </a:lnTo>
                  <a:lnTo>
                    <a:pt x="172727"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 name="Google Shape;1592;p52">
              <a:extLst>
                <a:ext uri="{FF2B5EF4-FFF2-40B4-BE49-F238E27FC236}">
                  <a16:creationId xmlns:a16="http://schemas.microsoft.com/office/drawing/2014/main" id="{4B02888D-8F59-4FCC-C79D-89099FA44CB9}"/>
                </a:ext>
              </a:extLst>
            </p:cNvPr>
            <p:cNvSpPr/>
            <p:nvPr/>
          </p:nvSpPr>
          <p:spPr>
            <a:xfrm>
              <a:off x="2232978" y="2123535"/>
              <a:ext cx="4557393" cy="9085"/>
            </a:xfrm>
            <a:custGeom>
              <a:avLst/>
              <a:gdLst/>
              <a:ahLst/>
              <a:cxnLst/>
              <a:rect l="l" t="t" r="r" b="b"/>
              <a:pathLst>
                <a:path w="191628" h="382" extrusionOk="0">
                  <a:moveTo>
                    <a:pt x="153873" y="1"/>
                  </a:moveTo>
                  <a:lnTo>
                    <a:pt x="134973" y="48"/>
                  </a:lnTo>
                  <a:lnTo>
                    <a:pt x="125498" y="96"/>
                  </a:lnTo>
                  <a:lnTo>
                    <a:pt x="1" y="191"/>
                  </a:lnTo>
                  <a:lnTo>
                    <a:pt x="125498" y="287"/>
                  </a:lnTo>
                  <a:lnTo>
                    <a:pt x="134925" y="334"/>
                  </a:lnTo>
                  <a:lnTo>
                    <a:pt x="153826" y="382"/>
                  </a:lnTo>
                  <a:lnTo>
                    <a:pt x="172727" y="334"/>
                  </a:lnTo>
                  <a:lnTo>
                    <a:pt x="182201" y="287"/>
                  </a:lnTo>
                  <a:lnTo>
                    <a:pt x="191627" y="191"/>
                  </a:lnTo>
                  <a:lnTo>
                    <a:pt x="182201" y="96"/>
                  </a:lnTo>
                  <a:lnTo>
                    <a:pt x="172727" y="48"/>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2" name="Google Shape;1593;p52">
              <a:extLst>
                <a:ext uri="{FF2B5EF4-FFF2-40B4-BE49-F238E27FC236}">
                  <a16:creationId xmlns:a16="http://schemas.microsoft.com/office/drawing/2014/main" id="{B97451D5-D9AC-9D60-7CFD-DB65EA3DF891}"/>
                </a:ext>
              </a:extLst>
            </p:cNvPr>
            <p:cNvSpPr/>
            <p:nvPr/>
          </p:nvSpPr>
          <p:spPr>
            <a:xfrm>
              <a:off x="2228460" y="2261687"/>
              <a:ext cx="4557393" cy="7943"/>
            </a:xfrm>
            <a:custGeom>
              <a:avLst/>
              <a:gdLst/>
              <a:ahLst/>
              <a:cxnLst/>
              <a:rect l="l" t="t" r="r" b="b"/>
              <a:pathLst>
                <a:path w="191628" h="334" extrusionOk="0">
                  <a:moveTo>
                    <a:pt x="153825" y="0"/>
                  </a:moveTo>
                  <a:lnTo>
                    <a:pt x="134925" y="48"/>
                  </a:lnTo>
                  <a:lnTo>
                    <a:pt x="125498" y="95"/>
                  </a:lnTo>
                  <a:lnTo>
                    <a:pt x="0" y="191"/>
                  </a:lnTo>
                  <a:lnTo>
                    <a:pt x="125450" y="238"/>
                  </a:lnTo>
                  <a:lnTo>
                    <a:pt x="134925" y="333"/>
                  </a:lnTo>
                  <a:lnTo>
                    <a:pt x="172726" y="333"/>
                  </a:lnTo>
                  <a:lnTo>
                    <a:pt x="182153" y="238"/>
                  </a:lnTo>
                  <a:lnTo>
                    <a:pt x="191627" y="191"/>
                  </a:lnTo>
                  <a:lnTo>
                    <a:pt x="182153" y="95"/>
                  </a:lnTo>
                  <a:lnTo>
                    <a:pt x="172726" y="48"/>
                  </a:lnTo>
                  <a:lnTo>
                    <a:pt x="153825"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3" name="Google Shape;1594;p52">
              <a:extLst>
                <a:ext uri="{FF2B5EF4-FFF2-40B4-BE49-F238E27FC236}">
                  <a16:creationId xmlns:a16="http://schemas.microsoft.com/office/drawing/2014/main" id="{72A3932B-1FE7-E356-8C72-6683AD06C9DF}"/>
                </a:ext>
              </a:extLst>
            </p:cNvPr>
            <p:cNvSpPr/>
            <p:nvPr/>
          </p:nvSpPr>
          <p:spPr>
            <a:xfrm>
              <a:off x="2222799" y="2398675"/>
              <a:ext cx="4557369" cy="9085"/>
            </a:xfrm>
            <a:custGeom>
              <a:avLst/>
              <a:gdLst/>
              <a:ahLst/>
              <a:cxnLst/>
              <a:rect l="l" t="t" r="r" b="b"/>
              <a:pathLst>
                <a:path w="191627" h="382" extrusionOk="0">
                  <a:moveTo>
                    <a:pt x="153873" y="1"/>
                  </a:moveTo>
                  <a:lnTo>
                    <a:pt x="134972" y="48"/>
                  </a:lnTo>
                  <a:lnTo>
                    <a:pt x="125498" y="96"/>
                  </a:lnTo>
                  <a:lnTo>
                    <a:pt x="0" y="191"/>
                  </a:lnTo>
                  <a:lnTo>
                    <a:pt x="125498" y="286"/>
                  </a:lnTo>
                  <a:lnTo>
                    <a:pt x="134925" y="334"/>
                  </a:lnTo>
                  <a:lnTo>
                    <a:pt x="153825" y="382"/>
                  </a:lnTo>
                  <a:lnTo>
                    <a:pt x="172726" y="334"/>
                  </a:lnTo>
                  <a:lnTo>
                    <a:pt x="182200" y="286"/>
                  </a:lnTo>
                  <a:lnTo>
                    <a:pt x="191627" y="191"/>
                  </a:lnTo>
                  <a:lnTo>
                    <a:pt x="182200" y="96"/>
                  </a:lnTo>
                  <a:lnTo>
                    <a:pt x="172726" y="48"/>
                  </a:lnTo>
                  <a:lnTo>
                    <a:pt x="153873"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4" name="Google Shape;1595;p52">
              <a:extLst>
                <a:ext uri="{FF2B5EF4-FFF2-40B4-BE49-F238E27FC236}">
                  <a16:creationId xmlns:a16="http://schemas.microsoft.com/office/drawing/2014/main" id="{1BF2EEA2-CD2B-3C51-919F-608CE2C15FAE}"/>
                </a:ext>
              </a:extLst>
            </p:cNvPr>
            <p:cNvSpPr/>
            <p:nvPr/>
          </p:nvSpPr>
          <p:spPr>
            <a:xfrm>
              <a:off x="2218257" y="2536827"/>
              <a:ext cx="4557393" cy="9061"/>
            </a:xfrm>
            <a:custGeom>
              <a:avLst/>
              <a:gdLst/>
              <a:ahLst/>
              <a:cxnLst/>
              <a:rect l="l" t="t" r="r" b="b"/>
              <a:pathLst>
                <a:path w="191628" h="381" extrusionOk="0">
                  <a:moveTo>
                    <a:pt x="153826" y="0"/>
                  </a:moveTo>
                  <a:lnTo>
                    <a:pt x="134925" y="48"/>
                  </a:lnTo>
                  <a:lnTo>
                    <a:pt x="125498" y="95"/>
                  </a:lnTo>
                  <a:lnTo>
                    <a:pt x="1" y="191"/>
                  </a:lnTo>
                  <a:lnTo>
                    <a:pt x="125451" y="286"/>
                  </a:lnTo>
                  <a:lnTo>
                    <a:pt x="134925" y="333"/>
                  </a:lnTo>
                  <a:lnTo>
                    <a:pt x="153826" y="381"/>
                  </a:lnTo>
                  <a:lnTo>
                    <a:pt x="172727" y="333"/>
                  </a:lnTo>
                  <a:lnTo>
                    <a:pt x="182153" y="286"/>
                  </a:lnTo>
                  <a:lnTo>
                    <a:pt x="191628" y="191"/>
                  </a:lnTo>
                  <a:lnTo>
                    <a:pt x="182153" y="95"/>
                  </a:lnTo>
                  <a:lnTo>
                    <a:pt x="172727"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5" name="Google Shape;1596;p52">
              <a:extLst>
                <a:ext uri="{FF2B5EF4-FFF2-40B4-BE49-F238E27FC236}">
                  <a16:creationId xmlns:a16="http://schemas.microsoft.com/office/drawing/2014/main" id="{9CA4B6DB-2A34-C594-3696-BE5F8470ECE5}"/>
                </a:ext>
              </a:extLst>
            </p:cNvPr>
            <p:cNvSpPr/>
            <p:nvPr/>
          </p:nvSpPr>
          <p:spPr>
            <a:xfrm>
              <a:off x="2212597" y="2674956"/>
              <a:ext cx="4557393" cy="7943"/>
            </a:xfrm>
            <a:custGeom>
              <a:avLst/>
              <a:gdLst/>
              <a:ahLst/>
              <a:cxnLst/>
              <a:rect l="l" t="t" r="r" b="b"/>
              <a:pathLst>
                <a:path w="191628" h="334" extrusionOk="0">
                  <a:moveTo>
                    <a:pt x="134973" y="0"/>
                  </a:moveTo>
                  <a:lnTo>
                    <a:pt x="125498" y="96"/>
                  </a:lnTo>
                  <a:lnTo>
                    <a:pt x="1" y="143"/>
                  </a:lnTo>
                  <a:lnTo>
                    <a:pt x="125498" y="238"/>
                  </a:lnTo>
                  <a:lnTo>
                    <a:pt x="134925" y="286"/>
                  </a:lnTo>
                  <a:lnTo>
                    <a:pt x="153826" y="334"/>
                  </a:lnTo>
                  <a:lnTo>
                    <a:pt x="172727" y="286"/>
                  </a:lnTo>
                  <a:lnTo>
                    <a:pt x="182201" y="238"/>
                  </a:lnTo>
                  <a:lnTo>
                    <a:pt x="191628" y="143"/>
                  </a:lnTo>
                  <a:lnTo>
                    <a:pt x="182201" y="96"/>
                  </a:lnTo>
                  <a:lnTo>
                    <a:pt x="1727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6" name="Google Shape;1597;p52">
              <a:extLst>
                <a:ext uri="{FF2B5EF4-FFF2-40B4-BE49-F238E27FC236}">
                  <a16:creationId xmlns:a16="http://schemas.microsoft.com/office/drawing/2014/main" id="{EB5FF68F-6EDF-830A-3E25-BC29A46214E2}"/>
                </a:ext>
              </a:extLst>
            </p:cNvPr>
            <p:cNvSpPr/>
            <p:nvPr/>
          </p:nvSpPr>
          <p:spPr>
            <a:xfrm>
              <a:off x="2208078" y="2811967"/>
              <a:ext cx="4557393" cy="9061"/>
            </a:xfrm>
            <a:custGeom>
              <a:avLst/>
              <a:gdLst/>
              <a:ahLst/>
              <a:cxnLst/>
              <a:rect l="l" t="t" r="r" b="b"/>
              <a:pathLst>
                <a:path w="191628" h="381" extrusionOk="0">
                  <a:moveTo>
                    <a:pt x="153825" y="0"/>
                  </a:moveTo>
                  <a:lnTo>
                    <a:pt x="134925" y="48"/>
                  </a:lnTo>
                  <a:lnTo>
                    <a:pt x="125498" y="95"/>
                  </a:lnTo>
                  <a:lnTo>
                    <a:pt x="0" y="190"/>
                  </a:lnTo>
                  <a:lnTo>
                    <a:pt x="125450" y="286"/>
                  </a:lnTo>
                  <a:lnTo>
                    <a:pt x="134925" y="333"/>
                  </a:lnTo>
                  <a:lnTo>
                    <a:pt x="153825" y="381"/>
                  </a:lnTo>
                  <a:lnTo>
                    <a:pt x="172726" y="333"/>
                  </a:lnTo>
                  <a:lnTo>
                    <a:pt x="182153" y="286"/>
                  </a:lnTo>
                  <a:lnTo>
                    <a:pt x="191627" y="190"/>
                  </a:lnTo>
                  <a:lnTo>
                    <a:pt x="182153" y="95"/>
                  </a:lnTo>
                  <a:lnTo>
                    <a:pt x="172726" y="48"/>
                  </a:lnTo>
                  <a:lnTo>
                    <a:pt x="153825"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7" name="Google Shape;1598;p52">
              <a:extLst>
                <a:ext uri="{FF2B5EF4-FFF2-40B4-BE49-F238E27FC236}">
                  <a16:creationId xmlns:a16="http://schemas.microsoft.com/office/drawing/2014/main" id="{003BBBB1-300F-CEA7-9483-9ECBFB23B24E}"/>
                </a:ext>
              </a:extLst>
            </p:cNvPr>
            <p:cNvSpPr/>
            <p:nvPr/>
          </p:nvSpPr>
          <p:spPr>
            <a:xfrm>
              <a:off x="2202418" y="2950096"/>
              <a:ext cx="4557393" cy="7943"/>
            </a:xfrm>
            <a:custGeom>
              <a:avLst/>
              <a:gdLst/>
              <a:ahLst/>
              <a:cxnLst/>
              <a:rect l="l" t="t" r="r" b="b"/>
              <a:pathLst>
                <a:path w="191628" h="334" extrusionOk="0">
                  <a:moveTo>
                    <a:pt x="153873" y="0"/>
                  </a:moveTo>
                  <a:lnTo>
                    <a:pt x="134972" y="48"/>
                  </a:lnTo>
                  <a:lnTo>
                    <a:pt x="125498" y="96"/>
                  </a:lnTo>
                  <a:lnTo>
                    <a:pt x="0" y="191"/>
                  </a:lnTo>
                  <a:lnTo>
                    <a:pt x="125498" y="238"/>
                  </a:lnTo>
                  <a:lnTo>
                    <a:pt x="134925" y="334"/>
                  </a:lnTo>
                  <a:lnTo>
                    <a:pt x="172726" y="334"/>
                  </a:lnTo>
                  <a:lnTo>
                    <a:pt x="182200" y="238"/>
                  </a:lnTo>
                  <a:lnTo>
                    <a:pt x="191627" y="191"/>
                  </a:lnTo>
                  <a:lnTo>
                    <a:pt x="182200" y="96"/>
                  </a:lnTo>
                  <a:lnTo>
                    <a:pt x="172774" y="48"/>
                  </a:lnTo>
                  <a:lnTo>
                    <a:pt x="153873"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8" name="Google Shape;1599;p52">
              <a:extLst>
                <a:ext uri="{FF2B5EF4-FFF2-40B4-BE49-F238E27FC236}">
                  <a16:creationId xmlns:a16="http://schemas.microsoft.com/office/drawing/2014/main" id="{9C46ABF3-3196-EA32-6544-E0C8C7317EE5}"/>
                </a:ext>
              </a:extLst>
            </p:cNvPr>
            <p:cNvSpPr/>
            <p:nvPr/>
          </p:nvSpPr>
          <p:spPr>
            <a:xfrm>
              <a:off x="2197875" y="3087083"/>
              <a:ext cx="4557393" cy="9085"/>
            </a:xfrm>
            <a:custGeom>
              <a:avLst/>
              <a:gdLst/>
              <a:ahLst/>
              <a:cxnLst/>
              <a:rect l="l" t="t" r="r" b="b"/>
              <a:pathLst>
                <a:path w="191628" h="382" extrusionOk="0">
                  <a:moveTo>
                    <a:pt x="153826" y="1"/>
                  </a:moveTo>
                  <a:lnTo>
                    <a:pt x="134925" y="49"/>
                  </a:lnTo>
                  <a:lnTo>
                    <a:pt x="125499" y="96"/>
                  </a:lnTo>
                  <a:lnTo>
                    <a:pt x="1" y="191"/>
                  </a:lnTo>
                  <a:lnTo>
                    <a:pt x="125451" y="287"/>
                  </a:lnTo>
                  <a:lnTo>
                    <a:pt x="134925" y="334"/>
                  </a:lnTo>
                  <a:lnTo>
                    <a:pt x="153826" y="382"/>
                  </a:lnTo>
                  <a:lnTo>
                    <a:pt x="172727" y="334"/>
                  </a:lnTo>
                  <a:lnTo>
                    <a:pt x="182153" y="287"/>
                  </a:lnTo>
                  <a:lnTo>
                    <a:pt x="191628" y="191"/>
                  </a:lnTo>
                  <a:lnTo>
                    <a:pt x="182153" y="96"/>
                  </a:lnTo>
                  <a:lnTo>
                    <a:pt x="172727" y="49"/>
                  </a:lnTo>
                  <a:lnTo>
                    <a:pt x="153826"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9" name="Google Shape;1600;p52">
              <a:extLst>
                <a:ext uri="{FF2B5EF4-FFF2-40B4-BE49-F238E27FC236}">
                  <a16:creationId xmlns:a16="http://schemas.microsoft.com/office/drawing/2014/main" id="{88A6A4B8-FAF8-634C-349C-E45D0D95B0CF}"/>
                </a:ext>
              </a:extLst>
            </p:cNvPr>
            <p:cNvSpPr/>
            <p:nvPr/>
          </p:nvSpPr>
          <p:spPr>
            <a:xfrm>
              <a:off x="2192215" y="3225235"/>
              <a:ext cx="4557393" cy="9085"/>
            </a:xfrm>
            <a:custGeom>
              <a:avLst/>
              <a:gdLst/>
              <a:ahLst/>
              <a:cxnLst/>
              <a:rect l="l" t="t" r="r" b="b"/>
              <a:pathLst>
                <a:path w="191628" h="382" extrusionOk="0">
                  <a:moveTo>
                    <a:pt x="153874" y="0"/>
                  </a:moveTo>
                  <a:lnTo>
                    <a:pt x="134973" y="48"/>
                  </a:lnTo>
                  <a:lnTo>
                    <a:pt x="125498" y="95"/>
                  </a:lnTo>
                  <a:lnTo>
                    <a:pt x="1" y="191"/>
                  </a:lnTo>
                  <a:lnTo>
                    <a:pt x="125498" y="286"/>
                  </a:lnTo>
                  <a:lnTo>
                    <a:pt x="134925" y="334"/>
                  </a:lnTo>
                  <a:lnTo>
                    <a:pt x="153826" y="381"/>
                  </a:lnTo>
                  <a:lnTo>
                    <a:pt x="172727" y="334"/>
                  </a:lnTo>
                  <a:lnTo>
                    <a:pt x="182201" y="286"/>
                  </a:lnTo>
                  <a:lnTo>
                    <a:pt x="191628" y="191"/>
                  </a:lnTo>
                  <a:lnTo>
                    <a:pt x="182201" y="95"/>
                  </a:lnTo>
                  <a:lnTo>
                    <a:pt x="172774" y="48"/>
                  </a:lnTo>
                  <a:lnTo>
                    <a:pt x="1538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0" name="Google Shape;1601;p52">
              <a:extLst>
                <a:ext uri="{FF2B5EF4-FFF2-40B4-BE49-F238E27FC236}">
                  <a16:creationId xmlns:a16="http://schemas.microsoft.com/office/drawing/2014/main" id="{7B58D08E-9847-F832-D26C-99A0A84DB600}"/>
                </a:ext>
              </a:extLst>
            </p:cNvPr>
            <p:cNvSpPr/>
            <p:nvPr/>
          </p:nvSpPr>
          <p:spPr>
            <a:xfrm>
              <a:off x="2187696" y="3363364"/>
              <a:ext cx="4557393" cy="7943"/>
            </a:xfrm>
            <a:custGeom>
              <a:avLst/>
              <a:gdLst/>
              <a:ahLst/>
              <a:cxnLst/>
              <a:rect l="l" t="t" r="r" b="b"/>
              <a:pathLst>
                <a:path w="191628" h="334" extrusionOk="0">
                  <a:moveTo>
                    <a:pt x="134925" y="1"/>
                  </a:moveTo>
                  <a:lnTo>
                    <a:pt x="125498" y="96"/>
                  </a:lnTo>
                  <a:lnTo>
                    <a:pt x="0" y="143"/>
                  </a:lnTo>
                  <a:lnTo>
                    <a:pt x="125498" y="239"/>
                  </a:lnTo>
                  <a:lnTo>
                    <a:pt x="134925" y="286"/>
                  </a:lnTo>
                  <a:lnTo>
                    <a:pt x="153825" y="334"/>
                  </a:lnTo>
                  <a:lnTo>
                    <a:pt x="172726" y="286"/>
                  </a:lnTo>
                  <a:lnTo>
                    <a:pt x="182153" y="239"/>
                  </a:lnTo>
                  <a:lnTo>
                    <a:pt x="191627" y="143"/>
                  </a:lnTo>
                  <a:lnTo>
                    <a:pt x="182201" y="96"/>
                  </a:lnTo>
                  <a:lnTo>
                    <a:pt x="172726" y="1"/>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1" name="Google Shape;1602;p52">
              <a:extLst>
                <a:ext uri="{FF2B5EF4-FFF2-40B4-BE49-F238E27FC236}">
                  <a16:creationId xmlns:a16="http://schemas.microsoft.com/office/drawing/2014/main" id="{5194CF6E-DEB6-A85A-76B5-7ED0332D5AD9}"/>
                </a:ext>
              </a:extLst>
            </p:cNvPr>
            <p:cNvSpPr/>
            <p:nvPr/>
          </p:nvSpPr>
          <p:spPr>
            <a:xfrm>
              <a:off x="2182036" y="3500375"/>
              <a:ext cx="4557393" cy="9085"/>
            </a:xfrm>
            <a:custGeom>
              <a:avLst/>
              <a:gdLst/>
              <a:ahLst/>
              <a:cxnLst/>
              <a:rect l="l" t="t" r="r" b="b"/>
              <a:pathLst>
                <a:path w="191628" h="382" extrusionOk="0">
                  <a:moveTo>
                    <a:pt x="153873" y="0"/>
                  </a:moveTo>
                  <a:lnTo>
                    <a:pt x="134972" y="48"/>
                  </a:lnTo>
                  <a:lnTo>
                    <a:pt x="125498" y="95"/>
                  </a:lnTo>
                  <a:lnTo>
                    <a:pt x="0" y="191"/>
                  </a:lnTo>
                  <a:lnTo>
                    <a:pt x="125498" y="286"/>
                  </a:lnTo>
                  <a:lnTo>
                    <a:pt x="134925" y="333"/>
                  </a:lnTo>
                  <a:lnTo>
                    <a:pt x="153825" y="381"/>
                  </a:lnTo>
                  <a:lnTo>
                    <a:pt x="172726" y="333"/>
                  </a:lnTo>
                  <a:lnTo>
                    <a:pt x="182200" y="286"/>
                  </a:lnTo>
                  <a:lnTo>
                    <a:pt x="191627" y="191"/>
                  </a:lnTo>
                  <a:lnTo>
                    <a:pt x="182200" y="95"/>
                  </a:lnTo>
                  <a:lnTo>
                    <a:pt x="172774" y="48"/>
                  </a:lnTo>
                  <a:lnTo>
                    <a:pt x="153873"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2" name="Google Shape;1603;p52">
              <a:extLst>
                <a:ext uri="{FF2B5EF4-FFF2-40B4-BE49-F238E27FC236}">
                  <a16:creationId xmlns:a16="http://schemas.microsoft.com/office/drawing/2014/main" id="{F4549D20-0D7E-E435-885D-A01729B99D24}"/>
                </a:ext>
              </a:extLst>
            </p:cNvPr>
            <p:cNvSpPr/>
            <p:nvPr/>
          </p:nvSpPr>
          <p:spPr>
            <a:xfrm>
              <a:off x="2177494" y="3638504"/>
              <a:ext cx="4557393" cy="7943"/>
            </a:xfrm>
            <a:custGeom>
              <a:avLst/>
              <a:gdLst/>
              <a:ahLst/>
              <a:cxnLst/>
              <a:rect l="l" t="t" r="r" b="b"/>
              <a:pathLst>
                <a:path w="191628" h="334" extrusionOk="0">
                  <a:moveTo>
                    <a:pt x="153826" y="0"/>
                  </a:moveTo>
                  <a:lnTo>
                    <a:pt x="134925" y="48"/>
                  </a:lnTo>
                  <a:lnTo>
                    <a:pt x="125499" y="96"/>
                  </a:lnTo>
                  <a:lnTo>
                    <a:pt x="1" y="191"/>
                  </a:lnTo>
                  <a:lnTo>
                    <a:pt x="125499" y="239"/>
                  </a:lnTo>
                  <a:lnTo>
                    <a:pt x="134925" y="334"/>
                  </a:lnTo>
                  <a:lnTo>
                    <a:pt x="172727" y="334"/>
                  </a:lnTo>
                  <a:lnTo>
                    <a:pt x="182153" y="239"/>
                  </a:lnTo>
                  <a:lnTo>
                    <a:pt x="191628" y="191"/>
                  </a:lnTo>
                  <a:lnTo>
                    <a:pt x="182201" y="96"/>
                  </a:lnTo>
                  <a:lnTo>
                    <a:pt x="172727"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3" name="Google Shape;1604;p52">
              <a:extLst>
                <a:ext uri="{FF2B5EF4-FFF2-40B4-BE49-F238E27FC236}">
                  <a16:creationId xmlns:a16="http://schemas.microsoft.com/office/drawing/2014/main" id="{FD0A6DCB-DE69-4A1E-A14C-21546FDF559E}"/>
                </a:ext>
              </a:extLst>
            </p:cNvPr>
            <p:cNvSpPr/>
            <p:nvPr/>
          </p:nvSpPr>
          <p:spPr>
            <a:xfrm>
              <a:off x="2171834" y="3775515"/>
              <a:ext cx="4557393" cy="9085"/>
            </a:xfrm>
            <a:custGeom>
              <a:avLst/>
              <a:gdLst/>
              <a:ahLst/>
              <a:cxnLst/>
              <a:rect l="l" t="t" r="r" b="b"/>
              <a:pathLst>
                <a:path w="191628" h="382" extrusionOk="0">
                  <a:moveTo>
                    <a:pt x="153874" y="0"/>
                  </a:moveTo>
                  <a:lnTo>
                    <a:pt x="134973" y="48"/>
                  </a:lnTo>
                  <a:lnTo>
                    <a:pt x="125499" y="95"/>
                  </a:lnTo>
                  <a:lnTo>
                    <a:pt x="1" y="191"/>
                  </a:lnTo>
                  <a:lnTo>
                    <a:pt x="125499" y="286"/>
                  </a:lnTo>
                  <a:lnTo>
                    <a:pt x="134925" y="333"/>
                  </a:lnTo>
                  <a:lnTo>
                    <a:pt x="153826" y="381"/>
                  </a:lnTo>
                  <a:lnTo>
                    <a:pt x="172727" y="333"/>
                  </a:lnTo>
                  <a:lnTo>
                    <a:pt x="182201" y="286"/>
                  </a:lnTo>
                  <a:lnTo>
                    <a:pt x="191628" y="191"/>
                  </a:lnTo>
                  <a:lnTo>
                    <a:pt x="182201" y="95"/>
                  </a:lnTo>
                  <a:lnTo>
                    <a:pt x="172774" y="48"/>
                  </a:lnTo>
                  <a:lnTo>
                    <a:pt x="153874"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4" name="Google Shape;1605;p52">
              <a:extLst>
                <a:ext uri="{FF2B5EF4-FFF2-40B4-BE49-F238E27FC236}">
                  <a16:creationId xmlns:a16="http://schemas.microsoft.com/office/drawing/2014/main" id="{7DCD8C09-FD75-B9D4-5818-9C798D67DEE0}"/>
                </a:ext>
              </a:extLst>
            </p:cNvPr>
            <p:cNvSpPr/>
            <p:nvPr/>
          </p:nvSpPr>
          <p:spPr>
            <a:xfrm>
              <a:off x="2167315" y="3913644"/>
              <a:ext cx="4557393" cy="9085"/>
            </a:xfrm>
            <a:custGeom>
              <a:avLst/>
              <a:gdLst/>
              <a:ahLst/>
              <a:cxnLst/>
              <a:rect l="l" t="t" r="r" b="b"/>
              <a:pathLst>
                <a:path w="191628" h="382" extrusionOk="0">
                  <a:moveTo>
                    <a:pt x="153826" y="0"/>
                  </a:moveTo>
                  <a:lnTo>
                    <a:pt x="134925" y="48"/>
                  </a:lnTo>
                  <a:lnTo>
                    <a:pt x="125498" y="96"/>
                  </a:lnTo>
                  <a:lnTo>
                    <a:pt x="0" y="191"/>
                  </a:lnTo>
                  <a:lnTo>
                    <a:pt x="125498" y="286"/>
                  </a:lnTo>
                  <a:lnTo>
                    <a:pt x="134925" y="334"/>
                  </a:lnTo>
                  <a:lnTo>
                    <a:pt x="153826" y="381"/>
                  </a:lnTo>
                  <a:lnTo>
                    <a:pt x="172726" y="334"/>
                  </a:lnTo>
                  <a:lnTo>
                    <a:pt x="182153" y="286"/>
                  </a:lnTo>
                  <a:lnTo>
                    <a:pt x="191627" y="191"/>
                  </a:lnTo>
                  <a:lnTo>
                    <a:pt x="182201" y="96"/>
                  </a:lnTo>
                  <a:lnTo>
                    <a:pt x="172726" y="48"/>
                  </a:lnTo>
                  <a:lnTo>
                    <a:pt x="153826" y="0"/>
                  </a:lnTo>
                  <a:close/>
                </a:path>
              </a:pathLst>
            </a:custGeom>
            <a:solidFill>
              <a:srgbClr val="ECC66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5" name="Google Shape;1606;p52">
              <a:extLst>
                <a:ext uri="{FF2B5EF4-FFF2-40B4-BE49-F238E27FC236}">
                  <a16:creationId xmlns:a16="http://schemas.microsoft.com/office/drawing/2014/main" id="{D6A23D7B-08E8-DBF3-BD81-4882D14DCEC7}"/>
                </a:ext>
              </a:extLst>
            </p:cNvPr>
            <p:cNvSpPr/>
            <p:nvPr/>
          </p:nvSpPr>
          <p:spPr>
            <a:xfrm>
              <a:off x="2161655" y="4051772"/>
              <a:ext cx="4557393" cy="7943"/>
            </a:xfrm>
            <a:custGeom>
              <a:avLst/>
              <a:gdLst/>
              <a:ahLst/>
              <a:cxnLst/>
              <a:rect l="l" t="t" r="r" b="b"/>
              <a:pathLst>
                <a:path w="191628" h="334" extrusionOk="0">
                  <a:moveTo>
                    <a:pt x="134972" y="1"/>
                  </a:moveTo>
                  <a:lnTo>
                    <a:pt x="125498" y="96"/>
                  </a:lnTo>
                  <a:lnTo>
                    <a:pt x="0" y="144"/>
                  </a:lnTo>
                  <a:lnTo>
                    <a:pt x="125498" y="239"/>
                  </a:lnTo>
                  <a:lnTo>
                    <a:pt x="134925" y="286"/>
                  </a:lnTo>
                  <a:lnTo>
                    <a:pt x="153825" y="334"/>
                  </a:lnTo>
                  <a:lnTo>
                    <a:pt x="172726" y="286"/>
                  </a:lnTo>
                  <a:lnTo>
                    <a:pt x="182200" y="239"/>
                  </a:lnTo>
                  <a:lnTo>
                    <a:pt x="191627" y="144"/>
                  </a:lnTo>
                  <a:lnTo>
                    <a:pt x="182200" y="96"/>
                  </a:lnTo>
                  <a:lnTo>
                    <a:pt x="172774" y="1"/>
                  </a:lnTo>
                  <a:close/>
                </a:path>
              </a:pathLst>
            </a:custGeom>
            <a:solidFill>
              <a:srgbClr val="DBC2AC"/>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6" name="Google Shape;1607;p52">
              <a:extLst>
                <a:ext uri="{FF2B5EF4-FFF2-40B4-BE49-F238E27FC236}">
                  <a16:creationId xmlns:a16="http://schemas.microsoft.com/office/drawing/2014/main" id="{00A68952-DC87-4454-16B4-E5AEE9BBC6F0}"/>
                </a:ext>
              </a:extLst>
            </p:cNvPr>
            <p:cNvSpPr/>
            <p:nvPr/>
          </p:nvSpPr>
          <p:spPr>
            <a:xfrm>
              <a:off x="6866214" y="1426065"/>
              <a:ext cx="71348" cy="2019967"/>
            </a:xfrm>
            <a:custGeom>
              <a:avLst/>
              <a:gdLst/>
              <a:ahLst/>
              <a:cxnLst/>
              <a:rect l="l" t="t" r="r" b="b"/>
              <a:pathLst>
                <a:path w="3000" h="84935" extrusionOk="0">
                  <a:moveTo>
                    <a:pt x="3000" y="1"/>
                  </a:moveTo>
                  <a:lnTo>
                    <a:pt x="2524" y="10618"/>
                  </a:lnTo>
                  <a:lnTo>
                    <a:pt x="2143" y="21234"/>
                  </a:lnTo>
                  <a:lnTo>
                    <a:pt x="1333" y="42468"/>
                  </a:lnTo>
                  <a:lnTo>
                    <a:pt x="667" y="63701"/>
                  </a:lnTo>
                  <a:lnTo>
                    <a:pt x="334" y="74318"/>
                  </a:lnTo>
                  <a:lnTo>
                    <a:pt x="0" y="84935"/>
                  </a:lnTo>
                  <a:lnTo>
                    <a:pt x="476" y="74318"/>
                  </a:lnTo>
                  <a:lnTo>
                    <a:pt x="857" y="63701"/>
                  </a:lnTo>
                  <a:lnTo>
                    <a:pt x="1667" y="42468"/>
                  </a:lnTo>
                  <a:lnTo>
                    <a:pt x="2333" y="21234"/>
                  </a:lnTo>
                  <a:lnTo>
                    <a:pt x="2666" y="10618"/>
                  </a:lnTo>
                  <a:lnTo>
                    <a:pt x="3000"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7" name="Google Shape;1608;p52">
              <a:extLst>
                <a:ext uri="{FF2B5EF4-FFF2-40B4-BE49-F238E27FC236}">
                  <a16:creationId xmlns:a16="http://schemas.microsoft.com/office/drawing/2014/main" id="{309C120A-AF26-4D1D-B2D6-3C14A00BEF76}"/>
                </a:ext>
              </a:extLst>
            </p:cNvPr>
            <p:cNvSpPr/>
            <p:nvPr/>
          </p:nvSpPr>
          <p:spPr>
            <a:xfrm>
              <a:off x="6871874" y="1426065"/>
              <a:ext cx="91729" cy="2625731"/>
            </a:xfrm>
            <a:custGeom>
              <a:avLst/>
              <a:gdLst/>
              <a:ahLst/>
              <a:cxnLst/>
              <a:rect l="l" t="t" r="r" b="b"/>
              <a:pathLst>
                <a:path w="3857" h="110406" extrusionOk="0">
                  <a:moveTo>
                    <a:pt x="3857" y="1"/>
                  </a:moveTo>
                  <a:lnTo>
                    <a:pt x="3285" y="13807"/>
                  </a:lnTo>
                  <a:lnTo>
                    <a:pt x="2809" y="27566"/>
                  </a:lnTo>
                  <a:lnTo>
                    <a:pt x="1762" y="55179"/>
                  </a:lnTo>
                  <a:lnTo>
                    <a:pt x="857" y="82793"/>
                  </a:lnTo>
                  <a:lnTo>
                    <a:pt x="429" y="96599"/>
                  </a:lnTo>
                  <a:lnTo>
                    <a:pt x="0" y="110406"/>
                  </a:lnTo>
                  <a:lnTo>
                    <a:pt x="572" y="96599"/>
                  </a:lnTo>
                  <a:lnTo>
                    <a:pt x="1048" y="82793"/>
                  </a:lnTo>
                  <a:lnTo>
                    <a:pt x="2048" y="55179"/>
                  </a:lnTo>
                  <a:lnTo>
                    <a:pt x="3000" y="27614"/>
                  </a:lnTo>
                  <a:lnTo>
                    <a:pt x="3428" y="13807"/>
                  </a:lnTo>
                  <a:lnTo>
                    <a:pt x="3857"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8" name="Google Shape;1609;p52">
              <a:extLst>
                <a:ext uri="{FF2B5EF4-FFF2-40B4-BE49-F238E27FC236}">
                  <a16:creationId xmlns:a16="http://schemas.microsoft.com/office/drawing/2014/main" id="{D73F86B5-ED36-6147-756A-9EE5B7AC160A}"/>
                </a:ext>
              </a:extLst>
            </p:cNvPr>
            <p:cNvSpPr/>
            <p:nvPr/>
          </p:nvSpPr>
          <p:spPr>
            <a:xfrm>
              <a:off x="6909236" y="1426065"/>
              <a:ext cx="80409" cy="2308710"/>
            </a:xfrm>
            <a:custGeom>
              <a:avLst/>
              <a:gdLst/>
              <a:ahLst/>
              <a:cxnLst/>
              <a:rect l="l" t="t" r="r" b="b"/>
              <a:pathLst>
                <a:path w="3381" h="97076" extrusionOk="0">
                  <a:moveTo>
                    <a:pt x="3381" y="1"/>
                  </a:moveTo>
                  <a:lnTo>
                    <a:pt x="2905" y="12141"/>
                  </a:lnTo>
                  <a:lnTo>
                    <a:pt x="2429" y="24281"/>
                  </a:lnTo>
                  <a:lnTo>
                    <a:pt x="1572" y="48562"/>
                  </a:lnTo>
                  <a:lnTo>
                    <a:pt x="762" y="72795"/>
                  </a:lnTo>
                  <a:lnTo>
                    <a:pt x="334" y="84935"/>
                  </a:lnTo>
                  <a:lnTo>
                    <a:pt x="0" y="97075"/>
                  </a:lnTo>
                  <a:lnTo>
                    <a:pt x="477" y="84983"/>
                  </a:lnTo>
                  <a:lnTo>
                    <a:pt x="953" y="72842"/>
                  </a:lnTo>
                  <a:lnTo>
                    <a:pt x="1857" y="48562"/>
                  </a:lnTo>
                  <a:lnTo>
                    <a:pt x="2619" y="24281"/>
                  </a:lnTo>
                  <a:lnTo>
                    <a:pt x="3047" y="12141"/>
                  </a:lnTo>
                  <a:lnTo>
                    <a:pt x="3381"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39" name="Google Shape;1610;p52">
              <a:extLst>
                <a:ext uri="{FF2B5EF4-FFF2-40B4-BE49-F238E27FC236}">
                  <a16:creationId xmlns:a16="http://schemas.microsoft.com/office/drawing/2014/main" id="{982F67A1-52CF-0A46-7B0E-DA2FB06AA2C6}"/>
                </a:ext>
              </a:extLst>
            </p:cNvPr>
            <p:cNvSpPr/>
            <p:nvPr/>
          </p:nvSpPr>
          <p:spPr>
            <a:xfrm>
              <a:off x="6940938" y="1426065"/>
              <a:ext cx="74748" cy="2138855"/>
            </a:xfrm>
            <a:custGeom>
              <a:avLst/>
              <a:gdLst/>
              <a:ahLst/>
              <a:cxnLst/>
              <a:rect l="l" t="t" r="r" b="b"/>
              <a:pathLst>
                <a:path w="3143" h="89934" extrusionOk="0">
                  <a:moveTo>
                    <a:pt x="3143" y="1"/>
                  </a:moveTo>
                  <a:lnTo>
                    <a:pt x="2714" y="11237"/>
                  </a:lnTo>
                  <a:lnTo>
                    <a:pt x="2286" y="22472"/>
                  </a:lnTo>
                  <a:lnTo>
                    <a:pt x="1429" y="44944"/>
                  </a:lnTo>
                  <a:lnTo>
                    <a:pt x="715" y="67463"/>
                  </a:lnTo>
                  <a:lnTo>
                    <a:pt x="334" y="78698"/>
                  </a:lnTo>
                  <a:lnTo>
                    <a:pt x="0" y="89934"/>
                  </a:lnTo>
                  <a:lnTo>
                    <a:pt x="477" y="78698"/>
                  </a:lnTo>
                  <a:lnTo>
                    <a:pt x="905" y="67463"/>
                  </a:lnTo>
                  <a:lnTo>
                    <a:pt x="1762" y="44991"/>
                  </a:lnTo>
                  <a:lnTo>
                    <a:pt x="2476" y="22472"/>
                  </a:lnTo>
                  <a:lnTo>
                    <a:pt x="2857" y="11237"/>
                  </a:lnTo>
                  <a:lnTo>
                    <a:pt x="3143" y="1"/>
                  </a:lnTo>
                  <a:close/>
                </a:path>
              </a:pathLst>
            </a:custGeom>
            <a:solidFill>
              <a:srgbClr val="3F34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40" name="Google Shape;1615;p52">
            <a:extLst>
              <a:ext uri="{FF2B5EF4-FFF2-40B4-BE49-F238E27FC236}">
                <a16:creationId xmlns:a16="http://schemas.microsoft.com/office/drawing/2014/main" id="{9B24A458-BEE2-AA41-E5D2-77FF78017C61}"/>
              </a:ext>
            </a:extLst>
          </p:cNvPr>
          <p:cNvSpPr txBox="1">
            <a:spLocks/>
          </p:cNvSpPr>
          <p:nvPr/>
        </p:nvSpPr>
        <p:spPr>
          <a:xfrm>
            <a:off x="4705112" y="1563732"/>
            <a:ext cx="3416888" cy="1939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1pPr>
            <a:lvl2pPr marL="914400" marR="0" lvl="1"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2pPr>
            <a:lvl3pPr marL="1371600" marR="0" lvl="2"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3pPr>
            <a:lvl4pPr marL="1828800" marR="0" lvl="3"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4pPr>
            <a:lvl5pPr marL="2286000" marR="0" lvl="4"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5pPr>
            <a:lvl6pPr marL="2743200" marR="0" lvl="5"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6pPr>
            <a:lvl7pPr marL="3200400" marR="0" lvl="6"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7pPr>
            <a:lvl8pPr marL="3657600" marR="0" lvl="7"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8pPr>
            <a:lvl9pPr marL="4114800" marR="0" lvl="8" indent="-317500" algn="r" rtl="0">
              <a:lnSpc>
                <a:spcPct val="100000"/>
              </a:lnSpc>
              <a:spcBef>
                <a:spcPts val="0"/>
              </a:spcBef>
              <a:spcAft>
                <a:spcPts val="0"/>
              </a:spcAft>
              <a:buClr>
                <a:schemeClr val="dk2"/>
              </a:buClr>
              <a:buSzPts val="1400"/>
              <a:buFont typeface="Raleway"/>
              <a:buChar char="■"/>
              <a:defRPr sz="1400" b="0" i="0" u="none" strike="noStrike" cap="none">
                <a:solidFill>
                  <a:schemeClr val="dk2"/>
                </a:solidFill>
                <a:latin typeface="Raleway"/>
                <a:ea typeface="Raleway"/>
                <a:cs typeface="Raleway"/>
                <a:sym typeface="Raleway"/>
              </a:defRPr>
            </a:lvl9pPr>
          </a:lstStyle>
          <a:p>
            <a:pPr marL="139700" indent="0" algn="just">
              <a:buNone/>
            </a:pPr>
            <a:r>
              <a:rPr lang="en-US" sz="2400">
                <a:solidFill>
                  <a:schemeClr val="tx1"/>
                </a:solidFill>
                <a:latin typeface="Times New Roman" panose="02020603050405020304" pitchFamily="18" charset="0"/>
                <a:cs typeface="Times New Roman" panose="02020603050405020304" pitchFamily="18" charset="0"/>
              </a:rPr>
              <a:t>Hs đọc theo hình thức phân vai, lưu ý về ngữ điệu, giọng điệu đọc: tùy theo nội dung lời thoại mà sửu dụng ngữ điệu, giọng điệu phù hợp</a:t>
            </a:r>
          </a:p>
          <a:p>
            <a:pPr marL="152400" indent="0" algn="just">
              <a:buClr>
                <a:srgbClr val="100B6D"/>
              </a:buClr>
              <a:buSzPts val="1200"/>
              <a:buFont typeface="Raleway"/>
              <a:buNone/>
              <a:defRPr/>
            </a:pPr>
            <a:endParaRPr lang="vi-VN" sz="4800">
              <a:solidFill>
                <a:schemeClr val="tx1"/>
              </a:solidFill>
              <a:latin typeface="Times New Roman" panose="02020603050405020304" pitchFamily="18" charset="0"/>
              <a:cs typeface="Times New Roman" panose="02020603050405020304" pitchFamily="18" charset="0"/>
            </a:endParaRPr>
          </a:p>
        </p:txBody>
      </p:sp>
      <p:pic>
        <p:nvPicPr>
          <p:cNvPr id="342" name="Picture 341">
            <a:extLst>
              <a:ext uri="{FF2B5EF4-FFF2-40B4-BE49-F238E27FC236}">
                <a16:creationId xmlns:a16="http://schemas.microsoft.com/office/drawing/2014/main" id="{30C1DBA8-A844-0A87-9FDB-C5381E4F7B27}"/>
              </a:ext>
            </a:extLst>
          </p:cNvPr>
          <p:cNvPicPr>
            <a:picLocks noChangeAspect="1"/>
          </p:cNvPicPr>
          <p:nvPr/>
        </p:nvPicPr>
        <p:blipFill>
          <a:blip r:embed="rId5"/>
          <a:stretch>
            <a:fillRect/>
          </a:stretch>
        </p:blipFill>
        <p:spPr>
          <a:xfrm>
            <a:off x="1322984" y="1728817"/>
            <a:ext cx="1942417" cy="3432340"/>
          </a:xfrm>
          <a:prstGeom prst="rect">
            <a:avLst/>
          </a:prstGeom>
        </p:spPr>
      </p:pic>
    </p:spTree>
    <p:extLst>
      <p:ext uri="{BB962C8B-B14F-4D97-AF65-F5344CB8AC3E}">
        <p14:creationId xmlns:p14="http://schemas.microsoft.com/office/powerpoint/2010/main" val="19620428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42"/>
                                        </p:tgtEl>
                                        <p:attrNameLst>
                                          <p:attrName>style.visibility</p:attrName>
                                        </p:attrNameLst>
                                      </p:cBhvr>
                                      <p:to>
                                        <p:strVal val="visible"/>
                                      </p:to>
                                    </p:set>
                                    <p:anim calcmode="lin" valueType="num">
                                      <p:cBhvr additive="base">
                                        <p:cTn id="7" dur="500" fill="hold"/>
                                        <p:tgtEl>
                                          <p:spTgt spid="342"/>
                                        </p:tgtEl>
                                        <p:attrNameLst>
                                          <p:attrName>ppt_x</p:attrName>
                                        </p:attrNameLst>
                                      </p:cBhvr>
                                      <p:tavLst>
                                        <p:tav tm="0">
                                          <p:val>
                                            <p:strVal val="#ppt_x"/>
                                          </p:val>
                                        </p:tav>
                                        <p:tav tm="100000">
                                          <p:val>
                                            <p:strVal val="#ppt_x"/>
                                          </p:val>
                                        </p:tav>
                                      </p:tavLst>
                                    </p:anim>
                                    <p:anim calcmode="lin" valueType="num">
                                      <p:cBhvr additive="base">
                                        <p:cTn id="8" dur="500" fill="hold"/>
                                        <p:tgtEl>
                                          <p:spTgt spid="34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02"/>
                                        </p:tgtEl>
                                        <p:attrNameLst>
                                          <p:attrName>style.visibility</p:attrName>
                                        </p:attrNameLst>
                                      </p:cBhvr>
                                      <p:to>
                                        <p:strVal val="visible"/>
                                      </p:to>
                                    </p:set>
                                    <p:animEffect transition="in" filter="barn(inVertical)">
                                      <p:cBhvr>
                                        <p:cTn id="17" dur="500"/>
                                        <p:tgtEl>
                                          <p:spTgt spid="502"/>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340">
                                            <p:txEl>
                                              <p:pRg st="0" end="0"/>
                                            </p:txEl>
                                          </p:spTgt>
                                        </p:tgtEl>
                                        <p:attrNameLst>
                                          <p:attrName>style.visibility</p:attrName>
                                        </p:attrNameLst>
                                      </p:cBhvr>
                                      <p:to>
                                        <p:strVal val="visible"/>
                                      </p:to>
                                    </p:set>
                                    <p:animEffect transition="in" filter="barn(inVertical)">
                                      <p:cBhvr>
                                        <p:cTn id="20" dur="500"/>
                                        <p:tgtEl>
                                          <p:spTgt spid="3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5" name="图片 29">
            <a:extLst>
              <a:ext uri="{FF2B5EF4-FFF2-40B4-BE49-F238E27FC236}">
                <a16:creationId xmlns:a16="http://schemas.microsoft.com/office/drawing/2014/main" id="{996AF0DD-02E0-E2D6-C35C-0D61D41B3018}"/>
              </a:ext>
            </a:extLst>
          </p:cNvPr>
          <p:cNvPicPr>
            <a:picLocks noChangeAspect="1"/>
          </p:cNvPicPr>
          <p:nvPr/>
        </p:nvPicPr>
        <p:blipFill rotWithShape="1">
          <a:blip r:embed="rId3">
            <a:extLst>
              <a:ext uri="{28A0092B-C50C-407E-A947-70E740481C1C}">
                <a14:useLocalDpi xmlns:a14="http://schemas.microsoft.com/office/drawing/2010/main" val="0"/>
              </a:ext>
            </a:extLst>
          </a:blip>
          <a:srcRect l="25131" t="12781"/>
          <a:stretch/>
        </p:blipFill>
        <p:spPr>
          <a:xfrm>
            <a:off x="1423026" y="1183838"/>
            <a:ext cx="3422548" cy="2911385"/>
          </a:xfrm>
          <a:prstGeom prst="rect">
            <a:avLst/>
          </a:prstGeom>
        </p:spPr>
      </p:pic>
      <p:pic>
        <p:nvPicPr>
          <p:cNvPr id="50" name="图片 1">
            <a:extLst>
              <a:ext uri="{FF2B5EF4-FFF2-40B4-BE49-F238E27FC236}">
                <a16:creationId xmlns:a16="http://schemas.microsoft.com/office/drawing/2014/main" id="{D0AF46AE-949D-2C32-0C6E-2630E2499CB5}"/>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8195183" y="412175"/>
            <a:ext cx="609529" cy="481477"/>
          </a:xfrm>
          <a:prstGeom prst="rect">
            <a:avLst/>
          </a:prstGeom>
        </p:spPr>
      </p:pic>
      <p:sp>
        <p:nvSpPr>
          <p:cNvPr id="7" name="矩形: 圆角 13">
            <a:extLst>
              <a:ext uri="{FF2B5EF4-FFF2-40B4-BE49-F238E27FC236}">
                <a16:creationId xmlns:a16="http://schemas.microsoft.com/office/drawing/2014/main" id="{90DB97CE-9F7B-458D-845B-3C5882D8308D}"/>
              </a:ext>
            </a:extLst>
          </p:cNvPr>
          <p:cNvSpPr/>
          <p:nvPr/>
        </p:nvSpPr>
        <p:spPr>
          <a:xfrm>
            <a:off x="1956390" y="261485"/>
            <a:ext cx="5488421" cy="488629"/>
          </a:xfrm>
          <a:custGeom>
            <a:avLst/>
            <a:gdLst>
              <a:gd name="connsiteX0" fmla="*/ 0 w 5488421"/>
              <a:gd name="connsiteY0" fmla="*/ 244315 h 488629"/>
              <a:gd name="connsiteX1" fmla="*/ 244315 w 5488421"/>
              <a:gd name="connsiteY1" fmla="*/ 0 h 488629"/>
              <a:gd name="connsiteX2" fmla="*/ 869289 w 5488421"/>
              <a:gd name="connsiteY2" fmla="*/ 0 h 488629"/>
              <a:gd name="connsiteX3" fmla="*/ 1494263 w 5488421"/>
              <a:gd name="connsiteY3" fmla="*/ 0 h 488629"/>
              <a:gd name="connsiteX4" fmla="*/ 2069239 w 5488421"/>
              <a:gd name="connsiteY4" fmla="*/ 0 h 488629"/>
              <a:gd name="connsiteX5" fmla="*/ 2544219 w 5488421"/>
              <a:gd name="connsiteY5" fmla="*/ 0 h 488629"/>
              <a:gd name="connsiteX6" fmla="*/ 3019200 w 5488421"/>
              <a:gd name="connsiteY6" fmla="*/ 0 h 488629"/>
              <a:gd name="connsiteX7" fmla="*/ 3694171 w 5488421"/>
              <a:gd name="connsiteY7" fmla="*/ 0 h 488629"/>
              <a:gd name="connsiteX8" fmla="*/ 4219150 w 5488421"/>
              <a:gd name="connsiteY8" fmla="*/ 0 h 488629"/>
              <a:gd name="connsiteX9" fmla="*/ 5244107 w 5488421"/>
              <a:gd name="connsiteY9" fmla="*/ 0 h 488629"/>
              <a:gd name="connsiteX10" fmla="*/ 5488422 w 5488421"/>
              <a:gd name="connsiteY10" fmla="*/ 244315 h 488629"/>
              <a:gd name="connsiteX11" fmla="*/ 5488421 w 5488421"/>
              <a:gd name="connsiteY11" fmla="*/ 244315 h 488629"/>
              <a:gd name="connsiteX12" fmla="*/ 5244106 w 5488421"/>
              <a:gd name="connsiteY12" fmla="*/ 488630 h 488629"/>
              <a:gd name="connsiteX13" fmla="*/ 4569134 w 5488421"/>
              <a:gd name="connsiteY13" fmla="*/ 488630 h 488629"/>
              <a:gd name="connsiteX14" fmla="*/ 4094154 w 5488421"/>
              <a:gd name="connsiteY14" fmla="*/ 488630 h 488629"/>
              <a:gd name="connsiteX15" fmla="*/ 3569176 w 5488421"/>
              <a:gd name="connsiteY15" fmla="*/ 488630 h 488629"/>
              <a:gd name="connsiteX16" fmla="*/ 2894204 w 5488421"/>
              <a:gd name="connsiteY16" fmla="*/ 488630 h 488629"/>
              <a:gd name="connsiteX17" fmla="*/ 2369226 w 5488421"/>
              <a:gd name="connsiteY17" fmla="*/ 488629 h 488629"/>
              <a:gd name="connsiteX18" fmla="*/ 1894246 w 5488421"/>
              <a:gd name="connsiteY18" fmla="*/ 488629 h 488629"/>
              <a:gd name="connsiteX19" fmla="*/ 1369268 w 5488421"/>
              <a:gd name="connsiteY19" fmla="*/ 488629 h 488629"/>
              <a:gd name="connsiteX20" fmla="*/ 794292 w 5488421"/>
              <a:gd name="connsiteY20" fmla="*/ 488629 h 488629"/>
              <a:gd name="connsiteX21" fmla="*/ 244315 w 5488421"/>
              <a:gd name="connsiteY21" fmla="*/ 488629 h 488629"/>
              <a:gd name="connsiteX22" fmla="*/ 0 w 5488421"/>
              <a:gd name="connsiteY22" fmla="*/ 244314 h 488629"/>
              <a:gd name="connsiteX23" fmla="*/ 0 w 5488421"/>
              <a:gd name="connsiteY23" fmla="*/ 244315 h 48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8421" h="488629" fill="none" extrusionOk="0">
                <a:moveTo>
                  <a:pt x="0" y="244315"/>
                </a:moveTo>
                <a:cubicBezTo>
                  <a:pt x="11740" y="88220"/>
                  <a:pt x="84079" y="13012"/>
                  <a:pt x="244315" y="0"/>
                </a:cubicBezTo>
                <a:cubicBezTo>
                  <a:pt x="456723" y="1764"/>
                  <a:pt x="695659" y="-3015"/>
                  <a:pt x="869289" y="0"/>
                </a:cubicBezTo>
                <a:cubicBezTo>
                  <a:pt x="1042919" y="3015"/>
                  <a:pt x="1295869" y="-16321"/>
                  <a:pt x="1494263" y="0"/>
                </a:cubicBezTo>
                <a:cubicBezTo>
                  <a:pt x="1692657" y="16321"/>
                  <a:pt x="1830022" y="-12720"/>
                  <a:pt x="2069239" y="0"/>
                </a:cubicBezTo>
                <a:cubicBezTo>
                  <a:pt x="2308456" y="12720"/>
                  <a:pt x="2439643" y="23144"/>
                  <a:pt x="2544219" y="0"/>
                </a:cubicBezTo>
                <a:cubicBezTo>
                  <a:pt x="2648795" y="-23144"/>
                  <a:pt x="2813553" y="-3929"/>
                  <a:pt x="3019200" y="0"/>
                </a:cubicBezTo>
                <a:cubicBezTo>
                  <a:pt x="3224847" y="3929"/>
                  <a:pt x="3451847" y="-26639"/>
                  <a:pt x="3694171" y="0"/>
                </a:cubicBezTo>
                <a:cubicBezTo>
                  <a:pt x="3936495" y="26639"/>
                  <a:pt x="4020443" y="-19067"/>
                  <a:pt x="4219150" y="0"/>
                </a:cubicBezTo>
                <a:cubicBezTo>
                  <a:pt x="4417857" y="19067"/>
                  <a:pt x="5038665" y="48405"/>
                  <a:pt x="5244107" y="0"/>
                </a:cubicBezTo>
                <a:cubicBezTo>
                  <a:pt x="5400614" y="17775"/>
                  <a:pt x="5483032" y="107538"/>
                  <a:pt x="5488422" y="244315"/>
                </a:cubicBezTo>
                <a:lnTo>
                  <a:pt x="5488421" y="244315"/>
                </a:lnTo>
                <a:cubicBezTo>
                  <a:pt x="5485969" y="381728"/>
                  <a:pt x="5370124" y="507703"/>
                  <a:pt x="5244106" y="488630"/>
                </a:cubicBezTo>
                <a:cubicBezTo>
                  <a:pt x="4913281" y="476063"/>
                  <a:pt x="4845787" y="477386"/>
                  <a:pt x="4569134" y="488630"/>
                </a:cubicBezTo>
                <a:cubicBezTo>
                  <a:pt x="4292481" y="499874"/>
                  <a:pt x="4297015" y="484890"/>
                  <a:pt x="4094154" y="488630"/>
                </a:cubicBezTo>
                <a:cubicBezTo>
                  <a:pt x="3891293" y="492370"/>
                  <a:pt x="3747382" y="469669"/>
                  <a:pt x="3569176" y="488630"/>
                </a:cubicBezTo>
                <a:cubicBezTo>
                  <a:pt x="3390970" y="507591"/>
                  <a:pt x="3173485" y="512535"/>
                  <a:pt x="2894204" y="488630"/>
                </a:cubicBezTo>
                <a:cubicBezTo>
                  <a:pt x="2614923" y="464725"/>
                  <a:pt x="2515917" y="499220"/>
                  <a:pt x="2369226" y="488629"/>
                </a:cubicBezTo>
                <a:cubicBezTo>
                  <a:pt x="2222535" y="478039"/>
                  <a:pt x="1996044" y="504130"/>
                  <a:pt x="1894246" y="488629"/>
                </a:cubicBezTo>
                <a:cubicBezTo>
                  <a:pt x="1792448" y="473128"/>
                  <a:pt x="1600382" y="477514"/>
                  <a:pt x="1369268" y="488629"/>
                </a:cubicBezTo>
                <a:cubicBezTo>
                  <a:pt x="1138154" y="499744"/>
                  <a:pt x="956032" y="482661"/>
                  <a:pt x="794292" y="488629"/>
                </a:cubicBezTo>
                <a:cubicBezTo>
                  <a:pt x="632552" y="494597"/>
                  <a:pt x="448250" y="480471"/>
                  <a:pt x="244315" y="488629"/>
                </a:cubicBezTo>
                <a:cubicBezTo>
                  <a:pt x="97444" y="500481"/>
                  <a:pt x="10592" y="381622"/>
                  <a:pt x="0" y="244314"/>
                </a:cubicBezTo>
                <a:lnTo>
                  <a:pt x="0" y="244315"/>
                </a:lnTo>
                <a:close/>
              </a:path>
              <a:path w="5488421" h="488629" stroke="0" extrusionOk="0">
                <a:moveTo>
                  <a:pt x="0" y="244315"/>
                </a:moveTo>
                <a:cubicBezTo>
                  <a:pt x="-25323" y="93764"/>
                  <a:pt x="100093" y="3487"/>
                  <a:pt x="244315" y="0"/>
                </a:cubicBezTo>
                <a:cubicBezTo>
                  <a:pt x="587167" y="12248"/>
                  <a:pt x="761237" y="-25912"/>
                  <a:pt x="969285" y="0"/>
                </a:cubicBezTo>
                <a:cubicBezTo>
                  <a:pt x="1177333" y="25912"/>
                  <a:pt x="1366716" y="-27684"/>
                  <a:pt x="1544261" y="0"/>
                </a:cubicBezTo>
                <a:cubicBezTo>
                  <a:pt x="1721806" y="27684"/>
                  <a:pt x="1944438" y="-24299"/>
                  <a:pt x="2069239" y="0"/>
                </a:cubicBezTo>
                <a:cubicBezTo>
                  <a:pt x="2194040" y="24299"/>
                  <a:pt x="2603062" y="27207"/>
                  <a:pt x="2744211" y="0"/>
                </a:cubicBezTo>
                <a:cubicBezTo>
                  <a:pt x="2885360" y="-27207"/>
                  <a:pt x="3194610" y="9735"/>
                  <a:pt x="3319187" y="0"/>
                </a:cubicBezTo>
                <a:cubicBezTo>
                  <a:pt x="3443764" y="-9735"/>
                  <a:pt x="3740751" y="-31338"/>
                  <a:pt x="4044157" y="0"/>
                </a:cubicBezTo>
                <a:cubicBezTo>
                  <a:pt x="4347563" y="31338"/>
                  <a:pt x="4416199" y="-17369"/>
                  <a:pt x="4569135" y="0"/>
                </a:cubicBezTo>
                <a:cubicBezTo>
                  <a:pt x="4722071" y="17369"/>
                  <a:pt x="5092415" y="-161"/>
                  <a:pt x="5244107" y="0"/>
                </a:cubicBezTo>
                <a:cubicBezTo>
                  <a:pt x="5397438" y="4424"/>
                  <a:pt x="5463546" y="105360"/>
                  <a:pt x="5488422" y="244315"/>
                </a:cubicBezTo>
                <a:lnTo>
                  <a:pt x="5488421" y="244315"/>
                </a:lnTo>
                <a:cubicBezTo>
                  <a:pt x="5513447" y="399713"/>
                  <a:pt x="5381021" y="491583"/>
                  <a:pt x="5244106" y="488630"/>
                </a:cubicBezTo>
                <a:cubicBezTo>
                  <a:pt x="4977500" y="477618"/>
                  <a:pt x="4854578" y="512282"/>
                  <a:pt x="4669130" y="488630"/>
                </a:cubicBezTo>
                <a:cubicBezTo>
                  <a:pt x="4483682" y="464978"/>
                  <a:pt x="4239693" y="506157"/>
                  <a:pt x="4044156" y="488630"/>
                </a:cubicBezTo>
                <a:cubicBezTo>
                  <a:pt x="3848619" y="471103"/>
                  <a:pt x="3676522" y="489179"/>
                  <a:pt x="3419182" y="488630"/>
                </a:cubicBezTo>
                <a:cubicBezTo>
                  <a:pt x="3161842" y="488081"/>
                  <a:pt x="3018626" y="508181"/>
                  <a:pt x="2794208" y="488630"/>
                </a:cubicBezTo>
                <a:cubicBezTo>
                  <a:pt x="2569790" y="469078"/>
                  <a:pt x="2341310" y="479100"/>
                  <a:pt x="2119237" y="488629"/>
                </a:cubicBezTo>
                <a:cubicBezTo>
                  <a:pt x="1897164" y="498159"/>
                  <a:pt x="1681492" y="506900"/>
                  <a:pt x="1444265" y="488629"/>
                </a:cubicBezTo>
                <a:cubicBezTo>
                  <a:pt x="1207038" y="470358"/>
                  <a:pt x="606272" y="546658"/>
                  <a:pt x="244315" y="488629"/>
                </a:cubicBezTo>
                <a:cubicBezTo>
                  <a:pt x="119020" y="490194"/>
                  <a:pt x="-3756" y="379400"/>
                  <a:pt x="0" y="244314"/>
                </a:cubicBezTo>
                <a:lnTo>
                  <a:pt x="0" y="244315"/>
                </a:lnTo>
                <a:close/>
              </a:path>
            </a:pathLst>
          </a:custGeom>
          <a:solidFill>
            <a:srgbClr val="548235"/>
          </a:solidFill>
          <a:ln>
            <a:solidFill>
              <a:srgbClr val="548235"/>
            </a:solidFill>
            <a:extLst>
              <a:ext uri="{C807C97D-BFC1-408E-A445-0C87EB9F89A2}">
                <ask:lineSketchStyleProps xmlns:ask="http://schemas.microsoft.com/office/drawing/2018/sketchyshapes" sd="1219033472">
                  <a:prstGeom prst="roundRect">
                    <a:avLst>
                      <a:gd name="adj" fmla="val 50000"/>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350" b="0" i="0" u="none" strike="noStrike" kern="1200" cap="none" spc="0" normalizeH="0" baseline="0" noProof="0">
              <a:ln>
                <a:noFill/>
              </a:ln>
              <a:solidFill>
                <a:prstClr val="white"/>
              </a:solidFill>
              <a:effectLst/>
              <a:uLnTx/>
              <a:uFillTx/>
              <a:latin typeface="等线"/>
              <a:ea typeface="等线" panose="02010600030101010101" pitchFamily="2" charset="-122"/>
              <a:cs typeface="+mn-cs"/>
              <a:sym typeface="Arial"/>
            </a:endParaRPr>
          </a:p>
        </p:txBody>
      </p:sp>
      <p:sp>
        <p:nvSpPr>
          <p:cNvPr id="8" name="文本框 1">
            <a:extLst>
              <a:ext uri="{FF2B5EF4-FFF2-40B4-BE49-F238E27FC236}">
                <a16:creationId xmlns:a16="http://schemas.microsoft.com/office/drawing/2014/main" id="{23BE613F-352E-44EE-9DF0-DDAD65978F7C}"/>
              </a:ext>
            </a:extLst>
          </p:cNvPr>
          <p:cNvSpPr txBox="1"/>
          <p:nvPr/>
        </p:nvSpPr>
        <p:spPr>
          <a:xfrm>
            <a:off x="2884893" y="260130"/>
            <a:ext cx="3664786" cy="523220"/>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2800" b="1" i="0" u="none" strike="noStrike" kern="0" cap="none" spc="0" normalizeH="0" baseline="0" noProof="0">
                <a:ln>
                  <a:noFill/>
                </a:ln>
                <a:solidFill>
                  <a:prstClr val="white"/>
                </a:solidFill>
                <a:effectLst/>
                <a:uLnTx/>
                <a:uFillTx/>
                <a:latin typeface="Times New Roman" panose="02020603050405020304" pitchFamily="18" charset="0"/>
                <a:cs typeface="Times New Roman" panose="02020603050405020304" pitchFamily="18" charset="0"/>
                <a:sym typeface="Arial"/>
              </a:rPr>
              <a:t>* Tác giả - Thạch Lam</a:t>
            </a:r>
            <a:endParaRPr kumimoji="0" lang="zh-CN" altLang="en-US" sz="2800" b="1" i="0" u="none" strike="noStrike" kern="1200" cap="none" spc="225" normalizeH="0" baseline="0" noProof="0" dirty="0">
              <a:ln>
                <a:noFill/>
              </a:ln>
              <a:solidFill>
                <a:prstClr val="white"/>
              </a:solidFill>
              <a:effectLst/>
              <a:uLnTx/>
              <a:uFillTx/>
              <a:latin typeface="Times New Roman" panose="02020603050405020304" pitchFamily="18" charset="0"/>
              <a:ea typeface="字魂27号-布丁体" panose="00000500000000000000" pitchFamily="2" charset="-122"/>
              <a:cs typeface="Times New Roman" panose="02020603050405020304" pitchFamily="18" charset="0"/>
              <a:sym typeface="Arial"/>
            </a:endParaRPr>
          </a:p>
        </p:txBody>
      </p:sp>
      <p:pic>
        <p:nvPicPr>
          <p:cNvPr id="3" name="Picture 2" descr="A close up of a flower&#10;&#10;Description automatically generated with medium confidence">
            <a:extLst>
              <a:ext uri="{FF2B5EF4-FFF2-40B4-BE49-F238E27FC236}">
                <a16:creationId xmlns:a16="http://schemas.microsoft.com/office/drawing/2014/main" id="{ADAF4094-F2F4-40BA-B508-B7C0E71C25DE}"/>
              </a:ext>
            </a:extLst>
          </p:cNvPr>
          <p:cNvPicPr>
            <a:picLocks noChangeAspect="1"/>
          </p:cNvPicPr>
          <p:nvPr/>
        </p:nvPicPr>
        <p:blipFill>
          <a:blip r:embed="rId5"/>
          <a:stretch>
            <a:fillRect/>
          </a:stretch>
        </p:blipFill>
        <p:spPr>
          <a:xfrm>
            <a:off x="1767700" y="55408"/>
            <a:ext cx="908322" cy="815451"/>
          </a:xfrm>
          <a:prstGeom prst="rect">
            <a:avLst/>
          </a:prstGeom>
        </p:spPr>
      </p:pic>
      <p:pic>
        <p:nvPicPr>
          <p:cNvPr id="1028" name="Picture 4" descr="Nhà văn Thạch Lam được mệnh danh là gì? Phong cách nghệ thuật - WRHC">
            <a:extLst>
              <a:ext uri="{FF2B5EF4-FFF2-40B4-BE49-F238E27FC236}">
                <a16:creationId xmlns:a16="http://schemas.microsoft.com/office/drawing/2014/main" id="{F3054F38-1DDC-9432-49D9-B7DB5438083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7894" t="870" r="34034"/>
          <a:stretch/>
        </p:blipFill>
        <p:spPr bwMode="auto">
          <a:xfrm>
            <a:off x="5556912" y="870859"/>
            <a:ext cx="3392785" cy="3261170"/>
          </a:xfrm>
          <a:prstGeom prst="cloud">
            <a:avLst/>
          </a:prstGeom>
          <a:noFill/>
          <a:extLst>
            <a:ext uri="{909E8E84-426E-40DD-AFC4-6F175D3DCCD1}">
              <a14:hiddenFill xmlns:a14="http://schemas.microsoft.com/office/drawing/2010/main">
                <a:solidFill>
                  <a:srgbClr val="FFFFFF"/>
                </a:solidFill>
              </a14:hiddenFill>
            </a:ext>
          </a:extLst>
        </p:spPr>
      </p:pic>
      <p:sp>
        <p:nvSpPr>
          <p:cNvPr id="492" name="Google Shape;1100;p30">
            <a:extLst>
              <a:ext uri="{FF2B5EF4-FFF2-40B4-BE49-F238E27FC236}">
                <a16:creationId xmlns:a16="http://schemas.microsoft.com/office/drawing/2014/main" id="{27FA4505-4E7E-9EC5-486E-70335F0A3047}"/>
              </a:ext>
            </a:extLst>
          </p:cNvPr>
          <p:cNvSpPr/>
          <p:nvPr/>
        </p:nvSpPr>
        <p:spPr>
          <a:xfrm>
            <a:off x="571235" y="2254824"/>
            <a:ext cx="982500" cy="982500"/>
          </a:xfrm>
          <a:prstGeom prst="ellipse">
            <a:avLst/>
          </a:prstGeom>
          <a:solidFill>
            <a:srgbClr val="A6D165">
              <a:alpha val="22910"/>
            </a:srgbClr>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493" name="Google Shape;1101;p30">
            <a:extLst>
              <a:ext uri="{FF2B5EF4-FFF2-40B4-BE49-F238E27FC236}">
                <a16:creationId xmlns:a16="http://schemas.microsoft.com/office/drawing/2014/main" id="{BDC8349F-A6F3-CC64-3AAA-087341769E7E}"/>
              </a:ext>
            </a:extLst>
          </p:cNvPr>
          <p:cNvSpPr/>
          <p:nvPr/>
        </p:nvSpPr>
        <p:spPr>
          <a:xfrm>
            <a:off x="894033" y="3279346"/>
            <a:ext cx="982500" cy="982500"/>
          </a:xfrm>
          <a:prstGeom prst="ellipse">
            <a:avLst/>
          </a:prstGeom>
          <a:solidFill>
            <a:srgbClr val="A6D165">
              <a:alpha val="22910"/>
            </a:srgbClr>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494" name="Google Shape;1102;p30">
            <a:extLst>
              <a:ext uri="{FF2B5EF4-FFF2-40B4-BE49-F238E27FC236}">
                <a16:creationId xmlns:a16="http://schemas.microsoft.com/office/drawing/2014/main" id="{CEDD6A9F-4009-9CB1-0578-FE9457F2BCBB}"/>
              </a:ext>
            </a:extLst>
          </p:cNvPr>
          <p:cNvSpPr/>
          <p:nvPr/>
        </p:nvSpPr>
        <p:spPr>
          <a:xfrm>
            <a:off x="369631" y="1013255"/>
            <a:ext cx="982500" cy="982500"/>
          </a:xfrm>
          <a:prstGeom prst="ellipse">
            <a:avLst/>
          </a:prstGeom>
          <a:solidFill>
            <a:srgbClr val="A6D165">
              <a:alpha val="22910"/>
            </a:srgbClr>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495" name="Google Shape;1104;p30">
            <a:extLst>
              <a:ext uri="{FF2B5EF4-FFF2-40B4-BE49-F238E27FC236}">
                <a16:creationId xmlns:a16="http://schemas.microsoft.com/office/drawing/2014/main" id="{8A9B22B6-1B27-C064-7144-169E165A39D5}"/>
              </a:ext>
            </a:extLst>
          </p:cNvPr>
          <p:cNvSpPr txBox="1">
            <a:spLocks/>
          </p:cNvSpPr>
          <p:nvPr/>
        </p:nvSpPr>
        <p:spPr>
          <a:xfrm>
            <a:off x="421163" y="1266530"/>
            <a:ext cx="870000" cy="476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1000"/>
              </a:spcBef>
              <a:spcAft>
                <a:spcPts val="0"/>
              </a:spcAft>
              <a:buClr>
                <a:schemeClr val="accent4"/>
              </a:buClr>
              <a:buSzPts val="2400"/>
              <a:buFont typeface="Londrina Solid"/>
              <a:buNone/>
              <a:defRPr sz="3000" b="1" i="0" u="none" strike="noStrike" cap="none">
                <a:solidFill>
                  <a:schemeClr val="accent4"/>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2pPr>
            <a:lvl3pPr marR="0" lvl="2"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3pPr>
            <a:lvl4pPr marR="0" lvl="3"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4pPr>
            <a:lvl5pPr marR="0" lvl="4"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5pPr>
            <a:lvl6pPr marR="0" lvl="5"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6pPr>
            <a:lvl7pPr marR="0" lvl="6"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7pPr>
            <a:lvl8pPr marR="0" lvl="7"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8pPr>
            <a:lvl9pPr marR="0" lvl="8"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9pPr>
          </a:lstStyle>
          <a:p>
            <a:pPr marL="0" marR="0" lvl="0" indent="0" algn="ctr" defTabSz="914400" rtl="0" eaLnBrk="1" fontAlgn="auto" latinLnBrk="0" hangingPunct="1">
              <a:lnSpc>
                <a:spcPct val="100000"/>
              </a:lnSpc>
              <a:spcBef>
                <a:spcPts val="1000"/>
              </a:spcBef>
              <a:spcAft>
                <a:spcPts val="0"/>
              </a:spcAft>
              <a:buClr>
                <a:srgbClr val="235233"/>
              </a:buClr>
              <a:buSzPts val="2400"/>
              <a:buFont typeface="Londrina Solid"/>
              <a:buNone/>
              <a:tabLst/>
              <a:defRPr/>
            </a:pPr>
            <a:r>
              <a:rPr kumimoji="0" lang="en" sz="3000" b="1" i="0" u="none" strike="noStrike" kern="0" cap="none" spc="0" normalizeH="0" baseline="0" noProof="0">
                <a:ln>
                  <a:noFill/>
                </a:ln>
                <a:solidFill>
                  <a:srgbClr val="235233"/>
                </a:solidFill>
                <a:effectLst/>
                <a:uLnTx/>
                <a:uFillTx/>
                <a:latin typeface="Londrina Solid"/>
                <a:sym typeface="Londrina Solid"/>
              </a:rPr>
              <a:t>01</a:t>
            </a:r>
          </a:p>
        </p:txBody>
      </p:sp>
      <p:sp>
        <p:nvSpPr>
          <p:cNvPr id="496" name="Google Shape;1105;p30">
            <a:extLst>
              <a:ext uri="{FF2B5EF4-FFF2-40B4-BE49-F238E27FC236}">
                <a16:creationId xmlns:a16="http://schemas.microsoft.com/office/drawing/2014/main" id="{B069E2C3-7634-F72B-F052-92228BCC76A1}"/>
              </a:ext>
            </a:extLst>
          </p:cNvPr>
          <p:cNvSpPr txBox="1">
            <a:spLocks/>
          </p:cNvSpPr>
          <p:nvPr/>
        </p:nvSpPr>
        <p:spPr>
          <a:xfrm>
            <a:off x="999866" y="807486"/>
            <a:ext cx="4742321" cy="714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1000"/>
              </a:spcBef>
              <a:spcAft>
                <a:spcPts val="0"/>
              </a:spcAft>
              <a:buClr>
                <a:schemeClr val="dk2"/>
              </a:buClr>
              <a:buSzPts val="1600"/>
              <a:buFont typeface="Hind"/>
              <a:buNone/>
              <a:defRPr sz="1600" b="0" i="0" u="none" strike="noStrike" cap="none">
                <a:solidFill>
                  <a:schemeClr val="dk2"/>
                </a:solidFill>
                <a:latin typeface="Hind"/>
                <a:ea typeface="Hind"/>
                <a:cs typeface="Hind"/>
                <a:sym typeface="Hind"/>
              </a:defRPr>
            </a:lvl1pPr>
            <a:lvl2pPr marL="914400" marR="0" lvl="1"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2pPr>
            <a:lvl3pPr marL="1371600" marR="0" lvl="2"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3pPr>
            <a:lvl4pPr marL="1828800" marR="0" lvl="3"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4pPr>
            <a:lvl5pPr marL="2286000" marR="0" lvl="4"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5pPr>
            <a:lvl6pPr marL="2743200" marR="0" lvl="5"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6pPr>
            <a:lvl7pPr marL="3200400" marR="0" lvl="6"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7pPr>
            <a:lvl8pPr marL="3657600" marR="0" lvl="7"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8pPr>
            <a:lvl9pPr marL="4114800" marR="0" lvl="8" indent="-330200" algn="l" rtl="0">
              <a:lnSpc>
                <a:spcPct val="100000"/>
              </a:lnSpc>
              <a:spcBef>
                <a:spcPts val="1000"/>
              </a:spcBef>
              <a:spcAft>
                <a:spcPts val="0"/>
              </a:spcAft>
              <a:buClr>
                <a:schemeClr val="dk2"/>
              </a:buClr>
              <a:buSzPts val="1600"/>
              <a:buFont typeface="Hind"/>
              <a:buNone/>
              <a:defRPr sz="1600" b="1" i="0" u="none" strike="noStrike" cap="none">
                <a:solidFill>
                  <a:schemeClr val="dk2"/>
                </a:solidFill>
                <a:latin typeface="Hind"/>
                <a:ea typeface="Hind"/>
                <a:cs typeface="Hind"/>
                <a:sym typeface="Hind"/>
              </a:defRPr>
            </a:lvl9pPr>
          </a:lstStyle>
          <a:p>
            <a:r>
              <a:rPr lang="en-US" sz="2000">
                <a:solidFill>
                  <a:schemeClr val="tx1"/>
                </a:solidFill>
                <a:latin typeface="Times New Roman" panose="02020603050405020304" pitchFamily="18" charset="0"/>
                <a:cs typeface="Times New Roman" panose="02020603050405020304" pitchFamily="18" charset="0"/>
              </a:rPr>
              <a:t>     Thạch Lam (1910 – 1942) sinh ra và học tập tại Hà Nội nhưng thuở nhỏ sống ở phố huyện Cẩm Giàng - Hải Dương. </a:t>
            </a:r>
            <a:endParaRPr lang="en-US" sz="2800">
              <a:solidFill>
                <a:schemeClr val="tx1"/>
              </a:solidFill>
              <a:latin typeface="Times New Roman" panose="02020603050405020304" pitchFamily="18" charset="0"/>
              <a:cs typeface="Times New Roman" panose="02020603050405020304" pitchFamily="18" charset="0"/>
            </a:endParaRPr>
          </a:p>
        </p:txBody>
      </p:sp>
      <p:sp>
        <p:nvSpPr>
          <p:cNvPr id="497" name="Google Shape;1106;p30">
            <a:extLst>
              <a:ext uri="{FF2B5EF4-FFF2-40B4-BE49-F238E27FC236}">
                <a16:creationId xmlns:a16="http://schemas.microsoft.com/office/drawing/2014/main" id="{34F98A3B-CB50-4D8B-00F6-A847092BC751}"/>
              </a:ext>
            </a:extLst>
          </p:cNvPr>
          <p:cNvSpPr txBox="1">
            <a:spLocks/>
          </p:cNvSpPr>
          <p:nvPr/>
        </p:nvSpPr>
        <p:spPr>
          <a:xfrm>
            <a:off x="616503" y="2508024"/>
            <a:ext cx="870000" cy="476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1000"/>
              </a:spcBef>
              <a:spcAft>
                <a:spcPts val="0"/>
              </a:spcAft>
              <a:buClr>
                <a:schemeClr val="accent4"/>
              </a:buClr>
              <a:buSzPts val="2400"/>
              <a:buFont typeface="Londrina Solid"/>
              <a:buNone/>
              <a:defRPr sz="3000" b="1" i="0" u="none" strike="noStrike" cap="none">
                <a:solidFill>
                  <a:schemeClr val="accent4"/>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2pPr>
            <a:lvl3pPr marR="0" lvl="2"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3pPr>
            <a:lvl4pPr marR="0" lvl="3"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4pPr>
            <a:lvl5pPr marR="0" lvl="4"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5pPr>
            <a:lvl6pPr marR="0" lvl="5"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6pPr>
            <a:lvl7pPr marR="0" lvl="6"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7pPr>
            <a:lvl8pPr marR="0" lvl="7"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8pPr>
            <a:lvl9pPr marR="0" lvl="8"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9pPr>
          </a:lstStyle>
          <a:p>
            <a:pPr marL="0" marR="0" lvl="0" indent="0" algn="ctr" defTabSz="914400" rtl="0" eaLnBrk="1" fontAlgn="auto" latinLnBrk="0" hangingPunct="1">
              <a:lnSpc>
                <a:spcPct val="100000"/>
              </a:lnSpc>
              <a:spcBef>
                <a:spcPts val="1000"/>
              </a:spcBef>
              <a:spcAft>
                <a:spcPts val="0"/>
              </a:spcAft>
              <a:buClr>
                <a:srgbClr val="235233"/>
              </a:buClr>
              <a:buSzPts val="2400"/>
              <a:buFont typeface="Londrina Solid"/>
              <a:buNone/>
              <a:tabLst/>
              <a:defRPr/>
            </a:pPr>
            <a:r>
              <a:rPr kumimoji="0" lang="en" sz="3000" b="1" i="0" u="none" strike="noStrike" kern="0" cap="none" spc="0" normalizeH="0" baseline="0" noProof="0">
                <a:ln>
                  <a:noFill/>
                </a:ln>
                <a:solidFill>
                  <a:srgbClr val="235233"/>
                </a:solidFill>
                <a:effectLst/>
                <a:uLnTx/>
                <a:uFillTx/>
                <a:latin typeface="Londrina Solid"/>
                <a:sym typeface="Londrina Solid"/>
              </a:rPr>
              <a:t>02</a:t>
            </a:r>
          </a:p>
        </p:txBody>
      </p:sp>
      <p:sp>
        <p:nvSpPr>
          <p:cNvPr id="498" name="Google Shape;1107;p30">
            <a:extLst>
              <a:ext uri="{FF2B5EF4-FFF2-40B4-BE49-F238E27FC236}">
                <a16:creationId xmlns:a16="http://schemas.microsoft.com/office/drawing/2014/main" id="{1A06FC5E-51A3-135B-3CE7-2AD6BB47FCDD}"/>
              </a:ext>
            </a:extLst>
          </p:cNvPr>
          <p:cNvSpPr txBox="1">
            <a:spLocks/>
          </p:cNvSpPr>
          <p:nvPr/>
        </p:nvSpPr>
        <p:spPr>
          <a:xfrm>
            <a:off x="945490" y="3535996"/>
            <a:ext cx="870000" cy="469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1000"/>
              </a:spcBef>
              <a:spcAft>
                <a:spcPts val="0"/>
              </a:spcAft>
              <a:buClr>
                <a:schemeClr val="accent4"/>
              </a:buClr>
              <a:buSzPts val="2400"/>
              <a:buFont typeface="Londrina Solid"/>
              <a:buNone/>
              <a:defRPr sz="3000" b="1" i="0" u="none" strike="noStrike" cap="none">
                <a:solidFill>
                  <a:schemeClr val="accent4"/>
                </a:solidFill>
                <a:latin typeface="Londrina Solid"/>
                <a:ea typeface="Londrina Solid"/>
                <a:cs typeface="Londrina Solid"/>
                <a:sym typeface="Londrina Solid"/>
              </a:defRPr>
            </a:lvl1pPr>
            <a:lvl2pPr marR="0" lvl="1"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2pPr>
            <a:lvl3pPr marR="0" lvl="2"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3pPr>
            <a:lvl4pPr marR="0" lvl="3"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4pPr>
            <a:lvl5pPr marR="0" lvl="4"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5pPr>
            <a:lvl6pPr marR="0" lvl="5"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6pPr>
            <a:lvl7pPr marR="0" lvl="6"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7pPr>
            <a:lvl8pPr marR="0" lvl="7"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8pPr>
            <a:lvl9pPr marR="0" lvl="8" algn="ctr" rtl="0">
              <a:lnSpc>
                <a:spcPct val="100000"/>
              </a:lnSpc>
              <a:spcBef>
                <a:spcPts val="0"/>
              </a:spcBef>
              <a:spcAft>
                <a:spcPts val="0"/>
              </a:spcAft>
              <a:buClr>
                <a:schemeClr val="accent4"/>
              </a:buClr>
              <a:buSzPts val="2400"/>
              <a:buFont typeface="Londrina Solid"/>
              <a:buNone/>
              <a:defRPr sz="2400" b="1" i="0" u="none" strike="noStrike" cap="none">
                <a:solidFill>
                  <a:schemeClr val="accent4"/>
                </a:solidFill>
                <a:latin typeface="Londrina Solid"/>
                <a:ea typeface="Londrina Solid"/>
                <a:cs typeface="Londrina Solid"/>
                <a:sym typeface="Londrina Solid"/>
              </a:defRPr>
            </a:lvl9pPr>
          </a:lstStyle>
          <a:p>
            <a:pPr marL="0" marR="0" lvl="0" indent="0" algn="ctr" defTabSz="914400" rtl="0" eaLnBrk="1" fontAlgn="auto" latinLnBrk="0" hangingPunct="1">
              <a:lnSpc>
                <a:spcPct val="100000"/>
              </a:lnSpc>
              <a:spcBef>
                <a:spcPts val="1000"/>
              </a:spcBef>
              <a:spcAft>
                <a:spcPts val="0"/>
              </a:spcAft>
              <a:buClr>
                <a:srgbClr val="235233"/>
              </a:buClr>
              <a:buSzPts val="2400"/>
              <a:buFont typeface="Londrina Solid"/>
              <a:buNone/>
              <a:tabLst/>
              <a:defRPr/>
            </a:pPr>
            <a:r>
              <a:rPr kumimoji="0" lang="en" sz="3000" b="1" i="0" u="none" strike="noStrike" kern="0" cap="none" spc="0" normalizeH="0" baseline="0" noProof="0">
                <a:ln>
                  <a:noFill/>
                </a:ln>
                <a:solidFill>
                  <a:srgbClr val="235233"/>
                </a:solidFill>
                <a:effectLst/>
                <a:uLnTx/>
                <a:uFillTx/>
                <a:latin typeface="Londrina Solid"/>
                <a:sym typeface="Londrina Solid"/>
              </a:rPr>
              <a:t>03</a:t>
            </a:r>
          </a:p>
        </p:txBody>
      </p:sp>
      <p:sp>
        <p:nvSpPr>
          <p:cNvPr id="499" name="Google Shape;1113;p30">
            <a:extLst>
              <a:ext uri="{FF2B5EF4-FFF2-40B4-BE49-F238E27FC236}">
                <a16:creationId xmlns:a16="http://schemas.microsoft.com/office/drawing/2014/main" id="{BA1ABB89-6B93-2080-F77B-7A45AC4D1A34}"/>
              </a:ext>
            </a:extLst>
          </p:cNvPr>
          <p:cNvSpPr txBox="1">
            <a:spLocks/>
          </p:cNvSpPr>
          <p:nvPr/>
        </p:nvSpPr>
        <p:spPr>
          <a:xfrm>
            <a:off x="1805793" y="2361296"/>
            <a:ext cx="3621660" cy="77680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1pPr>
            <a:lvl2pPr marR="0" lvl="1"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2pPr>
            <a:lvl3pPr marR="0" lvl="2"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3pPr>
            <a:lvl4pPr marR="0" lvl="3"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4pPr>
            <a:lvl5pPr marR="0" lvl="4"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5pPr>
            <a:lvl6pPr marR="0" lvl="5"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6pPr>
            <a:lvl7pPr marR="0" lvl="6"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7pPr>
            <a:lvl8pPr marR="0" lvl="7"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8pPr>
            <a:lvl9pPr marR="0" lvl="8"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9pPr>
          </a:lstStyle>
          <a:p>
            <a:r>
              <a:rPr lang="en-US" sz="2000" b="0">
                <a:solidFill>
                  <a:schemeClr val="tx1"/>
                </a:solidFill>
                <a:latin typeface="Times New Roman" panose="02020603050405020304" pitchFamily="18" charset="0"/>
                <a:cs typeface="Times New Roman" panose="02020603050405020304" pitchFamily="18" charset="0"/>
              </a:rPr>
              <a:t>Ông</a:t>
            </a:r>
            <a:r>
              <a:rPr lang="vi-VN" sz="2000" b="0">
                <a:solidFill>
                  <a:schemeClr val="tx1"/>
                </a:solidFill>
                <a:latin typeface="Times New Roman" panose="02020603050405020304" pitchFamily="18" charset="0"/>
                <a:cs typeface="Times New Roman" panose="02020603050405020304" pitchFamily="18" charset="0"/>
              </a:rPr>
              <a:t> viết văn, làm báo và là một trong những cây bút chủ chốt của </a:t>
            </a:r>
            <a:r>
              <a:rPr lang="en-US" sz="2000" b="0">
                <a:solidFill>
                  <a:schemeClr val="tx1"/>
                </a:solidFill>
                <a:latin typeface="Times New Roman" panose="02020603050405020304" pitchFamily="18" charset="0"/>
                <a:cs typeface="Times New Roman" panose="02020603050405020304" pitchFamily="18" charset="0"/>
              </a:rPr>
              <a:t>Tự lực văn đoàn. </a:t>
            </a:r>
          </a:p>
        </p:txBody>
      </p:sp>
      <p:sp>
        <p:nvSpPr>
          <p:cNvPr id="500" name="Google Shape;1114;p30">
            <a:extLst>
              <a:ext uri="{FF2B5EF4-FFF2-40B4-BE49-F238E27FC236}">
                <a16:creationId xmlns:a16="http://schemas.microsoft.com/office/drawing/2014/main" id="{2AFA3688-6A23-F936-6DB2-D581519542FD}"/>
              </a:ext>
            </a:extLst>
          </p:cNvPr>
          <p:cNvSpPr txBox="1">
            <a:spLocks/>
          </p:cNvSpPr>
          <p:nvPr/>
        </p:nvSpPr>
        <p:spPr>
          <a:xfrm>
            <a:off x="1935252" y="3124206"/>
            <a:ext cx="4189916" cy="86477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1pPr>
            <a:lvl2pPr marR="0" lvl="1"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2pPr>
            <a:lvl3pPr marR="0" lvl="2"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3pPr>
            <a:lvl4pPr marR="0" lvl="3"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4pPr>
            <a:lvl5pPr marR="0" lvl="4"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5pPr>
            <a:lvl6pPr marR="0" lvl="5"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6pPr>
            <a:lvl7pPr marR="0" lvl="6"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7pPr>
            <a:lvl8pPr marR="0" lvl="7"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8pPr>
            <a:lvl9pPr marR="0" lvl="8" algn="l" rtl="0">
              <a:lnSpc>
                <a:spcPct val="100000"/>
              </a:lnSpc>
              <a:spcBef>
                <a:spcPts val="0"/>
              </a:spcBef>
              <a:spcAft>
                <a:spcPts val="0"/>
              </a:spcAft>
              <a:buClr>
                <a:schemeClr val="accent4"/>
              </a:buClr>
              <a:buSzPts val="1800"/>
              <a:buFont typeface="Londrina Solid"/>
              <a:buNone/>
              <a:defRPr sz="1800" b="1" i="0" u="none" strike="noStrike" cap="none">
                <a:solidFill>
                  <a:schemeClr val="accent4"/>
                </a:solidFill>
                <a:latin typeface="Londrina Solid"/>
                <a:ea typeface="Londrina Solid"/>
                <a:cs typeface="Londrina Solid"/>
                <a:sym typeface="Londrina Solid"/>
              </a:defRPr>
            </a:lvl9pPr>
          </a:lstStyle>
          <a:p>
            <a:r>
              <a:rPr lang="en-US" sz="2000" b="0">
                <a:solidFill>
                  <a:schemeClr val="tx1"/>
                </a:solidFill>
                <a:latin typeface="Times New Roman" panose="02020603050405020304" pitchFamily="18" charset="0"/>
                <a:cs typeface="Times New Roman" panose="02020603050405020304" pitchFamily="18" charset="0"/>
              </a:rPr>
              <a:t>Là người thông minh, trầm tĩnh, điềm đạm, đôn hậu và rất tinh tế.</a:t>
            </a:r>
          </a:p>
        </p:txBody>
      </p:sp>
      <p:grpSp>
        <p:nvGrpSpPr>
          <p:cNvPr id="501" name="Google Shape;1125;p30">
            <a:extLst>
              <a:ext uri="{FF2B5EF4-FFF2-40B4-BE49-F238E27FC236}">
                <a16:creationId xmlns:a16="http://schemas.microsoft.com/office/drawing/2014/main" id="{3F642460-640B-CF8C-EC8C-459784D3E8B3}"/>
              </a:ext>
            </a:extLst>
          </p:cNvPr>
          <p:cNvGrpSpPr/>
          <p:nvPr/>
        </p:nvGrpSpPr>
        <p:grpSpPr>
          <a:xfrm rot="9439248">
            <a:off x="1010456" y="1899636"/>
            <a:ext cx="607948" cy="801529"/>
            <a:chOff x="4326425" y="5583250"/>
            <a:chExt cx="744150" cy="981100"/>
          </a:xfrm>
        </p:grpSpPr>
        <p:sp>
          <p:nvSpPr>
            <p:cNvPr id="502" name="Google Shape;1126;p30">
              <a:extLst>
                <a:ext uri="{FF2B5EF4-FFF2-40B4-BE49-F238E27FC236}">
                  <a16:creationId xmlns:a16="http://schemas.microsoft.com/office/drawing/2014/main" id="{632551CB-3468-1CF0-5BB2-FC5E906E38E2}"/>
                </a:ext>
              </a:extLst>
            </p:cNvPr>
            <p:cNvSpPr/>
            <p:nvPr/>
          </p:nvSpPr>
          <p:spPr>
            <a:xfrm>
              <a:off x="4939300" y="6115475"/>
              <a:ext cx="90500" cy="306300"/>
            </a:xfrm>
            <a:custGeom>
              <a:avLst/>
              <a:gdLst/>
              <a:ahLst/>
              <a:cxnLst/>
              <a:rect l="l" t="t" r="r" b="b"/>
              <a:pathLst>
                <a:path w="3620" h="12252" extrusionOk="0">
                  <a:moveTo>
                    <a:pt x="3239" y="0"/>
                  </a:moveTo>
                  <a:lnTo>
                    <a:pt x="3239" y="0"/>
                  </a:lnTo>
                  <a:cubicBezTo>
                    <a:pt x="143" y="4024"/>
                    <a:pt x="0" y="8180"/>
                    <a:pt x="1334" y="12252"/>
                  </a:cubicBezTo>
                  <a:cubicBezTo>
                    <a:pt x="2096" y="9930"/>
                    <a:pt x="2524" y="7608"/>
                    <a:pt x="2977" y="5215"/>
                  </a:cubicBezTo>
                  <a:cubicBezTo>
                    <a:pt x="3286" y="3501"/>
                    <a:pt x="3620" y="1703"/>
                    <a:pt x="3239"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3" name="Google Shape;1127;p30">
              <a:extLst>
                <a:ext uri="{FF2B5EF4-FFF2-40B4-BE49-F238E27FC236}">
                  <a16:creationId xmlns:a16="http://schemas.microsoft.com/office/drawing/2014/main" id="{9E3AC8F6-EBA3-58B0-10BE-5172C70DAB6A}"/>
                </a:ext>
              </a:extLst>
            </p:cNvPr>
            <p:cNvSpPr/>
            <p:nvPr/>
          </p:nvSpPr>
          <p:spPr>
            <a:xfrm>
              <a:off x="4965500" y="6115175"/>
              <a:ext cx="54775" cy="305125"/>
            </a:xfrm>
            <a:custGeom>
              <a:avLst/>
              <a:gdLst/>
              <a:ahLst/>
              <a:cxnLst/>
              <a:rect l="l" t="t" r="r" b="b"/>
              <a:pathLst>
                <a:path w="2191" h="12205" extrusionOk="0">
                  <a:moveTo>
                    <a:pt x="2191" y="0"/>
                  </a:moveTo>
                  <a:lnTo>
                    <a:pt x="2191" y="0"/>
                  </a:lnTo>
                  <a:cubicBezTo>
                    <a:pt x="1334" y="1905"/>
                    <a:pt x="667" y="3905"/>
                    <a:pt x="333" y="5953"/>
                  </a:cubicBezTo>
                  <a:cubicBezTo>
                    <a:pt x="0" y="8037"/>
                    <a:pt x="48" y="10132"/>
                    <a:pt x="274" y="12204"/>
                  </a:cubicBezTo>
                  <a:cubicBezTo>
                    <a:pt x="405" y="10120"/>
                    <a:pt x="441" y="8049"/>
                    <a:pt x="786" y="6025"/>
                  </a:cubicBezTo>
                  <a:cubicBezTo>
                    <a:pt x="1107" y="4001"/>
                    <a:pt x="1691" y="2024"/>
                    <a:pt x="2191"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4" name="Google Shape;1128;p30">
              <a:extLst>
                <a:ext uri="{FF2B5EF4-FFF2-40B4-BE49-F238E27FC236}">
                  <a16:creationId xmlns:a16="http://schemas.microsoft.com/office/drawing/2014/main" id="{2772356A-9D1D-E586-EA7B-9EFFDF2D8176}"/>
                </a:ext>
              </a:extLst>
            </p:cNvPr>
            <p:cNvSpPr/>
            <p:nvPr/>
          </p:nvSpPr>
          <p:spPr>
            <a:xfrm>
              <a:off x="4799100" y="6040150"/>
              <a:ext cx="81875" cy="309000"/>
            </a:xfrm>
            <a:custGeom>
              <a:avLst/>
              <a:gdLst/>
              <a:ahLst/>
              <a:cxnLst/>
              <a:rect l="l" t="t" r="r" b="b"/>
              <a:pathLst>
                <a:path w="3275" h="12360" extrusionOk="0">
                  <a:moveTo>
                    <a:pt x="2084" y="1"/>
                  </a:moveTo>
                  <a:lnTo>
                    <a:pt x="2084" y="1"/>
                  </a:lnTo>
                  <a:cubicBezTo>
                    <a:pt x="0" y="4620"/>
                    <a:pt x="810" y="8704"/>
                    <a:pt x="3060" y="12359"/>
                  </a:cubicBezTo>
                  <a:cubicBezTo>
                    <a:pt x="3275" y="9919"/>
                    <a:pt x="3156" y="7573"/>
                    <a:pt x="3013" y="5120"/>
                  </a:cubicBezTo>
                  <a:cubicBezTo>
                    <a:pt x="2929" y="3394"/>
                    <a:pt x="2834" y="1561"/>
                    <a:pt x="2084" y="1"/>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5" name="Google Shape;1129;p30">
              <a:extLst>
                <a:ext uri="{FF2B5EF4-FFF2-40B4-BE49-F238E27FC236}">
                  <a16:creationId xmlns:a16="http://schemas.microsoft.com/office/drawing/2014/main" id="{35D83AF2-2A39-D3B4-8A19-7218CABB5DBA}"/>
                </a:ext>
              </a:extLst>
            </p:cNvPr>
            <p:cNvSpPr/>
            <p:nvPr/>
          </p:nvSpPr>
          <p:spPr>
            <a:xfrm>
              <a:off x="4836600" y="6040150"/>
              <a:ext cx="37825" cy="307500"/>
            </a:xfrm>
            <a:custGeom>
              <a:avLst/>
              <a:gdLst/>
              <a:ahLst/>
              <a:cxnLst/>
              <a:rect l="l" t="t" r="r" b="b"/>
              <a:pathLst>
                <a:path w="1513" h="12300" extrusionOk="0">
                  <a:moveTo>
                    <a:pt x="584" y="1"/>
                  </a:moveTo>
                  <a:lnTo>
                    <a:pt x="584" y="1"/>
                  </a:lnTo>
                  <a:cubicBezTo>
                    <a:pt x="191" y="2037"/>
                    <a:pt x="1" y="4132"/>
                    <a:pt x="132" y="6216"/>
                  </a:cubicBezTo>
                  <a:cubicBezTo>
                    <a:pt x="286" y="8311"/>
                    <a:pt x="810" y="10335"/>
                    <a:pt x="1513" y="12300"/>
                  </a:cubicBezTo>
                  <a:cubicBezTo>
                    <a:pt x="1179" y="10252"/>
                    <a:pt x="727" y="8240"/>
                    <a:pt x="596" y="6192"/>
                  </a:cubicBezTo>
                  <a:cubicBezTo>
                    <a:pt x="441" y="4144"/>
                    <a:pt x="548" y="2084"/>
                    <a:pt x="584" y="1"/>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6" name="Google Shape;1130;p30">
              <a:extLst>
                <a:ext uri="{FF2B5EF4-FFF2-40B4-BE49-F238E27FC236}">
                  <a16:creationId xmlns:a16="http://schemas.microsoft.com/office/drawing/2014/main" id="{9366F023-0C18-ADC0-2D1F-A28B82D54FF1}"/>
                </a:ext>
              </a:extLst>
            </p:cNvPr>
            <p:cNvSpPr/>
            <p:nvPr/>
          </p:nvSpPr>
          <p:spPr>
            <a:xfrm>
              <a:off x="4717850" y="5983600"/>
              <a:ext cx="82175" cy="308700"/>
            </a:xfrm>
            <a:custGeom>
              <a:avLst/>
              <a:gdLst/>
              <a:ahLst/>
              <a:cxnLst/>
              <a:rect l="l" t="t" r="r" b="b"/>
              <a:pathLst>
                <a:path w="3287" h="12348" extrusionOk="0">
                  <a:moveTo>
                    <a:pt x="2798" y="1"/>
                  </a:moveTo>
                  <a:cubicBezTo>
                    <a:pt x="0" y="4227"/>
                    <a:pt x="155" y="8371"/>
                    <a:pt x="1774" y="12347"/>
                  </a:cubicBezTo>
                  <a:cubicBezTo>
                    <a:pt x="2369" y="9966"/>
                    <a:pt x="2619" y="7633"/>
                    <a:pt x="2893" y="5204"/>
                  </a:cubicBezTo>
                  <a:cubicBezTo>
                    <a:pt x="3084" y="3477"/>
                    <a:pt x="3286" y="1668"/>
                    <a:pt x="2798" y="1"/>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7" name="Google Shape;1131;p30">
              <a:extLst>
                <a:ext uri="{FF2B5EF4-FFF2-40B4-BE49-F238E27FC236}">
                  <a16:creationId xmlns:a16="http://schemas.microsoft.com/office/drawing/2014/main" id="{448F6020-DDA6-FA3E-ED8B-F4E31ABAE082}"/>
                </a:ext>
              </a:extLst>
            </p:cNvPr>
            <p:cNvSpPr/>
            <p:nvPr/>
          </p:nvSpPr>
          <p:spPr>
            <a:xfrm>
              <a:off x="4747300" y="5983000"/>
              <a:ext cx="40525" cy="307800"/>
            </a:xfrm>
            <a:custGeom>
              <a:avLst/>
              <a:gdLst/>
              <a:ahLst/>
              <a:cxnLst/>
              <a:rect l="l" t="t" r="r" b="b"/>
              <a:pathLst>
                <a:path w="1621" h="12312" extrusionOk="0">
                  <a:moveTo>
                    <a:pt x="1620" y="1"/>
                  </a:moveTo>
                  <a:lnTo>
                    <a:pt x="1620" y="1"/>
                  </a:lnTo>
                  <a:cubicBezTo>
                    <a:pt x="906" y="1953"/>
                    <a:pt x="370" y="3989"/>
                    <a:pt x="179" y="6073"/>
                  </a:cubicBezTo>
                  <a:cubicBezTo>
                    <a:pt x="1" y="8180"/>
                    <a:pt x="191" y="10276"/>
                    <a:pt x="560" y="12312"/>
                  </a:cubicBezTo>
                  <a:cubicBezTo>
                    <a:pt x="560" y="10228"/>
                    <a:pt x="441" y="8157"/>
                    <a:pt x="644" y="6121"/>
                  </a:cubicBezTo>
                  <a:cubicBezTo>
                    <a:pt x="810" y="4085"/>
                    <a:pt x="1251" y="2061"/>
                    <a:pt x="1620" y="1"/>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8" name="Google Shape;1132;p30">
              <a:extLst>
                <a:ext uri="{FF2B5EF4-FFF2-40B4-BE49-F238E27FC236}">
                  <a16:creationId xmlns:a16="http://schemas.microsoft.com/office/drawing/2014/main" id="{CCA2BAAD-CE26-8940-116C-431A3C2D7E25}"/>
                </a:ext>
              </a:extLst>
            </p:cNvPr>
            <p:cNvSpPr/>
            <p:nvPr/>
          </p:nvSpPr>
          <p:spPr>
            <a:xfrm>
              <a:off x="4627350" y="5900250"/>
              <a:ext cx="103900" cy="301250"/>
            </a:xfrm>
            <a:custGeom>
              <a:avLst/>
              <a:gdLst/>
              <a:ahLst/>
              <a:cxnLst/>
              <a:rect l="l" t="t" r="r" b="b"/>
              <a:pathLst>
                <a:path w="4156" h="12050" extrusionOk="0">
                  <a:moveTo>
                    <a:pt x="3918" y="1"/>
                  </a:moveTo>
                  <a:cubicBezTo>
                    <a:pt x="513" y="3751"/>
                    <a:pt x="1" y="7871"/>
                    <a:pt x="1001" y="12050"/>
                  </a:cubicBezTo>
                  <a:cubicBezTo>
                    <a:pt x="1953" y="9800"/>
                    <a:pt x="2560" y="7526"/>
                    <a:pt x="3203" y="5156"/>
                  </a:cubicBezTo>
                  <a:cubicBezTo>
                    <a:pt x="3668" y="3478"/>
                    <a:pt x="4156" y="1727"/>
                    <a:pt x="3918" y="1"/>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09" name="Google Shape;1133;p30">
              <a:extLst>
                <a:ext uri="{FF2B5EF4-FFF2-40B4-BE49-F238E27FC236}">
                  <a16:creationId xmlns:a16="http://schemas.microsoft.com/office/drawing/2014/main" id="{B178ED07-CC2E-3CB9-C15B-B32514554242}"/>
                </a:ext>
              </a:extLst>
            </p:cNvPr>
            <p:cNvSpPr/>
            <p:nvPr/>
          </p:nvSpPr>
          <p:spPr>
            <a:xfrm>
              <a:off x="4650575" y="5900250"/>
              <a:ext cx="74725" cy="299775"/>
            </a:xfrm>
            <a:custGeom>
              <a:avLst/>
              <a:gdLst/>
              <a:ahLst/>
              <a:cxnLst/>
              <a:rect l="l" t="t" r="r" b="b"/>
              <a:pathLst>
                <a:path w="2989" h="11991" extrusionOk="0">
                  <a:moveTo>
                    <a:pt x="2989" y="1"/>
                  </a:moveTo>
                  <a:cubicBezTo>
                    <a:pt x="1977" y="1811"/>
                    <a:pt x="1143" y="3751"/>
                    <a:pt x="619" y="5775"/>
                  </a:cubicBezTo>
                  <a:cubicBezTo>
                    <a:pt x="119" y="7811"/>
                    <a:pt x="0" y="9907"/>
                    <a:pt x="36" y="11990"/>
                  </a:cubicBezTo>
                  <a:cubicBezTo>
                    <a:pt x="357" y="9943"/>
                    <a:pt x="560" y="7883"/>
                    <a:pt x="1072" y="5894"/>
                  </a:cubicBezTo>
                  <a:cubicBezTo>
                    <a:pt x="1560" y="3894"/>
                    <a:pt x="2310" y="1965"/>
                    <a:pt x="2989" y="1"/>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10" name="Google Shape;1134;p30">
              <a:extLst>
                <a:ext uri="{FF2B5EF4-FFF2-40B4-BE49-F238E27FC236}">
                  <a16:creationId xmlns:a16="http://schemas.microsoft.com/office/drawing/2014/main" id="{9798DDF8-57F8-40AE-901F-735B5D11FB8F}"/>
                </a:ext>
              </a:extLst>
            </p:cNvPr>
            <p:cNvSpPr/>
            <p:nvPr/>
          </p:nvSpPr>
          <p:spPr>
            <a:xfrm>
              <a:off x="4565450" y="5756500"/>
              <a:ext cx="136925" cy="279525"/>
            </a:xfrm>
            <a:custGeom>
              <a:avLst/>
              <a:gdLst/>
              <a:ahLst/>
              <a:cxnLst/>
              <a:rect l="l" t="t" r="r" b="b"/>
              <a:pathLst>
                <a:path w="5477" h="11181" extrusionOk="0">
                  <a:moveTo>
                    <a:pt x="5477" y="0"/>
                  </a:moveTo>
                  <a:lnTo>
                    <a:pt x="5477" y="0"/>
                  </a:lnTo>
                  <a:cubicBezTo>
                    <a:pt x="1345" y="2953"/>
                    <a:pt x="0" y="6894"/>
                    <a:pt x="95" y="11180"/>
                  </a:cubicBezTo>
                  <a:cubicBezTo>
                    <a:pt x="1500" y="9168"/>
                    <a:pt x="2572" y="7072"/>
                    <a:pt x="3703" y="4894"/>
                  </a:cubicBezTo>
                  <a:cubicBezTo>
                    <a:pt x="4489" y="3346"/>
                    <a:pt x="5334" y="1727"/>
                    <a:pt x="5477"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511" name="Google Shape;1135;p30">
              <a:extLst>
                <a:ext uri="{FF2B5EF4-FFF2-40B4-BE49-F238E27FC236}">
                  <a16:creationId xmlns:a16="http://schemas.microsoft.com/office/drawing/2014/main" id="{0769B224-291B-B10D-A328-8978AA780CA1}"/>
                </a:ext>
              </a:extLst>
            </p:cNvPr>
            <p:cNvSpPr/>
            <p:nvPr/>
          </p:nvSpPr>
          <p:spPr>
            <a:xfrm>
              <a:off x="4567525" y="5756500"/>
              <a:ext cx="134275" cy="278025"/>
            </a:xfrm>
            <a:custGeom>
              <a:avLst/>
              <a:gdLst/>
              <a:ahLst/>
              <a:cxnLst/>
              <a:rect l="l" t="t" r="r" b="b"/>
              <a:pathLst>
                <a:path w="5371" h="11121" extrusionOk="0">
                  <a:moveTo>
                    <a:pt x="5370" y="0"/>
                  </a:moveTo>
                  <a:lnTo>
                    <a:pt x="5370" y="0"/>
                  </a:lnTo>
                  <a:cubicBezTo>
                    <a:pt x="4013" y="1560"/>
                    <a:pt x="2798" y="3274"/>
                    <a:pt x="1858" y="5156"/>
                  </a:cubicBezTo>
                  <a:cubicBezTo>
                    <a:pt x="953" y="7061"/>
                    <a:pt x="393" y="9085"/>
                    <a:pt x="0" y="11121"/>
                  </a:cubicBezTo>
                  <a:cubicBezTo>
                    <a:pt x="727" y="9168"/>
                    <a:pt x="1370" y="7203"/>
                    <a:pt x="2275" y="5358"/>
                  </a:cubicBezTo>
                  <a:cubicBezTo>
                    <a:pt x="3167" y="3513"/>
                    <a:pt x="4299" y="1786"/>
                    <a:pt x="5370"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24" name="Google Shape;1136;p30">
              <a:extLst>
                <a:ext uri="{FF2B5EF4-FFF2-40B4-BE49-F238E27FC236}">
                  <a16:creationId xmlns:a16="http://schemas.microsoft.com/office/drawing/2014/main" id="{CBD4A98A-A409-6C6F-7DB4-B484E725CAF9}"/>
                </a:ext>
              </a:extLst>
            </p:cNvPr>
            <p:cNvSpPr/>
            <p:nvPr/>
          </p:nvSpPr>
          <p:spPr>
            <a:xfrm>
              <a:off x="4535075" y="5601125"/>
              <a:ext cx="136950" cy="279225"/>
            </a:xfrm>
            <a:custGeom>
              <a:avLst/>
              <a:gdLst/>
              <a:ahLst/>
              <a:cxnLst/>
              <a:rect l="l" t="t" r="r" b="b"/>
              <a:pathLst>
                <a:path w="5478" h="11169" extrusionOk="0">
                  <a:moveTo>
                    <a:pt x="5478" y="0"/>
                  </a:moveTo>
                  <a:lnTo>
                    <a:pt x="5478" y="0"/>
                  </a:lnTo>
                  <a:cubicBezTo>
                    <a:pt x="1358" y="2941"/>
                    <a:pt x="1" y="6882"/>
                    <a:pt x="108" y="11168"/>
                  </a:cubicBezTo>
                  <a:cubicBezTo>
                    <a:pt x="1513" y="9168"/>
                    <a:pt x="2596" y="7061"/>
                    <a:pt x="3703" y="4894"/>
                  </a:cubicBezTo>
                  <a:cubicBezTo>
                    <a:pt x="4501" y="3346"/>
                    <a:pt x="5347" y="1727"/>
                    <a:pt x="5478"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25" name="Google Shape;1137;p30">
              <a:extLst>
                <a:ext uri="{FF2B5EF4-FFF2-40B4-BE49-F238E27FC236}">
                  <a16:creationId xmlns:a16="http://schemas.microsoft.com/office/drawing/2014/main" id="{E3006414-4A3D-7679-CECA-7F977FFEE8D9}"/>
                </a:ext>
              </a:extLst>
            </p:cNvPr>
            <p:cNvSpPr/>
            <p:nvPr/>
          </p:nvSpPr>
          <p:spPr>
            <a:xfrm>
              <a:off x="4537750" y="5601125"/>
              <a:ext cx="134275" cy="277725"/>
            </a:xfrm>
            <a:custGeom>
              <a:avLst/>
              <a:gdLst/>
              <a:ahLst/>
              <a:cxnLst/>
              <a:rect l="l" t="t" r="r" b="b"/>
              <a:pathLst>
                <a:path w="5371" h="11109" extrusionOk="0">
                  <a:moveTo>
                    <a:pt x="5371" y="0"/>
                  </a:moveTo>
                  <a:lnTo>
                    <a:pt x="5371" y="0"/>
                  </a:lnTo>
                  <a:cubicBezTo>
                    <a:pt x="4001" y="1560"/>
                    <a:pt x="2787" y="3274"/>
                    <a:pt x="1858" y="5144"/>
                  </a:cubicBezTo>
                  <a:cubicBezTo>
                    <a:pt x="953" y="7049"/>
                    <a:pt x="394" y="9073"/>
                    <a:pt x="1" y="11109"/>
                  </a:cubicBezTo>
                  <a:cubicBezTo>
                    <a:pt x="727" y="9168"/>
                    <a:pt x="1370" y="7203"/>
                    <a:pt x="2275" y="5358"/>
                  </a:cubicBezTo>
                  <a:cubicBezTo>
                    <a:pt x="3168" y="3501"/>
                    <a:pt x="4299" y="1786"/>
                    <a:pt x="5371"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26" name="Google Shape;1138;p30">
              <a:extLst>
                <a:ext uri="{FF2B5EF4-FFF2-40B4-BE49-F238E27FC236}">
                  <a16:creationId xmlns:a16="http://schemas.microsoft.com/office/drawing/2014/main" id="{1784A3D1-9098-8585-3706-DBDCAF7FBBD9}"/>
                </a:ext>
              </a:extLst>
            </p:cNvPr>
            <p:cNvSpPr/>
            <p:nvPr/>
          </p:nvSpPr>
          <p:spPr>
            <a:xfrm>
              <a:off x="4345475" y="5636525"/>
              <a:ext cx="192000" cy="243525"/>
            </a:xfrm>
            <a:custGeom>
              <a:avLst/>
              <a:gdLst/>
              <a:ahLst/>
              <a:cxnLst/>
              <a:rect l="l" t="t" r="r" b="b"/>
              <a:pathLst>
                <a:path w="7680" h="9741" extrusionOk="0">
                  <a:moveTo>
                    <a:pt x="0" y="1"/>
                  </a:moveTo>
                  <a:cubicBezTo>
                    <a:pt x="500" y="1668"/>
                    <a:pt x="1679" y="3073"/>
                    <a:pt x="2798" y="4394"/>
                  </a:cubicBezTo>
                  <a:cubicBezTo>
                    <a:pt x="4358" y="6287"/>
                    <a:pt x="5858" y="8109"/>
                    <a:pt x="7680" y="9740"/>
                  </a:cubicBezTo>
                  <a:cubicBezTo>
                    <a:pt x="6846" y="5525"/>
                    <a:pt x="4668" y="1989"/>
                    <a:pt x="0" y="1"/>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27" name="Google Shape;1139;p30">
              <a:extLst>
                <a:ext uri="{FF2B5EF4-FFF2-40B4-BE49-F238E27FC236}">
                  <a16:creationId xmlns:a16="http://schemas.microsoft.com/office/drawing/2014/main" id="{BC1E48EE-C779-9531-3F4D-FB2660839B7F}"/>
                </a:ext>
              </a:extLst>
            </p:cNvPr>
            <p:cNvSpPr/>
            <p:nvPr/>
          </p:nvSpPr>
          <p:spPr>
            <a:xfrm>
              <a:off x="4345475" y="5636825"/>
              <a:ext cx="192000" cy="242025"/>
            </a:xfrm>
            <a:custGeom>
              <a:avLst/>
              <a:gdLst/>
              <a:ahLst/>
              <a:cxnLst/>
              <a:rect l="l" t="t" r="r" b="b"/>
              <a:pathLst>
                <a:path w="7680" h="9681" extrusionOk="0">
                  <a:moveTo>
                    <a:pt x="0" y="1"/>
                  </a:moveTo>
                  <a:lnTo>
                    <a:pt x="0" y="1"/>
                  </a:lnTo>
                  <a:cubicBezTo>
                    <a:pt x="1429" y="1501"/>
                    <a:pt x="2917" y="2942"/>
                    <a:pt x="4191" y="4561"/>
                  </a:cubicBezTo>
                  <a:cubicBezTo>
                    <a:pt x="5489" y="6156"/>
                    <a:pt x="6537" y="7942"/>
                    <a:pt x="7680" y="9681"/>
                  </a:cubicBezTo>
                  <a:cubicBezTo>
                    <a:pt x="6846" y="7764"/>
                    <a:pt x="5858" y="5918"/>
                    <a:pt x="4549" y="4263"/>
                  </a:cubicBezTo>
                  <a:cubicBezTo>
                    <a:pt x="3239" y="2632"/>
                    <a:pt x="1679" y="1227"/>
                    <a:pt x="0" y="1"/>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29" name="Google Shape;1140;p30">
              <a:extLst>
                <a:ext uri="{FF2B5EF4-FFF2-40B4-BE49-F238E27FC236}">
                  <a16:creationId xmlns:a16="http://schemas.microsoft.com/office/drawing/2014/main" id="{175652D5-690A-70D8-E77C-7C3413E14B25}"/>
                </a:ext>
              </a:extLst>
            </p:cNvPr>
            <p:cNvSpPr/>
            <p:nvPr/>
          </p:nvSpPr>
          <p:spPr>
            <a:xfrm>
              <a:off x="4326425" y="5838650"/>
              <a:ext cx="239625" cy="197075"/>
            </a:xfrm>
            <a:custGeom>
              <a:avLst/>
              <a:gdLst/>
              <a:ahLst/>
              <a:cxnLst/>
              <a:rect l="l" t="t" r="r" b="b"/>
              <a:pathLst>
                <a:path w="9585" h="7883" extrusionOk="0">
                  <a:moveTo>
                    <a:pt x="0" y="0"/>
                  </a:moveTo>
                  <a:cubicBezTo>
                    <a:pt x="846" y="1524"/>
                    <a:pt x="2310" y="2643"/>
                    <a:pt x="3679" y="3691"/>
                  </a:cubicBezTo>
                  <a:cubicBezTo>
                    <a:pt x="5608" y="5215"/>
                    <a:pt x="7477" y="6656"/>
                    <a:pt x="9585" y="7882"/>
                  </a:cubicBezTo>
                  <a:cubicBezTo>
                    <a:pt x="7858" y="3941"/>
                    <a:pt x="4989" y="941"/>
                    <a:pt x="0"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0" name="Google Shape;1141;p30">
              <a:extLst>
                <a:ext uri="{FF2B5EF4-FFF2-40B4-BE49-F238E27FC236}">
                  <a16:creationId xmlns:a16="http://schemas.microsoft.com/office/drawing/2014/main" id="{07E4BEF5-71E7-3AFB-7AF9-F50E94FAA04C}"/>
                </a:ext>
              </a:extLst>
            </p:cNvPr>
            <p:cNvSpPr/>
            <p:nvPr/>
          </p:nvSpPr>
          <p:spPr>
            <a:xfrm>
              <a:off x="4326425" y="5839250"/>
              <a:ext cx="239625" cy="195275"/>
            </a:xfrm>
            <a:custGeom>
              <a:avLst/>
              <a:gdLst/>
              <a:ahLst/>
              <a:cxnLst/>
              <a:rect l="l" t="t" r="r" b="b"/>
              <a:pathLst>
                <a:path w="9585" h="7811" extrusionOk="0">
                  <a:moveTo>
                    <a:pt x="0" y="0"/>
                  </a:moveTo>
                  <a:lnTo>
                    <a:pt x="0" y="0"/>
                  </a:lnTo>
                  <a:cubicBezTo>
                    <a:pt x="1727" y="1155"/>
                    <a:pt x="3489" y="2238"/>
                    <a:pt x="5084" y="3548"/>
                  </a:cubicBezTo>
                  <a:cubicBezTo>
                    <a:pt x="6680" y="4834"/>
                    <a:pt x="8097" y="6346"/>
                    <a:pt x="9585" y="7811"/>
                  </a:cubicBezTo>
                  <a:cubicBezTo>
                    <a:pt x="8359" y="6132"/>
                    <a:pt x="7013" y="4524"/>
                    <a:pt x="5370" y="3191"/>
                  </a:cubicBezTo>
                  <a:cubicBezTo>
                    <a:pt x="3727" y="1881"/>
                    <a:pt x="1905" y="845"/>
                    <a:pt x="0"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1" name="Google Shape;1142;p30">
              <a:extLst>
                <a:ext uri="{FF2B5EF4-FFF2-40B4-BE49-F238E27FC236}">
                  <a16:creationId xmlns:a16="http://schemas.microsoft.com/office/drawing/2014/main" id="{1FD4A6BC-EC4D-E64D-FC47-468B8DC2555E}"/>
                </a:ext>
              </a:extLst>
            </p:cNvPr>
            <p:cNvSpPr/>
            <p:nvPr/>
          </p:nvSpPr>
          <p:spPr>
            <a:xfrm>
              <a:off x="4371375" y="6076050"/>
              <a:ext cx="281000" cy="132600"/>
            </a:xfrm>
            <a:custGeom>
              <a:avLst/>
              <a:gdLst/>
              <a:ahLst/>
              <a:cxnLst/>
              <a:rect l="l" t="t" r="r" b="b"/>
              <a:pathLst>
                <a:path w="11240" h="5304" extrusionOk="0">
                  <a:moveTo>
                    <a:pt x="934" y="0"/>
                  </a:moveTo>
                  <a:cubicBezTo>
                    <a:pt x="628" y="0"/>
                    <a:pt x="317" y="10"/>
                    <a:pt x="0" y="29"/>
                  </a:cubicBezTo>
                  <a:cubicBezTo>
                    <a:pt x="1191" y="1291"/>
                    <a:pt x="2882" y="2006"/>
                    <a:pt x="4465" y="2708"/>
                  </a:cubicBezTo>
                  <a:cubicBezTo>
                    <a:pt x="6715" y="3696"/>
                    <a:pt x="8882" y="4649"/>
                    <a:pt x="11240" y="5304"/>
                  </a:cubicBezTo>
                  <a:cubicBezTo>
                    <a:pt x="8773" y="2134"/>
                    <a:pt x="5501" y="0"/>
                    <a:pt x="934"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2" name="Google Shape;1143;p30">
              <a:extLst>
                <a:ext uri="{FF2B5EF4-FFF2-40B4-BE49-F238E27FC236}">
                  <a16:creationId xmlns:a16="http://schemas.microsoft.com/office/drawing/2014/main" id="{5B277455-8B1A-FD94-6338-D2B2B3E80DC4}"/>
                </a:ext>
              </a:extLst>
            </p:cNvPr>
            <p:cNvSpPr/>
            <p:nvPr/>
          </p:nvSpPr>
          <p:spPr>
            <a:xfrm>
              <a:off x="4371975" y="6077375"/>
              <a:ext cx="279800" cy="130100"/>
            </a:xfrm>
            <a:custGeom>
              <a:avLst/>
              <a:gdLst/>
              <a:ahLst/>
              <a:cxnLst/>
              <a:rect l="l" t="t" r="r" b="b"/>
              <a:pathLst>
                <a:path w="11192" h="5204" extrusionOk="0">
                  <a:moveTo>
                    <a:pt x="0" y="0"/>
                  </a:moveTo>
                  <a:lnTo>
                    <a:pt x="0" y="0"/>
                  </a:lnTo>
                  <a:cubicBezTo>
                    <a:pt x="1941" y="691"/>
                    <a:pt x="3929" y="1322"/>
                    <a:pt x="5786" y="2179"/>
                  </a:cubicBezTo>
                  <a:cubicBezTo>
                    <a:pt x="7644" y="3036"/>
                    <a:pt x="9382" y="4167"/>
                    <a:pt x="11192" y="5203"/>
                  </a:cubicBezTo>
                  <a:cubicBezTo>
                    <a:pt x="9608" y="3870"/>
                    <a:pt x="7882" y="2655"/>
                    <a:pt x="5977" y="1762"/>
                  </a:cubicBezTo>
                  <a:cubicBezTo>
                    <a:pt x="4072" y="905"/>
                    <a:pt x="2048" y="357"/>
                    <a:pt x="0"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3" name="Google Shape;1144;p30">
              <a:extLst>
                <a:ext uri="{FF2B5EF4-FFF2-40B4-BE49-F238E27FC236}">
                  <a16:creationId xmlns:a16="http://schemas.microsoft.com/office/drawing/2014/main" id="{EFBDEA8F-E7AD-53A4-3316-33C22B616060}"/>
                </a:ext>
              </a:extLst>
            </p:cNvPr>
            <p:cNvSpPr/>
            <p:nvPr/>
          </p:nvSpPr>
          <p:spPr>
            <a:xfrm>
              <a:off x="4455300" y="6235750"/>
              <a:ext cx="308100" cy="61750"/>
            </a:xfrm>
            <a:custGeom>
              <a:avLst/>
              <a:gdLst/>
              <a:ahLst/>
              <a:cxnLst/>
              <a:rect l="l" t="t" r="r" b="b"/>
              <a:pathLst>
                <a:path w="12324" h="2470" extrusionOk="0">
                  <a:moveTo>
                    <a:pt x="4924" y="0"/>
                  </a:moveTo>
                  <a:cubicBezTo>
                    <a:pt x="3362" y="0"/>
                    <a:pt x="1724" y="317"/>
                    <a:pt x="1" y="1023"/>
                  </a:cubicBezTo>
                  <a:cubicBezTo>
                    <a:pt x="1525" y="1833"/>
                    <a:pt x="3358" y="1976"/>
                    <a:pt x="5085" y="2142"/>
                  </a:cubicBezTo>
                  <a:cubicBezTo>
                    <a:pt x="6989" y="2310"/>
                    <a:pt x="8843" y="2470"/>
                    <a:pt x="10725" y="2470"/>
                  </a:cubicBezTo>
                  <a:cubicBezTo>
                    <a:pt x="11255" y="2470"/>
                    <a:pt x="11787" y="2457"/>
                    <a:pt x="12324" y="2428"/>
                  </a:cubicBezTo>
                  <a:cubicBezTo>
                    <a:pt x="10053" y="932"/>
                    <a:pt x="7601" y="0"/>
                    <a:pt x="4924"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4" name="Google Shape;1145;p30">
              <a:extLst>
                <a:ext uri="{FF2B5EF4-FFF2-40B4-BE49-F238E27FC236}">
                  <a16:creationId xmlns:a16="http://schemas.microsoft.com/office/drawing/2014/main" id="{FD1C81A8-F8C6-3DF5-434A-D95B97324427}"/>
                </a:ext>
              </a:extLst>
            </p:cNvPr>
            <p:cNvSpPr/>
            <p:nvPr/>
          </p:nvSpPr>
          <p:spPr>
            <a:xfrm>
              <a:off x="4455300" y="6253050"/>
              <a:ext cx="306925" cy="42525"/>
            </a:xfrm>
            <a:custGeom>
              <a:avLst/>
              <a:gdLst/>
              <a:ahLst/>
              <a:cxnLst/>
              <a:rect l="l" t="t" r="r" b="b"/>
              <a:pathLst>
                <a:path w="12277" h="1701" extrusionOk="0">
                  <a:moveTo>
                    <a:pt x="4017" y="0"/>
                  </a:moveTo>
                  <a:cubicBezTo>
                    <a:pt x="2669" y="0"/>
                    <a:pt x="1325" y="123"/>
                    <a:pt x="1" y="331"/>
                  </a:cubicBezTo>
                  <a:cubicBezTo>
                    <a:pt x="2084" y="379"/>
                    <a:pt x="4144" y="331"/>
                    <a:pt x="6192" y="569"/>
                  </a:cubicBezTo>
                  <a:cubicBezTo>
                    <a:pt x="8228" y="784"/>
                    <a:pt x="10240" y="1284"/>
                    <a:pt x="12276" y="1700"/>
                  </a:cubicBezTo>
                  <a:cubicBezTo>
                    <a:pt x="10335" y="950"/>
                    <a:pt x="8335" y="331"/>
                    <a:pt x="6228" y="117"/>
                  </a:cubicBezTo>
                  <a:cubicBezTo>
                    <a:pt x="5491" y="37"/>
                    <a:pt x="4753" y="0"/>
                    <a:pt x="4017"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5" name="Google Shape;1146;p30">
              <a:extLst>
                <a:ext uri="{FF2B5EF4-FFF2-40B4-BE49-F238E27FC236}">
                  <a16:creationId xmlns:a16="http://schemas.microsoft.com/office/drawing/2014/main" id="{246C1FCE-2845-4C89-A29E-2958A7FE5BC6}"/>
                </a:ext>
              </a:extLst>
            </p:cNvPr>
            <p:cNvSpPr/>
            <p:nvPr/>
          </p:nvSpPr>
          <p:spPr>
            <a:xfrm>
              <a:off x="4569000" y="6326350"/>
              <a:ext cx="307800" cy="67950"/>
            </a:xfrm>
            <a:custGeom>
              <a:avLst/>
              <a:gdLst/>
              <a:ahLst/>
              <a:cxnLst/>
              <a:rect l="l" t="t" r="r" b="b"/>
              <a:pathLst>
                <a:path w="12312" h="2718" extrusionOk="0">
                  <a:moveTo>
                    <a:pt x="7336" y="0"/>
                  </a:moveTo>
                  <a:cubicBezTo>
                    <a:pt x="4897" y="0"/>
                    <a:pt x="2438" y="734"/>
                    <a:pt x="1" y="2507"/>
                  </a:cubicBezTo>
                  <a:cubicBezTo>
                    <a:pt x="615" y="2659"/>
                    <a:pt x="1248" y="2718"/>
                    <a:pt x="1888" y="2718"/>
                  </a:cubicBezTo>
                  <a:cubicBezTo>
                    <a:pt x="2998" y="2718"/>
                    <a:pt x="4128" y="2542"/>
                    <a:pt x="5216" y="2376"/>
                  </a:cubicBezTo>
                  <a:cubicBezTo>
                    <a:pt x="7633" y="1983"/>
                    <a:pt x="9955" y="1626"/>
                    <a:pt x="12312" y="935"/>
                  </a:cubicBezTo>
                  <a:cubicBezTo>
                    <a:pt x="10671" y="345"/>
                    <a:pt x="9008" y="0"/>
                    <a:pt x="7336"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6" name="Google Shape;1147;p30">
              <a:extLst>
                <a:ext uri="{FF2B5EF4-FFF2-40B4-BE49-F238E27FC236}">
                  <a16:creationId xmlns:a16="http://schemas.microsoft.com/office/drawing/2014/main" id="{11A6A78D-7AA2-1CE1-AE8E-F55F77D2AD13}"/>
                </a:ext>
              </a:extLst>
            </p:cNvPr>
            <p:cNvSpPr/>
            <p:nvPr/>
          </p:nvSpPr>
          <p:spPr>
            <a:xfrm>
              <a:off x="4569000" y="6342000"/>
              <a:ext cx="306625" cy="46725"/>
            </a:xfrm>
            <a:custGeom>
              <a:avLst/>
              <a:gdLst/>
              <a:ahLst/>
              <a:cxnLst/>
              <a:rect l="l" t="t" r="r" b="b"/>
              <a:pathLst>
                <a:path w="12265" h="1869" extrusionOk="0">
                  <a:moveTo>
                    <a:pt x="8570" y="0"/>
                  </a:moveTo>
                  <a:cubicBezTo>
                    <a:pt x="7717" y="0"/>
                    <a:pt x="6864" y="48"/>
                    <a:pt x="6014" y="155"/>
                  </a:cubicBezTo>
                  <a:cubicBezTo>
                    <a:pt x="3930" y="452"/>
                    <a:pt x="1918" y="1059"/>
                    <a:pt x="1" y="1869"/>
                  </a:cubicBezTo>
                  <a:cubicBezTo>
                    <a:pt x="2037" y="1405"/>
                    <a:pt x="4037" y="881"/>
                    <a:pt x="6073" y="607"/>
                  </a:cubicBezTo>
                  <a:cubicBezTo>
                    <a:pt x="8109" y="321"/>
                    <a:pt x="10181" y="345"/>
                    <a:pt x="12264" y="262"/>
                  </a:cubicBezTo>
                  <a:cubicBezTo>
                    <a:pt x="11039" y="100"/>
                    <a:pt x="9805" y="0"/>
                    <a:pt x="8570"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7" name="Google Shape;1148;p30">
              <a:extLst>
                <a:ext uri="{FF2B5EF4-FFF2-40B4-BE49-F238E27FC236}">
                  <a16:creationId xmlns:a16="http://schemas.microsoft.com/office/drawing/2014/main" id="{4BF1C47E-5E19-6456-163A-B36ED5E4A9B0}"/>
                </a:ext>
              </a:extLst>
            </p:cNvPr>
            <p:cNvSpPr/>
            <p:nvPr/>
          </p:nvSpPr>
          <p:spPr>
            <a:xfrm>
              <a:off x="4663375" y="6401875"/>
              <a:ext cx="307800" cy="68025"/>
            </a:xfrm>
            <a:custGeom>
              <a:avLst/>
              <a:gdLst/>
              <a:ahLst/>
              <a:cxnLst/>
              <a:rect l="l" t="t" r="r" b="b"/>
              <a:pathLst>
                <a:path w="12312" h="2721" extrusionOk="0">
                  <a:moveTo>
                    <a:pt x="7356" y="1"/>
                  </a:moveTo>
                  <a:cubicBezTo>
                    <a:pt x="4914" y="1"/>
                    <a:pt x="2449" y="734"/>
                    <a:pt x="0" y="2510"/>
                  </a:cubicBezTo>
                  <a:cubicBezTo>
                    <a:pt x="616" y="2662"/>
                    <a:pt x="1247" y="2720"/>
                    <a:pt x="1883" y="2720"/>
                  </a:cubicBezTo>
                  <a:cubicBezTo>
                    <a:pt x="2996" y="2720"/>
                    <a:pt x="4125" y="2541"/>
                    <a:pt x="5215" y="2367"/>
                  </a:cubicBezTo>
                  <a:cubicBezTo>
                    <a:pt x="7644" y="1986"/>
                    <a:pt x="9966" y="1629"/>
                    <a:pt x="12311" y="927"/>
                  </a:cubicBezTo>
                  <a:cubicBezTo>
                    <a:pt x="10679" y="342"/>
                    <a:pt x="9023" y="1"/>
                    <a:pt x="7356" y="1"/>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8" name="Google Shape;1149;p30">
              <a:extLst>
                <a:ext uri="{FF2B5EF4-FFF2-40B4-BE49-F238E27FC236}">
                  <a16:creationId xmlns:a16="http://schemas.microsoft.com/office/drawing/2014/main" id="{DF47B9C2-26E2-6FD9-4B0A-5948686F27BA}"/>
                </a:ext>
              </a:extLst>
            </p:cNvPr>
            <p:cNvSpPr/>
            <p:nvPr/>
          </p:nvSpPr>
          <p:spPr>
            <a:xfrm>
              <a:off x="4663675" y="6417475"/>
              <a:ext cx="306600" cy="46875"/>
            </a:xfrm>
            <a:custGeom>
              <a:avLst/>
              <a:gdLst/>
              <a:ahLst/>
              <a:cxnLst/>
              <a:rect l="l" t="t" r="r" b="b"/>
              <a:pathLst>
                <a:path w="12264" h="1875" extrusionOk="0">
                  <a:moveTo>
                    <a:pt x="8552" y="0"/>
                  </a:moveTo>
                  <a:cubicBezTo>
                    <a:pt x="7705" y="0"/>
                    <a:pt x="6858" y="49"/>
                    <a:pt x="6013" y="160"/>
                  </a:cubicBezTo>
                  <a:cubicBezTo>
                    <a:pt x="3929" y="457"/>
                    <a:pt x="1917" y="1065"/>
                    <a:pt x="0" y="1874"/>
                  </a:cubicBezTo>
                  <a:cubicBezTo>
                    <a:pt x="2036" y="1422"/>
                    <a:pt x="4024" y="886"/>
                    <a:pt x="6072" y="600"/>
                  </a:cubicBezTo>
                  <a:cubicBezTo>
                    <a:pt x="8108" y="326"/>
                    <a:pt x="10180" y="350"/>
                    <a:pt x="12264" y="267"/>
                  </a:cubicBezTo>
                  <a:cubicBezTo>
                    <a:pt x="11032" y="104"/>
                    <a:pt x="9793" y="0"/>
                    <a:pt x="8552" y="0"/>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sp>
          <p:nvSpPr>
            <p:cNvPr id="1039" name="Google Shape;1150;p30">
              <a:extLst>
                <a:ext uri="{FF2B5EF4-FFF2-40B4-BE49-F238E27FC236}">
                  <a16:creationId xmlns:a16="http://schemas.microsoft.com/office/drawing/2014/main" id="{5EA41E83-71C3-717D-4E32-13E93F92817C}"/>
                </a:ext>
              </a:extLst>
            </p:cNvPr>
            <p:cNvSpPr/>
            <p:nvPr/>
          </p:nvSpPr>
          <p:spPr>
            <a:xfrm>
              <a:off x="4517225" y="5583250"/>
              <a:ext cx="553350" cy="981100"/>
            </a:xfrm>
            <a:custGeom>
              <a:avLst/>
              <a:gdLst/>
              <a:ahLst/>
              <a:cxnLst/>
              <a:rect l="l" t="t" r="r" b="b"/>
              <a:pathLst>
                <a:path w="22134" h="39244" extrusionOk="0">
                  <a:moveTo>
                    <a:pt x="226" y="1"/>
                  </a:moveTo>
                  <a:cubicBezTo>
                    <a:pt x="107" y="1"/>
                    <a:pt x="0" y="96"/>
                    <a:pt x="0" y="227"/>
                  </a:cubicBezTo>
                  <a:cubicBezTo>
                    <a:pt x="48" y="3549"/>
                    <a:pt x="96" y="6978"/>
                    <a:pt x="369" y="10323"/>
                  </a:cubicBezTo>
                  <a:cubicBezTo>
                    <a:pt x="596" y="13074"/>
                    <a:pt x="1036" y="16669"/>
                    <a:pt x="2370" y="20063"/>
                  </a:cubicBezTo>
                  <a:cubicBezTo>
                    <a:pt x="3310" y="22444"/>
                    <a:pt x="5108" y="25730"/>
                    <a:pt x="8382" y="27897"/>
                  </a:cubicBezTo>
                  <a:cubicBezTo>
                    <a:pt x="9466" y="28635"/>
                    <a:pt x="10656" y="29183"/>
                    <a:pt x="11823" y="29719"/>
                  </a:cubicBezTo>
                  <a:cubicBezTo>
                    <a:pt x="12657" y="30124"/>
                    <a:pt x="13538" y="30516"/>
                    <a:pt x="14347" y="30981"/>
                  </a:cubicBezTo>
                  <a:cubicBezTo>
                    <a:pt x="17598" y="32814"/>
                    <a:pt x="20181" y="35696"/>
                    <a:pt x="21658" y="39113"/>
                  </a:cubicBezTo>
                  <a:cubicBezTo>
                    <a:pt x="21693" y="39196"/>
                    <a:pt x="21777" y="39244"/>
                    <a:pt x="21872" y="39244"/>
                  </a:cubicBezTo>
                  <a:cubicBezTo>
                    <a:pt x="21896" y="39244"/>
                    <a:pt x="21932" y="39232"/>
                    <a:pt x="21967" y="39220"/>
                  </a:cubicBezTo>
                  <a:cubicBezTo>
                    <a:pt x="22086" y="39184"/>
                    <a:pt x="22134" y="39041"/>
                    <a:pt x="22086" y="38922"/>
                  </a:cubicBezTo>
                  <a:cubicBezTo>
                    <a:pt x="20574" y="35434"/>
                    <a:pt x="17907" y="32469"/>
                    <a:pt x="14585" y="30576"/>
                  </a:cubicBezTo>
                  <a:cubicBezTo>
                    <a:pt x="13752" y="30100"/>
                    <a:pt x="12859" y="29707"/>
                    <a:pt x="12014" y="29302"/>
                  </a:cubicBezTo>
                  <a:cubicBezTo>
                    <a:pt x="10883" y="28766"/>
                    <a:pt x="9692" y="28219"/>
                    <a:pt x="8632" y="27516"/>
                  </a:cubicBezTo>
                  <a:cubicBezTo>
                    <a:pt x="5453" y="25421"/>
                    <a:pt x="3691" y="22194"/>
                    <a:pt x="2786" y="19884"/>
                  </a:cubicBezTo>
                  <a:cubicBezTo>
                    <a:pt x="1477" y="16539"/>
                    <a:pt x="1048" y="12990"/>
                    <a:pt x="822" y="10276"/>
                  </a:cubicBezTo>
                  <a:cubicBezTo>
                    <a:pt x="560" y="6930"/>
                    <a:pt x="488" y="3525"/>
                    <a:pt x="453" y="215"/>
                  </a:cubicBezTo>
                  <a:cubicBezTo>
                    <a:pt x="453" y="96"/>
                    <a:pt x="346" y="1"/>
                    <a:pt x="226" y="1"/>
                  </a:cubicBezTo>
                  <a:close/>
                </a:path>
              </a:pathLst>
            </a:custGeom>
            <a:solidFill>
              <a:srgbClr val="235233"/>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grpSp>
      <p:sp>
        <p:nvSpPr>
          <p:cNvPr id="1053" name="Google Shape;1164;p30">
            <a:extLst>
              <a:ext uri="{FF2B5EF4-FFF2-40B4-BE49-F238E27FC236}">
                <a16:creationId xmlns:a16="http://schemas.microsoft.com/office/drawing/2014/main" id="{25063792-CAF2-3A59-1647-61A9E7B2CF9E}"/>
              </a:ext>
            </a:extLst>
          </p:cNvPr>
          <p:cNvSpPr/>
          <p:nvPr/>
        </p:nvSpPr>
        <p:spPr>
          <a:xfrm rot="2131633">
            <a:off x="829857" y="765306"/>
            <a:ext cx="148962" cy="301767"/>
          </a:xfrm>
          <a:custGeom>
            <a:avLst/>
            <a:gdLst/>
            <a:ahLst/>
            <a:cxnLst/>
            <a:rect l="l" t="t" r="r" b="b"/>
            <a:pathLst>
              <a:path w="7800" h="20075" extrusionOk="0">
                <a:moveTo>
                  <a:pt x="4323" y="0"/>
                </a:moveTo>
                <a:cubicBezTo>
                  <a:pt x="2204" y="3013"/>
                  <a:pt x="1" y="6299"/>
                  <a:pt x="84" y="9978"/>
                </a:cubicBezTo>
                <a:cubicBezTo>
                  <a:pt x="120" y="11918"/>
                  <a:pt x="811" y="13800"/>
                  <a:pt x="1596" y="15586"/>
                </a:cubicBezTo>
                <a:cubicBezTo>
                  <a:pt x="2335" y="17217"/>
                  <a:pt x="3168" y="18872"/>
                  <a:pt x="4490" y="20074"/>
                </a:cubicBezTo>
                <a:cubicBezTo>
                  <a:pt x="4454" y="18991"/>
                  <a:pt x="5156" y="18205"/>
                  <a:pt x="5680" y="17252"/>
                </a:cubicBezTo>
                <a:cubicBezTo>
                  <a:pt x="6811" y="15193"/>
                  <a:pt x="7800" y="12930"/>
                  <a:pt x="7538" y="10597"/>
                </a:cubicBezTo>
                <a:cubicBezTo>
                  <a:pt x="7371" y="9216"/>
                  <a:pt x="6776" y="7918"/>
                  <a:pt x="6252" y="6620"/>
                </a:cubicBezTo>
                <a:cubicBezTo>
                  <a:pt x="5394" y="4453"/>
                  <a:pt x="4692" y="2322"/>
                  <a:pt x="4323" y="0"/>
                </a:cubicBezTo>
                <a:close/>
              </a:path>
            </a:pathLst>
          </a:custGeom>
          <a:solidFill>
            <a:srgbClr val="75A641"/>
          </a:solidFill>
          <a:ln>
            <a:noFill/>
          </a:ln>
        </p:spPr>
        <p:txBody>
          <a:bodyPr spcFirstLastPara="1" wrap="square" lIns="91425" tIns="91425" rIns="91425" bIns="91425" anchor="ctr" anchorCtr="0">
            <a:noAutofit/>
          </a:bodyPr>
          <a:lstStyle/>
          <a:p>
            <a:pPr>
              <a:buClrTx/>
              <a:buFontTx/>
              <a:buNone/>
              <a:defRPr/>
            </a:pPr>
            <a:endParaRPr sz="1800">
              <a:solidFill>
                <a:sysClr val="windowText" lastClr="000000"/>
              </a:solidFill>
              <a:latin typeface="等线" panose="020F0502020204030204"/>
              <a:ea typeface="+mn-ea"/>
              <a:cs typeface="+mn-cs"/>
            </a:endParaRPr>
          </a:p>
        </p:txBody>
      </p:sp>
      <p:pic>
        <p:nvPicPr>
          <p:cNvPr id="1054" name="图片 22">
            <a:extLst>
              <a:ext uri="{FF2B5EF4-FFF2-40B4-BE49-F238E27FC236}">
                <a16:creationId xmlns:a16="http://schemas.microsoft.com/office/drawing/2014/main" id="{A083AD92-371B-912A-3136-6BCE4154E9E3}"/>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999866" y="3907147"/>
            <a:ext cx="2715923" cy="1236353"/>
          </a:xfrm>
          <a:prstGeom prst="rect">
            <a:avLst/>
          </a:prstGeom>
        </p:spPr>
      </p:pic>
    </p:spTree>
    <p:extLst>
      <p:ext uri="{BB962C8B-B14F-4D97-AF65-F5344CB8AC3E}">
        <p14:creationId xmlns:p14="http://schemas.microsoft.com/office/powerpoint/2010/main" val="20859404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barn(inVertical)">
                                      <p:cBhvr>
                                        <p:cTn id="7" dur="500"/>
                                        <p:tgtEl>
                                          <p:spTgt spid="102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94"/>
                                        </p:tgtEl>
                                        <p:attrNameLst>
                                          <p:attrName>style.visibility</p:attrName>
                                        </p:attrNameLst>
                                      </p:cBhvr>
                                      <p:to>
                                        <p:strVal val="visible"/>
                                      </p:to>
                                    </p:set>
                                    <p:animEffect transition="in" filter="randombar(horizontal)">
                                      <p:cBhvr>
                                        <p:cTn id="12" dur="500"/>
                                        <p:tgtEl>
                                          <p:spTgt spid="494"/>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495"/>
                                        </p:tgtEl>
                                        <p:attrNameLst>
                                          <p:attrName>style.visibility</p:attrName>
                                        </p:attrNameLst>
                                      </p:cBhvr>
                                      <p:to>
                                        <p:strVal val="visible"/>
                                      </p:to>
                                    </p:set>
                                    <p:animEffect transition="in" filter="randombar(horizontal)">
                                      <p:cBhvr>
                                        <p:cTn id="15" dur="500"/>
                                        <p:tgtEl>
                                          <p:spTgt spid="495"/>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496"/>
                                        </p:tgtEl>
                                        <p:attrNameLst>
                                          <p:attrName>style.visibility</p:attrName>
                                        </p:attrNameLst>
                                      </p:cBhvr>
                                      <p:to>
                                        <p:strVal val="visible"/>
                                      </p:to>
                                    </p:set>
                                    <p:animEffect transition="in" filter="randombar(horizontal)">
                                      <p:cBhvr>
                                        <p:cTn id="18" dur="500"/>
                                        <p:tgtEl>
                                          <p:spTgt spid="49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92"/>
                                        </p:tgtEl>
                                        <p:attrNameLst>
                                          <p:attrName>style.visibility</p:attrName>
                                        </p:attrNameLst>
                                      </p:cBhvr>
                                      <p:to>
                                        <p:strVal val="visible"/>
                                      </p:to>
                                    </p:set>
                                    <p:anim calcmode="lin" valueType="num">
                                      <p:cBhvr>
                                        <p:cTn id="23" dur="1000" fill="hold"/>
                                        <p:tgtEl>
                                          <p:spTgt spid="492"/>
                                        </p:tgtEl>
                                        <p:attrNameLst>
                                          <p:attrName>ppt_w</p:attrName>
                                        </p:attrNameLst>
                                      </p:cBhvr>
                                      <p:tavLst>
                                        <p:tav tm="0">
                                          <p:val>
                                            <p:fltVal val="0"/>
                                          </p:val>
                                        </p:tav>
                                        <p:tav tm="100000">
                                          <p:val>
                                            <p:strVal val="#ppt_w"/>
                                          </p:val>
                                        </p:tav>
                                      </p:tavLst>
                                    </p:anim>
                                    <p:anim calcmode="lin" valueType="num">
                                      <p:cBhvr>
                                        <p:cTn id="24" dur="1000" fill="hold"/>
                                        <p:tgtEl>
                                          <p:spTgt spid="492"/>
                                        </p:tgtEl>
                                        <p:attrNameLst>
                                          <p:attrName>ppt_h</p:attrName>
                                        </p:attrNameLst>
                                      </p:cBhvr>
                                      <p:tavLst>
                                        <p:tav tm="0">
                                          <p:val>
                                            <p:fltVal val="0"/>
                                          </p:val>
                                        </p:tav>
                                        <p:tav tm="100000">
                                          <p:val>
                                            <p:strVal val="#ppt_h"/>
                                          </p:val>
                                        </p:tav>
                                      </p:tavLst>
                                    </p:anim>
                                    <p:anim calcmode="lin" valueType="num">
                                      <p:cBhvr>
                                        <p:cTn id="25" dur="1000" fill="hold"/>
                                        <p:tgtEl>
                                          <p:spTgt spid="492"/>
                                        </p:tgtEl>
                                        <p:attrNameLst>
                                          <p:attrName>style.rotation</p:attrName>
                                        </p:attrNameLst>
                                      </p:cBhvr>
                                      <p:tavLst>
                                        <p:tav tm="0">
                                          <p:val>
                                            <p:fltVal val="90"/>
                                          </p:val>
                                        </p:tav>
                                        <p:tav tm="100000">
                                          <p:val>
                                            <p:fltVal val="0"/>
                                          </p:val>
                                        </p:tav>
                                      </p:tavLst>
                                    </p:anim>
                                    <p:animEffect transition="in" filter="fade">
                                      <p:cBhvr>
                                        <p:cTn id="26" dur="1000"/>
                                        <p:tgtEl>
                                          <p:spTgt spid="492"/>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97"/>
                                        </p:tgtEl>
                                        <p:attrNameLst>
                                          <p:attrName>style.visibility</p:attrName>
                                        </p:attrNameLst>
                                      </p:cBhvr>
                                      <p:to>
                                        <p:strVal val="visible"/>
                                      </p:to>
                                    </p:set>
                                    <p:anim calcmode="lin" valueType="num">
                                      <p:cBhvr>
                                        <p:cTn id="29" dur="1000" fill="hold"/>
                                        <p:tgtEl>
                                          <p:spTgt spid="497"/>
                                        </p:tgtEl>
                                        <p:attrNameLst>
                                          <p:attrName>ppt_w</p:attrName>
                                        </p:attrNameLst>
                                      </p:cBhvr>
                                      <p:tavLst>
                                        <p:tav tm="0">
                                          <p:val>
                                            <p:fltVal val="0"/>
                                          </p:val>
                                        </p:tav>
                                        <p:tav tm="100000">
                                          <p:val>
                                            <p:strVal val="#ppt_w"/>
                                          </p:val>
                                        </p:tav>
                                      </p:tavLst>
                                    </p:anim>
                                    <p:anim calcmode="lin" valueType="num">
                                      <p:cBhvr>
                                        <p:cTn id="30" dur="1000" fill="hold"/>
                                        <p:tgtEl>
                                          <p:spTgt spid="497"/>
                                        </p:tgtEl>
                                        <p:attrNameLst>
                                          <p:attrName>ppt_h</p:attrName>
                                        </p:attrNameLst>
                                      </p:cBhvr>
                                      <p:tavLst>
                                        <p:tav tm="0">
                                          <p:val>
                                            <p:fltVal val="0"/>
                                          </p:val>
                                        </p:tav>
                                        <p:tav tm="100000">
                                          <p:val>
                                            <p:strVal val="#ppt_h"/>
                                          </p:val>
                                        </p:tav>
                                      </p:tavLst>
                                    </p:anim>
                                    <p:anim calcmode="lin" valueType="num">
                                      <p:cBhvr>
                                        <p:cTn id="31" dur="1000" fill="hold"/>
                                        <p:tgtEl>
                                          <p:spTgt spid="497"/>
                                        </p:tgtEl>
                                        <p:attrNameLst>
                                          <p:attrName>style.rotation</p:attrName>
                                        </p:attrNameLst>
                                      </p:cBhvr>
                                      <p:tavLst>
                                        <p:tav tm="0">
                                          <p:val>
                                            <p:fltVal val="90"/>
                                          </p:val>
                                        </p:tav>
                                        <p:tav tm="100000">
                                          <p:val>
                                            <p:fltVal val="0"/>
                                          </p:val>
                                        </p:tav>
                                      </p:tavLst>
                                    </p:anim>
                                    <p:animEffect transition="in" filter="fade">
                                      <p:cBhvr>
                                        <p:cTn id="32" dur="1000"/>
                                        <p:tgtEl>
                                          <p:spTgt spid="49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99"/>
                                        </p:tgtEl>
                                        <p:attrNameLst>
                                          <p:attrName>style.visibility</p:attrName>
                                        </p:attrNameLst>
                                      </p:cBhvr>
                                      <p:to>
                                        <p:strVal val="visible"/>
                                      </p:to>
                                    </p:set>
                                    <p:anim calcmode="lin" valueType="num">
                                      <p:cBhvr>
                                        <p:cTn id="35" dur="1000" fill="hold"/>
                                        <p:tgtEl>
                                          <p:spTgt spid="499"/>
                                        </p:tgtEl>
                                        <p:attrNameLst>
                                          <p:attrName>ppt_w</p:attrName>
                                        </p:attrNameLst>
                                      </p:cBhvr>
                                      <p:tavLst>
                                        <p:tav tm="0">
                                          <p:val>
                                            <p:fltVal val="0"/>
                                          </p:val>
                                        </p:tav>
                                        <p:tav tm="100000">
                                          <p:val>
                                            <p:strVal val="#ppt_w"/>
                                          </p:val>
                                        </p:tav>
                                      </p:tavLst>
                                    </p:anim>
                                    <p:anim calcmode="lin" valueType="num">
                                      <p:cBhvr>
                                        <p:cTn id="36" dur="1000" fill="hold"/>
                                        <p:tgtEl>
                                          <p:spTgt spid="499"/>
                                        </p:tgtEl>
                                        <p:attrNameLst>
                                          <p:attrName>ppt_h</p:attrName>
                                        </p:attrNameLst>
                                      </p:cBhvr>
                                      <p:tavLst>
                                        <p:tav tm="0">
                                          <p:val>
                                            <p:fltVal val="0"/>
                                          </p:val>
                                        </p:tav>
                                        <p:tav tm="100000">
                                          <p:val>
                                            <p:strVal val="#ppt_h"/>
                                          </p:val>
                                        </p:tav>
                                      </p:tavLst>
                                    </p:anim>
                                    <p:anim calcmode="lin" valueType="num">
                                      <p:cBhvr>
                                        <p:cTn id="37" dur="1000" fill="hold"/>
                                        <p:tgtEl>
                                          <p:spTgt spid="499"/>
                                        </p:tgtEl>
                                        <p:attrNameLst>
                                          <p:attrName>style.rotation</p:attrName>
                                        </p:attrNameLst>
                                      </p:cBhvr>
                                      <p:tavLst>
                                        <p:tav tm="0">
                                          <p:val>
                                            <p:fltVal val="90"/>
                                          </p:val>
                                        </p:tav>
                                        <p:tav tm="100000">
                                          <p:val>
                                            <p:fltVal val="0"/>
                                          </p:val>
                                        </p:tav>
                                      </p:tavLst>
                                    </p:anim>
                                    <p:animEffect transition="in" filter="fade">
                                      <p:cBhvr>
                                        <p:cTn id="38" dur="1000"/>
                                        <p:tgtEl>
                                          <p:spTgt spid="499"/>
                                        </p:tgtEl>
                                      </p:cBhvr>
                                    </p:animEffect>
                                  </p:childTnLst>
                                </p:cTn>
                              </p:par>
                              <p:par>
                                <p:cTn id="39" presetID="31" presetClass="entr" presetSubtype="0" fill="hold" nodeType="withEffect">
                                  <p:stCondLst>
                                    <p:cond delay="0"/>
                                  </p:stCondLst>
                                  <p:childTnLst>
                                    <p:set>
                                      <p:cBhvr>
                                        <p:cTn id="40" dur="1" fill="hold">
                                          <p:stCondLst>
                                            <p:cond delay="0"/>
                                          </p:stCondLst>
                                        </p:cTn>
                                        <p:tgtEl>
                                          <p:spTgt spid="501"/>
                                        </p:tgtEl>
                                        <p:attrNameLst>
                                          <p:attrName>style.visibility</p:attrName>
                                        </p:attrNameLst>
                                      </p:cBhvr>
                                      <p:to>
                                        <p:strVal val="visible"/>
                                      </p:to>
                                    </p:set>
                                    <p:anim calcmode="lin" valueType="num">
                                      <p:cBhvr>
                                        <p:cTn id="41" dur="1000" fill="hold"/>
                                        <p:tgtEl>
                                          <p:spTgt spid="501"/>
                                        </p:tgtEl>
                                        <p:attrNameLst>
                                          <p:attrName>ppt_w</p:attrName>
                                        </p:attrNameLst>
                                      </p:cBhvr>
                                      <p:tavLst>
                                        <p:tav tm="0">
                                          <p:val>
                                            <p:fltVal val="0"/>
                                          </p:val>
                                        </p:tav>
                                        <p:tav tm="100000">
                                          <p:val>
                                            <p:strVal val="#ppt_w"/>
                                          </p:val>
                                        </p:tav>
                                      </p:tavLst>
                                    </p:anim>
                                    <p:anim calcmode="lin" valueType="num">
                                      <p:cBhvr>
                                        <p:cTn id="42" dur="1000" fill="hold"/>
                                        <p:tgtEl>
                                          <p:spTgt spid="501"/>
                                        </p:tgtEl>
                                        <p:attrNameLst>
                                          <p:attrName>ppt_h</p:attrName>
                                        </p:attrNameLst>
                                      </p:cBhvr>
                                      <p:tavLst>
                                        <p:tav tm="0">
                                          <p:val>
                                            <p:fltVal val="0"/>
                                          </p:val>
                                        </p:tav>
                                        <p:tav tm="100000">
                                          <p:val>
                                            <p:strVal val="#ppt_h"/>
                                          </p:val>
                                        </p:tav>
                                      </p:tavLst>
                                    </p:anim>
                                    <p:anim calcmode="lin" valueType="num">
                                      <p:cBhvr>
                                        <p:cTn id="43" dur="1000" fill="hold"/>
                                        <p:tgtEl>
                                          <p:spTgt spid="501"/>
                                        </p:tgtEl>
                                        <p:attrNameLst>
                                          <p:attrName>style.rotation</p:attrName>
                                        </p:attrNameLst>
                                      </p:cBhvr>
                                      <p:tavLst>
                                        <p:tav tm="0">
                                          <p:val>
                                            <p:fltVal val="90"/>
                                          </p:val>
                                        </p:tav>
                                        <p:tav tm="100000">
                                          <p:val>
                                            <p:fltVal val="0"/>
                                          </p:val>
                                        </p:tav>
                                      </p:tavLst>
                                    </p:anim>
                                    <p:animEffect transition="in" filter="fade">
                                      <p:cBhvr>
                                        <p:cTn id="44" dur="1000"/>
                                        <p:tgtEl>
                                          <p:spTgt spid="501"/>
                                        </p:tgtEl>
                                      </p:cBhvr>
                                    </p:animEffect>
                                  </p:childTnLst>
                                </p:cTn>
                              </p:par>
                            </p:childTnLst>
                          </p:cTn>
                        </p:par>
                      </p:childTnLst>
                    </p:cTn>
                  </p:par>
                  <p:par>
                    <p:cTn id="45" fill="hold">
                      <p:stCondLst>
                        <p:cond delay="indefinite"/>
                      </p:stCondLst>
                      <p:childTnLst>
                        <p:par>
                          <p:cTn id="46" fill="hold">
                            <p:stCondLst>
                              <p:cond delay="0"/>
                            </p:stCondLst>
                            <p:childTnLst>
                              <p:par>
                                <p:cTn id="47" presetID="45" presetClass="entr" presetSubtype="0" fill="hold" grpId="0" nodeType="clickEffect">
                                  <p:stCondLst>
                                    <p:cond delay="0"/>
                                  </p:stCondLst>
                                  <p:childTnLst>
                                    <p:set>
                                      <p:cBhvr>
                                        <p:cTn id="48" dur="1" fill="hold">
                                          <p:stCondLst>
                                            <p:cond delay="0"/>
                                          </p:stCondLst>
                                        </p:cTn>
                                        <p:tgtEl>
                                          <p:spTgt spid="493"/>
                                        </p:tgtEl>
                                        <p:attrNameLst>
                                          <p:attrName>style.visibility</p:attrName>
                                        </p:attrNameLst>
                                      </p:cBhvr>
                                      <p:to>
                                        <p:strVal val="visible"/>
                                      </p:to>
                                    </p:set>
                                    <p:animEffect transition="in" filter="fade">
                                      <p:cBhvr>
                                        <p:cTn id="49" dur="2000"/>
                                        <p:tgtEl>
                                          <p:spTgt spid="493"/>
                                        </p:tgtEl>
                                      </p:cBhvr>
                                    </p:animEffect>
                                    <p:anim calcmode="lin" valueType="num">
                                      <p:cBhvr>
                                        <p:cTn id="50" dur="2000" fill="hold"/>
                                        <p:tgtEl>
                                          <p:spTgt spid="493"/>
                                        </p:tgtEl>
                                        <p:attrNameLst>
                                          <p:attrName>ppt_w</p:attrName>
                                        </p:attrNameLst>
                                      </p:cBhvr>
                                      <p:tavLst>
                                        <p:tav tm="0" fmla="#ppt_w*sin(2.5*pi*$)">
                                          <p:val>
                                            <p:fltVal val="0"/>
                                          </p:val>
                                        </p:tav>
                                        <p:tav tm="100000">
                                          <p:val>
                                            <p:fltVal val="1"/>
                                          </p:val>
                                        </p:tav>
                                      </p:tavLst>
                                    </p:anim>
                                    <p:anim calcmode="lin" valueType="num">
                                      <p:cBhvr>
                                        <p:cTn id="51" dur="2000" fill="hold"/>
                                        <p:tgtEl>
                                          <p:spTgt spid="493"/>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498"/>
                                        </p:tgtEl>
                                        <p:attrNameLst>
                                          <p:attrName>style.visibility</p:attrName>
                                        </p:attrNameLst>
                                      </p:cBhvr>
                                      <p:to>
                                        <p:strVal val="visible"/>
                                      </p:to>
                                    </p:set>
                                    <p:animEffect transition="in" filter="fade">
                                      <p:cBhvr>
                                        <p:cTn id="54" dur="2000"/>
                                        <p:tgtEl>
                                          <p:spTgt spid="498"/>
                                        </p:tgtEl>
                                      </p:cBhvr>
                                    </p:animEffect>
                                    <p:anim calcmode="lin" valueType="num">
                                      <p:cBhvr>
                                        <p:cTn id="55" dur="2000" fill="hold"/>
                                        <p:tgtEl>
                                          <p:spTgt spid="498"/>
                                        </p:tgtEl>
                                        <p:attrNameLst>
                                          <p:attrName>ppt_w</p:attrName>
                                        </p:attrNameLst>
                                      </p:cBhvr>
                                      <p:tavLst>
                                        <p:tav tm="0" fmla="#ppt_w*sin(2.5*pi*$)">
                                          <p:val>
                                            <p:fltVal val="0"/>
                                          </p:val>
                                        </p:tav>
                                        <p:tav tm="100000">
                                          <p:val>
                                            <p:fltVal val="1"/>
                                          </p:val>
                                        </p:tav>
                                      </p:tavLst>
                                    </p:anim>
                                    <p:anim calcmode="lin" valueType="num">
                                      <p:cBhvr>
                                        <p:cTn id="56" dur="2000" fill="hold"/>
                                        <p:tgtEl>
                                          <p:spTgt spid="498"/>
                                        </p:tgtEl>
                                        <p:attrNameLst>
                                          <p:attrName>ppt_h</p:attrName>
                                        </p:attrNameLst>
                                      </p:cBhvr>
                                      <p:tavLst>
                                        <p:tav tm="0">
                                          <p:val>
                                            <p:strVal val="#ppt_h"/>
                                          </p:val>
                                        </p:tav>
                                        <p:tav tm="100000">
                                          <p:val>
                                            <p:strVal val="#ppt_h"/>
                                          </p:val>
                                        </p:tav>
                                      </p:tavLst>
                                    </p:anim>
                                  </p:childTnLst>
                                </p:cTn>
                              </p:par>
                              <p:par>
                                <p:cTn id="57" presetID="45" presetClass="entr" presetSubtype="0" fill="hold" grpId="0" nodeType="withEffect">
                                  <p:stCondLst>
                                    <p:cond delay="0"/>
                                  </p:stCondLst>
                                  <p:childTnLst>
                                    <p:set>
                                      <p:cBhvr>
                                        <p:cTn id="58" dur="1" fill="hold">
                                          <p:stCondLst>
                                            <p:cond delay="0"/>
                                          </p:stCondLst>
                                        </p:cTn>
                                        <p:tgtEl>
                                          <p:spTgt spid="500"/>
                                        </p:tgtEl>
                                        <p:attrNameLst>
                                          <p:attrName>style.visibility</p:attrName>
                                        </p:attrNameLst>
                                      </p:cBhvr>
                                      <p:to>
                                        <p:strVal val="visible"/>
                                      </p:to>
                                    </p:set>
                                    <p:animEffect transition="in" filter="fade">
                                      <p:cBhvr>
                                        <p:cTn id="59" dur="2000"/>
                                        <p:tgtEl>
                                          <p:spTgt spid="500"/>
                                        </p:tgtEl>
                                      </p:cBhvr>
                                    </p:animEffect>
                                    <p:anim calcmode="lin" valueType="num">
                                      <p:cBhvr>
                                        <p:cTn id="60" dur="2000" fill="hold"/>
                                        <p:tgtEl>
                                          <p:spTgt spid="500"/>
                                        </p:tgtEl>
                                        <p:attrNameLst>
                                          <p:attrName>ppt_w</p:attrName>
                                        </p:attrNameLst>
                                      </p:cBhvr>
                                      <p:tavLst>
                                        <p:tav tm="0" fmla="#ppt_w*sin(2.5*pi*$)">
                                          <p:val>
                                            <p:fltVal val="0"/>
                                          </p:val>
                                        </p:tav>
                                        <p:tav tm="100000">
                                          <p:val>
                                            <p:fltVal val="1"/>
                                          </p:val>
                                        </p:tav>
                                      </p:tavLst>
                                    </p:anim>
                                    <p:anim calcmode="lin" valueType="num">
                                      <p:cBhvr>
                                        <p:cTn id="61" dur="2000" fill="hold"/>
                                        <p:tgtEl>
                                          <p:spTgt spid="5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2" grpId="0" animBg="1"/>
      <p:bldP spid="493" grpId="0" animBg="1"/>
      <p:bldP spid="494" grpId="0" animBg="1"/>
      <p:bldP spid="495" grpId="0"/>
      <p:bldP spid="496" grpId="0"/>
      <p:bldP spid="497" grpId="0"/>
      <p:bldP spid="498" grpId="0"/>
      <p:bldP spid="499" grpId="0"/>
      <p:bldP spid="500" grpId="0"/>
    </p:bldLst>
  </p:timing>
</p:sld>
</file>

<file path=ppt/theme/theme1.xml><?xml version="1.0" encoding="utf-8"?>
<a:theme xmlns:a="http://schemas.openxmlformats.org/drawingml/2006/main" name="Cottagecore Vibes Marketing Plan by Slidesgo ">
  <a:themeElements>
    <a:clrScheme name="Simple Light">
      <a:dk1>
        <a:srgbClr val="733B1A"/>
      </a:dk1>
      <a:lt1>
        <a:srgbClr val="FFFFFF"/>
      </a:lt1>
      <a:dk2>
        <a:srgbClr val="FDD642"/>
      </a:dk2>
      <a:lt2>
        <a:srgbClr val="FF8700"/>
      </a:lt2>
      <a:accent1>
        <a:srgbClr val="FF89B6"/>
      </a:accent1>
      <a:accent2>
        <a:srgbClr val="FC4E4A"/>
      </a:accent2>
      <a:accent3>
        <a:srgbClr val="63C6E0"/>
      </a:accent3>
      <a:accent4>
        <a:srgbClr val="36A221"/>
      </a:accent4>
      <a:accent5>
        <a:srgbClr val="02472D"/>
      </a:accent5>
      <a:accent6>
        <a:srgbClr val="000000"/>
      </a:accent6>
      <a:hlink>
        <a:srgbClr val="733B1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493</TotalTime>
  <Words>3806</Words>
  <Application>Microsoft Office PowerPoint</Application>
  <PresentationFormat>On-screen Show (16:9)</PresentationFormat>
  <Paragraphs>363</Paragraphs>
  <Slides>69</Slides>
  <Notes>58</Notes>
  <HiddenSlides>0</HiddenSlides>
  <MMClips>6</MMClips>
  <ScaleCrop>false</ScaleCrop>
  <HeadingPairs>
    <vt:vector size="6" baseType="variant">
      <vt:variant>
        <vt:lpstr>Fonts Used</vt:lpstr>
      </vt:variant>
      <vt:variant>
        <vt:i4>15</vt:i4>
      </vt:variant>
      <vt:variant>
        <vt:lpstr>Theme</vt:lpstr>
      </vt:variant>
      <vt:variant>
        <vt:i4>3</vt:i4>
      </vt:variant>
      <vt:variant>
        <vt:lpstr>Slide Titles</vt:lpstr>
      </vt:variant>
      <vt:variant>
        <vt:i4>69</vt:i4>
      </vt:variant>
    </vt:vector>
  </HeadingPairs>
  <TitlesOfParts>
    <vt:vector size="87" baseType="lpstr">
      <vt:lpstr>等线</vt:lpstr>
      <vt:lpstr>等线 Light</vt:lpstr>
      <vt:lpstr>.VnTime</vt:lpstr>
      <vt:lpstr>Arial</vt:lpstr>
      <vt:lpstr>Assistant</vt:lpstr>
      <vt:lpstr>Bebas Neue</vt:lpstr>
      <vt:lpstr>Calibri</vt:lpstr>
      <vt:lpstr>Calibri Light</vt:lpstr>
      <vt:lpstr>El Messiri</vt:lpstr>
      <vt:lpstr>Fira Sans Extra Condensed</vt:lpstr>
      <vt:lpstr>Londrina Solid</vt:lpstr>
      <vt:lpstr>Raleway</vt:lpstr>
      <vt:lpstr>Roboto</vt:lpstr>
      <vt:lpstr>Times New Roman</vt:lpstr>
      <vt:lpstr>字魂58号-创中黑</vt:lpstr>
      <vt:lpstr>Cottagecore Vibes Marketing Plan by Slidesgo </vt:lpstr>
      <vt:lpstr>1_Office 主题​​</vt:lpstr>
      <vt:lpstr>Office Theme</vt:lpstr>
      <vt:lpstr>Dưới bóng hoàng lan</vt:lpstr>
      <vt:lpstr>PowerPoint Presentation</vt:lpstr>
      <vt:lpstr>PowerPoint Presentation</vt:lpstr>
      <vt:lpstr>PowerPoint Presentation</vt:lpstr>
      <vt:lpstr>PowerPoint Presentation</vt:lpstr>
      <vt:lpstr>Đọc và tìm hiểu chung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văn bản</vt:lpstr>
      <vt:lpstr>1. Ngôi kể, điểm nhìn</vt:lpstr>
      <vt:lpstr>PowerPoint Presentation</vt:lpstr>
      <vt:lpstr>PowerPoint Presentation</vt:lpstr>
      <vt:lpstr>PowerPoint Presentation</vt:lpstr>
      <vt:lpstr>PowerPoint Presentation</vt:lpstr>
      <vt:lpstr>PowerPoint Presentation</vt:lpstr>
      <vt:lpstr>2. Lời đối thoại</vt:lpstr>
      <vt:lpstr>PowerPoint Presentation</vt:lpstr>
      <vt:lpstr>PowerPoint Presentation</vt:lpstr>
      <vt:lpstr>PowerPoint Presentation</vt:lpstr>
      <vt:lpstr>PowerPoint Presentation</vt:lpstr>
      <vt:lpstr>3.  Nhân vật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4. Nghệ thuật viết truyện</vt:lpstr>
      <vt:lpstr>PowerPoint Presentation</vt:lpstr>
      <vt:lpstr>PowerPoint Presentation</vt:lpstr>
      <vt:lpstr>PowerPoint Presentation</vt:lpstr>
      <vt:lpstr>PowerPoint Presentation</vt:lpstr>
      <vt:lpstr>PowerPoint Presentation</vt:lpstr>
      <vt:lpstr>5. Nhan đề</vt:lpstr>
      <vt:lpstr>PowerPoint Presentation</vt:lpstr>
      <vt:lpstr>PowerPoint Presentation</vt:lpstr>
      <vt:lpstr>6. Tình cảm, cảm xúc</vt:lpstr>
      <vt:lpstr>PowerPoint Presentation</vt:lpstr>
      <vt:lpstr>PowerPoint Presentation</vt:lpstr>
      <vt:lpstr>PowerPoint Presentation</vt:lpstr>
      <vt:lpstr>7. Kết nối, mở rộng</vt:lpstr>
      <vt:lpstr>PowerPoint Presentation</vt:lpstr>
      <vt:lpstr>PowerPoint Presentation</vt:lpstr>
      <vt:lpstr>Tổng kết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Dưới bóng hoàng lan</dc:title>
  <dc:creator>Dell</dc:creator>
  <cp:lastModifiedBy>Dell</cp:lastModifiedBy>
  <cp:revision>16</cp:revision>
  <dcterms:modified xsi:type="dcterms:W3CDTF">2025-03-27T03:51:11Z</dcterms:modified>
</cp:coreProperties>
</file>