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6" r:id="rId2"/>
    <p:sldId id="346" r:id="rId3"/>
    <p:sldId id="348" r:id="rId4"/>
    <p:sldId id="349" r:id="rId5"/>
    <p:sldId id="350" r:id="rId6"/>
    <p:sldId id="369" r:id="rId7"/>
    <p:sldId id="351" r:id="rId8"/>
    <p:sldId id="352" r:id="rId9"/>
    <p:sldId id="362" r:id="rId10"/>
    <p:sldId id="353" r:id="rId11"/>
    <p:sldId id="364" r:id="rId12"/>
    <p:sldId id="355" r:id="rId13"/>
    <p:sldId id="366" r:id="rId14"/>
    <p:sldId id="365" r:id="rId15"/>
    <p:sldId id="367" r:id="rId16"/>
    <p:sldId id="359" r:id="rId17"/>
    <p:sldId id="368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288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22E9-00FC-4CFA-9B85-3002DFA75F2F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772A-4E6A-4FC9-A0B8-ED0B0B64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88DDB-0DDD-4717-85C6-64A10BB2F72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6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92B3FA-B181-4E59-9F8B-88435CB77B2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9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88DDB-0DDD-4717-85C6-64A10BB2F72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7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hyperlink" Target="video%202.mp4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Downloads/RungChuongVang-TranLap_3wr2.mp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hyperlink" Target="video%201.mp4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2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gif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12" Type="http://schemas.openxmlformats.org/officeDocument/2006/relationships/image" Target="../media/image20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jpeg"/><Relationship Id="rId5" Type="http://schemas.openxmlformats.org/officeDocument/2006/relationships/image" Target="../media/image12.gif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openxmlformats.org/officeDocument/2006/relationships/image" Target="../media/image1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4.wmf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openxmlformats.org/officeDocument/2006/relationships/image" Target="../media/image1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104104"/>
            <a:ext cx="2239962" cy="13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581400" y="533400"/>
            <a:ext cx="571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23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923094"/>
            <a:ext cx="9677400" cy="19696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VÀNG.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62200" y="97573"/>
            <a:ext cx="8915400" cy="13159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NGUYỄN HUỆ</a:t>
            </a:r>
          </a:p>
          <a:p>
            <a:pPr algn="ctr"/>
            <a:r>
              <a:rPr lang="en-US" sz="3600" b="1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KHXH –NGỮ VĂN</a:t>
            </a:r>
          </a:p>
        </p:txBody>
      </p: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0" y="4402337"/>
            <a:ext cx="12192000" cy="1388864"/>
            <a:chOff x="560" y="3384"/>
            <a:chExt cx="4624" cy="648"/>
          </a:xfrm>
        </p:grpSpPr>
        <p:pic>
          <p:nvPicPr>
            <p:cNvPr id="5129" name="Picture 14" descr="4408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5" descr="463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6" descr="boo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7" descr="email00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8" descr="et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9" descr="glob_anm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0" descr="ani5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21" descr="mu37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432784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4"/>
          <p:cNvSpPr>
            <a:spLocks noChangeArrowheads="1"/>
          </p:cNvSpPr>
          <p:nvPr/>
        </p:nvSpPr>
        <p:spPr bwMode="auto">
          <a:xfrm>
            <a:off x="5199497" y="488987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685800" y="1235869"/>
            <a:ext cx="10591800" cy="1747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A.Thương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C.Du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D.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/>
          </a:p>
        </p:txBody>
      </p:sp>
      <p:pic>
        <p:nvPicPr>
          <p:cNvPr id="10245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3238500" y="52388"/>
            <a:ext cx="2938463" cy="53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3352800" y="65251"/>
            <a:ext cx="2873656" cy="610231"/>
          </a:xfrm>
          <a:prstGeom prst="roundRect">
            <a:avLst>
              <a:gd name="adj" fmla="val 2911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</a:p>
        </p:txBody>
      </p:sp>
      <p:pic>
        <p:nvPicPr>
          <p:cNvPr id="10251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40"/>
          <p:cNvSpPr>
            <a:spLocks noChangeArrowheads="1"/>
          </p:cNvSpPr>
          <p:nvPr/>
        </p:nvSpPr>
        <p:spPr bwMode="auto">
          <a:xfrm>
            <a:off x="6194706" y="4024708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0253" name="AutoShape 41"/>
          <p:cNvSpPr>
            <a:spLocks noChangeArrowheads="1"/>
          </p:cNvSpPr>
          <p:nvPr/>
        </p:nvSpPr>
        <p:spPr bwMode="auto">
          <a:xfrm>
            <a:off x="6324881" y="4091760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255031" y="4013595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10255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31494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9410700" y="3810000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+mn-lt"/>
                <a:cs typeface="Arial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latin typeface="+mn-lt"/>
                <a:cs typeface="Arial" charset="0"/>
              </a:rPr>
              <a:t>bắt đầu</a:t>
            </a:r>
            <a:endParaRPr lang="en-US" sz="2800" b="1" dirty="0">
              <a:solidFill>
                <a:srgbClr val="0000CC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22" name="Picture 4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10320" name="Picture 4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18" name="Picture 5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16" name="Picture 5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10314" name="Picture 5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12" name="Picture 59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10" name="Picture 62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08" name="Picture 65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0" y="4025900"/>
            <a:ext cx="1774825" cy="1371600"/>
            <a:chOff x="4450" y="0"/>
            <a:chExt cx="1118" cy="1104"/>
          </a:xfrm>
        </p:grpSpPr>
        <p:pic>
          <p:nvPicPr>
            <p:cNvPr id="10306" name="Picture 68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04" name="Picture 71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10302" name="Picture 7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3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10300" name="Picture 7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1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10298" name="Picture 8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9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10296" name="Picture 8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7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0" y="4038600"/>
            <a:ext cx="1774825" cy="1371600"/>
            <a:chOff x="4450" y="0"/>
            <a:chExt cx="1118" cy="1104"/>
          </a:xfrm>
        </p:grpSpPr>
        <p:pic>
          <p:nvPicPr>
            <p:cNvPr id="10294" name="Picture 8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5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9420225" y="3749675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Arial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0000CC"/>
                </a:solidFill>
                <a:latin typeface="+mn-lt"/>
                <a:cs typeface="Arial" charset="0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n-lt"/>
                <a:cs typeface="Arial" charset="0"/>
              </a:rPr>
              <a:t>thúc</a:t>
            </a:r>
            <a:endParaRPr lang="en-US" sz="2400" b="1" dirty="0">
              <a:solidFill>
                <a:srgbClr val="0000CC"/>
              </a:solidFill>
              <a:latin typeface="+mn-lt"/>
              <a:cs typeface="Arial" charset="0"/>
            </a:endParaRPr>
          </a:p>
        </p:txBody>
      </p:sp>
      <p:pic>
        <p:nvPicPr>
          <p:cNvPr id="10273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95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96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484313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7" name="Picture 97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98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0292" name="Picture 100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3" name="Picture 101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8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0290" name="Picture 103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1" name="Picture 104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314763" y="5019488"/>
            <a:ext cx="3787775" cy="1054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C.Du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5-Point Star 16">
            <a:hlinkClick r:id="rId13" action="ppaction://hlinkfile"/>
          </p:cNvPr>
          <p:cNvSpPr/>
          <p:nvPr/>
        </p:nvSpPr>
        <p:spPr>
          <a:xfrm>
            <a:off x="4410075" y="5715000"/>
            <a:ext cx="641350" cy="406400"/>
          </a:xfrm>
          <a:prstGeom prst="star5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743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9220" name="Rectangle 54"/>
          <p:cNvSpPr>
            <a:spLocks noChangeArrowheads="1"/>
          </p:cNvSpPr>
          <p:nvPr/>
        </p:nvSpPr>
        <p:spPr bwMode="auto">
          <a:xfrm>
            <a:off x="4953000" y="4191000"/>
            <a:ext cx="45720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533400" y="1724025"/>
            <a:ext cx="105918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A.Hải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1" y="107157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2819400" y="69851"/>
            <a:ext cx="6705600" cy="110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3014663" y="228600"/>
            <a:ext cx="6324600" cy="852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2819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pic>
        <p:nvPicPr>
          <p:cNvPr id="9227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2305050" y="-6576"/>
            <a:ext cx="73723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9:Sông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9229" name="AutoShape 40"/>
          <p:cNvSpPr>
            <a:spLocks noChangeArrowheads="1"/>
          </p:cNvSpPr>
          <p:nvPr/>
        </p:nvSpPr>
        <p:spPr bwMode="auto">
          <a:xfrm>
            <a:off x="5486400" y="3524250"/>
            <a:ext cx="27432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9230" name="AutoShape 41"/>
          <p:cNvSpPr>
            <a:spLocks noChangeArrowheads="1"/>
          </p:cNvSpPr>
          <p:nvPr/>
        </p:nvSpPr>
        <p:spPr bwMode="auto">
          <a:xfrm>
            <a:off x="5522259" y="3589385"/>
            <a:ext cx="2246966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426542" y="348235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9248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4" y="160338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85851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490199" y="37592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310" name="Picture 4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1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9308" name="Picture 4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09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306" name="Picture 5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07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304" name="Picture 5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05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9302" name="Picture 5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03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300" name="Picture 5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01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298" name="Picture 6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99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296" name="Picture 6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97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9294" name="Picture 6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95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292" name="Picture 7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93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9290" name="Picture 7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91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9288" name="Picture 7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9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9286" name="Picture 8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7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9284" name="Picture 8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5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9282" name="Picture 8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3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550524" y="3793817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67" name="Picture 93" descr="Buomba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95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96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97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8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73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9280" name="Picture 100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81" name="Picture 101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74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9278" name="Picture 103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9" name="Picture 104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75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029201" y="4343400"/>
            <a:ext cx="4495799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4"/>
          <p:cNvSpPr>
            <a:spLocks noChangeArrowheads="1"/>
          </p:cNvSpPr>
          <p:nvPr/>
        </p:nvSpPr>
        <p:spPr bwMode="auto">
          <a:xfrm>
            <a:off x="4537075" y="4752975"/>
            <a:ext cx="4225925" cy="7366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1402182" y="1291326"/>
            <a:ext cx="10637418" cy="2170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trận Bạch Đằng năm 938, Đức Vương Ngô Quyền</a:t>
            </a: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phá quân Nam Hán đã chấm dứt thời kì đen tối </a:t>
            </a: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trong lịch sử của dân tộc Việt Nam?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0488"/>
            <a:ext cx="1143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3860847" y="42397"/>
            <a:ext cx="2463753" cy="817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3945405" y="47626"/>
            <a:ext cx="2379195" cy="6683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nl-NL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nl-NL" sz="2800" dirty="0">
              <a:solidFill>
                <a:srgbClr val="0033CC"/>
              </a:solidFill>
              <a:latin typeface="Arial"/>
              <a:ea typeface="Times New Roman"/>
              <a:cs typeface="Arial" charset="0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732632" y="1008063"/>
            <a:ext cx="4826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2" name="AutoShape 40"/>
          <p:cNvSpPr>
            <a:spLocks noChangeArrowheads="1"/>
          </p:cNvSpPr>
          <p:nvPr/>
        </p:nvSpPr>
        <p:spPr bwMode="auto">
          <a:xfrm>
            <a:off x="5638800" y="3998913"/>
            <a:ext cx="1676400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3323" name="AutoShape 41"/>
          <p:cNvSpPr>
            <a:spLocks noChangeArrowheads="1"/>
          </p:cNvSpPr>
          <p:nvPr/>
        </p:nvSpPr>
        <p:spPr bwMode="auto">
          <a:xfrm>
            <a:off x="5708650" y="4033838"/>
            <a:ext cx="1536700" cy="417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629275" y="40640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13325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428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217150" y="4627563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15s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bắt đầu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51038" y="4308475"/>
            <a:ext cx="1774825" cy="1371600"/>
            <a:chOff x="4450" y="0"/>
            <a:chExt cx="1118" cy="1104"/>
          </a:xfrm>
        </p:grpSpPr>
        <p:pic>
          <p:nvPicPr>
            <p:cNvPr id="13375" name="Picture 4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6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914525" y="4275138"/>
            <a:ext cx="1774825" cy="1371600"/>
            <a:chOff x="4450" y="0"/>
            <a:chExt cx="1118" cy="1104"/>
          </a:xfrm>
        </p:grpSpPr>
        <p:pic>
          <p:nvPicPr>
            <p:cNvPr id="13373" name="Picture 4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4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935163" y="4275138"/>
            <a:ext cx="1774825" cy="1371600"/>
            <a:chOff x="4450" y="0"/>
            <a:chExt cx="1118" cy="1104"/>
          </a:xfrm>
        </p:grpSpPr>
        <p:pic>
          <p:nvPicPr>
            <p:cNvPr id="13371" name="Picture 5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2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901825" y="4356100"/>
            <a:ext cx="1774825" cy="1371600"/>
            <a:chOff x="4450" y="0"/>
            <a:chExt cx="1118" cy="1104"/>
          </a:xfrm>
        </p:grpSpPr>
        <p:pic>
          <p:nvPicPr>
            <p:cNvPr id="13369" name="Picture 5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0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928813" y="4275138"/>
            <a:ext cx="1774825" cy="1371600"/>
            <a:chOff x="4450" y="0"/>
            <a:chExt cx="1118" cy="1104"/>
          </a:xfrm>
        </p:grpSpPr>
        <p:pic>
          <p:nvPicPr>
            <p:cNvPr id="13367" name="Picture 5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8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951038" y="4275138"/>
            <a:ext cx="1774825" cy="1371600"/>
            <a:chOff x="4450" y="0"/>
            <a:chExt cx="1118" cy="1104"/>
          </a:xfrm>
        </p:grpSpPr>
        <p:pic>
          <p:nvPicPr>
            <p:cNvPr id="13365" name="Picture 5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6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935163" y="4329113"/>
            <a:ext cx="1774825" cy="1371600"/>
            <a:chOff x="4450" y="0"/>
            <a:chExt cx="1118" cy="1104"/>
          </a:xfrm>
        </p:grpSpPr>
        <p:pic>
          <p:nvPicPr>
            <p:cNvPr id="13363" name="Picture 6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4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885950" y="4291013"/>
            <a:ext cx="1774825" cy="1371600"/>
            <a:chOff x="4450" y="0"/>
            <a:chExt cx="1118" cy="1104"/>
          </a:xfrm>
        </p:grpSpPr>
        <p:pic>
          <p:nvPicPr>
            <p:cNvPr id="13361" name="Picture 6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2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17700" y="4275138"/>
            <a:ext cx="1774825" cy="1371600"/>
            <a:chOff x="4450" y="0"/>
            <a:chExt cx="1118" cy="1104"/>
          </a:xfrm>
        </p:grpSpPr>
        <p:pic>
          <p:nvPicPr>
            <p:cNvPr id="13359" name="Picture 6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0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855788" y="4284663"/>
            <a:ext cx="1774825" cy="1371600"/>
            <a:chOff x="4450" y="0"/>
            <a:chExt cx="1118" cy="1104"/>
          </a:xfrm>
        </p:grpSpPr>
        <p:pic>
          <p:nvPicPr>
            <p:cNvPr id="13357" name="Picture 7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8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931988" y="4275138"/>
            <a:ext cx="1774825" cy="1371600"/>
            <a:chOff x="4450" y="0"/>
            <a:chExt cx="1118" cy="1104"/>
          </a:xfrm>
        </p:grpSpPr>
        <p:pic>
          <p:nvPicPr>
            <p:cNvPr id="13355" name="Picture 7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6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846263" y="4308475"/>
            <a:ext cx="1774825" cy="1371600"/>
            <a:chOff x="4450" y="0"/>
            <a:chExt cx="1118" cy="1104"/>
          </a:xfrm>
        </p:grpSpPr>
        <p:pic>
          <p:nvPicPr>
            <p:cNvPr id="13353" name="Picture 7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4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874838" y="4343400"/>
            <a:ext cx="1774825" cy="1371600"/>
            <a:chOff x="4450" y="0"/>
            <a:chExt cx="1118" cy="1104"/>
          </a:xfrm>
        </p:grpSpPr>
        <p:pic>
          <p:nvPicPr>
            <p:cNvPr id="13351" name="Picture 8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2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855788" y="4281488"/>
            <a:ext cx="1774825" cy="1371600"/>
            <a:chOff x="4450" y="0"/>
            <a:chExt cx="1118" cy="1104"/>
          </a:xfrm>
        </p:grpSpPr>
        <p:pic>
          <p:nvPicPr>
            <p:cNvPr id="13349" name="Picture 8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0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863725" y="4284663"/>
            <a:ext cx="1774825" cy="1371600"/>
            <a:chOff x="4484" y="-85"/>
            <a:chExt cx="1118" cy="1104"/>
          </a:xfrm>
        </p:grpSpPr>
        <p:pic>
          <p:nvPicPr>
            <p:cNvPr id="13347" name="Picture 8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8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182225" y="4513263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15s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kết thúc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537075" y="4733978"/>
            <a:ext cx="4122784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NL" altLang="en-US" sz="24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Bắc thuộc</a:t>
            </a:r>
            <a:endParaRPr lang="en-US" alt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45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53" y="1816098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9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13346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416" y="1347787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10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9538" y="55245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1268" name="Rectangle 54"/>
          <p:cNvSpPr>
            <a:spLocks noChangeArrowheads="1"/>
          </p:cNvSpPr>
          <p:nvPr/>
        </p:nvSpPr>
        <p:spPr bwMode="auto">
          <a:xfrm>
            <a:off x="4953000" y="41910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2857500" y="1724025"/>
            <a:ext cx="75057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A.Vân</a:t>
            </a: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B.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US" sz="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3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D. </a:t>
            </a:r>
            <a:r>
              <a:rPr lang="en-US" sz="3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0" y="115094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0"/>
          <p:cNvSpPr>
            <a:spLocks noChangeArrowheads="1"/>
          </p:cNvSpPr>
          <p:nvPr/>
        </p:nvSpPr>
        <p:spPr bwMode="auto">
          <a:xfrm>
            <a:off x="2819400" y="69851"/>
            <a:ext cx="6362699" cy="110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>
            <a:off x="2857500" y="55562"/>
            <a:ext cx="6324599" cy="11496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1219502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pic>
        <p:nvPicPr>
          <p:cNvPr id="11275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3124201" y="-32650"/>
            <a:ext cx="60578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</a:rPr>
              <a:t>   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7" name="AutoShape 40"/>
          <p:cNvSpPr>
            <a:spLocks noChangeArrowheads="1"/>
          </p:cNvSpPr>
          <p:nvPr/>
        </p:nvSpPr>
        <p:spPr bwMode="auto">
          <a:xfrm>
            <a:off x="6092825" y="352425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1278" name="AutoShape 41"/>
          <p:cNvSpPr>
            <a:spLocks noChangeArrowheads="1"/>
          </p:cNvSpPr>
          <p:nvPr/>
        </p:nvSpPr>
        <p:spPr bwMode="auto">
          <a:xfrm>
            <a:off x="6169025" y="357663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169025" y="3536951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11294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198439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085851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655300" y="399771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6" name="Picture 4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7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54" name="Picture 4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5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2" name="Picture 5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3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0" name="Picture 5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1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48" name="Picture 5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9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6" name="Picture 5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7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4" name="Picture 6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5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2" name="Picture 6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3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11340" name="Picture 6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1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38" name="Picture 7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6" name="Picture 7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7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34" name="Picture 7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5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2" name="Picture 8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3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0" name="Picture 8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1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11328" name="Picture 8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9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677525" y="388341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313" name="Picture 93" descr="Buomba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5" name="Picture 95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96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70025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7" name="Picture 97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8" name="Picture 98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1326" name="Picture 100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7" name="Picture 101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2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1324" name="Picture 103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104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2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181600" y="43434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Vân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Cừ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8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35069" y="55245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1268" name="Rectangle 54"/>
          <p:cNvSpPr>
            <a:spLocks noChangeArrowheads="1"/>
          </p:cNvSpPr>
          <p:nvPr/>
        </p:nvSpPr>
        <p:spPr bwMode="auto">
          <a:xfrm>
            <a:off x="5181600" y="46736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770684" y="1936750"/>
            <a:ext cx="11040315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B.Lê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851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0"/>
          <p:cNvSpPr>
            <a:spLocks noChangeArrowheads="1"/>
          </p:cNvSpPr>
          <p:nvPr/>
        </p:nvSpPr>
        <p:spPr bwMode="auto">
          <a:xfrm>
            <a:off x="1490662" y="69851"/>
            <a:ext cx="9405938" cy="110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>
            <a:off x="1581150" y="110845"/>
            <a:ext cx="9163050" cy="15741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1" y="1620675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pic>
        <p:nvPicPr>
          <p:cNvPr id="11275" name="Picture 38" descr="mouse"/>
          <p:cNvPicPr>
            <a:picLocks noChangeAspect="1" noChangeArrowheads="1" noCrop="1"/>
          </p:cNvPicPr>
          <p:nvPr/>
        </p:nvPicPr>
        <p:blipFill>
          <a:blip r:embed="rId7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1616448" y="-94219"/>
            <a:ext cx="96236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77" name="AutoShape 40"/>
          <p:cNvSpPr>
            <a:spLocks noChangeArrowheads="1"/>
          </p:cNvSpPr>
          <p:nvPr/>
        </p:nvSpPr>
        <p:spPr bwMode="auto">
          <a:xfrm>
            <a:off x="6319185" y="3818731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1278" name="AutoShape 41"/>
          <p:cNvSpPr>
            <a:spLocks noChangeArrowheads="1"/>
          </p:cNvSpPr>
          <p:nvPr/>
        </p:nvSpPr>
        <p:spPr bwMode="auto">
          <a:xfrm>
            <a:off x="6477001" y="3889104"/>
            <a:ext cx="1565772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341410" y="3905782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11294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60" y="17929"/>
            <a:ext cx="8286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978554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775731" y="3828166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15s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6" name="Picture 4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7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54" name="Picture 4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5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2" name="Picture 5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3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50" name="Picture 5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51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48" name="Picture 5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9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6" name="Picture 59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7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4" name="Picture 62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5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42" name="Picture 65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3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11340" name="Picture 68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41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38" name="Picture 71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6" name="Picture 74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7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1334" name="Picture 77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5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2" name="Picture 80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3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1330" name="Picture 83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1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11328" name="Picture 86" descr="CLOC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29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636624" y="3832612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13" name="Picture 93" descr="Buomba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5" name="Picture 95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96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7" name="Picture 97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8" name="Picture 98" descr="690739pesbqr6dq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1326" name="Picture 100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7" name="Picture 101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2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1324" name="Picture 103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104" descr="67169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2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219700" y="4565650"/>
            <a:ext cx="3984532" cy="11174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104104"/>
            <a:ext cx="2239962" cy="13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581400" y="533400"/>
            <a:ext cx="571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23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923094"/>
            <a:ext cx="9677400" cy="19696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VÀNG.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62200" y="97573"/>
            <a:ext cx="8915400" cy="13159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NGUYỄN HUỆ</a:t>
            </a:r>
          </a:p>
          <a:p>
            <a:pPr algn="ctr"/>
            <a:r>
              <a:rPr lang="en-US" sz="3600" b="1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KHXH –NGỮ VĂN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447800" y="4291830"/>
            <a:ext cx="9144000" cy="20391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Câu 12: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dõi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video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43163489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66273" y="4777961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8436" name="Rectangle 54"/>
          <p:cNvSpPr>
            <a:spLocks noChangeArrowheads="1"/>
          </p:cNvSpPr>
          <p:nvPr/>
        </p:nvSpPr>
        <p:spPr bwMode="auto">
          <a:xfrm>
            <a:off x="4953000" y="4191000"/>
            <a:ext cx="4152900" cy="15240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>
            <a:off x="1711374" y="84932"/>
            <a:ext cx="10204916" cy="1167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346678" y="92707"/>
            <a:ext cx="11535290" cy="12290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pic>
        <p:nvPicPr>
          <p:cNvPr id="18443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403226" y="-50841"/>
            <a:ext cx="115130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video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CC3300"/>
              </a:solidFill>
            </a:endParaRPr>
          </a:p>
        </p:txBody>
      </p:sp>
      <p:sp>
        <p:nvSpPr>
          <p:cNvPr id="18445" name="AutoShape 40"/>
          <p:cNvSpPr>
            <a:spLocks noChangeArrowheads="1"/>
          </p:cNvSpPr>
          <p:nvPr/>
        </p:nvSpPr>
        <p:spPr bwMode="auto">
          <a:xfrm>
            <a:off x="5051426" y="2296366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8446" name="AutoShape 41"/>
          <p:cNvSpPr>
            <a:spLocks noChangeArrowheads="1"/>
          </p:cNvSpPr>
          <p:nvPr/>
        </p:nvSpPr>
        <p:spPr bwMode="auto">
          <a:xfrm>
            <a:off x="5181600" y="2348520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181600" y="2279045"/>
            <a:ext cx="1753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8456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74" y="1728788"/>
            <a:ext cx="838200" cy="3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385146" y="4128621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19" name="Picture 4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20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8517" name="Picture 4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8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15" name="Picture 5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6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13" name="Picture 5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4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8511" name="Picture 5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2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09" name="Picture 59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10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07" name="Picture 62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8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05" name="Picture 65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6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18503" name="Picture 68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4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501" name="Picture 71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8499" name="Picture 7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00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8497" name="Picture 7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8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8495" name="Picture 8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6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8493" name="Picture 8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4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18491" name="Picture 8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2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387105" y="4052888"/>
            <a:ext cx="1494863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74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Picture 95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96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97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Picture 98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80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8489" name="Picture 100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0" name="Picture 101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81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8487" name="Picture 103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104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82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051426" y="4191000"/>
            <a:ext cx="3940174" cy="1371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4"/>
          <p:cNvSpPr>
            <a:spLocks noChangeArrowheads="1"/>
          </p:cNvSpPr>
          <p:nvPr/>
        </p:nvSpPr>
        <p:spPr bwMode="auto">
          <a:xfrm>
            <a:off x="3939708" y="5570883"/>
            <a:ext cx="4289892" cy="1172789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8195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0488"/>
            <a:ext cx="1143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2098675" y="511175"/>
            <a:ext cx="863758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2098676" y="168676"/>
            <a:ext cx="8637588" cy="13811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altLang="en-US" sz="2400" b="1" dirty="0">
              <a:solidFill>
                <a:srgbClr val="0033CC"/>
              </a:solidFill>
            </a:endParaRPr>
          </a:p>
          <a:p>
            <a:pPr algn="ctr">
              <a:defRPr/>
            </a:pPr>
            <a:endParaRPr lang="en-US" altLang="en-US" sz="2400" b="1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14:Quan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pho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nl-NL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nl-NL" sz="2400" dirty="0">
              <a:solidFill>
                <a:srgbClr val="0033CC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8200" name="AutoShape 40"/>
          <p:cNvSpPr>
            <a:spLocks noChangeArrowheads="1"/>
          </p:cNvSpPr>
          <p:nvPr/>
        </p:nvSpPr>
        <p:spPr bwMode="auto">
          <a:xfrm>
            <a:off x="5318125" y="4890382"/>
            <a:ext cx="1676400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8201" name="AutoShape 41"/>
          <p:cNvSpPr>
            <a:spLocks noChangeArrowheads="1"/>
          </p:cNvSpPr>
          <p:nvPr/>
        </p:nvSpPr>
        <p:spPr bwMode="auto">
          <a:xfrm>
            <a:off x="5348288" y="4929187"/>
            <a:ext cx="1536700" cy="417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310188" y="5000625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8203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5" y="26511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217150" y="4627563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15s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bắt đầu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03188" y="5332413"/>
            <a:ext cx="1774825" cy="1371600"/>
            <a:chOff x="4450" y="0"/>
            <a:chExt cx="1118" cy="1104"/>
          </a:xfrm>
        </p:grpSpPr>
        <p:pic>
          <p:nvPicPr>
            <p:cNvPr id="8254" name="Picture 4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5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03188" y="5346700"/>
            <a:ext cx="1774825" cy="1371600"/>
            <a:chOff x="4450" y="0"/>
            <a:chExt cx="1118" cy="1104"/>
          </a:xfrm>
        </p:grpSpPr>
        <p:pic>
          <p:nvPicPr>
            <p:cNvPr id="8252" name="Picture 4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3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38113" y="5359400"/>
            <a:ext cx="1774825" cy="1371600"/>
            <a:chOff x="4450" y="0"/>
            <a:chExt cx="1118" cy="1104"/>
          </a:xfrm>
        </p:grpSpPr>
        <p:pic>
          <p:nvPicPr>
            <p:cNvPr id="8250" name="Picture 5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1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71438" y="5381625"/>
            <a:ext cx="1774825" cy="1371600"/>
            <a:chOff x="4450" y="0"/>
            <a:chExt cx="1118" cy="1104"/>
          </a:xfrm>
        </p:grpSpPr>
        <p:pic>
          <p:nvPicPr>
            <p:cNvPr id="8248" name="Picture 5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9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11125" y="5367338"/>
            <a:ext cx="1774825" cy="1371600"/>
            <a:chOff x="4450" y="0"/>
            <a:chExt cx="1118" cy="1104"/>
          </a:xfrm>
        </p:grpSpPr>
        <p:pic>
          <p:nvPicPr>
            <p:cNvPr id="8246" name="Picture 5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7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11125" y="5394325"/>
            <a:ext cx="1774825" cy="1371600"/>
            <a:chOff x="4450" y="0"/>
            <a:chExt cx="1118" cy="1104"/>
          </a:xfrm>
        </p:grpSpPr>
        <p:pic>
          <p:nvPicPr>
            <p:cNvPr id="8244" name="Picture 5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5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87313" y="5353050"/>
            <a:ext cx="1774825" cy="1371600"/>
            <a:chOff x="4450" y="0"/>
            <a:chExt cx="1118" cy="1104"/>
          </a:xfrm>
        </p:grpSpPr>
        <p:pic>
          <p:nvPicPr>
            <p:cNvPr id="8242" name="Picture 6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87313" y="5394325"/>
            <a:ext cx="1774825" cy="1371600"/>
            <a:chOff x="4450" y="0"/>
            <a:chExt cx="1118" cy="1104"/>
          </a:xfrm>
        </p:grpSpPr>
        <p:pic>
          <p:nvPicPr>
            <p:cNvPr id="8240" name="Picture 6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1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11125" y="5394325"/>
            <a:ext cx="1774825" cy="1371600"/>
            <a:chOff x="4450" y="0"/>
            <a:chExt cx="1118" cy="1104"/>
          </a:xfrm>
        </p:grpSpPr>
        <p:pic>
          <p:nvPicPr>
            <p:cNvPr id="8238" name="Picture 6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9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85725" y="5400675"/>
            <a:ext cx="1774825" cy="1371600"/>
            <a:chOff x="4450" y="0"/>
            <a:chExt cx="1118" cy="1104"/>
          </a:xfrm>
        </p:grpSpPr>
        <p:pic>
          <p:nvPicPr>
            <p:cNvPr id="8236" name="Picture 7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5725" y="5394325"/>
            <a:ext cx="1774825" cy="1371600"/>
            <a:chOff x="4450" y="0"/>
            <a:chExt cx="1118" cy="1104"/>
          </a:xfrm>
        </p:grpSpPr>
        <p:pic>
          <p:nvPicPr>
            <p:cNvPr id="8234" name="Picture 7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5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163" y="5427663"/>
            <a:ext cx="1774825" cy="1371600"/>
            <a:chOff x="4450" y="0"/>
            <a:chExt cx="1118" cy="1104"/>
          </a:xfrm>
        </p:grpSpPr>
        <p:pic>
          <p:nvPicPr>
            <p:cNvPr id="8232" name="Picture 7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3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46038" y="5462588"/>
            <a:ext cx="1774825" cy="1371600"/>
            <a:chOff x="4450" y="0"/>
            <a:chExt cx="1118" cy="1104"/>
          </a:xfrm>
        </p:grpSpPr>
        <p:pic>
          <p:nvPicPr>
            <p:cNvPr id="8230" name="Picture 8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163" y="5451475"/>
            <a:ext cx="1774825" cy="1371600"/>
            <a:chOff x="4450" y="0"/>
            <a:chExt cx="1118" cy="1104"/>
          </a:xfrm>
        </p:grpSpPr>
        <p:pic>
          <p:nvPicPr>
            <p:cNvPr id="8228" name="Picture 8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71438" y="5486400"/>
            <a:ext cx="1774825" cy="1371600"/>
            <a:chOff x="4484" y="-85"/>
            <a:chExt cx="1118" cy="1104"/>
          </a:xfrm>
        </p:grpSpPr>
        <p:pic>
          <p:nvPicPr>
            <p:cNvPr id="8226" name="Picture 8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182225" y="4513263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15s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kết thúc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3975567" y="5547596"/>
            <a:ext cx="4288957" cy="11888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013" y="1614486"/>
            <a:ext cx="9239250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35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hlinkClick r:id="rId3" action="ppaction://hlinkfile"/>
          </p:cNvPr>
          <p:cNvSpPr/>
          <p:nvPr/>
        </p:nvSpPr>
        <p:spPr>
          <a:xfrm>
            <a:off x="2286000" y="381000"/>
            <a:ext cx="6858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11734800" cy="4983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GDQP-AN, GDCD</a:t>
            </a:r>
          </a:p>
          <a:p>
            <a:pPr>
              <a:buFontTx/>
              <a:buChar char="-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6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743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54"/>
          <p:cNvSpPr>
            <a:spLocks noChangeArrowheads="1"/>
          </p:cNvSpPr>
          <p:nvPr/>
        </p:nvSpPr>
        <p:spPr bwMode="auto">
          <a:xfrm>
            <a:off x="4953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1706749" y="1851025"/>
            <a:ext cx="10028051" cy="1457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125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-16864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3340474" y="945356"/>
            <a:ext cx="6324600" cy="852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933450" y="965200"/>
            <a:ext cx="482600" cy="5664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130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40"/>
          <p:cNvSpPr>
            <a:spLocks noChangeArrowheads="1"/>
          </p:cNvSpPr>
          <p:nvPr/>
        </p:nvSpPr>
        <p:spPr bwMode="auto">
          <a:xfrm>
            <a:off x="6092825" y="352425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5132" name="AutoShape 41"/>
          <p:cNvSpPr>
            <a:spLocks noChangeArrowheads="1"/>
          </p:cNvSpPr>
          <p:nvPr/>
        </p:nvSpPr>
        <p:spPr bwMode="auto">
          <a:xfrm>
            <a:off x="6169025" y="357663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169025" y="353695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5134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036" y="7676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1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92" y="1086644"/>
            <a:ext cx="1209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9410700" y="3810000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+mn-lt"/>
                <a:cs typeface="Arial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latin typeface="+mn-lt"/>
                <a:cs typeface="Arial" charset="0"/>
              </a:rPr>
              <a:t>bắt đầu</a:t>
            </a:r>
            <a:endParaRPr lang="en-US" sz="2800" b="1" dirty="0">
              <a:solidFill>
                <a:srgbClr val="0000CC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207" name="Picture 4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8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5205" name="Picture 4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6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203" name="Picture 5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4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201" name="Picture 5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2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5199" name="Picture 5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00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197" name="Picture 59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8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195" name="Picture 62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6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193" name="Picture 65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4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0" y="4025900"/>
            <a:ext cx="1774825" cy="1371600"/>
            <a:chOff x="4450" y="0"/>
            <a:chExt cx="1118" cy="1104"/>
          </a:xfrm>
        </p:grpSpPr>
        <p:pic>
          <p:nvPicPr>
            <p:cNvPr id="5191" name="Picture 68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2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189" name="Picture 71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0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5187" name="Picture 7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8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5185" name="Picture 7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6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5183" name="Picture 8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4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5181" name="Picture 8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2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048000" y="4076700"/>
            <a:ext cx="1774825" cy="1371600"/>
            <a:chOff x="4484" y="-85"/>
            <a:chExt cx="1118" cy="1104"/>
          </a:xfrm>
        </p:grpSpPr>
        <p:pic>
          <p:nvPicPr>
            <p:cNvPr id="5179" name="Picture 8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0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9420225" y="3749675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  <a:cs typeface="Arial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0000CC"/>
                </a:solidFill>
                <a:latin typeface="+mn-lt"/>
                <a:cs typeface="Arial" charset="0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+mn-lt"/>
                <a:cs typeface="Arial" charset="0"/>
              </a:rPr>
              <a:t>thúc</a:t>
            </a:r>
            <a:endParaRPr lang="en-US" sz="2400" b="1" dirty="0">
              <a:solidFill>
                <a:srgbClr val="0000CC"/>
              </a:solidFill>
              <a:latin typeface="+mn-lt"/>
              <a:cs typeface="Arial" charset="0"/>
            </a:endParaRPr>
          </a:p>
        </p:txBody>
      </p:sp>
      <p:pic>
        <p:nvPicPr>
          <p:cNvPr id="5153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95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96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484313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97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98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83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5177" name="Picture 100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8" name="Picture 101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5175" name="Picture 103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6" name="Picture 104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6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051425" y="4343400"/>
            <a:ext cx="3787775" cy="1054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Đằng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5-Point Star 16">
            <a:hlinkClick r:id="rId13" action="ppaction://hlinkfile"/>
          </p:cNvPr>
          <p:cNvSpPr/>
          <p:nvPr/>
        </p:nvSpPr>
        <p:spPr>
          <a:xfrm>
            <a:off x="4410075" y="5715000"/>
            <a:ext cx="641350" cy="406400"/>
          </a:xfrm>
          <a:prstGeom prst="star5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862" y="4937124"/>
            <a:ext cx="687388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4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7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213" y="4510088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5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8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213" y="4038600"/>
            <a:ext cx="685800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6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9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1775" y="3617913"/>
            <a:ext cx="685800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7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0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0344" y="3176588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8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1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0887" y="2825152"/>
            <a:ext cx="673100" cy="297461"/>
          </a:xfrm>
          <a:prstGeom prst="wave">
            <a:avLst>
              <a:gd name="adj1" fmla="val 20000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9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2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0887" y="2325687"/>
            <a:ext cx="636587" cy="441325"/>
          </a:xfrm>
          <a:prstGeom prst="wave">
            <a:avLst>
              <a:gd name="adj1" fmla="val 20000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10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3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5074" y="5875337"/>
            <a:ext cx="687388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2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4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7137" y="5397500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3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5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437" y="6333728"/>
            <a:ext cx="687387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1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88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5432" y="2012950"/>
            <a:ext cx="789918" cy="264323"/>
          </a:xfrm>
          <a:prstGeom prst="wave">
            <a:avLst>
              <a:gd name="adj1" fmla="val 0"/>
              <a:gd name="adj2" fmla="val -3267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11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89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725" y="1536700"/>
            <a:ext cx="790575" cy="441325"/>
          </a:xfrm>
          <a:prstGeom prst="wave">
            <a:avLst>
              <a:gd name="adj1" fmla="val 20000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 12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90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2050" y="1175149"/>
            <a:ext cx="790575" cy="441325"/>
          </a:xfrm>
          <a:prstGeom prst="wave">
            <a:avLst>
              <a:gd name="adj1" fmla="val 20000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 13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743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Rectangle 54"/>
          <p:cNvSpPr>
            <a:spLocks noChangeArrowheads="1"/>
          </p:cNvSpPr>
          <p:nvPr/>
        </p:nvSpPr>
        <p:spPr bwMode="auto">
          <a:xfrm>
            <a:off x="4953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1657350" y="1984469"/>
            <a:ext cx="9772650" cy="1341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938, Đức Vương Ngô Quyền đã sử dụng trận địa </a:t>
            </a:r>
          </a:p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tiếng nào trên sông Bạch Đằng đề đại phá quân Nam Hán?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2035175" y="522059"/>
            <a:ext cx="1873250" cy="5471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1935162" y="566168"/>
            <a:ext cx="1920876" cy="4262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933450" y="965200"/>
            <a:ext cx="4826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55" name="Picture 38" descr="mouse"/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40"/>
          <p:cNvSpPr>
            <a:spLocks noChangeArrowheads="1"/>
          </p:cNvSpPr>
          <p:nvPr/>
        </p:nvSpPr>
        <p:spPr bwMode="auto">
          <a:xfrm>
            <a:off x="6092825" y="352425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6157" name="AutoShape 41"/>
          <p:cNvSpPr>
            <a:spLocks noChangeArrowheads="1"/>
          </p:cNvSpPr>
          <p:nvPr/>
        </p:nvSpPr>
        <p:spPr bwMode="auto">
          <a:xfrm>
            <a:off x="6169025" y="357663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169025" y="353695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9410700" y="3810000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+mn-lt"/>
                <a:cs typeface="Arial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00CC"/>
                </a:solidFill>
                <a:latin typeface="+mn-lt"/>
                <a:cs typeface="Arial" charset="0"/>
              </a:rPr>
              <a:t>bắt đầu</a:t>
            </a:r>
            <a:endParaRPr lang="en-US" sz="2800" b="1" dirty="0">
              <a:solidFill>
                <a:srgbClr val="0000CC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29" name="Picture 4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30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6227" name="Picture 4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8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25" name="Picture 5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6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23" name="Picture 5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4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6221" name="Picture 5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2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19" name="Picture 5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20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17" name="Picture 6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8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15" name="Picture 6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6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0" y="4025900"/>
            <a:ext cx="1774825" cy="1371600"/>
            <a:chOff x="4450" y="0"/>
            <a:chExt cx="1118" cy="1104"/>
          </a:xfrm>
        </p:grpSpPr>
        <p:pic>
          <p:nvPicPr>
            <p:cNvPr id="6213" name="Picture 6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4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11" name="Picture 7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2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6209" name="Picture 7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0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0" y="4038600"/>
            <a:ext cx="1774825" cy="1371600"/>
            <a:chOff x="4450" y="0"/>
            <a:chExt cx="1118" cy="1104"/>
          </a:xfrm>
        </p:grpSpPr>
        <p:pic>
          <p:nvPicPr>
            <p:cNvPr id="6207" name="Picture 7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8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6205" name="Picture 8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6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5" y="4038600"/>
            <a:ext cx="1774825" cy="1371600"/>
            <a:chOff x="4450" y="0"/>
            <a:chExt cx="1118" cy="1104"/>
          </a:xfrm>
        </p:grpSpPr>
        <p:pic>
          <p:nvPicPr>
            <p:cNvPr id="6203" name="Picture 8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4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048000" y="4076700"/>
            <a:ext cx="1774825" cy="1371600"/>
            <a:chOff x="4484" y="-85"/>
            <a:chExt cx="1118" cy="1104"/>
          </a:xfrm>
        </p:grpSpPr>
        <p:pic>
          <p:nvPicPr>
            <p:cNvPr id="6201" name="Picture 8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2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9420225" y="3749675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77" name="Picture 93" descr="Buomb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95" descr="690739pesbqr6dq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265238"/>
            <a:ext cx="533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96" descr="690739pesbqr6dq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184275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83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6199" name="Picture 100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00" name="Picture 101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84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6197" name="Picture 103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8" name="Picture 104" descr="67169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85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5045822" y="4378325"/>
            <a:ext cx="3787775" cy="1054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8125" y="3886200"/>
            <a:ext cx="687388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4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7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188" y="3462338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5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8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650" y="3081338"/>
            <a:ext cx="685800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6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09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650" y="2676525"/>
            <a:ext cx="685800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7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0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163" y="2262188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8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1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163" y="1833563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9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2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1463" y="1393825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10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3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8125" y="4697413"/>
            <a:ext cx="687388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2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114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188" y="4281488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  <a:latin typeface="+mn-lt"/>
                <a:cs typeface="Arial" charset="0"/>
              </a:rPr>
              <a:t>3</a:t>
            </a:r>
            <a:endParaRPr lang="vi-VN" altLang="en-US" sz="1600" b="1" i="1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6769"/>
            <a:ext cx="480059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4"/>
          <p:cNvSpPr>
            <a:spLocks noChangeArrowheads="1"/>
          </p:cNvSpPr>
          <p:nvPr/>
        </p:nvSpPr>
        <p:spPr bwMode="auto">
          <a:xfrm>
            <a:off x="4297363" y="4916488"/>
            <a:ext cx="3962400" cy="7366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1679574" y="1614488"/>
            <a:ext cx="10131425" cy="1689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di tích Bạch Đằng Giang được xếp hạng là di tích </a:t>
            </a:r>
          </a:p>
          <a:p>
            <a:pPr algn="ctr"/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cấp độ nào?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0488"/>
            <a:ext cx="1143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4119563" y="690563"/>
            <a:ext cx="4799012" cy="819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4200526" y="748531"/>
            <a:ext cx="4584885" cy="6683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nl-NL" sz="2800" dirty="0">
              <a:solidFill>
                <a:srgbClr val="0033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nl-NL" sz="2800" dirty="0">
              <a:solidFill>
                <a:srgbClr val="0033CC"/>
              </a:solidFill>
              <a:latin typeface="Arial"/>
              <a:ea typeface="Times New Roman"/>
              <a:cs typeface="Arial" charset="0"/>
            </a:endParaRPr>
          </a:p>
          <a:p>
            <a:pPr algn="ctr" eaLnBrk="1" hangingPunct="1">
              <a:defRPr/>
            </a:pPr>
            <a:endParaRPr lang="en-US" altLang="en-US" sz="2800" b="1" dirty="0">
              <a:solidFill>
                <a:srgbClr val="0033CC"/>
              </a:solidFill>
              <a:latin typeface="Arial"/>
              <a:cs typeface="Arial" charset="0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933450" y="965200"/>
            <a:ext cx="4826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8" name="AutoShape 40"/>
          <p:cNvSpPr>
            <a:spLocks noChangeArrowheads="1"/>
          </p:cNvSpPr>
          <p:nvPr/>
        </p:nvSpPr>
        <p:spPr bwMode="auto">
          <a:xfrm>
            <a:off x="5486400" y="4122738"/>
            <a:ext cx="1676400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7179" name="AutoShape 41"/>
          <p:cNvSpPr>
            <a:spLocks noChangeArrowheads="1"/>
          </p:cNvSpPr>
          <p:nvPr/>
        </p:nvSpPr>
        <p:spPr bwMode="auto">
          <a:xfrm>
            <a:off x="5368925" y="5072063"/>
            <a:ext cx="1536700" cy="417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507038" y="4187825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7181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5" y="26511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217150" y="4627563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15s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bắt đầu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51038" y="4308475"/>
            <a:ext cx="1774825" cy="1371600"/>
            <a:chOff x="4450" y="0"/>
            <a:chExt cx="1118" cy="1104"/>
          </a:xfrm>
        </p:grpSpPr>
        <p:pic>
          <p:nvPicPr>
            <p:cNvPr id="7236" name="Picture 4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7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914525" y="4275138"/>
            <a:ext cx="1774825" cy="1371600"/>
            <a:chOff x="4450" y="0"/>
            <a:chExt cx="1118" cy="1104"/>
          </a:xfrm>
        </p:grpSpPr>
        <p:pic>
          <p:nvPicPr>
            <p:cNvPr id="7234" name="Picture 4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5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935163" y="4275138"/>
            <a:ext cx="1774825" cy="1371600"/>
            <a:chOff x="4450" y="0"/>
            <a:chExt cx="1118" cy="1104"/>
          </a:xfrm>
        </p:grpSpPr>
        <p:pic>
          <p:nvPicPr>
            <p:cNvPr id="7232" name="Picture 5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3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901825" y="4356100"/>
            <a:ext cx="1774825" cy="1371600"/>
            <a:chOff x="4450" y="0"/>
            <a:chExt cx="1118" cy="1104"/>
          </a:xfrm>
        </p:grpSpPr>
        <p:pic>
          <p:nvPicPr>
            <p:cNvPr id="7230" name="Picture 5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1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928813" y="4275138"/>
            <a:ext cx="1774825" cy="1371600"/>
            <a:chOff x="4450" y="0"/>
            <a:chExt cx="1118" cy="1104"/>
          </a:xfrm>
        </p:grpSpPr>
        <p:pic>
          <p:nvPicPr>
            <p:cNvPr id="7228" name="Picture 5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951038" y="4275138"/>
            <a:ext cx="1774825" cy="1371600"/>
            <a:chOff x="4450" y="0"/>
            <a:chExt cx="1118" cy="1104"/>
          </a:xfrm>
        </p:grpSpPr>
        <p:pic>
          <p:nvPicPr>
            <p:cNvPr id="7226" name="Picture 5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935163" y="4329113"/>
            <a:ext cx="1774825" cy="1371600"/>
            <a:chOff x="4450" y="0"/>
            <a:chExt cx="1118" cy="1104"/>
          </a:xfrm>
        </p:grpSpPr>
        <p:pic>
          <p:nvPicPr>
            <p:cNvPr id="7224" name="Picture 6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885950" y="4291013"/>
            <a:ext cx="1774825" cy="1371600"/>
            <a:chOff x="4450" y="0"/>
            <a:chExt cx="1118" cy="1104"/>
          </a:xfrm>
        </p:grpSpPr>
        <p:pic>
          <p:nvPicPr>
            <p:cNvPr id="7222" name="Picture 6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17700" y="4275138"/>
            <a:ext cx="1774825" cy="1371600"/>
            <a:chOff x="4450" y="0"/>
            <a:chExt cx="1118" cy="1104"/>
          </a:xfrm>
        </p:grpSpPr>
        <p:pic>
          <p:nvPicPr>
            <p:cNvPr id="7220" name="Picture 6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855788" y="4284663"/>
            <a:ext cx="1774825" cy="1371600"/>
            <a:chOff x="4450" y="0"/>
            <a:chExt cx="1118" cy="1104"/>
          </a:xfrm>
        </p:grpSpPr>
        <p:pic>
          <p:nvPicPr>
            <p:cNvPr id="7218" name="Picture 7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931988" y="4275138"/>
            <a:ext cx="1774825" cy="1371600"/>
            <a:chOff x="4450" y="0"/>
            <a:chExt cx="1118" cy="1104"/>
          </a:xfrm>
        </p:grpSpPr>
        <p:pic>
          <p:nvPicPr>
            <p:cNvPr id="7216" name="Picture 7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846263" y="4308475"/>
            <a:ext cx="1774825" cy="1371600"/>
            <a:chOff x="4450" y="0"/>
            <a:chExt cx="1118" cy="1104"/>
          </a:xfrm>
        </p:grpSpPr>
        <p:pic>
          <p:nvPicPr>
            <p:cNvPr id="7214" name="Picture 7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874838" y="4343400"/>
            <a:ext cx="1774825" cy="1371600"/>
            <a:chOff x="4450" y="0"/>
            <a:chExt cx="1118" cy="1104"/>
          </a:xfrm>
        </p:grpSpPr>
        <p:pic>
          <p:nvPicPr>
            <p:cNvPr id="7212" name="Picture 8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3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855788" y="4281488"/>
            <a:ext cx="1774825" cy="1371600"/>
            <a:chOff x="4450" y="0"/>
            <a:chExt cx="1118" cy="1104"/>
          </a:xfrm>
        </p:grpSpPr>
        <p:pic>
          <p:nvPicPr>
            <p:cNvPr id="7210" name="Picture 8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1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863725" y="4284663"/>
            <a:ext cx="1774825" cy="1371600"/>
            <a:chOff x="4484" y="-85"/>
            <a:chExt cx="1118" cy="1104"/>
          </a:xfrm>
        </p:grpSpPr>
        <p:pic>
          <p:nvPicPr>
            <p:cNvPr id="7208" name="Picture 8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9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182225" y="4513263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15s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kết thúc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384675" y="4953000"/>
            <a:ext cx="3787775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0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8125" y="3886200"/>
            <a:ext cx="687388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4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1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188" y="3462338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5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2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650" y="3081338"/>
            <a:ext cx="685800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6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3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650" y="2676525"/>
            <a:ext cx="685800" cy="44291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7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4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163" y="2262188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8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5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4163" y="1833563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9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6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1463" y="1393825"/>
            <a:ext cx="687387" cy="44132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10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  <p:sp>
        <p:nvSpPr>
          <p:cNvPr id="7207" name="AutoShape 23" descr="img24">
            <a:hlinkClick r:id="" action="ppaction://noaction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188" y="4281488"/>
            <a:ext cx="687387" cy="442912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solidFill>
                  <a:srgbClr val="FFFFFF"/>
                </a:solidFill>
              </a:rPr>
              <a:t>Câu</a:t>
            </a:r>
            <a:r>
              <a:rPr lang="en-US" altLang="en-US" sz="1600" b="1" i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i="1" dirty="0">
                <a:solidFill>
                  <a:srgbClr val="FFFFFF"/>
                </a:solidFill>
              </a:rPr>
              <a:t>3</a:t>
            </a:r>
            <a:endParaRPr lang="vi-VN" altLang="en-US" sz="1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7412" name="Rectangle 54"/>
          <p:cNvSpPr>
            <a:spLocks noChangeArrowheads="1"/>
          </p:cNvSpPr>
          <p:nvPr/>
        </p:nvSpPr>
        <p:spPr bwMode="auto">
          <a:xfrm>
            <a:off x="4952999" y="4191000"/>
            <a:ext cx="4971393" cy="15240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304800" y="1826186"/>
            <a:ext cx="11582400" cy="1545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1905000" y="69851"/>
            <a:ext cx="7620000" cy="110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1905000" y="100900"/>
            <a:ext cx="8732184" cy="1513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pic>
        <p:nvPicPr>
          <p:cNvPr id="17419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1905000" y="268069"/>
            <a:ext cx="87321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rút ra bài học  gì khi đến  khu di tích Bạch Đằng Giang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AutoShape 40"/>
          <p:cNvSpPr>
            <a:spLocks noChangeArrowheads="1"/>
          </p:cNvSpPr>
          <p:nvPr/>
        </p:nvSpPr>
        <p:spPr bwMode="auto">
          <a:xfrm>
            <a:off x="6092825" y="352425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7422" name="AutoShape 41"/>
          <p:cNvSpPr>
            <a:spLocks noChangeArrowheads="1"/>
          </p:cNvSpPr>
          <p:nvPr/>
        </p:nvSpPr>
        <p:spPr bwMode="auto">
          <a:xfrm>
            <a:off x="6169025" y="357663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169025" y="3536951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7434" name="Picture 9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89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515600" y="3903664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6" name="Picture 4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7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94" name="Picture 4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5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2" name="Picture 5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3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0" name="Picture 5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1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88" name="Picture 5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9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6" name="Picture 59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7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4" name="Picture 62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5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2" name="Picture 65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3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17480" name="Picture 68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1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78" name="Picture 71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6" name="Picture 7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74" name="Picture 7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5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2" name="Picture 8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3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0" name="Picture 8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1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17468" name="Picture 8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9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515600" y="387359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53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95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Picture 96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Picture 97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5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7466" name="Picture 100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7" name="Picture 101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6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7464" name="Picture 103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04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6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921251" y="4343400"/>
            <a:ext cx="5117439" cy="1219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4"/>
          <p:cNvSpPr>
            <a:spLocks noChangeArrowheads="1"/>
          </p:cNvSpPr>
          <p:nvPr/>
        </p:nvSpPr>
        <p:spPr bwMode="auto">
          <a:xfrm>
            <a:off x="4513263" y="5070475"/>
            <a:ext cx="3962400" cy="7366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pic>
        <p:nvPicPr>
          <p:cNvPr id="8195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90488"/>
            <a:ext cx="1143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/>
          <p:cNvSpPr>
            <a:spLocks noChangeArrowheads="1"/>
          </p:cNvSpPr>
          <p:nvPr/>
        </p:nvSpPr>
        <p:spPr bwMode="auto">
          <a:xfrm>
            <a:off x="2098675" y="511175"/>
            <a:ext cx="863758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2163762" y="584760"/>
            <a:ext cx="8550275" cy="13964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00" name="AutoShape 40"/>
          <p:cNvSpPr>
            <a:spLocks noChangeArrowheads="1"/>
          </p:cNvSpPr>
          <p:nvPr/>
        </p:nvSpPr>
        <p:spPr bwMode="auto">
          <a:xfrm>
            <a:off x="5499847" y="3107531"/>
            <a:ext cx="1676400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8201" name="AutoShape 41"/>
          <p:cNvSpPr>
            <a:spLocks noChangeArrowheads="1"/>
          </p:cNvSpPr>
          <p:nvPr/>
        </p:nvSpPr>
        <p:spPr bwMode="auto">
          <a:xfrm>
            <a:off x="5569697" y="3107531"/>
            <a:ext cx="1536700" cy="417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4479645" y="3200400"/>
            <a:ext cx="348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</a:rPr>
              <a:t>ĐÁP ÁN</a:t>
            </a:r>
          </a:p>
        </p:txBody>
      </p:sp>
      <p:pic>
        <p:nvPicPr>
          <p:cNvPr id="8203" name="Picture 9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5" y="26511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217150" y="4627563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15s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bắt đầu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03188" y="5332413"/>
            <a:ext cx="1774825" cy="1371600"/>
            <a:chOff x="4450" y="0"/>
            <a:chExt cx="1118" cy="1104"/>
          </a:xfrm>
        </p:grpSpPr>
        <p:pic>
          <p:nvPicPr>
            <p:cNvPr id="8254" name="Picture 4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5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03188" y="5346700"/>
            <a:ext cx="1774825" cy="1371600"/>
            <a:chOff x="4450" y="0"/>
            <a:chExt cx="1118" cy="1104"/>
          </a:xfrm>
        </p:grpSpPr>
        <p:pic>
          <p:nvPicPr>
            <p:cNvPr id="8252" name="Picture 4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3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38113" y="5359400"/>
            <a:ext cx="1774825" cy="1371600"/>
            <a:chOff x="4450" y="0"/>
            <a:chExt cx="1118" cy="1104"/>
          </a:xfrm>
        </p:grpSpPr>
        <p:pic>
          <p:nvPicPr>
            <p:cNvPr id="8250" name="Picture 5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1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71438" y="5381625"/>
            <a:ext cx="1774825" cy="1371600"/>
            <a:chOff x="4450" y="0"/>
            <a:chExt cx="1118" cy="1104"/>
          </a:xfrm>
        </p:grpSpPr>
        <p:pic>
          <p:nvPicPr>
            <p:cNvPr id="8248" name="Picture 5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9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11125" y="5367338"/>
            <a:ext cx="1774825" cy="1371600"/>
            <a:chOff x="4450" y="0"/>
            <a:chExt cx="1118" cy="1104"/>
          </a:xfrm>
        </p:grpSpPr>
        <p:pic>
          <p:nvPicPr>
            <p:cNvPr id="8246" name="Picture 5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7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11125" y="5394325"/>
            <a:ext cx="1774825" cy="1371600"/>
            <a:chOff x="4450" y="0"/>
            <a:chExt cx="1118" cy="1104"/>
          </a:xfrm>
        </p:grpSpPr>
        <p:pic>
          <p:nvPicPr>
            <p:cNvPr id="8244" name="Picture 5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5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87313" y="5353050"/>
            <a:ext cx="1774825" cy="1371600"/>
            <a:chOff x="4450" y="0"/>
            <a:chExt cx="1118" cy="1104"/>
          </a:xfrm>
        </p:grpSpPr>
        <p:pic>
          <p:nvPicPr>
            <p:cNvPr id="8242" name="Picture 6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87313" y="5394325"/>
            <a:ext cx="1774825" cy="1371600"/>
            <a:chOff x="4450" y="0"/>
            <a:chExt cx="1118" cy="1104"/>
          </a:xfrm>
        </p:grpSpPr>
        <p:pic>
          <p:nvPicPr>
            <p:cNvPr id="8240" name="Picture 6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1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11125" y="5394325"/>
            <a:ext cx="1774825" cy="1371600"/>
            <a:chOff x="4450" y="0"/>
            <a:chExt cx="1118" cy="1104"/>
          </a:xfrm>
        </p:grpSpPr>
        <p:pic>
          <p:nvPicPr>
            <p:cNvPr id="8238" name="Picture 6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9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85725" y="5400675"/>
            <a:ext cx="1774825" cy="1371600"/>
            <a:chOff x="4450" y="0"/>
            <a:chExt cx="1118" cy="1104"/>
          </a:xfrm>
        </p:grpSpPr>
        <p:pic>
          <p:nvPicPr>
            <p:cNvPr id="8236" name="Picture 7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7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5725" y="5394325"/>
            <a:ext cx="1774825" cy="1371600"/>
            <a:chOff x="4450" y="0"/>
            <a:chExt cx="1118" cy="1104"/>
          </a:xfrm>
        </p:grpSpPr>
        <p:pic>
          <p:nvPicPr>
            <p:cNvPr id="8234" name="Picture 74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5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163" y="5427663"/>
            <a:ext cx="1774825" cy="1371600"/>
            <a:chOff x="4450" y="0"/>
            <a:chExt cx="1118" cy="1104"/>
          </a:xfrm>
        </p:grpSpPr>
        <p:pic>
          <p:nvPicPr>
            <p:cNvPr id="8232" name="Picture 77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3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46038" y="5462588"/>
            <a:ext cx="1774825" cy="1371600"/>
            <a:chOff x="4450" y="0"/>
            <a:chExt cx="1118" cy="1104"/>
          </a:xfrm>
        </p:grpSpPr>
        <p:pic>
          <p:nvPicPr>
            <p:cNvPr id="8230" name="Picture 80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163" y="5451475"/>
            <a:ext cx="1774825" cy="1371600"/>
            <a:chOff x="4450" y="0"/>
            <a:chExt cx="1118" cy="1104"/>
          </a:xfrm>
        </p:grpSpPr>
        <p:pic>
          <p:nvPicPr>
            <p:cNvPr id="8228" name="Picture 83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71438" y="5486400"/>
            <a:ext cx="1774825" cy="1371600"/>
            <a:chOff x="4484" y="-85"/>
            <a:chExt cx="1118" cy="1104"/>
          </a:xfrm>
        </p:grpSpPr>
        <p:pic>
          <p:nvPicPr>
            <p:cNvPr id="8226" name="Picture 86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182225" y="4513263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15s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kết thúc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600575" y="5076825"/>
            <a:ext cx="3787775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NL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 Hán Siêu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4"/>
          <p:cNvSpPr>
            <a:spLocks noChangeArrowheads="1"/>
          </p:cNvSpPr>
          <p:nvPr/>
        </p:nvSpPr>
        <p:spPr bwMode="auto">
          <a:xfrm>
            <a:off x="4559300" y="5332413"/>
            <a:ext cx="3962400" cy="7366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404812" y="1853786"/>
            <a:ext cx="11101387" cy="2068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200166" y="34437"/>
            <a:ext cx="1628401" cy="6778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056" name="AutoShape 11"/>
          <p:cNvSpPr>
            <a:spLocks noChangeArrowheads="1"/>
          </p:cNvSpPr>
          <p:nvPr/>
        </p:nvSpPr>
        <p:spPr bwMode="auto">
          <a:xfrm>
            <a:off x="121212" y="-488"/>
            <a:ext cx="1707355" cy="6683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>
              <a:spcAft>
                <a:spcPts val="0"/>
              </a:spcAft>
              <a:defRPr/>
            </a:pPr>
            <a:endParaRPr lang="en-US" altLang="en-US" sz="24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altLang="en-US" sz="2400" b="1" dirty="0">
              <a:solidFill>
                <a:srgbClr val="0033CC"/>
              </a:solidFill>
              <a:latin typeface="Arial"/>
              <a:cs typeface="Arial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endParaRPr lang="nl-NL" sz="3600" dirty="0">
              <a:solidFill>
                <a:srgbClr val="0033CC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nl-NL" sz="2400" dirty="0">
              <a:solidFill>
                <a:srgbClr val="0033CC"/>
              </a:solidFill>
              <a:latin typeface="Arial"/>
              <a:ea typeface="Times New Roman"/>
              <a:cs typeface="Arial" charset="0"/>
            </a:endParaRPr>
          </a:p>
          <a:p>
            <a:pPr algn="ctr" eaLnBrk="1" hangingPunct="1">
              <a:defRPr/>
            </a:pPr>
            <a:endParaRPr lang="en-US" altLang="en-US" sz="2400" b="1" dirty="0">
              <a:solidFill>
                <a:srgbClr val="0033CC"/>
              </a:solidFill>
              <a:latin typeface="Arial"/>
              <a:cs typeface="Arial" charset="0"/>
            </a:endParaRPr>
          </a:p>
        </p:txBody>
      </p:sp>
      <p:sp>
        <p:nvSpPr>
          <p:cNvPr id="9226" name="AutoShape 40"/>
          <p:cNvSpPr>
            <a:spLocks noChangeArrowheads="1"/>
          </p:cNvSpPr>
          <p:nvPr/>
        </p:nvSpPr>
        <p:spPr bwMode="auto">
          <a:xfrm>
            <a:off x="5583238" y="4127500"/>
            <a:ext cx="1676400" cy="527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9227" name="AutoShape 41"/>
          <p:cNvSpPr>
            <a:spLocks noChangeArrowheads="1"/>
          </p:cNvSpPr>
          <p:nvPr/>
        </p:nvSpPr>
        <p:spPr bwMode="auto">
          <a:xfrm>
            <a:off x="5662613" y="4194175"/>
            <a:ext cx="1536700" cy="417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5614988" y="4227513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217150" y="4627563"/>
            <a:ext cx="1489075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15s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</a:rPr>
              <a:t>bắt đầu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951038" y="4308475"/>
            <a:ext cx="1774825" cy="1371600"/>
            <a:chOff x="4450" y="0"/>
            <a:chExt cx="1118" cy="1104"/>
          </a:xfrm>
        </p:grpSpPr>
        <p:pic>
          <p:nvPicPr>
            <p:cNvPr id="9282" name="Picture 44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914525" y="4275138"/>
            <a:ext cx="1774825" cy="1371600"/>
            <a:chOff x="4450" y="0"/>
            <a:chExt cx="1118" cy="1104"/>
          </a:xfrm>
        </p:grpSpPr>
        <p:pic>
          <p:nvPicPr>
            <p:cNvPr id="9280" name="Picture 47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1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935163" y="4275138"/>
            <a:ext cx="1774825" cy="1371600"/>
            <a:chOff x="4450" y="0"/>
            <a:chExt cx="1118" cy="1104"/>
          </a:xfrm>
        </p:grpSpPr>
        <p:pic>
          <p:nvPicPr>
            <p:cNvPr id="9278" name="Picture 50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901825" y="4356100"/>
            <a:ext cx="1774825" cy="1371600"/>
            <a:chOff x="4450" y="0"/>
            <a:chExt cx="1118" cy="1104"/>
          </a:xfrm>
        </p:grpSpPr>
        <p:pic>
          <p:nvPicPr>
            <p:cNvPr id="9276" name="Picture 53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7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928813" y="4275138"/>
            <a:ext cx="1774825" cy="1371600"/>
            <a:chOff x="4450" y="0"/>
            <a:chExt cx="1118" cy="1104"/>
          </a:xfrm>
        </p:grpSpPr>
        <p:pic>
          <p:nvPicPr>
            <p:cNvPr id="9274" name="Picture 56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951038" y="4275138"/>
            <a:ext cx="1774825" cy="1371600"/>
            <a:chOff x="4450" y="0"/>
            <a:chExt cx="1118" cy="1104"/>
          </a:xfrm>
        </p:grpSpPr>
        <p:pic>
          <p:nvPicPr>
            <p:cNvPr id="9272" name="Picture 59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3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935163" y="4329113"/>
            <a:ext cx="1774825" cy="1371600"/>
            <a:chOff x="4450" y="0"/>
            <a:chExt cx="1118" cy="1104"/>
          </a:xfrm>
        </p:grpSpPr>
        <p:pic>
          <p:nvPicPr>
            <p:cNvPr id="9270" name="Picture 62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1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885950" y="4291013"/>
            <a:ext cx="1774825" cy="1371600"/>
            <a:chOff x="4450" y="0"/>
            <a:chExt cx="1118" cy="1104"/>
          </a:xfrm>
        </p:grpSpPr>
        <p:pic>
          <p:nvPicPr>
            <p:cNvPr id="9268" name="Picture 65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9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17700" y="4275138"/>
            <a:ext cx="1774825" cy="1371600"/>
            <a:chOff x="4450" y="0"/>
            <a:chExt cx="1118" cy="1104"/>
          </a:xfrm>
        </p:grpSpPr>
        <p:pic>
          <p:nvPicPr>
            <p:cNvPr id="9266" name="Picture 68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7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1855788" y="4284663"/>
            <a:ext cx="1774825" cy="1371600"/>
            <a:chOff x="4450" y="0"/>
            <a:chExt cx="1118" cy="1104"/>
          </a:xfrm>
        </p:grpSpPr>
        <p:pic>
          <p:nvPicPr>
            <p:cNvPr id="9264" name="Picture 71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5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931988" y="4275138"/>
            <a:ext cx="1774825" cy="1371600"/>
            <a:chOff x="4450" y="0"/>
            <a:chExt cx="1118" cy="1104"/>
          </a:xfrm>
        </p:grpSpPr>
        <p:pic>
          <p:nvPicPr>
            <p:cNvPr id="9262" name="Picture 74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3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846263" y="4308475"/>
            <a:ext cx="1774825" cy="1371600"/>
            <a:chOff x="4450" y="0"/>
            <a:chExt cx="1118" cy="1104"/>
          </a:xfrm>
        </p:grpSpPr>
        <p:pic>
          <p:nvPicPr>
            <p:cNvPr id="9260" name="Picture 77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1874838" y="4343400"/>
            <a:ext cx="1774825" cy="1371600"/>
            <a:chOff x="4450" y="0"/>
            <a:chExt cx="1118" cy="1104"/>
          </a:xfrm>
        </p:grpSpPr>
        <p:pic>
          <p:nvPicPr>
            <p:cNvPr id="9258" name="Picture 80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855788" y="4281488"/>
            <a:ext cx="1774825" cy="1371600"/>
            <a:chOff x="4450" y="0"/>
            <a:chExt cx="1118" cy="1104"/>
          </a:xfrm>
        </p:grpSpPr>
        <p:pic>
          <p:nvPicPr>
            <p:cNvPr id="9256" name="Picture 83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863725" y="4284663"/>
            <a:ext cx="1774825" cy="1371600"/>
            <a:chOff x="4484" y="-85"/>
            <a:chExt cx="1118" cy="1104"/>
          </a:xfrm>
        </p:grpSpPr>
        <p:pic>
          <p:nvPicPr>
            <p:cNvPr id="9254" name="Picture 86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" y="-85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199688" y="4560888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15s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kết thúc</a:t>
            </a: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648200" y="5470335"/>
            <a:ext cx="3676650" cy="5514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nl-NL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triều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38" y="34437"/>
            <a:ext cx="3789362" cy="18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248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17412" name="Rectangle 54"/>
          <p:cNvSpPr>
            <a:spLocks noChangeArrowheads="1"/>
          </p:cNvSpPr>
          <p:nvPr/>
        </p:nvSpPr>
        <p:spPr bwMode="auto">
          <a:xfrm>
            <a:off x="4952999" y="4191000"/>
            <a:ext cx="4971393" cy="15240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2293" name="Rectangle 54"/>
          <p:cNvSpPr>
            <a:spLocks noChangeArrowheads="1"/>
          </p:cNvSpPr>
          <p:nvPr/>
        </p:nvSpPr>
        <p:spPr bwMode="auto">
          <a:xfrm>
            <a:off x="1587874" y="1826186"/>
            <a:ext cx="8743950" cy="15457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AutoShape 10"/>
          <p:cNvSpPr>
            <a:spLocks noChangeArrowheads="1"/>
          </p:cNvSpPr>
          <p:nvPr/>
        </p:nvSpPr>
        <p:spPr bwMode="auto">
          <a:xfrm>
            <a:off x="1905000" y="69851"/>
            <a:ext cx="7620000" cy="1101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767043" y="100900"/>
            <a:ext cx="9870141" cy="1513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pic>
        <p:nvPicPr>
          <p:cNvPr id="17419" name="Picture 38" descr="mouse"/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39"/>
          <p:cNvSpPr txBox="1">
            <a:spLocks noChangeArrowheads="1"/>
          </p:cNvSpPr>
          <p:nvPr/>
        </p:nvSpPr>
        <p:spPr bwMode="auto">
          <a:xfrm>
            <a:off x="838200" y="27457"/>
            <a:ext cx="98348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21" name="AutoShape 40"/>
          <p:cNvSpPr>
            <a:spLocks noChangeArrowheads="1"/>
          </p:cNvSpPr>
          <p:nvPr/>
        </p:nvSpPr>
        <p:spPr bwMode="auto">
          <a:xfrm>
            <a:off x="6092825" y="3524250"/>
            <a:ext cx="1676400" cy="4397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7422" name="AutoShape 41"/>
          <p:cNvSpPr>
            <a:spLocks noChangeArrowheads="1"/>
          </p:cNvSpPr>
          <p:nvPr/>
        </p:nvSpPr>
        <p:spPr bwMode="auto">
          <a:xfrm>
            <a:off x="6169025" y="357663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2303" name="Text Box 42"/>
          <p:cNvSpPr txBox="1">
            <a:spLocks noChangeArrowheads="1"/>
          </p:cNvSpPr>
          <p:nvPr/>
        </p:nvSpPr>
        <p:spPr bwMode="auto">
          <a:xfrm>
            <a:off x="6169025" y="3536951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17434" name="Picture 9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89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10515600" y="3903664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15s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Bắt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6" name="Picture 4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7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94" name="Picture 4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5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2" name="Picture 5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3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90" name="Picture 5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91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88" name="Picture 5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9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6" name="Picture 59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7" name="AutoShape 6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4" name="Picture 62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5" name="AutoShape 6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82" name="Picture 65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3" name="AutoShape 6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048001" y="4025900"/>
            <a:ext cx="1774825" cy="1371600"/>
            <a:chOff x="4450" y="0"/>
            <a:chExt cx="1118" cy="1104"/>
          </a:xfrm>
        </p:grpSpPr>
        <p:pic>
          <p:nvPicPr>
            <p:cNvPr id="17480" name="Picture 68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81" name="AutoShape 6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78" name="Picture 71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9" name="AutoShape 7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6" name="Picture 74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AutoShape 7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11s </a:t>
              </a: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3086101" y="4038600"/>
            <a:ext cx="1774825" cy="1371600"/>
            <a:chOff x="4450" y="0"/>
            <a:chExt cx="1118" cy="1104"/>
          </a:xfrm>
        </p:grpSpPr>
        <p:pic>
          <p:nvPicPr>
            <p:cNvPr id="17474" name="Picture 77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5" name="AutoShape 7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12s </a:t>
              </a:r>
            </a:p>
          </p:txBody>
        </p:sp>
      </p:grpSp>
      <p:grpSp>
        <p:nvGrpSpPr>
          <p:cNvPr id="14" name="Group 79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2" name="Picture 80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3" name="AutoShape 8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13s 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3063876" y="4038600"/>
            <a:ext cx="1774825" cy="1371600"/>
            <a:chOff x="4450" y="0"/>
            <a:chExt cx="1118" cy="1104"/>
          </a:xfrm>
        </p:grpSpPr>
        <p:pic>
          <p:nvPicPr>
            <p:cNvPr id="17470" name="Picture 83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1" name="AutoShape 8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14s 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3124201" y="4038600"/>
            <a:ext cx="1774825" cy="1371600"/>
            <a:chOff x="4450" y="0"/>
            <a:chExt cx="1118" cy="1104"/>
          </a:xfrm>
        </p:grpSpPr>
        <p:pic>
          <p:nvPicPr>
            <p:cNvPr id="17468" name="Picture 86" descr="CLO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9" name="AutoShape 8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15s </a:t>
              </a:r>
            </a:p>
          </p:txBody>
        </p:sp>
      </p:grp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515600" y="387359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15s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53" name="Picture 93" descr="Buomba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94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95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533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Picture 96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Picture 97" descr="690739pesbqr6dq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4478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59" name="Group 99"/>
          <p:cNvGrpSpPr>
            <a:grpSpLocks/>
          </p:cNvGrpSpPr>
          <p:nvPr/>
        </p:nvGrpSpPr>
        <p:grpSpPr bwMode="auto">
          <a:xfrm>
            <a:off x="8915400" y="6096000"/>
            <a:ext cx="1828800" cy="762000"/>
            <a:chOff x="0" y="3552"/>
            <a:chExt cx="1392" cy="768"/>
          </a:xfrm>
        </p:grpSpPr>
        <p:pic>
          <p:nvPicPr>
            <p:cNvPr id="17466" name="Picture 100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7" name="Picture 101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60" name="Group 102"/>
          <p:cNvGrpSpPr>
            <a:grpSpLocks/>
          </p:cNvGrpSpPr>
          <p:nvPr/>
        </p:nvGrpSpPr>
        <p:grpSpPr bwMode="auto">
          <a:xfrm>
            <a:off x="2743200" y="6172200"/>
            <a:ext cx="1600200" cy="685800"/>
            <a:chOff x="0" y="3552"/>
            <a:chExt cx="1392" cy="768"/>
          </a:xfrm>
        </p:grpSpPr>
        <p:pic>
          <p:nvPicPr>
            <p:cNvPr id="17464" name="Picture 103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104" descr="67169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61" name="Picture 107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108" descr="ato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4921251" y="4343400"/>
            <a:ext cx="5117439" cy="1219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F21D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30" grpId="0" animBg="1"/>
      <p:bldP spid="12330" grpId="1" animBg="1"/>
      <p:bldP spid="12376" grpId="0" animBg="1"/>
      <p:bldP spid="57356" grpId="0" animBg="1"/>
      <p:bldP spid="5735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2177</TotalTime>
  <Words>1129</Words>
  <Application>Microsoft Office PowerPoint</Application>
  <PresentationFormat>Widescreen</PresentationFormat>
  <Paragraphs>397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Office Theme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thongtincn07</dc:creator>
  <cp:lastModifiedBy>Hồng Lưu</cp:lastModifiedBy>
  <cp:revision>368</cp:revision>
  <dcterms:created xsi:type="dcterms:W3CDTF">2006-08-16T00:00:00Z</dcterms:created>
  <dcterms:modified xsi:type="dcterms:W3CDTF">2025-04-01T01:24:05Z</dcterms:modified>
</cp:coreProperties>
</file>