
<file path=[Content_Types].xml><?xml version="1.0" encoding="utf-8"?>
<Types xmlns="http://schemas.openxmlformats.org/package/2006/content-types">
  <Default Extension="mp3" ContentType="audio/unknown"/>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97" r:id="rId3"/>
    <p:sldId id="257" r:id="rId4"/>
    <p:sldId id="260" r:id="rId5"/>
    <p:sldId id="259" r:id="rId6"/>
    <p:sldId id="301" r:id="rId7"/>
    <p:sldId id="290" r:id="rId8"/>
    <p:sldId id="313" r:id="rId9"/>
    <p:sldId id="310" r:id="rId10"/>
    <p:sldId id="291" r:id="rId11"/>
    <p:sldId id="292" r:id="rId12"/>
    <p:sldId id="314" r:id="rId13"/>
    <p:sldId id="315" r:id="rId14"/>
    <p:sldId id="311" r:id="rId15"/>
    <p:sldId id="293" r:id="rId16"/>
    <p:sldId id="316" r:id="rId17"/>
    <p:sldId id="294" r:id="rId18"/>
    <p:sldId id="317" r:id="rId19"/>
    <p:sldId id="312" r:id="rId20"/>
    <p:sldId id="306" r:id="rId21"/>
    <p:sldId id="274" r:id="rId22"/>
    <p:sldId id="289" r:id="rId23"/>
  </p:sldIdLst>
  <p:sldSz cx="18288000" cy="10287000"/>
  <p:notesSz cx="6858000" cy="9144000"/>
  <p:embeddedFontLst>
    <p:embeddedFont>
      <p:font typeface="Josefin Sans Regular Bold" charset="0"/>
      <p:regular r:id="rId24"/>
    </p:embeddedFont>
    <p:embeddedFont>
      <p:font typeface="Calibri" pitchFamily="34" charset="0"/>
      <p:regular r:id="rId25"/>
      <p:bold r:id="rId26"/>
      <p:italic r:id="rId27"/>
      <p:boldItalic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p:scale>
          <a:sx n="34" d="100"/>
          <a:sy n="34" d="100"/>
        </p:scale>
        <p:origin x="-996" y="-4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image" Target="../media/image8.png"/><Relationship Id="rId28" Type="http://schemas.openxmlformats.org/officeDocument/2006/relationships/image" Target="../media/image182.sv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8" Type="http://schemas.openxmlformats.org/officeDocument/2006/relationships/image" Target="../media/image13.svg"/><Relationship Id="rId21" Type="http://schemas.openxmlformats.org/officeDocument/2006/relationships/image" Target="../media/image23.png"/><Relationship Id="rId12" Type="http://schemas.openxmlformats.org/officeDocument/2006/relationships/image" Target="../media/image11.svg"/><Relationship Id="rId2" Type="http://schemas.openxmlformats.org/officeDocument/2006/relationships/image" Target="../media/image9.png"/><Relationship Id="rId20" Type="http://schemas.openxmlformats.org/officeDocument/2006/relationships/image" Target="../media/image17.svg"/><Relationship Id="rId1" Type="http://schemas.openxmlformats.org/officeDocument/2006/relationships/slideLayout" Target="../slideLayouts/slideLayout7.xml"/><Relationship Id="rId23" Type="http://schemas.openxmlformats.org/officeDocument/2006/relationships/image" Target="../media/image25.png"/><Relationship Id="rId22" Type="http://schemas.openxmlformats.org/officeDocument/2006/relationships/image" Target="../media/image24.png"/></Relationships>
</file>

<file path=ppt/slides/_rels/slide12.xml.rels><?xml version="1.0" encoding="UTF-8" standalone="yes"?>
<Relationships xmlns="http://schemas.openxmlformats.org/package/2006/relationships"><Relationship Id="rId18" Type="http://schemas.openxmlformats.org/officeDocument/2006/relationships/image" Target="../media/image13.svg"/><Relationship Id="rId21" Type="http://schemas.openxmlformats.org/officeDocument/2006/relationships/image" Target="../media/image23.png"/><Relationship Id="rId12" Type="http://schemas.openxmlformats.org/officeDocument/2006/relationships/image" Target="../media/image11.svg"/><Relationship Id="rId2" Type="http://schemas.openxmlformats.org/officeDocument/2006/relationships/image" Target="../media/image9.png"/><Relationship Id="rId20" Type="http://schemas.openxmlformats.org/officeDocument/2006/relationships/image" Target="../media/image17.svg"/><Relationship Id="rId1" Type="http://schemas.openxmlformats.org/officeDocument/2006/relationships/slideLayout" Target="../slideLayouts/slideLayout7.xml"/><Relationship Id="rId23" Type="http://schemas.openxmlformats.org/officeDocument/2006/relationships/image" Target="../media/image25.png"/><Relationship Id="rId22" Type="http://schemas.openxmlformats.org/officeDocument/2006/relationships/image" Target="../media/image24.png"/></Relationships>
</file>

<file path=ppt/slides/_rels/slide13.xml.rels><?xml version="1.0" encoding="UTF-8" standalone="yes"?>
<Relationships xmlns="http://schemas.openxmlformats.org/package/2006/relationships"><Relationship Id="rId18" Type="http://schemas.openxmlformats.org/officeDocument/2006/relationships/image" Target="../media/image13.svg"/><Relationship Id="rId21" Type="http://schemas.openxmlformats.org/officeDocument/2006/relationships/image" Target="../media/image10.png"/><Relationship Id="rId12" Type="http://schemas.openxmlformats.org/officeDocument/2006/relationships/image" Target="../media/image11.svg"/><Relationship Id="rId2" Type="http://schemas.openxmlformats.org/officeDocument/2006/relationships/image" Target="../media/image9.png"/><Relationship Id="rId20" Type="http://schemas.openxmlformats.org/officeDocument/2006/relationships/image" Target="../media/image17.svg"/><Relationship Id="rId1" Type="http://schemas.openxmlformats.org/officeDocument/2006/relationships/slideLayout" Target="../slideLayouts/slideLayout7.xml"/><Relationship Id="rId22" Type="http://schemas.openxmlformats.org/officeDocument/2006/relationships/image" Target="../media/image11.png"/></Relationships>
</file>

<file path=ppt/slides/_rels/slide14.xml.rels><?xml version="1.0" encoding="UTF-8" standalone="yes"?>
<Relationships xmlns="http://schemas.openxmlformats.org/package/2006/relationships"><Relationship Id="rId18" Type="http://schemas.openxmlformats.org/officeDocument/2006/relationships/image" Target="../media/image13.svg"/><Relationship Id="rId3" Type="http://schemas.openxmlformats.org/officeDocument/2006/relationships/image" Target="../media/image8.png"/><Relationship Id="rId12" Type="http://schemas.openxmlformats.org/officeDocument/2006/relationships/image" Target="../media/image11.svg"/><Relationship Id="rId2" Type="http://schemas.openxmlformats.org/officeDocument/2006/relationships/image" Target="../media/image7.png"/><Relationship Id="rId29" Type="http://schemas.openxmlformats.org/officeDocument/2006/relationships/image" Target="../media/image9.png"/><Relationship Id="rId20" Type="http://schemas.openxmlformats.org/officeDocument/2006/relationships/image" Target="../media/image17.svg"/><Relationship Id="rId1" Type="http://schemas.openxmlformats.org/officeDocument/2006/relationships/slideLayout" Target="../slideLayouts/slideLayout7.xml"/><Relationship Id="rId32" Type="http://schemas.openxmlformats.org/officeDocument/2006/relationships/image" Target="../media/image26.png"/><Relationship Id="rId28" Type="http://schemas.openxmlformats.org/officeDocument/2006/relationships/image" Target="../media/image182.svg"/><Relationship Id="rId31" Type="http://schemas.openxmlformats.org/officeDocument/2006/relationships/image" Target="../media/image11.png"/><Relationship Id="rId30"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8" Type="http://schemas.openxmlformats.org/officeDocument/2006/relationships/image" Target="../media/image13.svg"/><Relationship Id="rId3" Type="http://schemas.openxmlformats.org/officeDocument/2006/relationships/image" Target="../media/image9.png"/><Relationship Id="rId21" Type="http://schemas.openxmlformats.org/officeDocument/2006/relationships/image" Target="../media/image10.png"/><Relationship Id="rId12" Type="http://schemas.openxmlformats.org/officeDocument/2006/relationships/image" Target="../media/image11.svg"/><Relationship Id="rId2" Type="http://schemas.openxmlformats.org/officeDocument/2006/relationships/image" Target="../media/image27.png"/><Relationship Id="rId20" Type="http://schemas.openxmlformats.org/officeDocument/2006/relationships/image" Target="../media/image17.svg"/><Relationship Id="rId1" Type="http://schemas.openxmlformats.org/officeDocument/2006/relationships/slideLayout" Target="../slideLayouts/slideLayout7.xml"/><Relationship Id="rId22"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6" Type="http://schemas.openxmlformats.org/officeDocument/2006/relationships/image" Target="../media/image29.png"/><Relationship Id="rId1" Type="http://schemas.openxmlformats.org/officeDocument/2006/relationships/slideLayout" Target="../slideLayouts/slideLayout7.xml"/><Relationship Id="rId15" Type="http://schemas.openxmlformats.org/officeDocument/2006/relationships/image" Target="../media/image169.svg"/><Relationship Id="rId28" Type="http://schemas.openxmlformats.org/officeDocument/2006/relationships/image" Target="../media/image182.sv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6" Type="http://schemas.openxmlformats.org/officeDocument/2006/relationships/image" Target="../media/image29.png"/><Relationship Id="rId1" Type="http://schemas.openxmlformats.org/officeDocument/2006/relationships/slideLayout" Target="../slideLayouts/slideLayout7.xml"/><Relationship Id="rId15" Type="http://schemas.openxmlformats.org/officeDocument/2006/relationships/image" Target="../media/image169.svg"/><Relationship Id="rId28" Type="http://schemas.openxmlformats.org/officeDocument/2006/relationships/image" Target="../media/image182.svg"/></Relationships>
</file>

<file path=ppt/slides/_rels/slide19.xml.rels><?xml version="1.0" encoding="UTF-8" standalone="yes"?>
<Relationships xmlns="http://schemas.openxmlformats.org/package/2006/relationships"><Relationship Id="rId18" Type="http://schemas.openxmlformats.org/officeDocument/2006/relationships/image" Target="../media/image13.svg"/><Relationship Id="rId3" Type="http://schemas.openxmlformats.org/officeDocument/2006/relationships/image" Target="../media/image8.png"/><Relationship Id="rId12" Type="http://schemas.openxmlformats.org/officeDocument/2006/relationships/image" Target="../media/image11.svg"/><Relationship Id="rId2" Type="http://schemas.openxmlformats.org/officeDocument/2006/relationships/image" Target="../media/image7.png"/><Relationship Id="rId29" Type="http://schemas.openxmlformats.org/officeDocument/2006/relationships/image" Target="../media/image9.png"/><Relationship Id="rId20" Type="http://schemas.openxmlformats.org/officeDocument/2006/relationships/image" Target="../media/image17.svg"/><Relationship Id="rId1" Type="http://schemas.openxmlformats.org/officeDocument/2006/relationships/slideLayout" Target="../slideLayouts/slideLayout7.xml"/><Relationship Id="rId32" Type="http://schemas.openxmlformats.org/officeDocument/2006/relationships/image" Target="../media/image30.png"/><Relationship Id="rId28" Type="http://schemas.openxmlformats.org/officeDocument/2006/relationships/image" Target="../media/image182.svg"/><Relationship Id="rId5" Type="http://schemas.openxmlformats.org/officeDocument/2006/relationships/image" Target="../media/image4.svg"/><Relationship Id="rId31" Type="http://schemas.openxmlformats.org/officeDocument/2006/relationships/image" Target="../media/image11.png"/><Relationship Id="rId30"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11" Type="http://schemas.openxmlformats.org/officeDocument/2006/relationships/image" Target="../media/image5.png"/><Relationship Id="rId5" Type="http://schemas.openxmlformats.org/officeDocument/2006/relationships/image" Target="../media/image3.png"/><Relationship Id="rId10" Type="http://schemas.openxmlformats.org/officeDocument/2006/relationships/image" Target="../media/image4.png"/><Relationship Id="rId4" Type="http://schemas.openxmlformats.org/officeDocument/2006/relationships/image" Target="../media/image2.png"/><Relationship Id="rId9" Type="http://schemas.openxmlformats.org/officeDocument/2006/relationships/image" Target="../media/image163.svg"/></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29" Type="http://schemas.openxmlformats.org/officeDocument/2006/relationships/image" Target="../media/image28.png"/><Relationship Id="rId1" Type="http://schemas.openxmlformats.org/officeDocument/2006/relationships/slideLayout" Target="../slideLayouts/slideLayout7.xml"/><Relationship Id="rId28" Type="http://schemas.openxmlformats.org/officeDocument/2006/relationships/image" Target="../media/image182.svg"/><Relationship Id="rId15" Type="http://schemas.openxmlformats.org/officeDocument/2006/relationships/image" Target="../media/image169.svg"/></Relationships>
</file>

<file path=ppt/slides/_rels/slide21.xml.rels><?xml version="1.0" encoding="UTF-8" standalone="yes"?>
<Relationships xmlns="http://schemas.openxmlformats.org/package/2006/relationships"><Relationship Id="rId7" Type="http://schemas.openxmlformats.org/officeDocument/2006/relationships/image" Target="../media/image6.sv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8" Type="http://schemas.openxmlformats.org/officeDocument/2006/relationships/image" Target="../media/image13.svg"/><Relationship Id="rId3" Type="http://schemas.openxmlformats.org/officeDocument/2006/relationships/image" Target="../media/image8.png"/><Relationship Id="rId12" Type="http://schemas.openxmlformats.org/officeDocument/2006/relationships/image" Target="../media/image11.svg"/><Relationship Id="rId2" Type="http://schemas.openxmlformats.org/officeDocument/2006/relationships/image" Target="../media/image7.png"/><Relationship Id="rId29" Type="http://schemas.openxmlformats.org/officeDocument/2006/relationships/image" Target="../media/image9.png"/><Relationship Id="rId20" Type="http://schemas.openxmlformats.org/officeDocument/2006/relationships/image" Target="../media/image17.svg"/><Relationship Id="rId1" Type="http://schemas.openxmlformats.org/officeDocument/2006/relationships/slideLayout" Target="../slideLayouts/slideLayout7.xml"/><Relationship Id="rId32" Type="http://schemas.openxmlformats.org/officeDocument/2006/relationships/image" Target="../media/image12.png"/><Relationship Id="rId28" Type="http://schemas.openxmlformats.org/officeDocument/2006/relationships/image" Target="../media/image182.svg"/><Relationship Id="rId31" Type="http://schemas.openxmlformats.org/officeDocument/2006/relationships/image" Target="../media/image11.png"/><Relationship Id="rId30" Type="http://schemas.openxmlformats.org/officeDocument/2006/relationships/image" Target="../media/image10.png"/></Relationships>
</file>

<file path=ppt/slides/_rels/slide5.xml.rels><?xml version="1.0" encoding="UTF-8" standalone="yes"?>
<Relationships xmlns="http://schemas.openxmlformats.org/package/2006/relationships"><Relationship Id="rId13" Type="http://schemas.openxmlformats.org/officeDocument/2006/relationships/image" Target="../media/image29.svg"/><Relationship Id="rId3" Type="http://schemas.openxmlformats.org/officeDocument/2006/relationships/image" Target="../media/image8.png"/><Relationship Id="rId2" Type="http://schemas.openxmlformats.org/officeDocument/2006/relationships/image" Target="../media/image13.jpg"/><Relationship Id="rId29" Type="http://schemas.openxmlformats.org/officeDocument/2006/relationships/image" Target="../media/image14.png"/><Relationship Id="rId1" Type="http://schemas.openxmlformats.org/officeDocument/2006/relationships/slideLayout" Target="../slideLayouts/slideLayout7.xml"/><Relationship Id="rId32" Type="http://schemas.openxmlformats.org/officeDocument/2006/relationships/image" Target="../media/image2.svg"/><Relationship Id="rId28" Type="http://schemas.openxmlformats.org/officeDocument/2006/relationships/image" Target="../media/image182.svg"/><Relationship Id="rId31" Type="http://schemas.openxmlformats.org/officeDocument/2006/relationships/image" Target="../media/image16.png"/><Relationship Id="rId30" Type="http://schemas.openxmlformats.org/officeDocument/2006/relationships/image" Target="../media/image15.png"/></Relationships>
</file>

<file path=ppt/slides/_rels/slide6.xml.rels><?xml version="1.0" encoding="UTF-8" standalone="yes"?>
<Relationships xmlns="http://schemas.openxmlformats.org/package/2006/relationships"><Relationship Id="rId13" Type="http://schemas.openxmlformats.org/officeDocument/2006/relationships/image" Target="../media/image10.png"/><Relationship Id="rId18" Type="http://schemas.openxmlformats.org/officeDocument/2006/relationships/image" Target="../media/image13.svg"/><Relationship Id="rId21" Type="http://schemas.openxmlformats.org/officeDocument/2006/relationships/image" Target="../media/image18.png"/><Relationship Id="rId12" Type="http://schemas.openxmlformats.org/officeDocument/2006/relationships/image" Target="../media/image11.svg"/><Relationship Id="rId2" Type="http://schemas.openxmlformats.org/officeDocument/2006/relationships/image" Target="../media/image17.png"/><Relationship Id="rId20" Type="http://schemas.openxmlformats.org/officeDocument/2006/relationships/image" Target="../media/image17.svg"/><Relationship Id="rId1" Type="http://schemas.openxmlformats.org/officeDocument/2006/relationships/slideLayout" Target="../slideLayouts/slideLayout7.xml"/><Relationship Id="rId19" Type="http://schemas.openxmlformats.org/officeDocument/2006/relationships/image" Target="../media/image9.png"/><Relationship Id="rId22" Type="http://schemas.openxmlformats.org/officeDocument/2006/relationships/image" Target="../media/image19.png"/></Relationships>
</file>

<file path=ppt/slides/_rels/slide7.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3.svg"/><Relationship Id="rId3" Type="http://schemas.openxmlformats.org/officeDocument/2006/relationships/image" Target="../media/image17.png"/><Relationship Id="rId21" Type="http://schemas.openxmlformats.org/officeDocument/2006/relationships/image" Target="../media/image10.png"/><Relationship Id="rId12" Type="http://schemas.openxmlformats.org/officeDocument/2006/relationships/image" Target="../media/image11.svg"/><Relationship Id="rId2" Type="http://schemas.openxmlformats.org/officeDocument/2006/relationships/image" Target="../media/image13.jpg"/><Relationship Id="rId20" Type="http://schemas.openxmlformats.org/officeDocument/2006/relationships/image" Target="../media/image17.svg"/><Relationship Id="rId1" Type="http://schemas.openxmlformats.org/officeDocument/2006/relationships/slideLayout" Target="../slideLayouts/slideLayout7.xml"/><Relationship Id="rId15" Type="http://schemas.openxmlformats.org/officeDocument/2006/relationships/image" Target="../media/image9.png"/><Relationship Id="rId23" Type="http://schemas.openxmlformats.org/officeDocument/2006/relationships/image" Target="../media/image11.svg"/><Relationship Id="rId14" Type="http://schemas.openxmlformats.org/officeDocument/2006/relationships/image" Target="../media/image29.svg"/><Relationship Id="rId22" Type="http://schemas.openxmlformats.org/officeDocument/2006/relationships/image" Target="../media/image11.png"/></Relationships>
</file>

<file path=ppt/slides/_rels/slide8.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3.svg"/><Relationship Id="rId3" Type="http://schemas.openxmlformats.org/officeDocument/2006/relationships/image" Target="../media/image17.png"/><Relationship Id="rId21" Type="http://schemas.openxmlformats.org/officeDocument/2006/relationships/image" Target="../media/image10.png"/><Relationship Id="rId12" Type="http://schemas.openxmlformats.org/officeDocument/2006/relationships/image" Target="../media/image11.svg"/><Relationship Id="rId2" Type="http://schemas.openxmlformats.org/officeDocument/2006/relationships/image" Target="../media/image13.jpg"/><Relationship Id="rId20" Type="http://schemas.openxmlformats.org/officeDocument/2006/relationships/image" Target="../media/image17.svg"/><Relationship Id="rId1" Type="http://schemas.openxmlformats.org/officeDocument/2006/relationships/slideLayout" Target="../slideLayouts/slideLayout7.xml"/><Relationship Id="rId15" Type="http://schemas.openxmlformats.org/officeDocument/2006/relationships/image" Target="../media/image9.png"/><Relationship Id="rId23" Type="http://schemas.openxmlformats.org/officeDocument/2006/relationships/image" Target="../media/image11.svg"/><Relationship Id="rId14" Type="http://schemas.openxmlformats.org/officeDocument/2006/relationships/image" Target="../media/image29.svg"/><Relationship Id="rId22" Type="http://schemas.openxmlformats.org/officeDocument/2006/relationships/image" Target="../media/image11.png"/></Relationships>
</file>

<file path=ppt/slides/_rels/slide9.xml.rels><?xml version="1.0" encoding="UTF-8" standalone="yes"?>
<Relationships xmlns="http://schemas.openxmlformats.org/package/2006/relationships"><Relationship Id="rId18" Type="http://schemas.openxmlformats.org/officeDocument/2006/relationships/image" Target="../media/image13.svg"/><Relationship Id="rId3" Type="http://schemas.openxmlformats.org/officeDocument/2006/relationships/image" Target="../media/image8.png"/><Relationship Id="rId12" Type="http://schemas.openxmlformats.org/officeDocument/2006/relationships/image" Target="../media/image11.svg"/><Relationship Id="rId2" Type="http://schemas.openxmlformats.org/officeDocument/2006/relationships/image" Target="../media/image7.png"/><Relationship Id="rId29" Type="http://schemas.openxmlformats.org/officeDocument/2006/relationships/image" Target="../media/image9.png"/><Relationship Id="rId20" Type="http://schemas.openxmlformats.org/officeDocument/2006/relationships/image" Target="../media/image17.svg"/><Relationship Id="rId1" Type="http://schemas.openxmlformats.org/officeDocument/2006/relationships/slideLayout" Target="../slideLayouts/slideLayout7.xml"/><Relationship Id="rId32" Type="http://schemas.openxmlformats.org/officeDocument/2006/relationships/image" Target="../media/image20.png"/><Relationship Id="rId28" Type="http://schemas.openxmlformats.org/officeDocument/2006/relationships/image" Target="../media/image182.svg"/><Relationship Id="rId31" Type="http://schemas.openxmlformats.org/officeDocument/2006/relationships/image" Target="../media/image11.png"/><Relationship Id="rId30"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7"/>
          <p:cNvGrpSpPr/>
          <p:nvPr/>
        </p:nvGrpSpPr>
        <p:grpSpPr>
          <a:xfrm>
            <a:off x="1260764" y="1960985"/>
            <a:ext cx="16116299" cy="4902597"/>
            <a:chOff x="-41476" y="657681"/>
            <a:chExt cx="19298930" cy="6536797"/>
          </a:xfrm>
        </p:grpSpPr>
        <p:sp>
          <p:nvSpPr>
            <p:cNvPr id="9" name="AutoShape 9"/>
            <p:cNvSpPr/>
            <p:nvPr/>
          </p:nvSpPr>
          <p:spPr>
            <a:xfrm>
              <a:off x="-41476" y="657681"/>
              <a:ext cx="1889315" cy="251212"/>
            </a:xfrm>
            <a:prstGeom prst="rect">
              <a:avLst/>
            </a:prstGeom>
            <a:solidFill>
              <a:srgbClr val="F7F8F3"/>
            </a:solidFill>
          </p:spPr>
        </p:sp>
        <p:sp>
          <p:nvSpPr>
            <p:cNvPr id="10" name="TextBox 10"/>
            <p:cNvSpPr txBox="1"/>
            <p:nvPr/>
          </p:nvSpPr>
          <p:spPr>
            <a:xfrm>
              <a:off x="9858921" y="6425036"/>
              <a:ext cx="9398533" cy="769442"/>
            </a:xfrm>
            <a:prstGeom prst="rect">
              <a:avLst/>
            </a:prstGeom>
          </p:spPr>
          <p:txBody>
            <a:bodyPr lIns="0" tIns="0" rIns="0" bIns="0" rtlCol="0" anchor="t">
              <a:spAutoFit/>
            </a:bodyPr>
            <a:lstStyle/>
            <a:p>
              <a:pPr>
                <a:lnSpc>
                  <a:spcPts val="4479"/>
                </a:lnSpc>
              </a:pPr>
              <a:r>
                <a:rPr lang="en-US" sz="4000" b="1" spc="31" smtClean="0">
                  <a:solidFill>
                    <a:schemeClr val="bg1"/>
                  </a:solidFill>
                  <a:latin typeface="Arial" pitchFamily="34" charset="0"/>
                  <a:cs typeface="Arial" pitchFamily="34" charset="0"/>
                </a:rPr>
                <a:t>Giáo viên:</a:t>
              </a:r>
              <a:endParaRPr lang="en-US" sz="4000" b="1" spc="31">
                <a:solidFill>
                  <a:schemeClr val="bg1"/>
                </a:solidFill>
                <a:latin typeface="Arial" pitchFamily="34" charset="0"/>
                <a:cs typeface="Arial" pitchFamily="34" charset="0"/>
              </a:endParaRPr>
            </a:p>
          </p:txBody>
        </p:sp>
      </p:gr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12" name="AutoShape 3"/>
          <p:cNvSpPr/>
          <p:nvPr/>
        </p:nvSpPr>
        <p:spPr>
          <a:xfrm>
            <a:off x="2372591" y="1739593"/>
            <a:ext cx="13944600" cy="7688712"/>
          </a:xfrm>
          <a:prstGeom prst="rect">
            <a:avLst/>
          </a:prstGeom>
          <a:solidFill>
            <a:schemeClr val="accent3">
              <a:lumMod val="75000"/>
              <a:alpha val="69000"/>
            </a:schemeClr>
          </a:solidFill>
        </p:spPr>
      </p:sp>
      <p:sp>
        <p:nvSpPr>
          <p:cNvPr id="13" name="TextBox 12"/>
          <p:cNvSpPr txBox="1"/>
          <p:nvPr/>
        </p:nvSpPr>
        <p:spPr>
          <a:xfrm>
            <a:off x="4035136" y="3252541"/>
            <a:ext cx="10619509" cy="4662815"/>
          </a:xfrm>
          <a:prstGeom prst="rect">
            <a:avLst/>
          </a:prstGeom>
          <a:noFill/>
        </p:spPr>
        <p:txBody>
          <a:bodyPr wrap="square" rtlCol="0">
            <a:spAutoFit/>
          </a:bodyPr>
          <a:lstStyle/>
          <a:p>
            <a:pPr algn="ctr">
              <a:lnSpc>
                <a:spcPct val="150000"/>
              </a:lnSpc>
            </a:pPr>
            <a:r>
              <a:rPr lang="en-US" sz="6600" b="1" smtClean="0">
                <a:solidFill>
                  <a:schemeClr val="bg1"/>
                </a:solidFill>
                <a:latin typeface="Arial" pitchFamily="34" charset="0"/>
                <a:cs typeface="Arial" pitchFamily="34" charset="0"/>
              </a:rPr>
              <a:t>CHÀO MỪNG CÁC EM ĐẾN VỚI TIẾT HỌC NGÀY HÔM NAY!</a:t>
            </a:r>
            <a:endParaRPr lang="en-US" sz="6600" b="1">
              <a:solidFill>
                <a:schemeClr val="bg1"/>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4" name="Rectangle 3"/>
          <p:cNvSpPr/>
          <p:nvPr/>
        </p:nvSpPr>
        <p:spPr>
          <a:xfrm>
            <a:off x="0" y="0"/>
            <a:ext cx="18288000" cy="10287000"/>
          </a:xfrm>
          <a:prstGeom prst="rect">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951205" y="-96335"/>
            <a:ext cx="12572694" cy="1984529"/>
            <a:chOff x="3272473" y="-327249"/>
            <a:chExt cx="12572694" cy="1984529"/>
          </a:xfrm>
        </p:grpSpPr>
        <p:pic>
          <p:nvPicPr>
            <p:cNvPr id="14" name="Picture 7"/>
            <p:cNvPicPr>
              <a:picLocks noChangeAspect="1"/>
            </p:cNvPicPr>
            <p:nvPr/>
          </p:nvPicPr>
          <p:blipFill>
            <a:blip r:embed="rId3"/>
            <a:srcRect/>
            <a:stretch>
              <a:fillRect/>
            </a:stretch>
          </p:blipFill>
          <p:spPr>
            <a:xfrm>
              <a:off x="6784790" y="-327249"/>
              <a:ext cx="5128600" cy="1715066"/>
            </a:xfrm>
            <a:prstGeom prst="rect">
              <a:avLst/>
            </a:prstGeom>
          </p:spPr>
        </p:pic>
        <p:grpSp>
          <p:nvGrpSpPr>
            <p:cNvPr id="18" name="Group 17"/>
            <p:cNvGrpSpPr/>
            <p:nvPr/>
          </p:nvGrpSpPr>
          <p:grpSpPr>
            <a:xfrm>
              <a:off x="3272473" y="126908"/>
              <a:ext cx="12572694" cy="1530372"/>
              <a:chOff x="3272473" y="126908"/>
              <a:chExt cx="12572694" cy="1530372"/>
            </a:xfrm>
          </p:grpSpPr>
          <p:grpSp>
            <p:nvGrpSpPr>
              <p:cNvPr id="19" name="Group 4"/>
              <p:cNvGrpSpPr/>
              <p:nvPr/>
            </p:nvGrpSpPr>
            <p:grpSpPr>
              <a:xfrm>
                <a:off x="14859811" y="126908"/>
                <a:ext cx="985356" cy="226106"/>
                <a:chOff x="0" y="0"/>
                <a:chExt cx="1313809" cy="301474"/>
              </a:xfrm>
            </p:grpSpPr>
            <p:grpSp>
              <p:nvGrpSpPr>
                <p:cNvPr id="28" name="Group 5"/>
                <p:cNvGrpSpPr/>
                <p:nvPr/>
              </p:nvGrpSpPr>
              <p:grpSpPr>
                <a:xfrm>
                  <a:off x="0" y="0"/>
                  <a:ext cx="301474" cy="301474"/>
                  <a:chOff x="0" y="0"/>
                  <a:chExt cx="6350000" cy="6350000"/>
                </a:xfrm>
              </p:grpSpPr>
              <p:sp>
                <p:nvSpPr>
                  <p:cNvPr id="33"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nvGrpSpPr>
                <p:cNvPr id="30" name="Group 9"/>
                <p:cNvGrpSpPr/>
                <p:nvPr/>
              </p:nvGrpSpPr>
              <p:grpSpPr>
                <a:xfrm>
                  <a:off x="1012335" y="0"/>
                  <a:ext cx="301474" cy="301474"/>
                  <a:chOff x="0" y="0"/>
                  <a:chExt cx="6350000" cy="6350000"/>
                </a:xfrm>
              </p:grpSpPr>
              <p:sp>
                <p:nvSpPr>
                  <p:cNvPr id="31"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grpSp>
            <p:nvGrpSpPr>
              <p:cNvPr id="20" name="Group 4"/>
              <p:cNvGrpSpPr/>
              <p:nvPr/>
            </p:nvGrpSpPr>
            <p:grpSpPr>
              <a:xfrm>
                <a:off x="3272473" y="1431174"/>
                <a:ext cx="985356" cy="226106"/>
                <a:chOff x="0" y="0"/>
                <a:chExt cx="1313809" cy="301474"/>
              </a:xfrm>
            </p:grpSpPr>
            <p:grpSp>
              <p:nvGrpSpPr>
                <p:cNvPr id="22" name="Group 5"/>
                <p:cNvGrpSpPr/>
                <p:nvPr/>
              </p:nvGrpSpPr>
              <p:grpSpPr>
                <a:xfrm>
                  <a:off x="0" y="0"/>
                  <a:ext cx="301474" cy="301474"/>
                  <a:chOff x="0" y="0"/>
                  <a:chExt cx="6350000" cy="6350000"/>
                </a:xfrm>
              </p:grpSpPr>
              <p:sp>
                <p:nvSpPr>
                  <p:cNvPr id="27"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nvGrpSpPr>
                <p:cNvPr id="24" name="Group 9"/>
                <p:cNvGrpSpPr/>
                <p:nvPr/>
              </p:nvGrpSpPr>
              <p:grpSpPr>
                <a:xfrm>
                  <a:off x="1012335" y="0"/>
                  <a:ext cx="301474" cy="301474"/>
                  <a:chOff x="0" y="0"/>
                  <a:chExt cx="6350000" cy="6350000"/>
                </a:xfrm>
              </p:grpSpPr>
              <p:sp>
                <p:nvSpPr>
                  <p:cNvPr id="25" name="Freeform 10"/>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1A1E2D"/>
                  </a:solidFill>
                </p:spPr>
              </p:sp>
            </p:grpSp>
          </p:grpSp>
          <p:sp>
            <p:nvSpPr>
              <p:cNvPr id="21" name="TextBox 20"/>
              <p:cNvSpPr txBox="1"/>
              <p:nvPr/>
            </p:nvSpPr>
            <p:spPr>
              <a:xfrm>
                <a:off x="7297085" y="162529"/>
                <a:ext cx="4104009" cy="769441"/>
              </a:xfrm>
              <a:prstGeom prst="rect">
                <a:avLst/>
              </a:prstGeom>
              <a:noFill/>
            </p:spPr>
            <p:txBody>
              <a:bodyPr wrap="none" rtlCol="0">
                <a:spAutoFit/>
              </a:bodyPr>
              <a:lstStyle/>
              <a:p>
                <a:r>
                  <a:rPr lang="en-US" sz="4400" b="1" smtClean="0">
                    <a:latin typeface="Arial" pitchFamily="34" charset="0"/>
                    <a:cs typeface="Arial" pitchFamily="34" charset="0"/>
                  </a:rPr>
                  <a:t>HOẠT ĐỘNG </a:t>
                </a:r>
                <a:r>
                  <a:rPr lang="en-US" sz="4400" b="1" smtClean="0">
                    <a:latin typeface="Arial" pitchFamily="34" charset="0"/>
                    <a:cs typeface="Arial" pitchFamily="34" charset="0"/>
                  </a:rPr>
                  <a:t>6</a:t>
                </a:r>
                <a:endParaRPr lang="en-US" sz="4400" b="1">
                  <a:latin typeface="Arial" pitchFamily="34" charset="0"/>
                  <a:cs typeface="Arial" pitchFamily="34" charset="0"/>
                </a:endParaRPr>
              </a:p>
            </p:txBody>
          </p:sp>
        </p:grpSp>
      </p:grpSp>
      <p:sp>
        <p:nvSpPr>
          <p:cNvPr id="39" name="Rectangle 38"/>
          <p:cNvSpPr/>
          <p:nvPr/>
        </p:nvSpPr>
        <p:spPr>
          <a:xfrm>
            <a:off x="457200" y="1621240"/>
            <a:ext cx="17479192" cy="86657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nip Single Corner Rectangle 4"/>
          <p:cNvSpPr/>
          <p:nvPr/>
        </p:nvSpPr>
        <p:spPr>
          <a:xfrm>
            <a:off x="838200" y="1888194"/>
            <a:ext cx="8189622" cy="7979706"/>
          </a:xfrm>
          <a:prstGeom prst="snip1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04900" y="2036287"/>
            <a:ext cx="7505700" cy="7571303"/>
          </a:xfrm>
          <a:prstGeom prst="rect">
            <a:avLst/>
          </a:prstGeom>
        </p:spPr>
        <p:txBody>
          <a:bodyPr wrap="square">
            <a:spAutoFit/>
          </a:bodyPr>
          <a:lstStyle/>
          <a:p>
            <a:pPr algn="just">
              <a:lnSpc>
                <a:spcPct val="150000"/>
              </a:lnSpc>
            </a:pPr>
            <a:r>
              <a:rPr lang="en-US" sz="3600" b="1" u="sng" smtClean="0">
                <a:latin typeface="Arial" pitchFamily="34" charset="0"/>
                <a:cs typeface="Arial" pitchFamily="34" charset="0"/>
              </a:rPr>
              <a:t>Yêu cầu</a:t>
            </a:r>
            <a:r>
              <a:rPr lang="en-US" sz="3600" smtClean="0">
                <a:latin typeface="Arial" pitchFamily="34" charset="0"/>
                <a:cs typeface="Arial" pitchFamily="34" charset="0"/>
              </a:rPr>
              <a:t>: Tập </a:t>
            </a:r>
            <a:r>
              <a:rPr lang="en-US" sz="3600">
                <a:latin typeface="Arial" pitchFamily="34" charset="0"/>
                <a:cs typeface="Arial" pitchFamily="34" charset="0"/>
              </a:rPr>
              <a:t>hợp những </a:t>
            </a:r>
            <a:r>
              <a:rPr lang="en-US" sz="3600">
                <a:latin typeface="Arial" pitchFamily="34" charset="0"/>
                <a:cs typeface="Arial" pitchFamily="34" charset="0"/>
              </a:rPr>
              <a:t>thông </a:t>
            </a:r>
            <a:endParaRPr lang="en-US" sz="3600" smtClean="0">
              <a:latin typeface="Arial" pitchFamily="34" charset="0"/>
              <a:cs typeface="Arial" pitchFamily="34" charset="0"/>
            </a:endParaRPr>
          </a:p>
          <a:p>
            <a:pPr algn="just">
              <a:lnSpc>
                <a:spcPct val="150000"/>
              </a:lnSpc>
            </a:pPr>
            <a:r>
              <a:rPr lang="en-US" sz="3600" smtClean="0">
                <a:latin typeface="Arial" pitchFamily="34" charset="0"/>
                <a:cs typeface="Arial" pitchFamily="34" charset="0"/>
              </a:rPr>
              <a:t>tin </a:t>
            </a:r>
            <a:r>
              <a:rPr lang="en-US" sz="3600">
                <a:latin typeface="Arial" pitchFamily="34" charset="0"/>
                <a:cs typeface="Arial" pitchFamily="34" charset="0"/>
              </a:rPr>
              <a:t>đã thu thập được khi tìm hiểu nghề, tìm hiểu cơ sở đào tạo nghề, tìm hiểu bản thân và kết quả học tập của bản thân để lập kế hoạch học tập, rèn luyện bản thân theo gợi ý nội dung bản kế hoạch học tập, rèn luyện theo nghề/ nhòm nghề lựa chọn trong sgk trang 71.</a:t>
            </a: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6143" y="2285999"/>
            <a:ext cx="8099534" cy="758189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1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rot="20570211">
            <a:off x="12946015" y="8812905"/>
            <a:ext cx="4808585" cy="1587459"/>
          </a:xfrm>
          <a:prstGeom prst="rect">
            <a:avLst/>
          </a:prstGeom>
        </p:spPr>
      </p:pic>
      <p:pic>
        <p:nvPicPr>
          <p:cNvPr id="32" name="Picture 1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rot="21350291">
            <a:off x="13592363" y="9074170"/>
            <a:ext cx="4985639" cy="1587459"/>
          </a:xfrm>
          <a:prstGeom prst="rect">
            <a:avLst/>
          </a:prstGeom>
        </p:spPr>
      </p:pic>
    </p:spTree>
    <p:extLst>
      <p:ext uri="{BB962C8B-B14F-4D97-AF65-F5344CB8AC3E}">
        <p14:creationId xmlns:p14="http://schemas.microsoft.com/office/powerpoint/2010/main" val="17517670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down)">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par>
                                <p:cTn id="16" presetID="16" presetClass="entr" presetSubtype="21" fill="hold" nodeType="with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barn(inVertical)">
                                      <p:cBhvr>
                                        <p:cTn id="18" dur="500"/>
                                        <p:tgtEl>
                                          <p:spTgt spid="6146"/>
                                        </p:tgtEl>
                                      </p:cBhvr>
                                    </p:animEffect>
                                  </p:childTnLst>
                                </p:cTn>
                              </p:par>
                              <p:par>
                                <p:cTn id="19" presetID="16" presetClass="entr" presetSubtype="21"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barn(inVertical)">
                                      <p:cBhvr>
                                        <p:cTn id="21" dur="500"/>
                                        <p:tgtEl>
                                          <p:spTgt spid="32"/>
                                        </p:tgtEl>
                                      </p:cBhvr>
                                    </p:animEffect>
                                  </p:childTnLst>
                                </p:cTn>
                              </p:par>
                              <p:par>
                                <p:cTn id="22" presetID="16" presetClass="entr" presetSubtype="21"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arn(inVertical)">
                                      <p:cBhvr>
                                        <p:cTn id="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 grpId="0" animBg="1"/>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185631" y="9362078"/>
            <a:ext cx="16230073" cy="749162"/>
          </a:xfrm>
          <a:prstGeom prst="rect">
            <a:avLst/>
          </a:prstGeom>
        </p:spPr>
      </p:pic>
      <p:pic>
        <p:nvPicPr>
          <p:cNvPr id="39" name="Picture 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600200" y="9316734"/>
            <a:ext cx="2057400" cy="944294"/>
          </a:xfrm>
          <a:prstGeom prst="rect">
            <a:avLst/>
          </a:prstGeom>
        </p:spPr>
      </p:pic>
      <p:pic>
        <p:nvPicPr>
          <p:cNvPr id="40" name="Picture 8"/>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4782800" y="9100958"/>
            <a:ext cx="2681395" cy="1230691"/>
          </a:xfrm>
          <a:prstGeom prst="rect">
            <a:avLst/>
          </a:prstGeom>
        </p:spPr>
      </p:pic>
      <p:pic>
        <p:nvPicPr>
          <p:cNvPr id="41" name="Picture 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686800" y="8911264"/>
            <a:ext cx="1411509" cy="1420386"/>
          </a:xfrm>
          <a:prstGeom prst="rect">
            <a:avLst/>
          </a:prstGeom>
        </p:spPr>
      </p:pic>
      <p:sp>
        <p:nvSpPr>
          <p:cNvPr id="42" name="Pentagon 41"/>
          <p:cNvSpPr/>
          <p:nvPr/>
        </p:nvSpPr>
        <p:spPr>
          <a:xfrm>
            <a:off x="300087" y="190500"/>
            <a:ext cx="14939913" cy="927768"/>
          </a:xfrm>
          <a:prstGeom prst="homePlat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itchFamily="34" charset="0"/>
                <a:cs typeface="Arial" pitchFamily="34" charset="0"/>
              </a:rPr>
              <a:t>Mẫu kế hoạch học tập, rèn luyện theo nghề/ nhóm nghề lựa chọn</a:t>
            </a:r>
            <a:endParaRPr lang="en-US" sz="3600" b="1">
              <a:latin typeface="Arial" pitchFamily="34" charset="0"/>
              <a:cs typeface="Arial" pitchFamily="34" charset="0"/>
            </a:endParaRPr>
          </a:p>
        </p:txBody>
      </p:sp>
      <p:cxnSp>
        <p:nvCxnSpPr>
          <p:cNvPr id="43" name="Straight Connector 42"/>
          <p:cNvCxnSpPr>
            <a:stCxn id="42" idx="3"/>
          </p:cNvCxnSpPr>
          <p:nvPr/>
        </p:nvCxnSpPr>
        <p:spPr>
          <a:xfrm>
            <a:off x="15240000" y="654384"/>
            <a:ext cx="3048000" cy="12002"/>
          </a:xfrm>
          <a:prstGeom prst="line">
            <a:avLst/>
          </a:prstGeom>
          <a:ln w="57150">
            <a:solidFill>
              <a:schemeClr val="accent5">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34918" y="1208387"/>
            <a:ext cx="16429277" cy="7856125"/>
          </a:xfrm>
          <a:prstGeom prst="rect">
            <a:avLst/>
          </a:prstGeom>
          <a:noFill/>
        </p:spPr>
        <p:txBody>
          <a:bodyPr wrap="square" rtlCol="0">
            <a:spAutoFit/>
          </a:bodyPr>
          <a:lstStyle/>
          <a:p>
            <a:pPr>
              <a:lnSpc>
                <a:spcPct val="150000"/>
              </a:lnSpc>
            </a:pPr>
            <a:r>
              <a:rPr lang="en-US" sz="3400" smtClean="0">
                <a:latin typeface="Arial" pitchFamily="34" charset="0"/>
                <a:cs typeface="Arial" pitchFamily="34" charset="0"/>
              </a:rPr>
              <a:t>1. Họ và tên: ………………………………… Nam/ nữ: ……………………………..</a:t>
            </a:r>
          </a:p>
          <a:p>
            <a:pPr>
              <a:lnSpc>
                <a:spcPct val="150000"/>
              </a:lnSpc>
            </a:pPr>
            <a:r>
              <a:rPr lang="en-US" sz="3400" smtClean="0">
                <a:latin typeface="Arial" pitchFamily="34" charset="0"/>
                <a:cs typeface="Arial" pitchFamily="34" charset="0"/>
              </a:rPr>
              <a:t>2. Ngày tháng năm sinh: ……………………………………………………………….</a:t>
            </a:r>
          </a:p>
          <a:p>
            <a:pPr>
              <a:lnSpc>
                <a:spcPct val="150000"/>
              </a:lnSpc>
            </a:pPr>
            <a:r>
              <a:rPr lang="en-US" sz="3400" smtClean="0">
                <a:latin typeface="Arial" pitchFamily="34" charset="0"/>
                <a:cs typeface="Arial" pitchFamily="34" charset="0"/>
              </a:rPr>
              <a:t>3. Nơi ở hiện tại: ………………………………………………………………………..</a:t>
            </a:r>
          </a:p>
          <a:p>
            <a:pPr>
              <a:lnSpc>
                <a:spcPct val="150000"/>
              </a:lnSpc>
            </a:pPr>
            <a:r>
              <a:rPr lang="en-US" sz="3400" smtClean="0">
                <a:latin typeface="Arial" pitchFamily="34" charset="0"/>
                <a:cs typeface="Arial" pitchFamily="34" charset="0"/>
              </a:rPr>
              <a:t>4. Đang học lớp: ……………………………….trường……………………………….</a:t>
            </a:r>
          </a:p>
          <a:p>
            <a:pPr>
              <a:lnSpc>
                <a:spcPct val="150000"/>
              </a:lnSpc>
            </a:pPr>
            <a:r>
              <a:rPr lang="en-US" sz="3400" smtClean="0">
                <a:latin typeface="Arial" pitchFamily="34" charset="0"/>
                <a:cs typeface="Arial" pitchFamily="34" charset="0"/>
              </a:rPr>
              <a:t>5. Những nghề em dự định chọn: …………………………………………………….</a:t>
            </a:r>
          </a:p>
          <a:p>
            <a:pPr>
              <a:lnSpc>
                <a:spcPct val="150000"/>
              </a:lnSpc>
            </a:pPr>
            <a:r>
              <a:rPr lang="en-US" sz="3400" smtClean="0">
                <a:latin typeface="Arial" pitchFamily="34" charset="0"/>
                <a:cs typeface="Arial" pitchFamily="34" charset="0"/>
              </a:rPr>
              <a:t>6. Yêu cầu về phẩm chất, năng lực của những nghề em định chọn</a:t>
            </a:r>
          </a:p>
          <a:p>
            <a:pPr>
              <a:lnSpc>
                <a:spcPct val="150000"/>
              </a:lnSpc>
            </a:pPr>
            <a:r>
              <a:rPr lang="en-US" sz="3400" smtClean="0">
                <a:latin typeface="Arial" pitchFamily="34" charset="0"/>
                <a:cs typeface="Arial" pitchFamily="34" charset="0"/>
              </a:rPr>
              <a:t>7. Đặc điểm của em: Ghi rõ những điểm mạnh, điểm hạn chế về năng lực, phẩm chất, sở thích, khả năng (học lực, khả năng nổi trội, thể chất, sức khỏe, vận động…) của bản thân.</a:t>
            </a:r>
          </a:p>
          <a:p>
            <a:pPr>
              <a:lnSpc>
                <a:spcPct val="150000"/>
              </a:lnSpc>
            </a:pPr>
            <a:r>
              <a:rPr lang="en-US" sz="3400" smtClean="0">
                <a:latin typeface="Arial" pitchFamily="34" charset="0"/>
                <a:cs typeface="Arial" pitchFamily="34" charset="0"/>
              </a:rPr>
              <a:t>8. Yêu cầu của các trường đào tạo nghề em định chọn</a:t>
            </a:r>
            <a:r>
              <a:rPr lang="en-US" sz="3400" smtClean="0"/>
              <a:t>. </a:t>
            </a:r>
            <a:endParaRPr lang="en-US" sz="3400"/>
          </a:p>
        </p:txBody>
      </p:sp>
    </p:spTree>
    <p:extLst>
      <p:ext uri="{BB962C8B-B14F-4D97-AF65-F5344CB8AC3E}">
        <p14:creationId xmlns:p14="http://schemas.microsoft.com/office/powerpoint/2010/main" val="21425660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185631" y="9362078"/>
            <a:ext cx="16230073" cy="749162"/>
          </a:xfrm>
          <a:prstGeom prst="rect">
            <a:avLst/>
          </a:prstGeom>
        </p:spPr>
      </p:pic>
      <p:pic>
        <p:nvPicPr>
          <p:cNvPr id="39" name="Picture 8"/>
          <p:cNvPicPr>
            <a:picLocks noChangeAspect="1"/>
          </p:cNvPicPr>
          <p:nvPr/>
        </p:nvPicPr>
        <p:blipFill>
          <a:blip r:embed="rId21"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600200" y="9316734"/>
            <a:ext cx="2057400" cy="944294"/>
          </a:xfrm>
          <a:prstGeom prst="rect">
            <a:avLst/>
          </a:prstGeom>
        </p:spPr>
      </p:pic>
      <p:pic>
        <p:nvPicPr>
          <p:cNvPr id="40" name="Picture 8"/>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4782800" y="9100958"/>
            <a:ext cx="2681395" cy="1230691"/>
          </a:xfrm>
          <a:prstGeom prst="rect">
            <a:avLst/>
          </a:prstGeom>
        </p:spPr>
      </p:pic>
      <p:pic>
        <p:nvPicPr>
          <p:cNvPr id="41" name="Picture 7"/>
          <p:cNvPicPr>
            <a:picLocks noChangeAspect="1"/>
          </p:cNvPicPr>
          <p:nvPr/>
        </p:nvPicPr>
        <p:blipFill>
          <a:blip r:embed="rId23"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686800" y="8911264"/>
            <a:ext cx="1411509" cy="1420386"/>
          </a:xfrm>
          <a:prstGeom prst="rect">
            <a:avLst/>
          </a:prstGeom>
        </p:spPr>
      </p:pic>
      <p:sp>
        <p:nvSpPr>
          <p:cNvPr id="2" name="TextBox 1"/>
          <p:cNvSpPr txBox="1"/>
          <p:nvPr/>
        </p:nvSpPr>
        <p:spPr>
          <a:xfrm>
            <a:off x="286232" y="266700"/>
            <a:ext cx="7956024" cy="646331"/>
          </a:xfrm>
          <a:prstGeom prst="rect">
            <a:avLst/>
          </a:prstGeom>
          <a:noFill/>
        </p:spPr>
        <p:txBody>
          <a:bodyPr wrap="none" rtlCol="0">
            <a:spAutoFit/>
          </a:bodyPr>
          <a:lstStyle/>
          <a:p>
            <a:r>
              <a:rPr lang="en-US" sz="3600" smtClean="0">
                <a:latin typeface="Arial" pitchFamily="34" charset="0"/>
                <a:cs typeface="Arial" pitchFamily="34" charset="0"/>
              </a:rPr>
              <a:t>9. Kế hoạch học tập, rèn luyện cụ thể:</a:t>
            </a:r>
            <a:endParaRPr lang="en-US" sz="360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012578937"/>
              </p:ext>
            </p:extLst>
          </p:nvPr>
        </p:nvGraphicFramePr>
        <p:xfrm>
          <a:off x="293159" y="1104900"/>
          <a:ext cx="17690041" cy="8382000"/>
        </p:xfrm>
        <a:graphic>
          <a:graphicData uri="http://schemas.openxmlformats.org/drawingml/2006/table">
            <a:tbl>
              <a:tblPr firstRow="1" bandRow="1">
                <a:tableStyleId>{5C22544A-7EE6-4342-B048-85BDC9FD1C3A}</a:tableStyleId>
              </a:tblPr>
              <a:tblGrid>
                <a:gridCol w="4507441"/>
                <a:gridCol w="13182600"/>
              </a:tblGrid>
              <a:tr h="1143000">
                <a:tc>
                  <a:txBody>
                    <a:bodyPr/>
                    <a:lstStyle/>
                    <a:p>
                      <a:pPr algn="ctr">
                        <a:lnSpc>
                          <a:spcPct val="150000"/>
                        </a:lnSpc>
                      </a:pPr>
                      <a:r>
                        <a:rPr lang="en-US" sz="3400" smtClean="0">
                          <a:solidFill>
                            <a:schemeClr val="bg1"/>
                          </a:solidFill>
                          <a:latin typeface="Arial" pitchFamily="34" charset="0"/>
                          <a:cs typeface="Arial" pitchFamily="34" charset="0"/>
                        </a:rPr>
                        <a:t>Nhiệm</a:t>
                      </a:r>
                      <a:r>
                        <a:rPr lang="en-US" sz="3400" baseline="0" smtClean="0">
                          <a:solidFill>
                            <a:schemeClr val="bg1"/>
                          </a:solidFill>
                          <a:latin typeface="Arial" pitchFamily="34" charset="0"/>
                          <a:cs typeface="Arial" pitchFamily="34" charset="0"/>
                        </a:rPr>
                        <a:t> vụ</a:t>
                      </a:r>
                      <a:endParaRPr lang="en-US" sz="3400">
                        <a:solidFill>
                          <a:schemeClr val="bg1"/>
                        </a:solidFill>
                        <a:latin typeface="Arial" pitchFamily="34" charset="0"/>
                        <a:cs typeface="Arial" pitchFamily="34" charset="0"/>
                      </a:endParaRPr>
                    </a:p>
                  </a:txBody>
                  <a:tcPr>
                    <a:solidFill>
                      <a:schemeClr val="accent5">
                        <a:lumMod val="50000"/>
                      </a:schemeClr>
                    </a:solidFill>
                  </a:tcPr>
                </a:tc>
                <a:tc>
                  <a:txBody>
                    <a:bodyPr/>
                    <a:lstStyle/>
                    <a:p>
                      <a:pPr algn="ctr">
                        <a:lnSpc>
                          <a:spcPct val="150000"/>
                        </a:lnSpc>
                      </a:pPr>
                      <a:r>
                        <a:rPr lang="en-US" sz="3400" smtClean="0">
                          <a:solidFill>
                            <a:schemeClr val="bg1"/>
                          </a:solidFill>
                          <a:latin typeface="Arial" pitchFamily="34" charset="0"/>
                          <a:cs typeface="Arial" pitchFamily="34" charset="0"/>
                        </a:rPr>
                        <a:t>Biện</a:t>
                      </a:r>
                      <a:r>
                        <a:rPr lang="en-US" sz="3400" baseline="0" smtClean="0">
                          <a:solidFill>
                            <a:schemeClr val="bg1"/>
                          </a:solidFill>
                          <a:latin typeface="Arial" pitchFamily="34" charset="0"/>
                          <a:cs typeface="Arial" pitchFamily="34" charset="0"/>
                        </a:rPr>
                        <a:t> pháp thực hiện</a:t>
                      </a:r>
                      <a:endParaRPr lang="en-US" sz="3400">
                        <a:solidFill>
                          <a:schemeClr val="bg1"/>
                        </a:solidFill>
                        <a:latin typeface="Arial" pitchFamily="34" charset="0"/>
                        <a:cs typeface="Arial" pitchFamily="34" charset="0"/>
                      </a:endParaRPr>
                    </a:p>
                  </a:txBody>
                  <a:tcPr>
                    <a:solidFill>
                      <a:schemeClr val="accent5">
                        <a:lumMod val="50000"/>
                      </a:schemeClr>
                    </a:solidFill>
                  </a:tcPr>
                </a:tc>
              </a:tr>
              <a:tr h="1828800">
                <a:tc>
                  <a:txBody>
                    <a:bodyPr/>
                    <a:lstStyle/>
                    <a:p>
                      <a:pPr algn="ctr">
                        <a:lnSpc>
                          <a:spcPct val="150000"/>
                        </a:lnSpc>
                      </a:pPr>
                      <a:r>
                        <a:rPr lang="en-US" sz="3400" smtClean="0">
                          <a:solidFill>
                            <a:schemeClr val="bg1"/>
                          </a:solidFill>
                          <a:latin typeface="Arial" pitchFamily="34" charset="0"/>
                          <a:cs typeface="Arial" pitchFamily="34" charset="0"/>
                        </a:rPr>
                        <a:t>1. Nâng</a:t>
                      </a:r>
                      <a:r>
                        <a:rPr lang="en-US" sz="3400" baseline="0" smtClean="0">
                          <a:solidFill>
                            <a:schemeClr val="bg1"/>
                          </a:solidFill>
                          <a:latin typeface="Arial" pitchFamily="34" charset="0"/>
                          <a:cs typeface="Arial" pitchFamily="34" charset="0"/>
                        </a:rPr>
                        <a:t> cao kết quả học tập môn Ngữ văn</a:t>
                      </a:r>
                      <a:endParaRPr lang="en-US" sz="3400">
                        <a:solidFill>
                          <a:schemeClr val="bg1"/>
                        </a:solidFill>
                        <a:latin typeface="Arial" pitchFamily="34" charset="0"/>
                        <a:cs typeface="Arial" pitchFamily="34" charset="0"/>
                      </a:endParaRPr>
                    </a:p>
                  </a:txBody>
                  <a:tcPr>
                    <a:solidFill>
                      <a:schemeClr val="accent5">
                        <a:lumMod val="50000"/>
                      </a:schemeClr>
                    </a:solidFill>
                  </a:tcPr>
                </a:tc>
                <a:tc>
                  <a:txBody>
                    <a:bodyPr/>
                    <a:lstStyle/>
                    <a:p>
                      <a:pPr>
                        <a:lnSpc>
                          <a:spcPct val="150000"/>
                        </a:lnSpc>
                      </a:pPr>
                      <a:r>
                        <a:rPr lang="en-US" sz="3400" smtClean="0">
                          <a:solidFill>
                            <a:schemeClr val="bg1"/>
                          </a:solidFill>
                          <a:latin typeface="Arial" pitchFamily="34" charset="0"/>
                          <a:cs typeface="Arial" pitchFamily="34" charset="0"/>
                        </a:rPr>
                        <a:t>Đọc</a:t>
                      </a:r>
                      <a:r>
                        <a:rPr lang="en-US" sz="3400" baseline="0" smtClean="0">
                          <a:solidFill>
                            <a:schemeClr val="bg1"/>
                          </a:solidFill>
                          <a:latin typeface="Arial" pitchFamily="34" charset="0"/>
                          <a:cs typeface="Arial" pitchFamily="34" charset="0"/>
                        </a:rPr>
                        <a:t> sách văn học mỗi ngày/ </a:t>
                      </a:r>
                      <a:r>
                        <a:rPr lang="en-US" sz="3400" smtClean="0">
                          <a:solidFill>
                            <a:schemeClr val="bg1"/>
                          </a:solidFill>
                          <a:latin typeface="Arial" pitchFamily="34" charset="0"/>
                          <a:cs typeface="Arial" pitchFamily="34" charset="0"/>
                        </a:rPr>
                        <a:t>Nhờ</a:t>
                      </a:r>
                      <a:r>
                        <a:rPr lang="en-US" sz="3400" baseline="0" smtClean="0">
                          <a:solidFill>
                            <a:schemeClr val="bg1"/>
                          </a:solidFill>
                          <a:latin typeface="Arial" pitchFamily="34" charset="0"/>
                          <a:cs typeface="Arial" pitchFamily="34" charset="0"/>
                        </a:rPr>
                        <a:t> thầy, cô giáo dạy văn hướng dẫn cách học/ </a:t>
                      </a:r>
                      <a:r>
                        <a:rPr lang="en-US" sz="3400" smtClean="0">
                          <a:solidFill>
                            <a:schemeClr val="bg1"/>
                          </a:solidFill>
                          <a:latin typeface="Arial" pitchFamily="34" charset="0"/>
                          <a:cs typeface="Arial" pitchFamily="34" charset="0"/>
                        </a:rPr>
                        <a:t>Viết</a:t>
                      </a:r>
                      <a:r>
                        <a:rPr lang="en-US" sz="3400" baseline="0" smtClean="0">
                          <a:solidFill>
                            <a:schemeClr val="bg1"/>
                          </a:solidFill>
                          <a:latin typeface="Arial" pitchFamily="34" charset="0"/>
                          <a:cs typeface="Arial" pitchFamily="34" charset="0"/>
                        </a:rPr>
                        <a:t> nhật kí hằng ngày/ </a:t>
                      </a:r>
                      <a:r>
                        <a:rPr lang="en-US" sz="3400" smtClean="0">
                          <a:solidFill>
                            <a:schemeClr val="bg1"/>
                          </a:solidFill>
                          <a:latin typeface="Arial" pitchFamily="34" charset="0"/>
                          <a:cs typeface="Arial" pitchFamily="34" charset="0"/>
                        </a:rPr>
                        <a:t>…………..</a:t>
                      </a:r>
                      <a:endParaRPr lang="en-US" sz="3400">
                        <a:solidFill>
                          <a:schemeClr val="bg1"/>
                        </a:solidFill>
                        <a:latin typeface="Arial" pitchFamily="34" charset="0"/>
                        <a:cs typeface="Arial" pitchFamily="34" charset="0"/>
                      </a:endParaRPr>
                    </a:p>
                  </a:txBody>
                  <a:tcPr>
                    <a:solidFill>
                      <a:schemeClr val="accent5">
                        <a:lumMod val="50000"/>
                      </a:schemeClr>
                    </a:solidFill>
                  </a:tcPr>
                </a:tc>
              </a:tr>
              <a:tr h="2667000">
                <a:tc>
                  <a:txBody>
                    <a:bodyPr/>
                    <a:lstStyle/>
                    <a:p>
                      <a:pPr algn="ctr">
                        <a:lnSpc>
                          <a:spcPct val="150000"/>
                        </a:lnSpc>
                      </a:pPr>
                      <a:r>
                        <a:rPr lang="en-US" sz="3400" smtClean="0">
                          <a:solidFill>
                            <a:schemeClr val="bg1"/>
                          </a:solidFill>
                          <a:latin typeface="Arial" pitchFamily="34" charset="0"/>
                          <a:cs typeface="Arial" pitchFamily="34" charset="0"/>
                        </a:rPr>
                        <a:t>2. Rèn</a:t>
                      </a:r>
                      <a:r>
                        <a:rPr lang="en-US" sz="3400" baseline="0" smtClean="0">
                          <a:solidFill>
                            <a:schemeClr val="bg1"/>
                          </a:solidFill>
                          <a:latin typeface="Arial" pitchFamily="34" charset="0"/>
                          <a:cs typeface="Arial" pitchFamily="34" charset="0"/>
                        </a:rPr>
                        <a:t> luyện tính chăm chỉ</a:t>
                      </a:r>
                      <a:endParaRPr lang="en-US" sz="3400">
                        <a:solidFill>
                          <a:schemeClr val="bg1"/>
                        </a:solidFill>
                        <a:latin typeface="Arial" pitchFamily="34" charset="0"/>
                        <a:cs typeface="Arial" pitchFamily="34" charset="0"/>
                      </a:endParaRPr>
                    </a:p>
                  </a:txBody>
                  <a:tcPr>
                    <a:solidFill>
                      <a:schemeClr val="accent5">
                        <a:lumMod val="50000"/>
                      </a:schemeClr>
                    </a:solidFill>
                  </a:tcPr>
                </a:tc>
                <a:tc>
                  <a:txBody>
                    <a:bodyPr/>
                    <a:lstStyle/>
                    <a:p>
                      <a:pPr>
                        <a:lnSpc>
                          <a:spcPct val="150000"/>
                        </a:lnSpc>
                      </a:pPr>
                      <a:r>
                        <a:rPr lang="en-US" sz="3400" smtClean="0">
                          <a:solidFill>
                            <a:schemeClr val="bg1"/>
                          </a:solidFill>
                          <a:latin typeface="Arial" pitchFamily="34" charset="0"/>
                          <a:cs typeface="Arial" pitchFamily="34" charset="0"/>
                        </a:rPr>
                        <a:t>Chủ</a:t>
                      </a:r>
                      <a:r>
                        <a:rPr lang="en-US" sz="3400" baseline="0" smtClean="0">
                          <a:solidFill>
                            <a:schemeClr val="bg1"/>
                          </a:solidFill>
                          <a:latin typeface="Arial" pitchFamily="34" charset="0"/>
                          <a:cs typeface="Arial" pitchFamily="34" charset="0"/>
                        </a:rPr>
                        <a:t> động học bài, làm bài tập/ Nỗ lực hoàn thành các nhiệm vụ học tập/ </a:t>
                      </a:r>
                      <a:r>
                        <a:rPr lang="en-US" sz="3400" smtClean="0">
                          <a:solidFill>
                            <a:schemeClr val="bg1"/>
                          </a:solidFill>
                          <a:latin typeface="Arial" pitchFamily="34" charset="0"/>
                          <a:cs typeface="Arial" pitchFamily="34" charset="0"/>
                        </a:rPr>
                        <a:t>Tích</a:t>
                      </a:r>
                      <a:r>
                        <a:rPr lang="en-US" sz="3400" baseline="0" smtClean="0">
                          <a:solidFill>
                            <a:schemeClr val="bg1"/>
                          </a:solidFill>
                          <a:latin typeface="Arial" pitchFamily="34" charset="0"/>
                          <a:cs typeface="Arial" pitchFamily="34" charset="0"/>
                        </a:rPr>
                        <a:t> cực chủ động tham gia các công việc ở nhà, ở trường lớp/</a:t>
                      </a:r>
                      <a:r>
                        <a:rPr lang="en-US" sz="3400" smtClean="0">
                          <a:solidFill>
                            <a:schemeClr val="bg1"/>
                          </a:solidFill>
                          <a:latin typeface="Arial" pitchFamily="34" charset="0"/>
                          <a:cs typeface="Arial" pitchFamily="34" charset="0"/>
                        </a:rPr>
                        <a:t>…………</a:t>
                      </a:r>
                      <a:endParaRPr lang="en-US" sz="3400">
                        <a:solidFill>
                          <a:schemeClr val="bg1"/>
                        </a:solidFill>
                        <a:latin typeface="Arial" pitchFamily="34" charset="0"/>
                        <a:cs typeface="Arial" pitchFamily="34" charset="0"/>
                      </a:endParaRPr>
                    </a:p>
                  </a:txBody>
                  <a:tcPr>
                    <a:solidFill>
                      <a:schemeClr val="accent5">
                        <a:lumMod val="50000"/>
                      </a:schemeClr>
                    </a:solidFill>
                  </a:tcPr>
                </a:tc>
              </a:tr>
              <a:tr h="2743200">
                <a:tc>
                  <a:txBody>
                    <a:bodyPr/>
                    <a:lstStyle/>
                    <a:p>
                      <a:pPr algn="ctr">
                        <a:lnSpc>
                          <a:spcPct val="150000"/>
                        </a:lnSpc>
                      </a:pPr>
                      <a:r>
                        <a:rPr lang="en-US" sz="3400" smtClean="0">
                          <a:solidFill>
                            <a:schemeClr val="bg1"/>
                          </a:solidFill>
                          <a:latin typeface="Arial" pitchFamily="34" charset="0"/>
                          <a:cs typeface="Arial" pitchFamily="34" charset="0"/>
                        </a:rPr>
                        <a:t>3. Rèn</a:t>
                      </a:r>
                      <a:r>
                        <a:rPr lang="en-US" sz="3400" baseline="0" smtClean="0">
                          <a:solidFill>
                            <a:schemeClr val="bg1"/>
                          </a:solidFill>
                          <a:latin typeface="Arial" pitchFamily="34" charset="0"/>
                          <a:cs typeface="Arial" pitchFamily="34" charset="0"/>
                        </a:rPr>
                        <a:t> luyện khả </a:t>
                      </a:r>
                    </a:p>
                    <a:p>
                      <a:pPr algn="ctr">
                        <a:lnSpc>
                          <a:spcPct val="150000"/>
                        </a:lnSpc>
                      </a:pPr>
                      <a:r>
                        <a:rPr lang="en-US" sz="3400" baseline="0" smtClean="0">
                          <a:solidFill>
                            <a:schemeClr val="bg1"/>
                          </a:solidFill>
                          <a:latin typeface="Arial" pitchFamily="34" charset="0"/>
                          <a:cs typeface="Arial" pitchFamily="34" charset="0"/>
                        </a:rPr>
                        <a:t>năng giao tiếp</a:t>
                      </a:r>
                      <a:endParaRPr lang="en-US" sz="3400">
                        <a:solidFill>
                          <a:schemeClr val="bg1"/>
                        </a:solidFill>
                        <a:latin typeface="Arial" pitchFamily="34" charset="0"/>
                        <a:cs typeface="Arial" pitchFamily="34" charset="0"/>
                      </a:endParaRPr>
                    </a:p>
                  </a:txBody>
                  <a:tcPr>
                    <a:solidFill>
                      <a:schemeClr val="accent5">
                        <a:lumMod val="50000"/>
                      </a:schemeClr>
                    </a:solidFill>
                  </a:tcPr>
                </a:tc>
                <a:tc>
                  <a:txBody>
                    <a:bodyPr/>
                    <a:lstStyle/>
                    <a:p>
                      <a:pPr>
                        <a:lnSpc>
                          <a:spcPct val="150000"/>
                        </a:lnSpc>
                      </a:pPr>
                      <a:r>
                        <a:rPr lang="en-US" sz="3400" smtClean="0">
                          <a:solidFill>
                            <a:schemeClr val="bg1"/>
                          </a:solidFill>
                          <a:latin typeface="Arial" pitchFamily="34" charset="0"/>
                          <a:cs typeface="Arial" pitchFamily="34" charset="0"/>
                        </a:rPr>
                        <a:t>Học</a:t>
                      </a:r>
                      <a:r>
                        <a:rPr lang="en-US" sz="3400" baseline="0" smtClean="0">
                          <a:solidFill>
                            <a:schemeClr val="bg1"/>
                          </a:solidFill>
                          <a:latin typeface="Arial" pitchFamily="34" charset="0"/>
                          <a:cs typeface="Arial" pitchFamily="34" charset="0"/>
                        </a:rPr>
                        <a:t> cách lắng nghe tích cực/ </a:t>
                      </a:r>
                      <a:r>
                        <a:rPr lang="en-US" sz="3400" smtClean="0">
                          <a:solidFill>
                            <a:schemeClr val="bg1"/>
                          </a:solidFill>
                          <a:latin typeface="Arial" pitchFamily="34" charset="0"/>
                          <a:cs typeface="Arial" pitchFamily="34" charset="0"/>
                        </a:rPr>
                        <a:t>Chủ</a:t>
                      </a:r>
                      <a:r>
                        <a:rPr lang="en-US" sz="3400" baseline="0" smtClean="0">
                          <a:solidFill>
                            <a:schemeClr val="bg1"/>
                          </a:solidFill>
                          <a:latin typeface="Arial" pitchFamily="34" charset="0"/>
                          <a:cs typeface="Arial" pitchFamily="34" charset="0"/>
                        </a:rPr>
                        <a:t> động làm quen người khác/ </a:t>
                      </a:r>
                      <a:r>
                        <a:rPr lang="en-US" sz="3400" smtClean="0">
                          <a:solidFill>
                            <a:schemeClr val="bg1"/>
                          </a:solidFill>
                          <a:latin typeface="Arial" pitchFamily="34" charset="0"/>
                          <a:cs typeface="Arial" pitchFamily="34" charset="0"/>
                        </a:rPr>
                        <a:t>Mạnh</a:t>
                      </a:r>
                      <a:r>
                        <a:rPr lang="en-US" sz="3400" baseline="0" smtClean="0">
                          <a:solidFill>
                            <a:schemeClr val="bg1"/>
                          </a:solidFill>
                          <a:latin typeface="Arial" pitchFamily="34" charset="0"/>
                          <a:cs typeface="Arial" pitchFamily="34" charset="0"/>
                        </a:rPr>
                        <a:t> dạn nói ra suy nghĩ của bản thân/ </a:t>
                      </a:r>
                      <a:r>
                        <a:rPr lang="en-US" sz="3400" smtClean="0">
                          <a:solidFill>
                            <a:schemeClr val="bg1"/>
                          </a:solidFill>
                          <a:latin typeface="Arial" pitchFamily="34" charset="0"/>
                          <a:cs typeface="Arial" pitchFamily="34" charset="0"/>
                        </a:rPr>
                        <a:t>Quan</a:t>
                      </a:r>
                      <a:r>
                        <a:rPr lang="en-US" sz="3400" baseline="0" smtClean="0">
                          <a:solidFill>
                            <a:schemeClr val="bg1"/>
                          </a:solidFill>
                          <a:latin typeface="Arial" pitchFamily="34" charset="0"/>
                          <a:cs typeface="Arial" pitchFamily="34" charset="0"/>
                        </a:rPr>
                        <a:t> tâm đến cảm xúc của người khác/ </a:t>
                      </a:r>
                      <a:r>
                        <a:rPr lang="en-US" sz="3400" smtClean="0">
                          <a:solidFill>
                            <a:schemeClr val="bg1"/>
                          </a:solidFill>
                          <a:latin typeface="Arial" pitchFamily="34" charset="0"/>
                          <a:cs typeface="Arial" pitchFamily="34" charset="0"/>
                        </a:rPr>
                        <a:t>Học</a:t>
                      </a:r>
                      <a:r>
                        <a:rPr lang="en-US" sz="3400" baseline="0" smtClean="0">
                          <a:solidFill>
                            <a:schemeClr val="bg1"/>
                          </a:solidFill>
                          <a:latin typeface="Arial" pitchFamily="34" charset="0"/>
                          <a:cs typeface="Arial" pitchFamily="34" charset="0"/>
                        </a:rPr>
                        <a:t> cách động viên, khích lệ người khác.</a:t>
                      </a:r>
                      <a:endParaRPr lang="en-US" sz="3400">
                        <a:solidFill>
                          <a:schemeClr val="bg1"/>
                        </a:solidFill>
                        <a:latin typeface="Arial" pitchFamily="34" charset="0"/>
                        <a:cs typeface="Arial" pitchFamily="34" charset="0"/>
                      </a:endParaRPr>
                    </a:p>
                  </a:txBody>
                  <a:tcPr>
                    <a:solidFill>
                      <a:schemeClr val="accent5">
                        <a:lumMod val="50000"/>
                      </a:schemeClr>
                    </a:solidFill>
                  </a:tcPr>
                </a:tc>
              </a:tr>
            </a:tbl>
          </a:graphicData>
        </a:graphic>
      </p:graphicFrame>
    </p:spTree>
    <p:extLst>
      <p:ext uri="{BB962C8B-B14F-4D97-AF65-F5344CB8AC3E}">
        <p14:creationId xmlns:p14="http://schemas.microsoft.com/office/powerpoint/2010/main" val="15490551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185631" y="9104782"/>
            <a:ext cx="16230073" cy="1006458"/>
          </a:xfrm>
          <a:prstGeom prst="rect">
            <a:avLst/>
          </a:prstGeom>
        </p:spPr>
      </p:pic>
      <p:pic>
        <p:nvPicPr>
          <p:cNvPr id="39" name="Picture 8"/>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185631" y="8343900"/>
            <a:ext cx="4176982" cy="1917128"/>
          </a:xfrm>
          <a:prstGeom prst="rect">
            <a:avLst/>
          </a:prstGeom>
        </p:spPr>
      </p:pic>
      <p:pic>
        <p:nvPicPr>
          <p:cNvPr id="40" name="Picture 8"/>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3133344" y="8343900"/>
            <a:ext cx="4330852" cy="1987749"/>
          </a:xfrm>
          <a:prstGeom prst="rect">
            <a:avLst/>
          </a:prstGeom>
        </p:spPr>
      </p:pic>
      <p:pic>
        <p:nvPicPr>
          <p:cNvPr id="41" name="Picture 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281072" y="7877915"/>
            <a:ext cx="2438400" cy="2453735"/>
          </a:xfrm>
          <a:prstGeom prst="rect">
            <a:avLst/>
          </a:prstGeom>
        </p:spPr>
      </p:pic>
      <p:sp>
        <p:nvSpPr>
          <p:cNvPr id="42" name="Pentagon 41"/>
          <p:cNvSpPr/>
          <p:nvPr/>
        </p:nvSpPr>
        <p:spPr>
          <a:xfrm>
            <a:off x="533400" y="190500"/>
            <a:ext cx="2328813" cy="927768"/>
          </a:xfrm>
          <a:prstGeom prst="homePlat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itchFamily="34" charset="0"/>
                <a:cs typeface="Arial" pitchFamily="34" charset="0"/>
              </a:rPr>
              <a:t>Lưu ý: </a:t>
            </a:r>
            <a:endParaRPr lang="en-US" sz="3600" b="1">
              <a:latin typeface="Arial" pitchFamily="34" charset="0"/>
              <a:cs typeface="Arial" pitchFamily="34" charset="0"/>
            </a:endParaRPr>
          </a:p>
        </p:txBody>
      </p:sp>
      <p:cxnSp>
        <p:nvCxnSpPr>
          <p:cNvPr id="43" name="Straight Connector 42"/>
          <p:cNvCxnSpPr>
            <a:stCxn id="42" idx="3"/>
          </p:cNvCxnSpPr>
          <p:nvPr/>
        </p:nvCxnSpPr>
        <p:spPr>
          <a:xfrm>
            <a:off x="2862213" y="654384"/>
            <a:ext cx="15659100" cy="12002"/>
          </a:xfrm>
          <a:prstGeom prst="line">
            <a:avLst/>
          </a:prstGeom>
          <a:ln w="57150">
            <a:solidFill>
              <a:schemeClr val="accent5">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157922" y="1409700"/>
            <a:ext cx="15730770" cy="5078313"/>
          </a:xfrm>
          <a:prstGeom prst="rect">
            <a:avLst/>
          </a:prstGeom>
          <a:noFill/>
        </p:spPr>
        <p:txBody>
          <a:bodyPr wrap="square" rtlCol="0">
            <a:spAutoFit/>
          </a:bodyPr>
          <a:lstStyle/>
          <a:p>
            <a:pPr algn="just">
              <a:lnSpc>
                <a:spcPct val="150000"/>
              </a:lnSpc>
            </a:pPr>
            <a:r>
              <a:rPr lang="en-US" sz="3600" smtClean="0">
                <a:latin typeface="Arial" pitchFamily="34" charset="0"/>
                <a:cs typeface="Arial" pitchFamily="34" charset="0"/>
              </a:rPr>
              <a:t>Đối với các nhiệm vụ học tập, cần tập trung nêu rõ các biện pháp cần thực hiện để nâng cao kết quả học tập đối với những môn học liên quan đến điều kiện, yêu cầu tuyển sinh vào các ngành nghề, trường đào tạo em muốn chọn. Đối với các nhiệm vụ rèn luyện, cần tập trung nêu rõ biện pháp rèn luyện những năng lực, phẩm chất của nghề/ nhóm nghề em định chọn ( ví dụ: rèn luyện khả năng giao tiếp, đức tính chăm chỉ,….).</a:t>
            </a:r>
            <a:endParaRPr lang="en-US" sz="3600">
              <a:latin typeface="Arial" pitchFamily="34" charset="0"/>
              <a:cs typeface="Arial" pitchFamily="34" charset="0"/>
            </a:endParaRPr>
          </a:p>
        </p:txBody>
      </p:sp>
    </p:spTree>
    <p:extLst>
      <p:ext uri="{BB962C8B-B14F-4D97-AF65-F5344CB8AC3E}">
        <p14:creationId xmlns:p14="http://schemas.microsoft.com/office/powerpoint/2010/main" val="36191076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7724843" y="1010168"/>
            <a:ext cx="10211818" cy="2550431"/>
            <a:chOff x="857551" y="3390899"/>
            <a:chExt cx="7295849" cy="4632891"/>
          </a:xfrm>
        </p:grpSpPr>
        <p:sp>
          <p:nvSpPr>
            <p:cNvPr id="15" name="Rounded Rectangle 14"/>
            <p:cNvSpPr/>
            <p:nvPr/>
          </p:nvSpPr>
          <p:spPr>
            <a:xfrm>
              <a:off x="857551" y="3390899"/>
              <a:ext cx="7295849" cy="4632891"/>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957488" y="3543298"/>
              <a:ext cx="7095975" cy="4222934"/>
            </a:xfrm>
            <a:prstGeom prst="roundRect">
              <a:avLst/>
            </a:prstGeom>
            <a:solidFill>
              <a:schemeClr val="accent5">
                <a:lumMod val="50000"/>
              </a:schemeClr>
            </a:solidFill>
            <a:ln w="571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194294" y="3672144"/>
              <a:ext cx="6622362" cy="3596301"/>
            </a:xfrm>
            <a:prstGeom prst="rect">
              <a:avLst/>
            </a:prstGeom>
            <a:noFill/>
          </p:spPr>
          <p:txBody>
            <a:bodyPr wrap="square" rtlCol="0">
              <a:spAutoFit/>
            </a:bodyPr>
            <a:lstStyle/>
            <a:p>
              <a:pPr algn="just">
                <a:lnSpc>
                  <a:spcPct val="150000"/>
                </a:lnSpc>
              </a:pPr>
              <a:r>
                <a:rPr lang="en-US" sz="3600" b="1" u="sng" smtClean="0">
                  <a:solidFill>
                    <a:schemeClr val="bg1"/>
                  </a:solidFill>
                  <a:latin typeface="Arial" pitchFamily="34" charset="0"/>
                  <a:cs typeface="Arial" pitchFamily="34" charset="0"/>
                </a:rPr>
                <a:t>NV1</a:t>
              </a:r>
              <a:r>
                <a:rPr lang="en-US" sz="3600" smtClean="0">
                  <a:solidFill>
                    <a:schemeClr val="bg1"/>
                  </a:solidFill>
                  <a:latin typeface="Arial" pitchFamily="34" charset="0"/>
                  <a:cs typeface="Arial" pitchFamily="34" charset="0"/>
                </a:rPr>
                <a:t>. </a:t>
              </a:r>
              <a:r>
                <a:rPr lang="vi-VN" sz="3600" smtClean="0">
                  <a:solidFill>
                    <a:schemeClr val="bg1"/>
                  </a:solidFill>
                  <a:latin typeface="Arial" pitchFamily="34" charset="0"/>
                  <a:cs typeface="Arial" pitchFamily="34" charset="0"/>
                </a:rPr>
                <a:t>Thực </a:t>
              </a:r>
              <a:r>
                <a:rPr lang="vi-VN" sz="3600">
                  <a:solidFill>
                    <a:schemeClr val="bg1"/>
                  </a:solidFill>
                  <a:latin typeface="Arial" pitchFamily="34" charset="0"/>
                  <a:cs typeface="Arial" pitchFamily="34" charset="0"/>
                </a:rPr>
                <a:t>hiện kế hoạch học tập, rèn luyện theo nghề/ nhóm nghề định lựa chọn</a:t>
              </a:r>
              <a:endParaRPr lang="en-US" sz="3600">
                <a:solidFill>
                  <a:schemeClr val="bg1"/>
                </a:solidFill>
                <a:latin typeface="Arial" pitchFamily="34" charset="0"/>
                <a:cs typeface="Arial" pitchFamily="34" charset="0"/>
              </a:endParaRPr>
            </a:p>
          </p:txBody>
        </p:sp>
      </p:grpSp>
      <p:grpSp>
        <p:nvGrpSpPr>
          <p:cNvPr id="13" name="Group 12"/>
          <p:cNvGrpSpPr/>
          <p:nvPr/>
        </p:nvGrpSpPr>
        <p:grpSpPr>
          <a:xfrm>
            <a:off x="7714780" y="4104160"/>
            <a:ext cx="10218745" cy="3989042"/>
            <a:chOff x="857551" y="3390899"/>
            <a:chExt cx="7295849" cy="5620520"/>
          </a:xfrm>
        </p:grpSpPr>
        <p:sp>
          <p:nvSpPr>
            <p:cNvPr id="18" name="Rounded Rectangle 17"/>
            <p:cNvSpPr/>
            <p:nvPr/>
          </p:nvSpPr>
          <p:spPr>
            <a:xfrm>
              <a:off x="857551" y="3390899"/>
              <a:ext cx="7295849" cy="4632891"/>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1057425" y="3543299"/>
              <a:ext cx="6996106" cy="4222933"/>
            </a:xfrm>
            <a:prstGeom prst="roundRect">
              <a:avLst/>
            </a:prstGeom>
            <a:solidFill>
              <a:schemeClr val="accent5">
                <a:lumMod val="50000"/>
              </a:schemeClr>
            </a:solidFill>
            <a:ln w="571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1311154" y="3771909"/>
              <a:ext cx="6393588" cy="5239510"/>
            </a:xfrm>
            <a:prstGeom prst="rect">
              <a:avLst/>
            </a:prstGeom>
            <a:noFill/>
          </p:spPr>
          <p:txBody>
            <a:bodyPr wrap="square" rtlCol="0">
              <a:spAutoFit/>
            </a:bodyPr>
            <a:lstStyle/>
            <a:p>
              <a:pPr algn="just">
                <a:lnSpc>
                  <a:spcPct val="150000"/>
                </a:lnSpc>
              </a:pPr>
              <a:r>
                <a:rPr lang="vi-VN" sz="3600" b="1" u="sng" smtClean="0">
                  <a:solidFill>
                    <a:schemeClr val="bg1"/>
                  </a:solidFill>
                  <a:latin typeface="Arial" pitchFamily="34" charset="0"/>
                  <a:cs typeface="Arial" pitchFamily="34" charset="0"/>
                </a:rPr>
                <a:t>NV2</a:t>
              </a:r>
              <a:r>
                <a:rPr lang="vi-VN" sz="3600">
                  <a:solidFill>
                    <a:schemeClr val="bg1"/>
                  </a:solidFill>
                  <a:latin typeface="Arial" pitchFamily="34" charset="0"/>
                  <a:cs typeface="Arial" pitchFamily="34" charset="0"/>
                </a:rPr>
                <a:t>. </a:t>
              </a:r>
              <a:r>
                <a:rPr lang="vi-VN" sz="3600" smtClean="0">
                  <a:solidFill>
                    <a:schemeClr val="bg1"/>
                  </a:solidFill>
                  <a:latin typeface="Arial" pitchFamily="34" charset="0"/>
                  <a:cs typeface="Arial" pitchFamily="34" charset="0"/>
                </a:rPr>
                <a:t>Tham </a:t>
              </a:r>
              <a:r>
                <a:rPr lang="vi-VN" sz="3600">
                  <a:solidFill>
                    <a:schemeClr val="bg1"/>
                  </a:solidFill>
                  <a:latin typeface="Arial" pitchFamily="34" charset="0"/>
                  <a:cs typeface="Arial" pitchFamily="34" charset="0"/>
                </a:rPr>
                <a:t>vấn ý kiến của gia đình, thầy, cô giáo, bạn bè về chọn nghề và định hướng học tập.</a:t>
              </a:r>
              <a:endParaRPr lang="en-US" sz="3600">
                <a:solidFill>
                  <a:schemeClr val="bg1"/>
                </a:solidFill>
                <a:latin typeface="Arial" pitchFamily="34" charset="0"/>
                <a:cs typeface="Arial" pitchFamily="34" charset="0"/>
              </a:endParaRPr>
            </a:p>
          </p:txBody>
        </p:sp>
      </p:grpSp>
      <p:grpSp>
        <p:nvGrpSpPr>
          <p:cNvPr id="22" name="Group 21"/>
          <p:cNvGrpSpPr/>
          <p:nvPr/>
        </p:nvGrpSpPr>
        <p:grpSpPr>
          <a:xfrm>
            <a:off x="254566" y="192383"/>
            <a:ext cx="7127053" cy="5410200"/>
            <a:chOff x="495299" y="2598818"/>
            <a:chExt cx="7740169" cy="6085509"/>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 y="2598818"/>
              <a:ext cx="7740169" cy="6085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905622" y="2785511"/>
              <a:ext cx="6338316" cy="3598552"/>
              <a:chOff x="905622" y="2785511"/>
              <a:chExt cx="6338316" cy="3598552"/>
            </a:xfrm>
          </p:grpSpPr>
          <p:pic>
            <p:nvPicPr>
              <p:cNvPr id="26"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a:off x="905622" y="2785511"/>
                <a:ext cx="3810194" cy="810826"/>
              </a:xfrm>
              <a:prstGeom prst="rect">
                <a:avLst/>
              </a:prstGeom>
            </p:spPr>
          </p:pic>
          <p:sp>
            <p:nvSpPr>
              <p:cNvPr id="27" name="Rectangle 26"/>
              <p:cNvSpPr/>
              <p:nvPr/>
            </p:nvSpPr>
            <p:spPr>
              <a:xfrm>
                <a:off x="1369150" y="3531936"/>
                <a:ext cx="5874788" cy="2852127"/>
              </a:xfrm>
              <a:prstGeom prst="rect">
                <a:avLst/>
              </a:prstGeom>
            </p:spPr>
            <p:txBody>
              <a:bodyPr wrap="square">
                <a:spAutoFit/>
              </a:bodyPr>
              <a:lstStyle/>
              <a:p>
                <a:pPr algn="ctr">
                  <a:lnSpc>
                    <a:spcPct val="150000"/>
                  </a:lnSpc>
                </a:pPr>
                <a:r>
                  <a:rPr lang="en-US" sz="4000" b="1" u="sng" smtClean="0">
                    <a:solidFill>
                      <a:schemeClr val="accent6">
                        <a:lumMod val="75000"/>
                      </a:schemeClr>
                    </a:solidFill>
                    <a:latin typeface="Arial" pitchFamily="34" charset="0"/>
                    <a:cs typeface="Arial" pitchFamily="34" charset="0"/>
                  </a:rPr>
                  <a:t>HOẠT ĐỘNG </a:t>
                </a:r>
                <a:r>
                  <a:rPr lang="en-US" sz="4000" b="1" u="sng" smtClean="0">
                    <a:solidFill>
                      <a:schemeClr val="accent6">
                        <a:lumMod val="75000"/>
                      </a:schemeClr>
                    </a:solidFill>
                    <a:latin typeface="Arial" pitchFamily="34" charset="0"/>
                    <a:cs typeface="Arial" pitchFamily="34" charset="0"/>
                  </a:rPr>
                  <a:t>7</a:t>
                </a:r>
                <a:endParaRPr lang="en-US" sz="4000" b="1" u="sng" smtClean="0">
                  <a:solidFill>
                    <a:schemeClr val="accent6">
                      <a:lumMod val="75000"/>
                    </a:schemeClr>
                  </a:solidFill>
                  <a:latin typeface="Arial" pitchFamily="34" charset="0"/>
                  <a:cs typeface="Arial" pitchFamily="34" charset="0"/>
                </a:endParaRPr>
              </a:p>
              <a:p>
                <a:pPr algn="ctr">
                  <a:lnSpc>
                    <a:spcPct val="150000"/>
                  </a:lnSpc>
                </a:pPr>
                <a:r>
                  <a:rPr lang="vi-VN" sz="4000" b="1">
                    <a:solidFill>
                      <a:schemeClr val="accent6">
                        <a:lumMod val="75000"/>
                      </a:schemeClr>
                    </a:solidFill>
                    <a:latin typeface="Arial" pitchFamily="34" charset="0"/>
                    <a:cs typeface="Arial" pitchFamily="34" charset="0"/>
                  </a:rPr>
                  <a:t>Học tập, rèn luyện theo định hướng nghề nghiệp</a:t>
                </a:r>
                <a:endParaRPr lang="en-US" sz="4000" b="1">
                  <a:solidFill>
                    <a:schemeClr val="accent6">
                      <a:lumMod val="75000"/>
                    </a:schemeClr>
                  </a:solidFill>
                  <a:latin typeface="Arial" pitchFamily="34" charset="0"/>
                  <a:cs typeface="Arial" pitchFamily="34" charset="0"/>
                </a:endParaRPr>
              </a:p>
            </p:txBody>
          </p:sp>
        </p:grpSp>
      </p:grpSp>
      <p:pic>
        <p:nvPicPr>
          <p:cNvPr id="38" name="Picture 10"/>
          <p:cNvPicPr>
            <a:picLocks noChangeAspect="1"/>
          </p:cNvPicPr>
          <p:nvPr/>
        </p:nvPicPr>
        <p:blipFill>
          <a:blip r:embed="rId2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178704" y="8946439"/>
            <a:ext cx="16230073" cy="749162"/>
          </a:xfrm>
          <a:prstGeom prst="rect">
            <a:avLst/>
          </a:prstGeom>
        </p:spPr>
      </p:pic>
      <p:pic>
        <p:nvPicPr>
          <p:cNvPr id="39" name="Picture 8"/>
          <p:cNvPicPr>
            <a:picLocks noChangeAspect="1"/>
          </p:cNvPicPr>
          <p:nvPr/>
        </p:nvPicPr>
        <p:blipFill>
          <a:blip r:embed="rId30">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914400" y="8398854"/>
            <a:ext cx="3509146" cy="1610608"/>
          </a:xfrm>
          <a:prstGeom prst="rect">
            <a:avLst/>
          </a:prstGeom>
        </p:spPr>
      </p:pic>
      <p:pic>
        <p:nvPicPr>
          <p:cNvPr id="40" name="Picture 8"/>
          <p:cNvPicPr>
            <a:picLocks noChangeAspect="1"/>
          </p:cNvPicPr>
          <p:nvPr/>
        </p:nvPicPr>
        <p:blipFill>
          <a:blip r:embed="rId30">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4156546" y="8561957"/>
            <a:ext cx="3307649" cy="1518126"/>
          </a:xfrm>
          <a:prstGeom prst="rect">
            <a:avLst/>
          </a:prstGeom>
        </p:spPr>
      </p:pic>
      <p:pic>
        <p:nvPicPr>
          <p:cNvPr id="41" name="Picture 7"/>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345182" y="8315930"/>
            <a:ext cx="1753127" cy="1764153"/>
          </a:xfrm>
          <a:prstGeom prst="rect">
            <a:avLst/>
          </a:prstGeom>
        </p:spPr>
      </p:pic>
      <p:pic>
        <p:nvPicPr>
          <p:cNvPr id="31" name="Picture 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89296" y="5614055"/>
            <a:ext cx="6749233" cy="455806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07872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0"/>
            <a:ext cx="18253364" cy="10232111"/>
          </a:xfrm>
          <a:prstGeom prst="rect">
            <a:avLst/>
          </a:prstGeom>
        </p:spPr>
      </p:pic>
      <p:sp>
        <p:nvSpPr>
          <p:cNvPr id="3" name="Rectangle 2"/>
          <p:cNvSpPr/>
          <p:nvPr/>
        </p:nvSpPr>
        <p:spPr>
          <a:xfrm>
            <a:off x="34636" y="0"/>
            <a:ext cx="18253364" cy="10232111"/>
          </a:xfrm>
          <a:prstGeom prst="rect">
            <a:avLst/>
          </a:prstGeom>
          <a:solidFill>
            <a:srgbClr val="FFC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nip Diagonal Corner Rectangle 17"/>
          <p:cNvSpPr/>
          <p:nvPr/>
        </p:nvSpPr>
        <p:spPr>
          <a:xfrm>
            <a:off x="2219545" y="190500"/>
            <a:ext cx="13883545" cy="1626241"/>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i="1">
                <a:solidFill>
                  <a:schemeClr val="accent3">
                    <a:lumMod val="50000"/>
                  </a:schemeClr>
                </a:solidFill>
                <a:latin typeface="Arial" pitchFamily="34" charset="0"/>
                <a:cs typeface="Arial" pitchFamily="34" charset="0"/>
              </a:rPr>
              <a:t>NV1. Thực hiện kế hoạch học tập, rèn luyện theo nghề/ nhóm nghề định lựa chọn</a:t>
            </a:r>
          </a:p>
        </p:txBody>
      </p:sp>
      <p:sp>
        <p:nvSpPr>
          <p:cNvPr id="23" name="Rectangle 22"/>
          <p:cNvSpPr/>
          <p:nvPr/>
        </p:nvSpPr>
        <p:spPr>
          <a:xfrm>
            <a:off x="273228" y="2476500"/>
            <a:ext cx="17645696" cy="7543799"/>
          </a:xfrm>
          <a:prstGeom prst="rec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entagon 28"/>
          <p:cNvSpPr/>
          <p:nvPr/>
        </p:nvSpPr>
        <p:spPr>
          <a:xfrm>
            <a:off x="273228" y="2126471"/>
            <a:ext cx="2481896" cy="700058"/>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smtClean="0"/>
              <a:t>Yêu cầu:</a:t>
            </a:r>
            <a:endParaRPr lang="en-US" sz="3600" b="1"/>
          </a:p>
        </p:txBody>
      </p:sp>
      <p:sp>
        <p:nvSpPr>
          <p:cNvPr id="30" name="Rounded Rectangle 29"/>
          <p:cNvSpPr/>
          <p:nvPr/>
        </p:nvSpPr>
        <p:spPr>
          <a:xfrm>
            <a:off x="1110109" y="3162300"/>
            <a:ext cx="7528767" cy="65532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lnSpc>
                <a:spcPct val="150000"/>
              </a:lnSpc>
            </a:pPr>
            <a:r>
              <a:rPr lang="en-US" sz="3600" smtClean="0">
                <a:solidFill>
                  <a:schemeClr val="tx1"/>
                </a:solidFill>
                <a:latin typeface="Arial" pitchFamily="34" charset="0"/>
                <a:cs typeface="Arial" pitchFamily="34" charset="0"/>
              </a:rPr>
              <a:t>1. </a:t>
            </a:r>
            <a:r>
              <a:rPr lang="en-US" sz="3600">
                <a:solidFill>
                  <a:schemeClr val="tx1"/>
                </a:solidFill>
                <a:latin typeface="Arial" pitchFamily="34" charset="0"/>
                <a:cs typeface="Arial" pitchFamily="34" charset="0"/>
              </a:rPr>
              <a:t>T</a:t>
            </a:r>
            <a:r>
              <a:rPr lang="vi-VN" sz="3600" smtClean="0">
                <a:solidFill>
                  <a:schemeClr val="tx1"/>
                </a:solidFill>
                <a:latin typeface="Arial" pitchFamily="34" charset="0"/>
                <a:cs typeface="Arial" pitchFamily="34" charset="0"/>
              </a:rPr>
              <a:t>hực </a:t>
            </a:r>
            <a:r>
              <a:rPr lang="vi-VN" sz="3600">
                <a:solidFill>
                  <a:schemeClr val="tx1"/>
                </a:solidFill>
                <a:latin typeface="Arial" pitchFamily="34" charset="0"/>
                <a:cs typeface="Arial" pitchFamily="34" charset="0"/>
              </a:rPr>
              <a:t>hiện các biện pháp học tập đã xác định trong kế hoạch để nâng cao kết quả học tập những môn học có liên quan đến nghề em định chọn. Ghi lại cách thực hiện và kết quả học tập em đã đạt được.</a:t>
            </a:r>
            <a:endParaRPr lang="en-US">
              <a:solidFill>
                <a:schemeClr val="tx1"/>
              </a:solidFill>
              <a:latin typeface="Arial" pitchFamily="34" charset="0"/>
              <a:cs typeface="Arial" pitchFamily="34" charset="0"/>
            </a:endParaRPr>
          </a:p>
        </p:txBody>
      </p:sp>
      <p:sp>
        <p:nvSpPr>
          <p:cNvPr id="32" name="Rounded Rectangle 31"/>
          <p:cNvSpPr/>
          <p:nvPr/>
        </p:nvSpPr>
        <p:spPr>
          <a:xfrm>
            <a:off x="9096076" y="3162300"/>
            <a:ext cx="7848600" cy="65532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lnSpc>
                <a:spcPct val="150000"/>
              </a:lnSpc>
            </a:pPr>
            <a:r>
              <a:rPr lang="en-US" sz="3600" smtClean="0">
                <a:solidFill>
                  <a:schemeClr val="tx1"/>
                </a:solidFill>
              </a:rPr>
              <a:t>2. </a:t>
            </a:r>
            <a:r>
              <a:rPr lang="vi-VN" sz="3600" smtClean="0">
                <a:solidFill>
                  <a:schemeClr val="tx1"/>
                </a:solidFill>
              </a:rPr>
              <a:t>Thực </a:t>
            </a:r>
            <a:r>
              <a:rPr lang="vi-VN" sz="3600">
                <a:solidFill>
                  <a:schemeClr val="tx1"/>
                </a:solidFill>
              </a:rPr>
              <a:t>hiện các biện pháp rèn luyện bản thân đã xác định trong kế hoạch để đạt được những yêu cầu về phẩm chất, năng lực của nghề em định chọn. Ghi lại cách thực hiện và kết quả rèn luyện bản thân em đạt được.</a:t>
            </a:r>
            <a:endParaRPr lang="en-US" sz="3600">
              <a:solidFill>
                <a:schemeClr val="tx1"/>
              </a:solidFill>
            </a:endParaRPr>
          </a:p>
        </p:txBody>
      </p:sp>
    </p:spTree>
    <p:extLst>
      <p:ext uri="{BB962C8B-B14F-4D97-AF65-F5344CB8AC3E}">
        <p14:creationId xmlns:p14="http://schemas.microsoft.com/office/powerpoint/2010/main" val="2480144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arn(inVertical)">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9" grpId="0" animBg="1"/>
      <p:bldP spid="30" grpId="0" animBg="1"/>
      <p:bldP spid="3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0"/>
            <a:ext cx="18253364" cy="10232111"/>
          </a:xfrm>
          <a:prstGeom prst="rect">
            <a:avLst/>
          </a:prstGeom>
        </p:spPr>
      </p:pic>
      <p:sp>
        <p:nvSpPr>
          <p:cNvPr id="3" name="Rectangle 2"/>
          <p:cNvSpPr/>
          <p:nvPr/>
        </p:nvSpPr>
        <p:spPr>
          <a:xfrm>
            <a:off x="34636" y="0"/>
            <a:ext cx="18253364" cy="10232111"/>
          </a:xfrm>
          <a:prstGeom prst="rect">
            <a:avLst/>
          </a:prstGeom>
          <a:solidFill>
            <a:srgbClr val="FFC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nip Diagonal Corner Rectangle 17"/>
          <p:cNvSpPr/>
          <p:nvPr/>
        </p:nvSpPr>
        <p:spPr>
          <a:xfrm>
            <a:off x="2219545" y="190500"/>
            <a:ext cx="13883545" cy="1626241"/>
          </a:xfrm>
          <a:prstGeom prst="snip2Diag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600" b="1" i="1" smtClean="0">
                <a:solidFill>
                  <a:schemeClr val="accent3">
                    <a:lumMod val="50000"/>
                  </a:schemeClr>
                </a:solidFill>
                <a:latin typeface="Arial" pitchFamily="34" charset="0"/>
                <a:cs typeface="Arial" pitchFamily="34" charset="0"/>
              </a:rPr>
              <a:t>NV</a:t>
            </a:r>
            <a:r>
              <a:rPr lang="en-US" sz="3600" b="1" i="1" smtClean="0">
                <a:solidFill>
                  <a:schemeClr val="accent3">
                    <a:lumMod val="50000"/>
                  </a:schemeClr>
                </a:solidFill>
                <a:latin typeface="Arial" pitchFamily="34" charset="0"/>
                <a:cs typeface="Arial" pitchFamily="34" charset="0"/>
              </a:rPr>
              <a:t>2</a:t>
            </a:r>
            <a:r>
              <a:rPr lang="vi-VN" sz="3600" b="1" i="1" smtClean="0">
                <a:solidFill>
                  <a:schemeClr val="accent3">
                    <a:lumMod val="50000"/>
                  </a:schemeClr>
                </a:solidFill>
                <a:latin typeface="Arial" pitchFamily="34" charset="0"/>
                <a:cs typeface="Arial" pitchFamily="34" charset="0"/>
              </a:rPr>
              <a:t>. </a:t>
            </a:r>
            <a:r>
              <a:rPr lang="vi-VN" sz="3600" b="1" i="1">
                <a:solidFill>
                  <a:schemeClr val="accent3">
                    <a:lumMod val="50000"/>
                  </a:schemeClr>
                </a:solidFill>
                <a:latin typeface="Arial" pitchFamily="34" charset="0"/>
                <a:cs typeface="Arial" pitchFamily="34" charset="0"/>
              </a:rPr>
              <a:t>Tham vấn ý kiến của gia đình, thầy cô, bạn bè về chọn nghề và định hướng học tập</a:t>
            </a:r>
          </a:p>
        </p:txBody>
      </p:sp>
      <p:sp>
        <p:nvSpPr>
          <p:cNvPr id="23" name="Rectangle 22"/>
          <p:cNvSpPr/>
          <p:nvPr/>
        </p:nvSpPr>
        <p:spPr>
          <a:xfrm>
            <a:off x="273228" y="2315706"/>
            <a:ext cx="17645696" cy="7704593"/>
          </a:xfrm>
          <a:prstGeom prst="rect">
            <a:avLst/>
          </a:prstGeom>
          <a:solidFill>
            <a:schemeClr val="bg1"/>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Pentagon 28"/>
          <p:cNvSpPr/>
          <p:nvPr/>
        </p:nvSpPr>
        <p:spPr>
          <a:xfrm>
            <a:off x="273228" y="1965678"/>
            <a:ext cx="2698572" cy="700058"/>
          </a:xfrm>
          <a:prstGeom prst="homePlat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3600" b="1" smtClean="0">
                <a:latin typeface="Arial" pitchFamily="34" charset="0"/>
                <a:cs typeface="Arial" pitchFamily="34" charset="0"/>
              </a:rPr>
              <a:t>Yêu cầu:</a:t>
            </a:r>
            <a:endParaRPr lang="en-US" sz="3600" b="1">
              <a:latin typeface="Arial" pitchFamily="34" charset="0"/>
              <a:cs typeface="Arial" pitchFamily="34" charset="0"/>
            </a:endParaRPr>
          </a:p>
        </p:txBody>
      </p:sp>
      <p:sp>
        <p:nvSpPr>
          <p:cNvPr id="30" name="Rounded Rectangle 29"/>
          <p:cNvSpPr/>
          <p:nvPr/>
        </p:nvSpPr>
        <p:spPr>
          <a:xfrm>
            <a:off x="888130" y="3162300"/>
            <a:ext cx="16415891" cy="22098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lnSpc>
                <a:spcPct val="150000"/>
              </a:lnSpc>
            </a:pPr>
            <a:r>
              <a:rPr lang="en-US" sz="3600" smtClean="0">
                <a:solidFill>
                  <a:schemeClr val="tx1"/>
                </a:solidFill>
                <a:latin typeface="Arial" pitchFamily="34" charset="0"/>
                <a:cs typeface="Arial" pitchFamily="34" charset="0"/>
              </a:rPr>
              <a:t>1. </a:t>
            </a:r>
            <a:r>
              <a:rPr lang="vi-VN" sz="3600" smtClean="0">
                <a:solidFill>
                  <a:schemeClr val="tx1"/>
                </a:solidFill>
                <a:latin typeface="Arial" pitchFamily="34" charset="0"/>
                <a:cs typeface="Arial" pitchFamily="34" charset="0"/>
              </a:rPr>
              <a:t>HS </a:t>
            </a:r>
            <a:r>
              <a:rPr lang="vi-VN" sz="3600">
                <a:solidFill>
                  <a:schemeClr val="tx1"/>
                </a:solidFill>
                <a:latin typeface="Arial" pitchFamily="34" charset="0"/>
                <a:cs typeface="Arial" pitchFamily="34" charset="0"/>
              </a:rPr>
              <a:t>chuẩn bị các câu hỏi và xin ý kiến tham vấn của gia đình, thầy cô, bạn bè về chọn nghề và định hướng học tập. Ghi lại ý kiến tham vấn</a:t>
            </a:r>
            <a:endParaRPr lang="en-US">
              <a:solidFill>
                <a:schemeClr val="tx1"/>
              </a:solidFill>
              <a:latin typeface="Arial" pitchFamily="34" charset="0"/>
              <a:cs typeface="Arial" pitchFamily="34" charset="0"/>
            </a:endParaRPr>
          </a:p>
        </p:txBody>
      </p:sp>
      <p:sp>
        <p:nvSpPr>
          <p:cNvPr id="32" name="Rounded Rectangle 31"/>
          <p:cNvSpPr/>
          <p:nvPr/>
        </p:nvSpPr>
        <p:spPr>
          <a:xfrm>
            <a:off x="953371" y="5829300"/>
            <a:ext cx="16415891" cy="220980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lnSpc>
                <a:spcPct val="150000"/>
              </a:lnSpc>
            </a:pPr>
            <a:r>
              <a:rPr lang="en-US" sz="3600" smtClean="0">
                <a:solidFill>
                  <a:schemeClr val="tx1"/>
                </a:solidFill>
                <a:latin typeface="Arial" pitchFamily="34" charset="0"/>
                <a:cs typeface="Arial" pitchFamily="34" charset="0"/>
              </a:rPr>
              <a:t>2. </a:t>
            </a:r>
            <a:r>
              <a:rPr lang="vi-VN" sz="3600" smtClean="0">
                <a:solidFill>
                  <a:schemeClr val="tx1"/>
                </a:solidFill>
              </a:rPr>
              <a:t>Tập </a:t>
            </a:r>
            <a:r>
              <a:rPr lang="vi-VN" sz="3600">
                <a:solidFill>
                  <a:schemeClr val="tx1"/>
                </a:solidFill>
              </a:rPr>
              <a:t>hợp ý kiến tham vấn để đưa ra giải pháp giải quyết khó khăn, vướng mắc của bản thân và chuẩn bị cho việc lập kế hoạch học tập, rèn luyện.</a:t>
            </a:r>
            <a:endParaRPr lang="en-US" sz="3600">
              <a:solidFill>
                <a:schemeClr val="tx1"/>
              </a:solidFill>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185631" y="9104782"/>
            <a:ext cx="16230073" cy="1006458"/>
          </a:xfrm>
          <a:prstGeom prst="rect">
            <a:avLst/>
          </a:prstGeom>
        </p:spPr>
      </p:pic>
      <p:pic>
        <p:nvPicPr>
          <p:cNvPr id="10" name="Picture 8"/>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185631" y="8566876"/>
            <a:ext cx="3691169" cy="1694152"/>
          </a:xfrm>
          <a:prstGeom prst="rect">
            <a:avLst/>
          </a:prstGeom>
        </p:spPr>
      </p:pic>
      <p:pic>
        <p:nvPicPr>
          <p:cNvPr id="11" name="Picture 8"/>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3133344" y="8525377"/>
            <a:ext cx="3935456" cy="1806272"/>
          </a:xfrm>
          <a:prstGeom prst="rect">
            <a:avLst/>
          </a:prstGeom>
        </p:spPr>
      </p:pic>
      <p:pic>
        <p:nvPicPr>
          <p:cNvPr id="12" name="Picture 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169311" y="8446178"/>
            <a:ext cx="1853528" cy="1865184"/>
          </a:xfrm>
          <a:prstGeom prst="rect">
            <a:avLst/>
          </a:prstGeom>
        </p:spPr>
      </p:pic>
    </p:spTree>
    <p:extLst>
      <p:ext uri="{BB962C8B-B14F-4D97-AF65-F5344CB8AC3E}">
        <p14:creationId xmlns:p14="http://schemas.microsoft.com/office/powerpoint/2010/main" val="329906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barn(inVertical)">
                                      <p:cBhvr>
                                        <p:cTn id="2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3" grpId="0" animBg="1"/>
      <p:bldP spid="29" grpId="0" animBg="1"/>
      <p:bldP spid="30"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0"/>
            <a:ext cx="17735456" cy="9993154"/>
          </a:xfrm>
          <a:prstGeom prst="rect">
            <a:avLst/>
          </a:prstGeom>
          <a:solidFill>
            <a:srgbClr val="FFC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883054" y="1877787"/>
            <a:ext cx="8991600" cy="5932712"/>
            <a:chOff x="7123474" y="3169757"/>
            <a:chExt cx="7788326" cy="6227222"/>
          </a:xfrm>
        </p:grpSpPr>
        <p:sp>
          <p:nvSpPr>
            <p:cNvPr id="24" name="Rounded Rectangle 23"/>
            <p:cNvSpPr/>
            <p:nvPr/>
          </p:nvSpPr>
          <p:spPr>
            <a:xfrm>
              <a:off x="7123474" y="3169757"/>
              <a:ext cx="7788326" cy="6074822"/>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123474" y="3322157"/>
              <a:ext cx="7788326" cy="6074822"/>
            </a:xfrm>
            <a:prstGeom prst="roundRect">
              <a:avLst/>
            </a:prstGeom>
            <a:solidFill>
              <a:schemeClr val="accent1">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513797" y="3633361"/>
              <a:ext cx="7007680" cy="5078313"/>
            </a:xfrm>
            <a:prstGeom prst="rect">
              <a:avLst/>
            </a:prstGeom>
          </p:spPr>
          <p:txBody>
            <a:bodyPr wrap="square">
              <a:spAutoFit/>
            </a:bodyPr>
            <a:lstStyle/>
            <a:p>
              <a:pPr algn="just">
                <a:lnSpc>
                  <a:spcPct val="150000"/>
                </a:lnSpc>
              </a:pPr>
              <a:r>
                <a:rPr lang="vi-VN" sz="3600">
                  <a:solidFill>
                    <a:schemeClr val="bg1"/>
                  </a:solidFill>
                  <a:latin typeface="Arial" pitchFamily="34" charset="0"/>
                  <a:cs typeface="Arial" pitchFamily="34" charset="0"/>
                </a:rPr>
                <a:t>Lập kế hoạch, học tập, rèn luyện định hướng nghề nghiệp là một trong những việc quan trọng mà mỗi chúng ta cần thực hiện để đến với nghề mình yêu thích và đạt được thành công trong tương lai. </a:t>
              </a:r>
              <a:endParaRPr lang="vi-VN" sz="3600">
                <a:solidFill>
                  <a:schemeClr val="bg1"/>
                </a:solidFill>
                <a:latin typeface="Arial" pitchFamily="34" charset="0"/>
                <a:cs typeface="Arial" pitchFamily="34" charset="0"/>
              </a:endParaRPr>
            </a:p>
          </p:txBody>
        </p:sp>
      </p:grpSp>
      <p:sp>
        <p:nvSpPr>
          <p:cNvPr id="30" name="Snip Diagonal Corner Rectangle 29"/>
          <p:cNvSpPr/>
          <p:nvPr/>
        </p:nvSpPr>
        <p:spPr>
          <a:xfrm>
            <a:off x="883054" y="450274"/>
            <a:ext cx="5129819" cy="1066800"/>
          </a:xfrm>
          <a:prstGeom prst="snip2Diag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schemeClr val="bg1"/>
                </a:solidFill>
                <a:latin typeface="Arial" pitchFamily="34" charset="0"/>
                <a:cs typeface="Arial" pitchFamily="34" charset="0"/>
              </a:rPr>
              <a:t>KẾT LUẬN CHUNG:</a:t>
            </a:r>
            <a:endParaRPr lang="en-US" sz="3600" b="1" i="1">
              <a:solidFill>
                <a:schemeClr val="bg1"/>
              </a:solidFill>
              <a:latin typeface="Arial" pitchFamily="34" charset="0"/>
              <a:cs typeface="Arial" pitchFamily="34" charset="0"/>
            </a:endParaRPr>
          </a:p>
        </p:txBody>
      </p:sp>
      <p:grpSp>
        <p:nvGrpSpPr>
          <p:cNvPr id="27" name="Group 26"/>
          <p:cNvGrpSpPr/>
          <p:nvPr/>
        </p:nvGrpSpPr>
        <p:grpSpPr>
          <a:xfrm>
            <a:off x="10312910" y="1877787"/>
            <a:ext cx="6958579" cy="5932712"/>
            <a:chOff x="7123474" y="3169757"/>
            <a:chExt cx="7788326" cy="6227222"/>
          </a:xfrm>
        </p:grpSpPr>
        <p:sp>
          <p:nvSpPr>
            <p:cNvPr id="28" name="Rounded Rectangle 27"/>
            <p:cNvSpPr/>
            <p:nvPr/>
          </p:nvSpPr>
          <p:spPr>
            <a:xfrm>
              <a:off x="7123474" y="3169757"/>
              <a:ext cx="7788326" cy="6074822"/>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7123474" y="3322157"/>
              <a:ext cx="7788326" cy="6074822"/>
            </a:xfrm>
            <a:prstGeom prst="roundRect">
              <a:avLst/>
            </a:prstGeom>
            <a:solidFill>
              <a:schemeClr val="accent1">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732219" y="3852464"/>
              <a:ext cx="6592314" cy="4458161"/>
            </a:xfrm>
            <a:prstGeom prst="rect">
              <a:avLst/>
            </a:prstGeom>
          </p:spPr>
          <p:txBody>
            <a:bodyPr wrap="square">
              <a:spAutoFit/>
            </a:bodyPr>
            <a:lstStyle/>
            <a:p>
              <a:pPr algn="just">
                <a:lnSpc>
                  <a:spcPct val="150000"/>
                </a:lnSpc>
              </a:pPr>
              <a:r>
                <a:rPr lang="vi-VN" sz="3600">
                  <a:solidFill>
                    <a:schemeClr val="bg1"/>
                  </a:solidFill>
                  <a:latin typeface="Arial" pitchFamily="34" charset="0"/>
                  <a:cs typeface="Arial" pitchFamily="34" charset="0"/>
                </a:rPr>
                <a:t>Để lập được kế hoạch cần phải có hiểu biết về nghề nghiệp mình quan tâm, về cơ sở đào tạo nghề, khả năng, điểm mạnh yếu…</a:t>
              </a:r>
              <a:endParaRPr lang="vi-VN" sz="3600">
                <a:solidFill>
                  <a:schemeClr val="bg1"/>
                </a:solidFill>
                <a:latin typeface="Arial" pitchFamily="34" charset="0"/>
                <a:cs typeface="Arial" pitchFamily="34" charset="0"/>
              </a:endParaRPr>
            </a:p>
          </p:txBody>
        </p:sp>
      </p:grpSp>
      <p:grpSp>
        <p:nvGrpSpPr>
          <p:cNvPr id="38" name="Group 37"/>
          <p:cNvGrpSpPr/>
          <p:nvPr/>
        </p:nvGrpSpPr>
        <p:grpSpPr>
          <a:xfrm rot="858329">
            <a:off x="13792199" y="6308436"/>
            <a:ext cx="4093754" cy="2659668"/>
            <a:chOff x="11749565" y="7799961"/>
            <a:chExt cx="4093754" cy="2659668"/>
          </a:xfrm>
        </p:grpSpPr>
        <p:pic>
          <p:nvPicPr>
            <p:cNvPr id="39" name="Picture 3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11749565" y="7799961"/>
              <a:ext cx="3925143" cy="2659668"/>
            </a:xfrm>
            <a:prstGeom prst="rect">
              <a:avLst/>
            </a:prstGeom>
          </p:spPr>
        </p:pic>
        <p:pic>
          <p:nvPicPr>
            <p:cNvPr id="40" name="Picture 1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570343">
              <a:off x="12042965" y="8037474"/>
              <a:ext cx="3800354" cy="2184643"/>
            </a:xfrm>
            <a:prstGeom prst="rect">
              <a:avLst/>
            </a:prstGeom>
          </p:spPr>
        </p:pic>
      </p:grpSp>
      <p:grpSp>
        <p:nvGrpSpPr>
          <p:cNvPr id="41" name="Group 40"/>
          <p:cNvGrpSpPr/>
          <p:nvPr/>
        </p:nvGrpSpPr>
        <p:grpSpPr>
          <a:xfrm rot="907683">
            <a:off x="5922252" y="6243202"/>
            <a:ext cx="4093754" cy="2659668"/>
            <a:chOff x="11749565" y="7799961"/>
            <a:chExt cx="4093754" cy="2659668"/>
          </a:xfrm>
        </p:grpSpPr>
        <p:pic>
          <p:nvPicPr>
            <p:cNvPr id="42" name="Picture 4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11749565" y="7799961"/>
              <a:ext cx="3925143" cy="2659668"/>
            </a:xfrm>
            <a:prstGeom prst="rect">
              <a:avLst/>
            </a:prstGeom>
          </p:spPr>
        </p:pic>
        <p:pic>
          <p:nvPicPr>
            <p:cNvPr id="43" name="Picture 1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570343">
              <a:off x="12042965" y="8037474"/>
              <a:ext cx="3800354" cy="2184643"/>
            </a:xfrm>
            <a:prstGeom prst="rect">
              <a:avLst/>
            </a:prstGeom>
          </p:spPr>
        </p:pic>
      </p:grpSp>
    </p:spTree>
    <p:extLst>
      <p:ext uri="{BB962C8B-B14F-4D97-AF65-F5344CB8AC3E}">
        <p14:creationId xmlns:p14="http://schemas.microsoft.com/office/powerpoint/2010/main" val="337042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par>
                                <p:cTn id="13" presetID="22" presetClass="entr" presetSubtype="4"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down)">
                                      <p:cBhvr>
                                        <p:cTn id="15" dur="500"/>
                                        <p:tgtEl>
                                          <p:spTgt spid="4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wipe(down)">
                                      <p:cBhvr>
                                        <p:cTn id="20" dur="500"/>
                                        <p:tgtEl>
                                          <p:spTgt spid="27"/>
                                        </p:tgtEl>
                                      </p:cBhvr>
                                    </p:animEffect>
                                  </p:childTnLst>
                                </p:cTn>
                              </p:par>
                              <p:par>
                                <p:cTn id="21" presetID="22" presetClass="entr" presetSubtype="4"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down)">
                                      <p:cBhvr>
                                        <p:cTn id="2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190501"/>
            <a:ext cx="17678400" cy="9753600"/>
          </a:xfrm>
          <a:prstGeom prst="rect">
            <a:avLst/>
          </a:prstGeom>
          <a:solidFill>
            <a:srgbClr val="FFC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813781" y="1877787"/>
            <a:ext cx="7527638" cy="5932712"/>
            <a:chOff x="7123474" y="3169757"/>
            <a:chExt cx="7788326" cy="6227222"/>
          </a:xfrm>
        </p:grpSpPr>
        <p:sp>
          <p:nvSpPr>
            <p:cNvPr id="24" name="Rounded Rectangle 23"/>
            <p:cNvSpPr/>
            <p:nvPr/>
          </p:nvSpPr>
          <p:spPr>
            <a:xfrm>
              <a:off x="7123474" y="3169757"/>
              <a:ext cx="7788326" cy="6074822"/>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123474" y="3322157"/>
              <a:ext cx="7788326" cy="6074822"/>
            </a:xfrm>
            <a:prstGeom prst="roundRect">
              <a:avLst/>
            </a:prstGeom>
            <a:solidFill>
              <a:schemeClr val="accent1">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513797" y="3633361"/>
              <a:ext cx="7007680" cy="2605911"/>
            </a:xfrm>
            <a:prstGeom prst="rect">
              <a:avLst/>
            </a:prstGeom>
          </p:spPr>
          <p:txBody>
            <a:bodyPr wrap="square">
              <a:spAutoFit/>
            </a:bodyPr>
            <a:lstStyle/>
            <a:p>
              <a:pPr algn="just">
                <a:lnSpc>
                  <a:spcPct val="150000"/>
                </a:lnSpc>
              </a:pPr>
              <a:r>
                <a:rPr lang="vi-VN" sz="3600">
                  <a:solidFill>
                    <a:schemeClr val="bg1"/>
                  </a:solidFill>
                  <a:latin typeface="Arial" pitchFamily="34" charset="0"/>
                  <a:cs typeface="Arial" pitchFamily="34" charset="0"/>
                </a:rPr>
                <a:t>Nếu không tự giải quyết được khó khăn gặp phải hãy xin ý kiến tham vấn để có được hướng giải quyết tốt nhất.</a:t>
              </a:r>
              <a:endParaRPr lang="vi-VN" sz="3600">
                <a:solidFill>
                  <a:schemeClr val="bg1"/>
                </a:solidFill>
                <a:latin typeface="Arial" pitchFamily="34" charset="0"/>
                <a:cs typeface="Arial" pitchFamily="34" charset="0"/>
              </a:endParaRPr>
            </a:p>
          </p:txBody>
        </p:sp>
      </p:grpSp>
      <p:sp>
        <p:nvSpPr>
          <p:cNvPr id="30" name="Snip Diagonal Corner Rectangle 29"/>
          <p:cNvSpPr/>
          <p:nvPr/>
        </p:nvSpPr>
        <p:spPr>
          <a:xfrm>
            <a:off x="813781" y="429492"/>
            <a:ext cx="5129819" cy="1066800"/>
          </a:xfrm>
          <a:prstGeom prst="snip2Diag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schemeClr val="bg1"/>
                </a:solidFill>
                <a:latin typeface="Arial" pitchFamily="34" charset="0"/>
                <a:cs typeface="Arial" pitchFamily="34" charset="0"/>
              </a:rPr>
              <a:t>KẾT LUẬN CHUNG:</a:t>
            </a:r>
            <a:endParaRPr lang="en-US" sz="3600" b="1" i="1">
              <a:solidFill>
                <a:schemeClr val="bg1"/>
              </a:solidFill>
              <a:latin typeface="Arial" pitchFamily="34" charset="0"/>
              <a:cs typeface="Arial" pitchFamily="34" charset="0"/>
            </a:endParaRPr>
          </a:p>
        </p:txBody>
      </p:sp>
      <p:grpSp>
        <p:nvGrpSpPr>
          <p:cNvPr id="27" name="Group 26"/>
          <p:cNvGrpSpPr/>
          <p:nvPr/>
        </p:nvGrpSpPr>
        <p:grpSpPr>
          <a:xfrm>
            <a:off x="9161318" y="1772178"/>
            <a:ext cx="7755081" cy="5932712"/>
            <a:chOff x="7123474" y="3169757"/>
            <a:chExt cx="7788326" cy="6227222"/>
          </a:xfrm>
        </p:grpSpPr>
        <p:sp>
          <p:nvSpPr>
            <p:cNvPr id="28" name="Rounded Rectangle 27"/>
            <p:cNvSpPr/>
            <p:nvPr/>
          </p:nvSpPr>
          <p:spPr>
            <a:xfrm>
              <a:off x="7123474" y="3169757"/>
              <a:ext cx="7788326" cy="6074822"/>
            </a:xfrm>
            <a:prstGeom prst="roundRect">
              <a:avLst/>
            </a:prstGeom>
            <a:solidFill>
              <a:schemeClr val="bg1"/>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7123474" y="3322157"/>
              <a:ext cx="7788326" cy="6074822"/>
            </a:xfrm>
            <a:prstGeom prst="roundRect">
              <a:avLst/>
            </a:prstGeom>
            <a:solidFill>
              <a:schemeClr val="accent1">
                <a:lumMod val="75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721480" y="3744212"/>
              <a:ext cx="6592314" cy="4458161"/>
            </a:xfrm>
            <a:prstGeom prst="rect">
              <a:avLst/>
            </a:prstGeom>
          </p:spPr>
          <p:txBody>
            <a:bodyPr wrap="square">
              <a:spAutoFit/>
            </a:bodyPr>
            <a:lstStyle/>
            <a:p>
              <a:pPr algn="just">
                <a:lnSpc>
                  <a:spcPct val="150000"/>
                </a:lnSpc>
              </a:pPr>
              <a:r>
                <a:rPr lang="vi-VN" sz="3600">
                  <a:solidFill>
                    <a:schemeClr val="bg1"/>
                  </a:solidFill>
                  <a:latin typeface="Arial" pitchFamily="34" charset="0"/>
                  <a:cs typeface="Arial" pitchFamily="34" charset="0"/>
                </a:rPr>
                <a:t>Mỗi chúng ta hãy tự giác học tập và rèn luyện theo kế hoạch đã lập, nhất định sẽ thành công trong hoạt động nghề nghiệp sau này.</a:t>
              </a:r>
              <a:endParaRPr lang="vi-VN" sz="3600">
                <a:solidFill>
                  <a:schemeClr val="bg1"/>
                </a:solidFill>
                <a:latin typeface="Arial" pitchFamily="34" charset="0"/>
                <a:cs typeface="Arial" pitchFamily="34" charset="0"/>
              </a:endParaRPr>
            </a:p>
          </p:txBody>
        </p:sp>
      </p:grpSp>
      <p:grpSp>
        <p:nvGrpSpPr>
          <p:cNvPr id="38" name="Group 37"/>
          <p:cNvGrpSpPr/>
          <p:nvPr/>
        </p:nvGrpSpPr>
        <p:grpSpPr>
          <a:xfrm>
            <a:off x="13055129" y="5753101"/>
            <a:ext cx="4093754" cy="2659668"/>
            <a:chOff x="11749565" y="7799961"/>
            <a:chExt cx="4093754" cy="2659668"/>
          </a:xfrm>
        </p:grpSpPr>
        <p:pic>
          <p:nvPicPr>
            <p:cNvPr id="39" name="Picture 3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11749565" y="7799961"/>
              <a:ext cx="3925143" cy="2659668"/>
            </a:xfrm>
            <a:prstGeom prst="rect">
              <a:avLst/>
            </a:prstGeom>
          </p:spPr>
        </p:pic>
        <p:pic>
          <p:nvPicPr>
            <p:cNvPr id="40" name="Picture 1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570343">
              <a:off x="12042965" y="8037474"/>
              <a:ext cx="3800354" cy="2184643"/>
            </a:xfrm>
            <a:prstGeom prst="rect">
              <a:avLst/>
            </a:prstGeom>
          </p:spPr>
        </p:pic>
      </p:grpSp>
      <p:grpSp>
        <p:nvGrpSpPr>
          <p:cNvPr id="41" name="Group 40"/>
          <p:cNvGrpSpPr/>
          <p:nvPr/>
        </p:nvGrpSpPr>
        <p:grpSpPr>
          <a:xfrm>
            <a:off x="4577599" y="5753100"/>
            <a:ext cx="4093754" cy="2659668"/>
            <a:chOff x="11749565" y="7799961"/>
            <a:chExt cx="4093754" cy="2659668"/>
          </a:xfrm>
        </p:grpSpPr>
        <p:pic>
          <p:nvPicPr>
            <p:cNvPr id="42" name="Picture 4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flipH="1">
              <a:off x="11749565" y="7799961"/>
              <a:ext cx="3925143" cy="2659668"/>
            </a:xfrm>
            <a:prstGeom prst="rect">
              <a:avLst/>
            </a:prstGeom>
          </p:spPr>
        </p:pic>
        <p:pic>
          <p:nvPicPr>
            <p:cNvPr id="43" name="Picture 17"/>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570343">
              <a:off x="12042965" y="8037474"/>
              <a:ext cx="3800354" cy="2184643"/>
            </a:xfrm>
            <a:prstGeom prst="rect">
              <a:avLst/>
            </a:prstGeom>
          </p:spPr>
        </p:pic>
      </p:grpSp>
    </p:spTree>
    <p:extLst>
      <p:ext uri="{BB962C8B-B14F-4D97-AF65-F5344CB8AC3E}">
        <p14:creationId xmlns:p14="http://schemas.microsoft.com/office/powerpoint/2010/main" val="3669093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par>
                                <p:cTn id="8" presetID="22" presetClass="entr" presetSubtype="4"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down)">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ipe(down)">
                                      <p:cBhvr>
                                        <p:cTn id="15" dur="500"/>
                                        <p:tgtEl>
                                          <p:spTgt spid="38"/>
                                        </p:tgtEl>
                                      </p:cBhvr>
                                    </p:animEffect>
                                  </p:childTnLst>
                                </p:cTn>
                              </p:par>
                              <p:par>
                                <p:cTn id="16" presetID="22" presetClass="entr" presetSubtype="4"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86601" y="1016726"/>
            <a:ext cx="7127053" cy="6781800"/>
            <a:chOff x="495299" y="2598818"/>
            <a:chExt cx="7740169" cy="5109436"/>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 y="2598818"/>
              <a:ext cx="7740169" cy="510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905622" y="2785511"/>
              <a:ext cx="5957571" cy="3350314"/>
              <a:chOff x="905622" y="2785511"/>
              <a:chExt cx="5957571" cy="3350314"/>
            </a:xfrm>
          </p:grpSpPr>
          <p:pic>
            <p:nvPicPr>
              <p:cNvPr id="26"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a:off x="905622" y="2785511"/>
                <a:ext cx="3810194" cy="810826"/>
              </a:xfrm>
              <a:prstGeom prst="rect">
                <a:avLst/>
              </a:prstGeom>
            </p:spPr>
          </p:pic>
          <p:sp>
            <p:nvSpPr>
              <p:cNvPr id="27" name="Rectangle 26"/>
              <p:cNvSpPr/>
              <p:nvPr/>
            </p:nvSpPr>
            <p:spPr>
              <a:xfrm>
                <a:off x="1650447" y="3840211"/>
                <a:ext cx="5212746" cy="2295614"/>
              </a:xfrm>
              <a:prstGeom prst="rect">
                <a:avLst/>
              </a:prstGeom>
            </p:spPr>
            <p:txBody>
              <a:bodyPr wrap="square">
                <a:spAutoFit/>
              </a:bodyPr>
              <a:lstStyle/>
              <a:p>
                <a:pPr algn="ctr">
                  <a:lnSpc>
                    <a:spcPct val="150000"/>
                  </a:lnSpc>
                </a:pPr>
                <a:r>
                  <a:rPr lang="en-US" sz="4000" b="1" u="sng" smtClean="0">
                    <a:solidFill>
                      <a:schemeClr val="accent6">
                        <a:lumMod val="75000"/>
                      </a:schemeClr>
                    </a:solidFill>
                    <a:latin typeface="Arial" pitchFamily="34" charset="0"/>
                    <a:cs typeface="Arial" pitchFamily="34" charset="0"/>
                  </a:rPr>
                  <a:t>HOẠT ĐỘNG</a:t>
                </a:r>
                <a:r>
                  <a:rPr lang="vi-VN" sz="4000" b="1" u="sng" smtClean="0">
                    <a:solidFill>
                      <a:schemeClr val="accent6">
                        <a:lumMod val="75000"/>
                      </a:schemeClr>
                    </a:solidFill>
                    <a:latin typeface="Arial" pitchFamily="34" charset="0"/>
                    <a:cs typeface="Arial" pitchFamily="34" charset="0"/>
                  </a:rPr>
                  <a:t> 7</a:t>
                </a:r>
                <a:endParaRPr lang="en-US" sz="4000" b="1" u="sng" smtClean="0">
                  <a:solidFill>
                    <a:schemeClr val="accent6">
                      <a:lumMod val="75000"/>
                    </a:schemeClr>
                  </a:solidFill>
                  <a:latin typeface="Arial" pitchFamily="34" charset="0"/>
                  <a:cs typeface="Arial" pitchFamily="34" charset="0"/>
                </a:endParaRPr>
              </a:p>
              <a:p>
                <a:pPr algn="ctr">
                  <a:lnSpc>
                    <a:spcPct val="150000"/>
                  </a:lnSpc>
                </a:pPr>
                <a:r>
                  <a:rPr lang="vi-VN" sz="4400" b="1">
                    <a:solidFill>
                      <a:schemeClr val="accent6">
                        <a:lumMod val="75000"/>
                      </a:schemeClr>
                    </a:solidFill>
                    <a:latin typeface="Arial" pitchFamily="34" charset="0"/>
                    <a:cs typeface="Arial" pitchFamily="34" charset="0"/>
                  </a:rPr>
                  <a:t>Đánh giá </a:t>
                </a:r>
                <a:r>
                  <a:rPr lang="en-US" sz="4400" b="1" smtClean="0">
                    <a:solidFill>
                      <a:schemeClr val="accent6">
                        <a:lumMod val="75000"/>
                      </a:schemeClr>
                    </a:solidFill>
                    <a:latin typeface="Arial" pitchFamily="34" charset="0"/>
                    <a:cs typeface="Arial" pitchFamily="34" charset="0"/>
                  </a:rPr>
                  <a:t>cuối chủ đề</a:t>
                </a:r>
                <a:endParaRPr lang="en-US" sz="4400" b="1">
                  <a:solidFill>
                    <a:schemeClr val="accent6">
                      <a:lumMod val="75000"/>
                    </a:schemeClr>
                  </a:solidFill>
                  <a:latin typeface="Arial" pitchFamily="34" charset="0"/>
                  <a:cs typeface="Arial" pitchFamily="34" charset="0"/>
                </a:endParaRPr>
              </a:p>
            </p:txBody>
          </p:sp>
        </p:grpSp>
      </p:grpSp>
      <p:pic>
        <p:nvPicPr>
          <p:cNvPr id="38" name="Picture 10"/>
          <p:cNvPicPr>
            <a:picLocks noChangeAspect="1"/>
          </p:cNvPicPr>
          <p:nvPr/>
        </p:nvPicPr>
        <p:blipFill>
          <a:blip r:embed="rId2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178704" y="8946439"/>
            <a:ext cx="16230073" cy="749162"/>
          </a:xfrm>
          <a:prstGeom prst="rect">
            <a:avLst/>
          </a:prstGeom>
        </p:spPr>
      </p:pic>
      <p:pic>
        <p:nvPicPr>
          <p:cNvPr id="39" name="Picture 8"/>
          <p:cNvPicPr>
            <a:picLocks noChangeAspect="1"/>
          </p:cNvPicPr>
          <p:nvPr/>
        </p:nvPicPr>
        <p:blipFill>
          <a:blip r:embed="rId30">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914400" y="8398854"/>
            <a:ext cx="3509146" cy="1610608"/>
          </a:xfrm>
          <a:prstGeom prst="rect">
            <a:avLst/>
          </a:prstGeom>
        </p:spPr>
      </p:pic>
      <p:pic>
        <p:nvPicPr>
          <p:cNvPr id="40" name="Picture 8"/>
          <p:cNvPicPr>
            <a:picLocks noChangeAspect="1"/>
          </p:cNvPicPr>
          <p:nvPr/>
        </p:nvPicPr>
        <p:blipFill>
          <a:blip r:embed="rId30">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4156546" y="8561957"/>
            <a:ext cx="3307649" cy="1518126"/>
          </a:xfrm>
          <a:prstGeom prst="rect">
            <a:avLst/>
          </a:prstGeom>
        </p:spPr>
      </p:pic>
      <p:pic>
        <p:nvPicPr>
          <p:cNvPr id="41" name="Picture 7"/>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345182" y="8315930"/>
            <a:ext cx="1753127" cy="1764153"/>
          </a:xfrm>
          <a:prstGeom prst="rect">
            <a:avLst/>
          </a:prstGeom>
        </p:spPr>
      </p:pic>
      <p:pic>
        <p:nvPicPr>
          <p:cNvPr id="21" name="Picture 20"/>
          <p:cNvPicPr>
            <a:picLocks noChangeAspect="1"/>
          </p:cNvPicPr>
          <p:nvPr/>
        </p:nvPicPr>
        <p:blipFill>
          <a:blip r:embed="rId32">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5"/>
              </a:ext>
            </a:extLst>
          </a:blip>
          <a:srcRect/>
          <a:stretch>
            <a:fillRect/>
          </a:stretch>
        </p:blipFill>
        <p:spPr>
          <a:xfrm>
            <a:off x="8001000" y="800100"/>
            <a:ext cx="9728970" cy="6998426"/>
          </a:xfrm>
          <a:prstGeom prst="rect">
            <a:avLst/>
          </a:prstGeom>
        </p:spPr>
      </p:pic>
    </p:spTree>
    <p:extLst>
      <p:ext uri="{BB962C8B-B14F-4D97-AF65-F5344CB8AC3E}">
        <p14:creationId xmlns:p14="http://schemas.microsoft.com/office/powerpoint/2010/main" val="28503047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4"/>
          <a:srcRect l="-19127" t="22635" r="-19127" b="22635"/>
          <a:stretch>
            <a:fillRect/>
          </a:stretch>
        </p:blipFill>
        <p:spPr>
          <a:xfrm>
            <a:off x="0" y="0"/>
            <a:ext cx="18288000" cy="10287000"/>
          </a:xfrm>
          <a:prstGeom prst="rect">
            <a:avLst/>
          </a:prstGeom>
        </p:spPr>
      </p:pic>
      <p:grpSp>
        <p:nvGrpSpPr>
          <p:cNvPr id="3" name="Group 3"/>
          <p:cNvGrpSpPr/>
          <p:nvPr/>
        </p:nvGrpSpPr>
        <p:grpSpPr>
          <a:xfrm>
            <a:off x="-136051" y="-837703"/>
            <a:ext cx="18586525" cy="12252852"/>
            <a:chOff x="0" y="0"/>
            <a:chExt cx="24782033" cy="16337136"/>
          </a:xfrm>
        </p:grpSpPr>
        <p:grpSp>
          <p:nvGrpSpPr>
            <p:cNvPr id="4" name="Group 4"/>
            <p:cNvGrpSpPr/>
            <p:nvPr/>
          </p:nvGrpSpPr>
          <p:grpSpPr>
            <a:xfrm rot="-5400000">
              <a:off x="4758185" y="-4758185"/>
              <a:ext cx="15265663" cy="24782033"/>
              <a:chOff x="0" y="0"/>
              <a:chExt cx="3290570" cy="3204210"/>
            </a:xfrm>
          </p:grpSpPr>
          <p:sp>
            <p:nvSpPr>
              <p:cNvPr id="5" name="Freeform 5"/>
              <p:cNvSpPr/>
              <p:nvPr/>
            </p:nvSpPr>
            <p:spPr>
              <a:xfrm>
                <a:off x="0" y="0"/>
                <a:ext cx="6750569" cy="9906344"/>
              </a:xfrm>
              <a:custGeom>
                <a:avLst/>
                <a:gdLst/>
                <a:ahLst/>
                <a:cxnLst/>
                <a:rect l="l" t="t" r="r" b="b"/>
                <a:pathLst>
                  <a:path w="6750569" h="9906344">
                    <a:moveTo>
                      <a:pt x="6750569" y="34774"/>
                    </a:moveTo>
                    <a:lnTo>
                      <a:pt x="0" y="34774"/>
                    </a:lnTo>
                    <a:lnTo>
                      <a:pt x="0" y="0"/>
                    </a:lnTo>
                    <a:lnTo>
                      <a:pt x="6750569" y="0"/>
                    </a:lnTo>
                    <a:lnTo>
                      <a:pt x="6750569" y="34774"/>
                    </a:lnTo>
                    <a:close/>
                    <a:moveTo>
                      <a:pt x="6750569" y="1095392"/>
                    </a:moveTo>
                    <a:lnTo>
                      <a:pt x="0" y="1095392"/>
                    </a:lnTo>
                    <a:lnTo>
                      <a:pt x="0" y="1130166"/>
                    </a:lnTo>
                    <a:lnTo>
                      <a:pt x="6750569" y="1130166"/>
                    </a:lnTo>
                    <a:lnTo>
                      <a:pt x="6750569" y="1095392"/>
                    </a:lnTo>
                    <a:close/>
                    <a:moveTo>
                      <a:pt x="6750569" y="2195131"/>
                    </a:moveTo>
                    <a:lnTo>
                      <a:pt x="0" y="2195131"/>
                    </a:lnTo>
                    <a:lnTo>
                      <a:pt x="0" y="2229905"/>
                    </a:lnTo>
                    <a:lnTo>
                      <a:pt x="6750569" y="2229905"/>
                    </a:lnTo>
                    <a:lnTo>
                      <a:pt x="6750569" y="2195131"/>
                    </a:lnTo>
                    <a:close/>
                    <a:moveTo>
                      <a:pt x="6750569" y="3290523"/>
                    </a:moveTo>
                    <a:lnTo>
                      <a:pt x="0" y="3290523"/>
                    </a:lnTo>
                    <a:lnTo>
                      <a:pt x="0" y="3325297"/>
                    </a:lnTo>
                    <a:lnTo>
                      <a:pt x="6750569" y="3325297"/>
                    </a:lnTo>
                    <a:lnTo>
                      <a:pt x="6750569" y="3290523"/>
                    </a:lnTo>
                    <a:close/>
                    <a:moveTo>
                      <a:pt x="6750569" y="4385915"/>
                    </a:moveTo>
                    <a:lnTo>
                      <a:pt x="0" y="4385915"/>
                    </a:lnTo>
                    <a:lnTo>
                      <a:pt x="0" y="4420689"/>
                    </a:lnTo>
                    <a:lnTo>
                      <a:pt x="6750569" y="4420689"/>
                    </a:lnTo>
                    <a:lnTo>
                      <a:pt x="6750569" y="4385915"/>
                    </a:lnTo>
                    <a:close/>
                    <a:moveTo>
                      <a:pt x="6750569" y="5481307"/>
                    </a:moveTo>
                    <a:lnTo>
                      <a:pt x="0" y="5481307"/>
                    </a:lnTo>
                    <a:lnTo>
                      <a:pt x="0" y="5516082"/>
                    </a:lnTo>
                    <a:lnTo>
                      <a:pt x="6750569" y="5516082"/>
                    </a:lnTo>
                    <a:lnTo>
                      <a:pt x="6750569" y="5481307"/>
                    </a:lnTo>
                    <a:close/>
                    <a:moveTo>
                      <a:pt x="6750569" y="6581046"/>
                    </a:moveTo>
                    <a:lnTo>
                      <a:pt x="0" y="6581046"/>
                    </a:lnTo>
                    <a:lnTo>
                      <a:pt x="0" y="6615820"/>
                    </a:lnTo>
                    <a:lnTo>
                      <a:pt x="6750569" y="6615820"/>
                    </a:lnTo>
                    <a:lnTo>
                      <a:pt x="6750569" y="6581046"/>
                    </a:lnTo>
                    <a:close/>
                    <a:moveTo>
                      <a:pt x="6750569" y="7676438"/>
                    </a:moveTo>
                    <a:lnTo>
                      <a:pt x="0" y="7676438"/>
                    </a:lnTo>
                    <a:lnTo>
                      <a:pt x="0" y="7711213"/>
                    </a:lnTo>
                    <a:lnTo>
                      <a:pt x="6750569" y="7711213"/>
                    </a:lnTo>
                    <a:lnTo>
                      <a:pt x="6750569" y="7676438"/>
                    </a:lnTo>
                    <a:close/>
                    <a:moveTo>
                      <a:pt x="6750569" y="8771830"/>
                    </a:moveTo>
                    <a:lnTo>
                      <a:pt x="0" y="8771830"/>
                    </a:lnTo>
                    <a:lnTo>
                      <a:pt x="0" y="8806605"/>
                    </a:lnTo>
                    <a:lnTo>
                      <a:pt x="6750569" y="8806605"/>
                    </a:lnTo>
                    <a:lnTo>
                      <a:pt x="6750569" y="8771830"/>
                    </a:lnTo>
                    <a:close/>
                    <a:moveTo>
                      <a:pt x="6750569" y="9871570"/>
                    </a:moveTo>
                    <a:lnTo>
                      <a:pt x="0" y="9871570"/>
                    </a:lnTo>
                    <a:lnTo>
                      <a:pt x="0" y="9906344"/>
                    </a:lnTo>
                    <a:lnTo>
                      <a:pt x="6750569" y="9906344"/>
                    </a:lnTo>
                    <a:lnTo>
                      <a:pt x="6750569" y="9871570"/>
                    </a:lnTo>
                    <a:close/>
                  </a:path>
                </a:pathLst>
              </a:custGeom>
              <a:solidFill>
                <a:srgbClr val="000000">
                  <a:alpha val="14902"/>
                </a:srgbClr>
              </a:solidFill>
            </p:spPr>
          </p:sp>
        </p:grpSp>
        <p:grpSp>
          <p:nvGrpSpPr>
            <p:cNvPr id="6" name="Group 6"/>
            <p:cNvGrpSpPr/>
            <p:nvPr/>
          </p:nvGrpSpPr>
          <p:grpSpPr>
            <a:xfrm rot="-10800000">
              <a:off x="88900" y="1729900"/>
              <a:ext cx="24693133" cy="14607236"/>
              <a:chOff x="0" y="0"/>
              <a:chExt cx="3290570" cy="3204210"/>
            </a:xfrm>
          </p:grpSpPr>
          <p:sp>
            <p:nvSpPr>
              <p:cNvPr id="7" name="Freeform 7"/>
              <p:cNvSpPr/>
              <p:nvPr/>
            </p:nvSpPr>
            <p:spPr>
              <a:xfrm>
                <a:off x="0" y="0"/>
                <a:ext cx="10919454" cy="5837825"/>
              </a:xfrm>
              <a:custGeom>
                <a:avLst/>
                <a:gdLst/>
                <a:ahLst/>
                <a:cxnLst/>
                <a:rect l="l" t="t" r="r" b="b"/>
                <a:pathLst>
                  <a:path w="10919454" h="5837825">
                    <a:moveTo>
                      <a:pt x="10919454" y="20493"/>
                    </a:moveTo>
                    <a:lnTo>
                      <a:pt x="0" y="20493"/>
                    </a:lnTo>
                    <a:lnTo>
                      <a:pt x="0" y="0"/>
                    </a:lnTo>
                    <a:lnTo>
                      <a:pt x="10919454" y="0"/>
                    </a:lnTo>
                    <a:lnTo>
                      <a:pt x="10919454" y="20493"/>
                    </a:lnTo>
                    <a:close/>
                    <a:moveTo>
                      <a:pt x="10919454" y="645516"/>
                    </a:moveTo>
                    <a:lnTo>
                      <a:pt x="0" y="645516"/>
                    </a:lnTo>
                    <a:lnTo>
                      <a:pt x="0" y="666009"/>
                    </a:lnTo>
                    <a:lnTo>
                      <a:pt x="10919454" y="666009"/>
                    </a:lnTo>
                    <a:lnTo>
                      <a:pt x="10919454" y="645516"/>
                    </a:lnTo>
                    <a:close/>
                    <a:moveTo>
                      <a:pt x="10919454" y="1293594"/>
                    </a:moveTo>
                    <a:lnTo>
                      <a:pt x="0" y="1293594"/>
                    </a:lnTo>
                    <a:lnTo>
                      <a:pt x="0" y="1314087"/>
                    </a:lnTo>
                    <a:lnTo>
                      <a:pt x="10919454" y="1314087"/>
                    </a:lnTo>
                    <a:lnTo>
                      <a:pt x="10919454" y="1293594"/>
                    </a:lnTo>
                    <a:close/>
                    <a:moveTo>
                      <a:pt x="10919454" y="1939111"/>
                    </a:moveTo>
                    <a:lnTo>
                      <a:pt x="0" y="1939111"/>
                    </a:lnTo>
                    <a:lnTo>
                      <a:pt x="0" y="1959603"/>
                    </a:lnTo>
                    <a:lnTo>
                      <a:pt x="10919454" y="1959603"/>
                    </a:lnTo>
                    <a:lnTo>
                      <a:pt x="10919454" y="1939111"/>
                    </a:lnTo>
                    <a:close/>
                    <a:moveTo>
                      <a:pt x="10919454" y="2584627"/>
                    </a:moveTo>
                    <a:lnTo>
                      <a:pt x="0" y="2584627"/>
                    </a:lnTo>
                    <a:lnTo>
                      <a:pt x="0" y="2605120"/>
                    </a:lnTo>
                    <a:lnTo>
                      <a:pt x="10919454" y="2605120"/>
                    </a:lnTo>
                    <a:lnTo>
                      <a:pt x="10919454" y="2584627"/>
                    </a:lnTo>
                    <a:close/>
                    <a:moveTo>
                      <a:pt x="10919454" y="3230144"/>
                    </a:moveTo>
                    <a:lnTo>
                      <a:pt x="0" y="3230144"/>
                    </a:lnTo>
                    <a:lnTo>
                      <a:pt x="0" y="3250636"/>
                    </a:lnTo>
                    <a:lnTo>
                      <a:pt x="10919454" y="3250636"/>
                    </a:lnTo>
                    <a:lnTo>
                      <a:pt x="10919454" y="3230144"/>
                    </a:lnTo>
                    <a:close/>
                    <a:moveTo>
                      <a:pt x="10919454" y="3878221"/>
                    </a:moveTo>
                    <a:lnTo>
                      <a:pt x="0" y="3878221"/>
                    </a:lnTo>
                    <a:lnTo>
                      <a:pt x="0" y="3898714"/>
                    </a:lnTo>
                    <a:lnTo>
                      <a:pt x="10919454" y="3898714"/>
                    </a:lnTo>
                    <a:lnTo>
                      <a:pt x="10919454" y="3878221"/>
                    </a:lnTo>
                    <a:close/>
                    <a:moveTo>
                      <a:pt x="10919454" y="4523738"/>
                    </a:moveTo>
                    <a:lnTo>
                      <a:pt x="0" y="4523738"/>
                    </a:lnTo>
                    <a:lnTo>
                      <a:pt x="0" y="4544231"/>
                    </a:lnTo>
                    <a:lnTo>
                      <a:pt x="10919454" y="4544231"/>
                    </a:lnTo>
                    <a:lnTo>
                      <a:pt x="10919454" y="4523738"/>
                    </a:lnTo>
                    <a:close/>
                    <a:moveTo>
                      <a:pt x="10919454" y="5169255"/>
                    </a:moveTo>
                    <a:lnTo>
                      <a:pt x="0" y="5169255"/>
                    </a:lnTo>
                    <a:lnTo>
                      <a:pt x="0" y="5189747"/>
                    </a:lnTo>
                    <a:lnTo>
                      <a:pt x="10919454" y="5189747"/>
                    </a:lnTo>
                    <a:lnTo>
                      <a:pt x="10919454" y="5169255"/>
                    </a:lnTo>
                    <a:close/>
                    <a:moveTo>
                      <a:pt x="10919454" y="5817333"/>
                    </a:moveTo>
                    <a:lnTo>
                      <a:pt x="0" y="5817333"/>
                    </a:lnTo>
                    <a:lnTo>
                      <a:pt x="0" y="5837825"/>
                    </a:lnTo>
                    <a:lnTo>
                      <a:pt x="10919454" y="5837825"/>
                    </a:lnTo>
                    <a:lnTo>
                      <a:pt x="10919454" y="5817333"/>
                    </a:lnTo>
                    <a:close/>
                  </a:path>
                </a:pathLst>
              </a:custGeom>
              <a:solidFill>
                <a:srgbClr val="000000">
                  <a:alpha val="14902"/>
                </a:srgbClr>
              </a:solidFill>
            </p:spPr>
          </p:sp>
        </p:grpSp>
      </p:grpSp>
      <p:grpSp>
        <p:nvGrpSpPr>
          <p:cNvPr id="8" name="Group 8"/>
          <p:cNvGrpSpPr/>
          <p:nvPr/>
        </p:nvGrpSpPr>
        <p:grpSpPr>
          <a:xfrm>
            <a:off x="1219200" y="1863751"/>
            <a:ext cx="15849599" cy="7470749"/>
            <a:chOff x="0" y="0"/>
            <a:chExt cx="7163321" cy="3544403"/>
          </a:xfrm>
        </p:grpSpPr>
        <p:sp>
          <p:nvSpPr>
            <p:cNvPr id="9" name="Freeform 9"/>
            <p:cNvSpPr/>
            <p:nvPr/>
          </p:nvSpPr>
          <p:spPr>
            <a:xfrm>
              <a:off x="80010" y="80010"/>
              <a:ext cx="7070611" cy="3451693"/>
            </a:xfrm>
            <a:custGeom>
              <a:avLst/>
              <a:gdLst/>
              <a:ahLst/>
              <a:cxnLst/>
              <a:rect l="l" t="t" r="r" b="b"/>
              <a:pathLst>
                <a:path w="7070611" h="3451693">
                  <a:moveTo>
                    <a:pt x="0" y="3397084"/>
                  </a:moveTo>
                  <a:lnTo>
                    <a:pt x="0" y="3451693"/>
                  </a:lnTo>
                  <a:lnTo>
                    <a:pt x="7070611" y="3451693"/>
                  </a:lnTo>
                  <a:lnTo>
                    <a:pt x="7070611" y="0"/>
                  </a:lnTo>
                  <a:lnTo>
                    <a:pt x="7016001" y="0"/>
                  </a:lnTo>
                  <a:lnTo>
                    <a:pt x="7016001" y="3397084"/>
                  </a:lnTo>
                  <a:close/>
                </a:path>
              </a:pathLst>
            </a:custGeom>
            <a:solidFill>
              <a:srgbClr val="FFA794"/>
            </a:solidFill>
          </p:spPr>
        </p:sp>
        <p:sp>
          <p:nvSpPr>
            <p:cNvPr id="10" name="Freeform 10"/>
            <p:cNvSpPr/>
            <p:nvPr/>
          </p:nvSpPr>
          <p:spPr>
            <a:xfrm>
              <a:off x="67310" y="67310"/>
              <a:ext cx="7096011" cy="3477093"/>
            </a:xfrm>
            <a:custGeom>
              <a:avLst/>
              <a:gdLst/>
              <a:ahLst/>
              <a:cxnLst/>
              <a:rect l="l" t="t" r="r" b="b"/>
              <a:pathLst>
                <a:path w="7096011" h="3477093">
                  <a:moveTo>
                    <a:pt x="7028701" y="0"/>
                  </a:moveTo>
                  <a:lnTo>
                    <a:pt x="7028701" y="12700"/>
                  </a:lnTo>
                  <a:lnTo>
                    <a:pt x="7083311" y="12700"/>
                  </a:lnTo>
                  <a:lnTo>
                    <a:pt x="7083311" y="3464393"/>
                  </a:lnTo>
                  <a:lnTo>
                    <a:pt x="12700" y="3464393"/>
                  </a:lnTo>
                  <a:lnTo>
                    <a:pt x="12700" y="3409784"/>
                  </a:lnTo>
                  <a:lnTo>
                    <a:pt x="0" y="3409784"/>
                  </a:lnTo>
                  <a:lnTo>
                    <a:pt x="0" y="3477093"/>
                  </a:lnTo>
                  <a:lnTo>
                    <a:pt x="7096011" y="3477093"/>
                  </a:lnTo>
                  <a:lnTo>
                    <a:pt x="7096011" y="0"/>
                  </a:lnTo>
                  <a:close/>
                </a:path>
              </a:pathLst>
            </a:custGeom>
            <a:solidFill>
              <a:srgbClr val="000000"/>
            </a:solidFill>
          </p:spPr>
        </p:sp>
        <p:sp>
          <p:nvSpPr>
            <p:cNvPr id="11" name="Freeform 11"/>
            <p:cNvSpPr/>
            <p:nvPr/>
          </p:nvSpPr>
          <p:spPr>
            <a:xfrm>
              <a:off x="12700" y="12700"/>
              <a:ext cx="7070611" cy="3451694"/>
            </a:xfrm>
            <a:custGeom>
              <a:avLst/>
              <a:gdLst/>
              <a:ahLst/>
              <a:cxnLst/>
              <a:rect l="l" t="t" r="r" b="b"/>
              <a:pathLst>
                <a:path w="7070611" h="3451694">
                  <a:moveTo>
                    <a:pt x="0" y="0"/>
                  </a:moveTo>
                  <a:lnTo>
                    <a:pt x="7070611" y="0"/>
                  </a:lnTo>
                  <a:lnTo>
                    <a:pt x="7070611" y="3451694"/>
                  </a:lnTo>
                  <a:lnTo>
                    <a:pt x="0" y="3451694"/>
                  </a:lnTo>
                  <a:close/>
                </a:path>
              </a:pathLst>
            </a:custGeom>
            <a:solidFill>
              <a:srgbClr val="FFFFFF"/>
            </a:solidFill>
          </p:spPr>
        </p:sp>
        <p:sp>
          <p:nvSpPr>
            <p:cNvPr id="12" name="Freeform 12"/>
            <p:cNvSpPr/>
            <p:nvPr/>
          </p:nvSpPr>
          <p:spPr>
            <a:xfrm>
              <a:off x="0" y="0"/>
              <a:ext cx="7096011" cy="3477094"/>
            </a:xfrm>
            <a:custGeom>
              <a:avLst/>
              <a:gdLst/>
              <a:ahLst/>
              <a:cxnLst/>
              <a:rect l="l" t="t" r="r" b="b"/>
              <a:pathLst>
                <a:path w="7096011" h="3477094">
                  <a:moveTo>
                    <a:pt x="80010" y="3477094"/>
                  </a:moveTo>
                  <a:lnTo>
                    <a:pt x="7096011" y="3477094"/>
                  </a:lnTo>
                  <a:lnTo>
                    <a:pt x="7096011" y="80010"/>
                  </a:lnTo>
                  <a:lnTo>
                    <a:pt x="7096011" y="67310"/>
                  </a:lnTo>
                  <a:lnTo>
                    <a:pt x="7096011" y="0"/>
                  </a:lnTo>
                  <a:lnTo>
                    <a:pt x="0" y="0"/>
                  </a:lnTo>
                  <a:lnTo>
                    <a:pt x="0" y="3477094"/>
                  </a:lnTo>
                  <a:lnTo>
                    <a:pt x="67310" y="3477094"/>
                  </a:lnTo>
                  <a:lnTo>
                    <a:pt x="80010" y="3477094"/>
                  </a:lnTo>
                  <a:close/>
                  <a:moveTo>
                    <a:pt x="12700" y="12700"/>
                  </a:moveTo>
                  <a:lnTo>
                    <a:pt x="7083311" y="12700"/>
                  </a:lnTo>
                  <a:lnTo>
                    <a:pt x="7083311" y="3464394"/>
                  </a:lnTo>
                  <a:lnTo>
                    <a:pt x="12700" y="3464394"/>
                  </a:lnTo>
                  <a:lnTo>
                    <a:pt x="12700" y="12700"/>
                  </a:lnTo>
                  <a:close/>
                </a:path>
              </a:pathLst>
            </a:custGeom>
            <a:solidFill>
              <a:srgbClr val="000000"/>
            </a:solidFill>
          </p:spPr>
        </p:sp>
      </p:grpSp>
      <p:pic>
        <p:nvPicPr>
          <p:cNvPr id="20" name="Picture 5"/>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458868" y="2465963"/>
            <a:ext cx="5932532" cy="4990223"/>
          </a:xfrm>
          <a:prstGeom prst="rect">
            <a:avLst/>
          </a:prstGeom>
          <a:ln>
            <a:noFill/>
          </a:ln>
          <a:effectLst>
            <a:softEdge rad="112500"/>
          </a:effectLst>
        </p:spPr>
      </p:pic>
      <p:sp>
        <p:nvSpPr>
          <p:cNvPr id="24" name="TextBox 14"/>
          <p:cNvSpPr txBox="1"/>
          <p:nvPr/>
        </p:nvSpPr>
        <p:spPr>
          <a:xfrm>
            <a:off x="932249" y="2850508"/>
            <a:ext cx="6985769" cy="2385268"/>
          </a:xfrm>
          <a:prstGeom prst="rect">
            <a:avLst/>
          </a:prstGeom>
        </p:spPr>
        <p:txBody>
          <a:bodyPr wrap="square" lIns="0" tIns="0" rIns="0" bIns="0" rtlCol="0" anchor="t">
            <a:spAutoFit/>
          </a:bodyPr>
          <a:lstStyle/>
          <a:p>
            <a:pPr algn="ctr">
              <a:lnSpc>
                <a:spcPts val="9328"/>
              </a:lnSpc>
            </a:pPr>
            <a:r>
              <a:rPr lang="en-US" sz="4400" b="1" smtClean="0">
                <a:solidFill>
                  <a:schemeClr val="accent6">
                    <a:lumMod val="75000"/>
                  </a:schemeClr>
                </a:solidFill>
                <a:latin typeface="Arial" pitchFamily="34" charset="0"/>
                <a:cs typeface="Arial" pitchFamily="34" charset="0"/>
              </a:rPr>
              <a:t>Lắng nghe bài hát</a:t>
            </a:r>
            <a:endParaRPr lang="vi-VN" sz="4400" b="1" smtClean="0">
              <a:solidFill>
                <a:schemeClr val="accent6">
                  <a:lumMod val="75000"/>
                </a:schemeClr>
              </a:solidFill>
              <a:latin typeface="Arial" pitchFamily="34" charset="0"/>
              <a:cs typeface="Arial" pitchFamily="34" charset="0"/>
            </a:endParaRPr>
          </a:p>
          <a:p>
            <a:pPr algn="ctr">
              <a:lnSpc>
                <a:spcPts val="9328"/>
              </a:lnSpc>
            </a:pPr>
            <a:r>
              <a:rPr lang="en-US" sz="4400" b="1" smtClean="0">
                <a:solidFill>
                  <a:schemeClr val="accent6">
                    <a:lumMod val="75000"/>
                  </a:schemeClr>
                </a:solidFill>
                <a:latin typeface="Arial" pitchFamily="34" charset="0"/>
                <a:cs typeface="Arial" pitchFamily="34" charset="0"/>
              </a:rPr>
              <a:t>“Tôi theo đam mê”</a:t>
            </a:r>
            <a:endParaRPr lang="en-US" sz="4400" b="1">
              <a:solidFill>
                <a:schemeClr val="accent6">
                  <a:lumMod val="75000"/>
                </a:schemeClr>
              </a:solidFill>
              <a:latin typeface="Arial" pitchFamily="34" charset="0"/>
              <a:cs typeface="Arial" pitchFamily="34" charset="0"/>
            </a:endParaRPr>
          </a:p>
        </p:txBody>
      </p:sp>
      <p:sp>
        <p:nvSpPr>
          <p:cNvPr id="28" name="Rounded Rectangle 27"/>
          <p:cNvSpPr/>
          <p:nvPr/>
        </p:nvSpPr>
        <p:spPr>
          <a:xfrm>
            <a:off x="6729480" y="279550"/>
            <a:ext cx="4680108" cy="1143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smtClean="0">
                <a:solidFill>
                  <a:schemeClr val="accent5">
                    <a:lumMod val="50000"/>
                  </a:schemeClr>
                </a:solidFill>
                <a:latin typeface="Arial" pitchFamily="34" charset="0"/>
                <a:cs typeface="Arial" pitchFamily="34" charset="0"/>
              </a:rPr>
              <a:t>KHỞI ĐỘNG</a:t>
            </a:r>
            <a:endParaRPr lang="en-US" sz="4400" b="1">
              <a:solidFill>
                <a:schemeClr val="accent5">
                  <a:lumMod val="50000"/>
                </a:schemeClr>
              </a:solidFill>
              <a:latin typeface="Arial" pitchFamily="34" charset="0"/>
              <a:cs typeface="Arial" pitchFamily="34" charset="0"/>
            </a:endParaRPr>
          </a:p>
        </p:txBody>
      </p:sp>
      <p:pic>
        <p:nvPicPr>
          <p:cNvPr id="13" name="Toi-Theo-Dam-Me-FLYPRO-Hoang-Dinh-Hung.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429000" y="7494750"/>
            <a:ext cx="1573715" cy="1573715"/>
          </a:xfrm>
          <a:prstGeom prst="rect">
            <a:avLst/>
          </a:prstGeom>
        </p:spPr>
      </p:pic>
      <p:pic>
        <p:nvPicPr>
          <p:cNvPr id="2050"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96199" y="2594842"/>
            <a:ext cx="8839201" cy="6053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64334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par>
                                <p:cTn id="24" presetID="16" presetClass="entr" presetSubtype="21" fill="hold" nodeType="withEffect">
                                  <p:stCondLst>
                                    <p:cond delay="0"/>
                                  </p:stCondLst>
                                  <p:childTnLst>
                                    <p:set>
                                      <p:cBhvr>
                                        <p:cTn id="25" dur="1" fill="hold">
                                          <p:stCondLst>
                                            <p:cond delay="0"/>
                                          </p:stCondLst>
                                        </p:cTn>
                                        <p:tgtEl>
                                          <p:spTgt spid="2050"/>
                                        </p:tgtEl>
                                        <p:attrNameLst>
                                          <p:attrName>style.visibility</p:attrName>
                                        </p:attrNameLst>
                                      </p:cBhvr>
                                      <p:to>
                                        <p:strVal val="visible"/>
                                      </p:to>
                                    </p:set>
                                    <p:animEffect transition="in" filter="barn(inVertical)">
                                      <p:cBhvr>
                                        <p:cTn id="26" dur="500"/>
                                        <p:tgtEl>
                                          <p:spTgt spid="205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mediacall" presetSubtype="0" fill="hold" nodeType="clickEffect">
                                  <p:stCondLst>
                                    <p:cond delay="0"/>
                                  </p:stCondLst>
                                  <p:childTnLst>
                                    <p:cmd type="call" cmd="togglePause">
                                      <p:cBhvr>
                                        <p:cTn id="30"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1" fill="hold" display="0">
                  <p:stCondLst>
                    <p:cond delay="indefinite"/>
                  </p:stCondLst>
                  <p:endCondLst>
                    <p:cond evt="onStopAudio" delay="0">
                      <p:tgtEl>
                        <p:sldTgt/>
                      </p:tgtEl>
                    </p:cond>
                  </p:endCondLst>
                </p:cTn>
                <p:tgtEl>
                  <p:spTgt spid="13"/>
                </p:tgtEl>
              </p:cMediaNode>
            </p:audio>
          </p:childTnLst>
        </p:cTn>
      </p:par>
    </p:tnLst>
    <p:bldLst>
      <p:bldP spid="24" grpId="0"/>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636" y="27743"/>
            <a:ext cx="18253364" cy="10232111"/>
          </a:xfrm>
          <a:prstGeom prst="rect">
            <a:avLst/>
          </a:prstGeom>
          <a:solidFill>
            <a:srgbClr val="FFC00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04800" y="561108"/>
            <a:ext cx="17678400" cy="9725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1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rot="21062084">
            <a:off x="15964432" y="8204361"/>
            <a:ext cx="2081792" cy="1196723"/>
          </a:xfrm>
          <a:prstGeom prst="rect">
            <a:avLst/>
          </a:prstGeom>
        </p:spPr>
      </p:pic>
      <p:pic>
        <p:nvPicPr>
          <p:cNvPr id="41" name="Picture 40"/>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0399448" flipH="1">
            <a:off x="15529321" y="8322764"/>
            <a:ext cx="2748311" cy="1515263"/>
          </a:xfrm>
          <a:prstGeom prst="rect">
            <a:avLst/>
          </a:prstGeom>
        </p:spPr>
      </p:pic>
      <p:sp>
        <p:nvSpPr>
          <p:cNvPr id="7" name="Rounded Rectangle 6"/>
          <p:cNvSpPr/>
          <p:nvPr/>
        </p:nvSpPr>
        <p:spPr>
          <a:xfrm>
            <a:off x="7304809" y="136831"/>
            <a:ext cx="3657600" cy="848557"/>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sz="4000" b="1" smtClean="0">
                <a:latin typeface="Arial" pitchFamily="34" charset="0"/>
                <a:cs typeface="Arial" pitchFamily="34" charset="0"/>
              </a:rPr>
              <a:t>ĐÁNH GIÁ</a:t>
            </a:r>
            <a:endParaRPr lang="en-US" sz="4000" b="1">
              <a:latin typeface="Arial" pitchFamily="34" charset="0"/>
              <a:cs typeface="Arial" pitchFamily="34" charset="0"/>
            </a:endParaRPr>
          </a:p>
        </p:txBody>
      </p:sp>
      <p:sp>
        <p:nvSpPr>
          <p:cNvPr id="8" name="TextBox 7"/>
          <p:cNvSpPr txBox="1"/>
          <p:nvPr/>
        </p:nvSpPr>
        <p:spPr>
          <a:xfrm>
            <a:off x="1266720" y="1043221"/>
            <a:ext cx="15789196" cy="7571303"/>
          </a:xfrm>
          <a:prstGeom prst="rect">
            <a:avLst/>
          </a:prstGeom>
          <a:noFill/>
        </p:spPr>
        <p:txBody>
          <a:bodyPr wrap="square" rtlCol="0">
            <a:spAutoFit/>
          </a:bodyPr>
          <a:lstStyle/>
          <a:p>
            <a:pPr marL="742950" indent="-742950">
              <a:lnSpc>
                <a:spcPct val="150000"/>
              </a:lnSpc>
              <a:buFont typeface="+mj-lt"/>
              <a:buAutoNum type="arabicPeriod"/>
            </a:pPr>
            <a:r>
              <a:rPr lang="en-US" sz="3600" smtClean="0">
                <a:solidFill>
                  <a:schemeClr val="accent5">
                    <a:lumMod val="50000"/>
                  </a:schemeClr>
                </a:solidFill>
                <a:latin typeface="Arial" pitchFamily="34" charset="0"/>
                <a:cs typeface="Arial" pitchFamily="34" charset="0"/>
              </a:rPr>
              <a:t>Trình bày được ít nhất 5 thông tin cơ bản về hệ thống trường đào tạo nghề định chọn.</a:t>
            </a:r>
          </a:p>
          <a:p>
            <a:pPr marL="742950" indent="-742950">
              <a:lnSpc>
                <a:spcPct val="150000"/>
              </a:lnSpc>
              <a:buFont typeface="+mj-lt"/>
              <a:buAutoNum type="arabicPeriod"/>
            </a:pPr>
            <a:r>
              <a:rPr lang="en-US" sz="3600" smtClean="0">
                <a:solidFill>
                  <a:schemeClr val="accent5">
                    <a:lumMod val="50000"/>
                  </a:schemeClr>
                </a:solidFill>
                <a:latin typeface="Arial" pitchFamily="34" charset="0"/>
                <a:cs typeface="Arial" pitchFamily="34" charset="0"/>
              </a:rPr>
              <a:t>Biết cách xin ý kiến tham vấn của thầy cô, gia đình, bạn bè về dự định lựa chọn nghề và định hướng học tập của bản thân.</a:t>
            </a:r>
          </a:p>
          <a:p>
            <a:pPr marL="742950" indent="-742950">
              <a:lnSpc>
                <a:spcPct val="150000"/>
              </a:lnSpc>
              <a:buFont typeface="+mj-lt"/>
              <a:buAutoNum type="arabicPeriod"/>
            </a:pPr>
            <a:r>
              <a:rPr lang="en-US" sz="3600" smtClean="0">
                <a:solidFill>
                  <a:schemeClr val="accent5">
                    <a:lumMod val="50000"/>
                  </a:schemeClr>
                </a:solidFill>
                <a:latin typeface="Arial" pitchFamily="34" charset="0"/>
                <a:cs typeface="Arial" pitchFamily="34" charset="0"/>
              </a:rPr>
              <a:t>Xin được ý kiến tham vấn của ít nhất 2 thầy cô hoặc người thân trong gia đình về dự định lựa chọn nghề và định hướng học tập của bản thân.</a:t>
            </a:r>
          </a:p>
          <a:p>
            <a:pPr marL="742950" indent="-742950">
              <a:lnSpc>
                <a:spcPct val="150000"/>
              </a:lnSpc>
              <a:buFont typeface="+mj-lt"/>
              <a:buAutoNum type="arabicPeriod"/>
            </a:pPr>
            <a:r>
              <a:rPr lang="en-US" sz="3600" smtClean="0">
                <a:solidFill>
                  <a:schemeClr val="accent5">
                    <a:lumMod val="50000"/>
                  </a:schemeClr>
                </a:solidFill>
                <a:latin typeface="Arial" pitchFamily="34" charset="0"/>
                <a:cs typeface="Arial" pitchFamily="34" charset="0"/>
              </a:rPr>
              <a:t>Xây dựng được kế hoạch học tập, rèn luyện theo nghề/ nhóm nghề lựa chọn.</a:t>
            </a:r>
          </a:p>
          <a:p>
            <a:pPr marL="742950" indent="-742950">
              <a:lnSpc>
                <a:spcPct val="150000"/>
              </a:lnSpc>
              <a:buFont typeface="+mj-lt"/>
              <a:buAutoNum type="arabicPeriod"/>
            </a:pPr>
            <a:r>
              <a:rPr lang="en-US" sz="3600" smtClean="0">
                <a:solidFill>
                  <a:schemeClr val="accent5">
                    <a:lumMod val="50000"/>
                  </a:schemeClr>
                </a:solidFill>
                <a:latin typeface="Arial" pitchFamily="34" charset="0"/>
                <a:cs typeface="Arial" pitchFamily="34" charset="0"/>
              </a:rPr>
              <a:t>Thực hiện được kế hoạch học tập, rèn luyện theo nhóm nghề lựa chọn.</a:t>
            </a:r>
            <a:endParaRPr lang="en-US" sz="3600">
              <a:solidFill>
                <a:schemeClr val="accent5">
                  <a:lumMod val="50000"/>
                </a:schemeClr>
              </a:solidFill>
              <a:latin typeface="Arial" pitchFamily="34" charset="0"/>
              <a:cs typeface="Arial" pitchFamily="34" charset="0"/>
            </a:endParaRPr>
          </a:p>
        </p:txBody>
      </p:sp>
      <p:sp>
        <p:nvSpPr>
          <p:cNvPr id="13" name="Rounded Rectangle 12"/>
          <p:cNvSpPr/>
          <p:nvPr/>
        </p:nvSpPr>
        <p:spPr>
          <a:xfrm>
            <a:off x="914400" y="8865868"/>
            <a:ext cx="7157177" cy="11173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r>
              <a:rPr lang="en-US" sz="3600" b="1" smtClean="0">
                <a:latin typeface="Arial" pitchFamily="34" charset="0"/>
                <a:cs typeface="Arial" pitchFamily="34" charset="0"/>
              </a:rPr>
              <a:t>Đạt</a:t>
            </a:r>
            <a:r>
              <a:rPr lang="en-US" sz="3600" smtClean="0">
                <a:latin typeface="Arial" pitchFamily="34" charset="0"/>
                <a:cs typeface="Arial" pitchFamily="34" charset="0"/>
              </a:rPr>
              <a:t>: Đạt ít nhất 3 trong 5 tiêu chí.</a:t>
            </a:r>
            <a:endParaRPr lang="en-US" sz="3600">
              <a:latin typeface="Arial" pitchFamily="34" charset="0"/>
              <a:cs typeface="Arial" pitchFamily="34" charset="0"/>
            </a:endParaRPr>
          </a:p>
        </p:txBody>
      </p:sp>
      <p:sp>
        <p:nvSpPr>
          <p:cNvPr id="14" name="Rounded Rectangle 13"/>
          <p:cNvSpPr/>
          <p:nvPr/>
        </p:nvSpPr>
        <p:spPr>
          <a:xfrm>
            <a:off x="8372457" y="8865868"/>
            <a:ext cx="8387737" cy="111737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lnSpc>
                <a:spcPct val="150000"/>
              </a:lnSpc>
            </a:pPr>
            <a:r>
              <a:rPr lang="en-US" sz="3600" b="1" smtClean="0">
                <a:latin typeface="Arial" pitchFamily="34" charset="0"/>
                <a:cs typeface="Arial" pitchFamily="34" charset="0"/>
              </a:rPr>
              <a:t>Chưa đạt</a:t>
            </a:r>
            <a:r>
              <a:rPr lang="en-US" sz="3600" smtClean="0">
                <a:latin typeface="Arial" pitchFamily="34" charset="0"/>
                <a:cs typeface="Arial" pitchFamily="34" charset="0"/>
              </a:rPr>
              <a:t>: Đạt từ 2 tiêu chí trở xuống</a:t>
            </a:r>
            <a:endParaRPr lang="en-US" sz="3600">
              <a:latin typeface="Arial" pitchFamily="34" charset="0"/>
              <a:cs typeface="Arial" pitchFamily="34" charset="0"/>
            </a:endParaRPr>
          </a:p>
        </p:txBody>
      </p:sp>
    </p:spTree>
    <p:extLst>
      <p:ext uri="{BB962C8B-B14F-4D97-AF65-F5344CB8AC3E}">
        <p14:creationId xmlns:p14="http://schemas.microsoft.com/office/powerpoint/2010/main" val="221443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barn(inVertical)">
                                      <p:cBhvr>
                                        <p:cTn id="17" dur="500"/>
                                        <p:tgtEl>
                                          <p:spTgt spid="4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sp>
        <p:nvSpPr>
          <p:cNvPr id="11" name="AutoShape 11"/>
          <p:cNvSpPr/>
          <p:nvPr/>
        </p:nvSpPr>
        <p:spPr>
          <a:xfrm>
            <a:off x="1409700" y="8404200"/>
            <a:ext cx="473277" cy="473100"/>
          </a:xfrm>
          <a:prstGeom prst="rect">
            <a:avLst/>
          </a:prstGeom>
          <a:solidFill>
            <a:srgbClr val="B5C182"/>
          </a:solidFill>
        </p:spPr>
      </p:sp>
      <p:sp>
        <p:nvSpPr>
          <p:cNvPr id="5" name="Snip Diagonal Corner Rectangle 4"/>
          <p:cNvSpPr/>
          <p:nvPr/>
        </p:nvSpPr>
        <p:spPr>
          <a:xfrm>
            <a:off x="304800" y="521820"/>
            <a:ext cx="17602200" cy="9346080"/>
          </a:xfrm>
          <a:prstGeom prst="snip2Diag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p:nvGrpSpPr>
        <p:grpSpPr>
          <a:xfrm>
            <a:off x="2347593" y="2171700"/>
            <a:ext cx="7924800" cy="1187212"/>
            <a:chOff x="457200" y="435094"/>
            <a:chExt cx="7924800" cy="1187212"/>
          </a:xfrm>
        </p:grpSpPr>
        <p:sp>
          <p:nvSpPr>
            <p:cNvPr id="22" name="AutoShape 10"/>
            <p:cNvSpPr/>
            <p:nvPr/>
          </p:nvSpPr>
          <p:spPr>
            <a:xfrm>
              <a:off x="457200" y="435094"/>
              <a:ext cx="7924800" cy="1187212"/>
            </a:xfrm>
            <a:prstGeom prst="rect">
              <a:avLst/>
            </a:prstGeom>
            <a:solidFill>
              <a:schemeClr val="accent3">
                <a:lumMod val="50000"/>
              </a:schemeClr>
            </a:solidFill>
          </p:spPr>
          <p:txBody>
            <a:bodyPr/>
            <a:lstStyle/>
            <a:p>
              <a:endParaRPr lang="en-US"/>
            </a:p>
          </p:txBody>
        </p:sp>
        <p:sp>
          <p:nvSpPr>
            <p:cNvPr id="23" name="TextBox 22"/>
            <p:cNvSpPr txBox="1"/>
            <p:nvPr/>
          </p:nvSpPr>
          <p:spPr>
            <a:xfrm>
              <a:off x="1028700" y="613201"/>
              <a:ext cx="6537367" cy="830997"/>
            </a:xfrm>
            <a:prstGeom prst="rect">
              <a:avLst/>
            </a:prstGeom>
            <a:noFill/>
          </p:spPr>
          <p:txBody>
            <a:bodyPr wrap="none" rtlCol="0">
              <a:spAutoFit/>
            </a:bodyPr>
            <a:lstStyle/>
            <a:p>
              <a:r>
                <a:rPr lang="en-US" sz="4800" b="1" smtClean="0">
                  <a:solidFill>
                    <a:schemeClr val="bg1"/>
                  </a:solidFill>
                  <a:latin typeface="Arial" pitchFamily="34" charset="0"/>
                  <a:cs typeface="Arial" pitchFamily="34" charset="0"/>
                </a:rPr>
                <a:t>HƯỚNG DẪN VỀ NHÀ</a:t>
              </a:r>
              <a:endParaRPr lang="en-US" sz="4800" b="1">
                <a:solidFill>
                  <a:schemeClr val="bg1"/>
                </a:solidFill>
                <a:latin typeface="Arial" pitchFamily="34" charset="0"/>
                <a:cs typeface="Arial" pitchFamily="34" charset="0"/>
              </a:endParaRPr>
            </a:p>
          </p:txBody>
        </p:sp>
      </p:grpSp>
      <p:grpSp>
        <p:nvGrpSpPr>
          <p:cNvPr id="24" name="Group 23"/>
          <p:cNvGrpSpPr/>
          <p:nvPr/>
        </p:nvGrpSpPr>
        <p:grpSpPr>
          <a:xfrm>
            <a:off x="1014093" y="5945249"/>
            <a:ext cx="8442367" cy="2310839"/>
            <a:chOff x="838199" y="1943101"/>
            <a:chExt cx="7558460" cy="1938992"/>
          </a:xfrm>
        </p:grpSpPr>
        <p:sp>
          <p:nvSpPr>
            <p:cNvPr id="6" name="Rounded Rectangle 5"/>
            <p:cNvSpPr/>
            <p:nvPr/>
          </p:nvSpPr>
          <p:spPr>
            <a:xfrm>
              <a:off x="838199" y="1943101"/>
              <a:ext cx="7244603" cy="1938992"/>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18056" y="2089112"/>
              <a:ext cx="7378603" cy="1626980"/>
            </a:xfrm>
            <a:prstGeom prst="rect">
              <a:avLst/>
            </a:prstGeom>
          </p:spPr>
          <p:txBody>
            <a:bodyPr wrap="square">
              <a:spAutoFit/>
            </a:bodyPr>
            <a:lstStyle/>
            <a:p>
              <a:pPr lvl="0">
                <a:lnSpc>
                  <a:spcPct val="150000"/>
                </a:lnSpc>
              </a:pPr>
              <a:r>
                <a:rPr lang="en-US" sz="4000" smtClean="0">
                  <a:latin typeface="Arial" pitchFamily="34" charset="0"/>
                  <a:cs typeface="Arial" pitchFamily="34" charset="0"/>
                </a:rPr>
                <a:t>2. </a:t>
              </a:r>
              <a:r>
                <a:rPr lang="vi-VN" sz="4000" smtClean="0">
                  <a:latin typeface="Arial" pitchFamily="34" charset="0"/>
                  <a:cs typeface="Arial" pitchFamily="34" charset="0"/>
                </a:rPr>
                <a:t>Hệ thống lại kiến thức để phục vụ cho bài kiểm tra cuối học kì.</a:t>
              </a:r>
              <a:endParaRPr lang="en-US" sz="4000">
                <a:latin typeface="Arial" pitchFamily="34" charset="0"/>
                <a:cs typeface="Arial" pitchFamily="34" charset="0"/>
              </a:endParaRPr>
            </a:p>
          </p:txBody>
        </p:sp>
      </p:grpSp>
      <p:grpSp>
        <p:nvGrpSpPr>
          <p:cNvPr id="25" name="Group 24"/>
          <p:cNvGrpSpPr/>
          <p:nvPr/>
        </p:nvGrpSpPr>
        <p:grpSpPr>
          <a:xfrm>
            <a:off x="1014093" y="4217488"/>
            <a:ext cx="8091807" cy="1371600"/>
            <a:chOff x="838199" y="1943100"/>
            <a:chExt cx="7244604" cy="1371600"/>
          </a:xfrm>
        </p:grpSpPr>
        <p:sp>
          <p:nvSpPr>
            <p:cNvPr id="26" name="Rounded Rectangle 25"/>
            <p:cNvSpPr/>
            <p:nvPr/>
          </p:nvSpPr>
          <p:spPr>
            <a:xfrm>
              <a:off x="838199" y="1943100"/>
              <a:ext cx="7244604" cy="137160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1066800" y="2274957"/>
              <a:ext cx="6032421" cy="707886"/>
            </a:xfrm>
            <a:prstGeom prst="rect">
              <a:avLst/>
            </a:prstGeom>
          </p:spPr>
          <p:txBody>
            <a:bodyPr wrap="none">
              <a:spAutoFit/>
            </a:bodyPr>
            <a:lstStyle/>
            <a:p>
              <a:pPr lvl="0"/>
              <a:r>
                <a:rPr lang="en-US" sz="4000" smtClean="0">
                  <a:latin typeface="Arial" pitchFamily="34" charset="0"/>
                  <a:cs typeface="Arial" pitchFamily="34" charset="0"/>
                </a:rPr>
                <a:t>1. Ôn </a:t>
              </a:r>
              <a:r>
                <a:rPr lang="en-US" sz="4000">
                  <a:latin typeface="Arial" pitchFamily="34" charset="0"/>
                  <a:cs typeface="Arial" pitchFamily="34" charset="0"/>
                </a:rPr>
                <a:t>lại kiến thức đã học</a:t>
              </a:r>
            </a:p>
          </p:txBody>
        </p:sp>
      </p:grpSp>
      <p:pic>
        <p:nvPicPr>
          <p:cNvPr id="18" name="Picture 17"/>
          <p:cNvPicPr>
            <a:picLocks noChangeAspect="1"/>
          </p:cNvPicPr>
          <p:nvPr/>
        </p:nvPicPr>
        <p:blipFill>
          <a:blip r:embed="rId2">
            <a:extLst>
              <a:ext uri="{28A0092B-C50C-407E-A947-70E740481C1C}">
                <a14:useLocalDpi xmlns:a14="http://schemas.microsoft.com/office/drawing/2010/main" val="0"/>
              </a:ext>
              <a:ext uri="{96DAC541-7B7A-43D3-8B79-37D633B846F1}">
                <asvg:svgBlip xmlns:lc="http://schemas.openxmlformats.org/drawingml/2006/lockedCanvas" xmlns:asvg="http://schemas.microsoft.com/office/drawing/2016/SVG/main" xmlns="" r:embed="rId7"/>
              </a:ext>
            </a:extLst>
          </a:blip>
          <a:srcRect/>
          <a:stretch>
            <a:fillRect/>
          </a:stretch>
        </p:blipFill>
        <p:spPr>
          <a:xfrm>
            <a:off x="9470314" y="3413109"/>
            <a:ext cx="8131886" cy="632202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9"/>
          <p:cNvSpPr/>
          <p:nvPr/>
        </p:nvSpPr>
        <p:spPr>
          <a:xfrm>
            <a:off x="1260764" y="1960985"/>
            <a:ext cx="1577744" cy="188409"/>
          </a:xfrm>
          <a:prstGeom prst="rect">
            <a:avLst/>
          </a:prstGeom>
          <a:solidFill>
            <a:srgbClr val="F7F8F3"/>
          </a:solidFill>
        </p:spPr>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29850"/>
          </a:xfrm>
          <a:prstGeom prst="rect">
            <a:avLst/>
          </a:prstGeom>
        </p:spPr>
      </p:pic>
      <p:sp>
        <p:nvSpPr>
          <p:cNvPr id="7" name="AutoShape 3"/>
          <p:cNvSpPr/>
          <p:nvPr/>
        </p:nvSpPr>
        <p:spPr>
          <a:xfrm>
            <a:off x="2171700" y="1270569"/>
            <a:ext cx="13944600" cy="7688712"/>
          </a:xfrm>
          <a:prstGeom prst="rect">
            <a:avLst/>
          </a:prstGeom>
          <a:solidFill>
            <a:schemeClr val="accent1">
              <a:lumMod val="75000"/>
              <a:alpha val="69000"/>
            </a:schemeClr>
          </a:solidFill>
        </p:spPr>
      </p:sp>
      <p:sp>
        <p:nvSpPr>
          <p:cNvPr id="8" name="TextBox 7"/>
          <p:cNvSpPr txBox="1"/>
          <p:nvPr/>
        </p:nvSpPr>
        <p:spPr>
          <a:xfrm>
            <a:off x="2995209" y="3384463"/>
            <a:ext cx="12039600" cy="2691250"/>
          </a:xfrm>
          <a:prstGeom prst="rect">
            <a:avLst/>
          </a:prstGeom>
          <a:noFill/>
        </p:spPr>
        <p:txBody>
          <a:bodyPr wrap="square" rtlCol="0">
            <a:spAutoFit/>
          </a:bodyPr>
          <a:lstStyle/>
          <a:p>
            <a:pPr algn="ctr">
              <a:lnSpc>
                <a:spcPct val="150000"/>
              </a:lnSpc>
            </a:pPr>
            <a:r>
              <a:rPr lang="vi-VN" sz="6000" b="1">
                <a:solidFill>
                  <a:schemeClr val="bg1"/>
                </a:solidFill>
                <a:latin typeface="Arial" pitchFamily="34" charset="0"/>
                <a:cs typeface="Arial" pitchFamily="34" charset="0"/>
              </a:rPr>
              <a:t>CẢM ƠN CÁC EM ĐÃ CHÚ Ý LẮNG NGHE, HẸN GẶP LẠI!</a:t>
            </a:r>
          </a:p>
        </p:txBody>
      </p:sp>
    </p:spTree>
    <p:extLst>
      <p:ext uri="{BB962C8B-B14F-4D97-AF65-F5344CB8AC3E}">
        <p14:creationId xmlns:p14="http://schemas.microsoft.com/office/powerpoint/2010/main" val="11017451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grpSp>
        <p:nvGrpSpPr>
          <p:cNvPr id="2" name="Group 2"/>
          <p:cNvGrpSpPr/>
          <p:nvPr/>
        </p:nvGrpSpPr>
        <p:grpSpPr>
          <a:xfrm>
            <a:off x="880925" y="234931"/>
            <a:ext cx="7734300" cy="1974900"/>
            <a:chOff x="0" y="-24129"/>
            <a:chExt cx="10312401" cy="2633200"/>
          </a:xfrm>
        </p:grpSpPr>
        <p:sp>
          <p:nvSpPr>
            <p:cNvPr id="3" name="TextBox 3"/>
            <p:cNvSpPr txBox="1"/>
            <p:nvPr/>
          </p:nvSpPr>
          <p:spPr>
            <a:xfrm>
              <a:off x="0" y="-24129"/>
              <a:ext cx="10312401" cy="2633200"/>
            </a:xfrm>
            <a:prstGeom prst="rect">
              <a:avLst/>
            </a:prstGeom>
          </p:spPr>
          <p:txBody>
            <a:bodyPr wrap="square" lIns="0" tIns="0" rIns="0" bIns="0" rtlCol="0" anchor="t">
              <a:spAutoFit/>
            </a:bodyPr>
            <a:lstStyle/>
            <a:p>
              <a:pPr algn="l">
                <a:lnSpc>
                  <a:spcPts val="7679"/>
                </a:lnSpc>
              </a:pPr>
              <a:r>
                <a:rPr lang="en-US" sz="4400" b="1" spc="511" smtClean="0">
                  <a:solidFill>
                    <a:schemeClr val="accent3">
                      <a:lumMod val="50000"/>
                    </a:schemeClr>
                  </a:solidFill>
                  <a:latin typeface="Arial" pitchFamily="34" charset="0"/>
                  <a:cs typeface="Arial" pitchFamily="34" charset="0"/>
                </a:rPr>
                <a:t>NỘI DUNG BÀI HỌC</a:t>
              </a:r>
              <a:endParaRPr lang="en-US" sz="4400" b="1" spc="511">
                <a:solidFill>
                  <a:schemeClr val="accent3">
                    <a:lumMod val="50000"/>
                  </a:schemeClr>
                </a:solidFill>
                <a:latin typeface="Arial" pitchFamily="34" charset="0"/>
                <a:cs typeface="Arial" pitchFamily="34" charset="0"/>
              </a:endParaRPr>
            </a:p>
            <a:p>
              <a:pPr algn="l">
                <a:lnSpc>
                  <a:spcPts val="7679"/>
                </a:lnSpc>
              </a:pPr>
              <a:endParaRPr lang="en-US" sz="6399" spc="511">
                <a:solidFill>
                  <a:srgbClr val="B5C182"/>
                </a:solidFill>
                <a:latin typeface="Josefin Sans Regular Bold"/>
              </a:endParaRPr>
            </a:p>
          </p:txBody>
        </p:sp>
        <p:sp>
          <p:nvSpPr>
            <p:cNvPr id="6" name="AutoShape 6"/>
            <p:cNvSpPr/>
            <p:nvPr/>
          </p:nvSpPr>
          <p:spPr>
            <a:xfrm>
              <a:off x="0" y="1292471"/>
              <a:ext cx="8274234" cy="203200"/>
            </a:xfrm>
            <a:prstGeom prst="rect">
              <a:avLst/>
            </a:prstGeom>
            <a:solidFill>
              <a:srgbClr val="5C701F"/>
            </a:solidFill>
          </p:spPr>
        </p:sp>
      </p:grpSp>
      <p:grpSp>
        <p:nvGrpSpPr>
          <p:cNvPr id="13" name="Group 12"/>
          <p:cNvGrpSpPr/>
          <p:nvPr/>
        </p:nvGrpSpPr>
        <p:grpSpPr>
          <a:xfrm>
            <a:off x="464605" y="1786585"/>
            <a:ext cx="9365195" cy="1814973"/>
            <a:chOff x="617956" y="3238951"/>
            <a:chExt cx="8613486" cy="2514552"/>
          </a:xfrm>
        </p:grpSpPr>
        <p:sp>
          <p:nvSpPr>
            <p:cNvPr id="10" name="Rounded Rectangle 9"/>
            <p:cNvSpPr/>
            <p:nvPr/>
          </p:nvSpPr>
          <p:spPr>
            <a:xfrm>
              <a:off x="617956" y="3238951"/>
              <a:ext cx="8496300" cy="2222696"/>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85800" y="3314700"/>
              <a:ext cx="8496300" cy="2438803"/>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56033" y="3322975"/>
              <a:ext cx="8375409" cy="2430528"/>
            </a:xfrm>
            <a:prstGeom prst="rect">
              <a:avLst/>
            </a:prstGeom>
          </p:spPr>
          <p:txBody>
            <a:bodyPr wrap="square">
              <a:spAutoFit/>
            </a:bodyPr>
            <a:lstStyle/>
            <a:p>
              <a:pPr>
                <a:lnSpc>
                  <a:spcPct val="150000"/>
                </a:lnSpc>
              </a:pPr>
              <a:r>
                <a:rPr lang="vi-VN" sz="3600" b="1" u="sng" smtClean="0">
                  <a:solidFill>
                    <a:schemeClr val="accent3">
                      <a:lumMod val="50000"/>
                    </a:schemeClr>
                  </a:solidFill>
                  <a:latin typeface="Arial" pitchFamily="34" charset="0"/>
                  <a:cs typeface="Arial" pitchFamily="34" charset="0"/>
                </a:rPr>
                <a:t>HĐ</a:t>
              </a:r>
              <a:r>
                <a:rPr lang="en-US" sz="3600" b="1" u="sng" smtClean="0">
                  <a:solidFill>
                    <a:schemeClr val="accent3">
                      <a:lumMod val="50000"/>
                    </a:schemeClr>
                  </a:solidFill>
                  <a:latin typeface="Arial" pitchFamily="34" charset="0"/>
                  <a:cs typeface="Arial" pitchFamily="34" charset="0"/>
                </a:rPr>
                <a:t>5</a:t>
              </a:r>
              <a:r>
                <a:rPr lang="vi-VN" sz="3600" smtClean="0">
                  <a:solidFill>
                    <a:schemeClr val="accent3">
                      <a:lumMod val="50000"/>
                    </a:schemeClr>
                  </a:solidFill>
                  <a:latin typeface="Arial" pitchFamily="34" charset="0"/>
                  <a:cs typeface="Arial" pitchFamily="34" charset="0"/>
                </a:rPr>
                <a:t>. </a:t>
              </a:r>
              <a:r>
                <a:rPr lang="vi-VN" sz="3600">
                  <a:solidFill>
                    <a:schemeClr val="accent3">
                      <a:lumMod val="50000"/>
                    </a:schemeClr>
                  </a:solidFill>
                  <a:latin typeface="Arial" pitchFamily="34" charset="0"/>
                  <a:cs typeface="Arial" pitchFamily="34" charset="0"/>
                </a:rPr>
                <a:t>Thực hành tham vấn chọn nghề và định hướng học tập</a:t>
              </a:r>
              <a:endParaRPr lang="en-US" sz="3600">
                <a:solidFill>
                  <a:schemeClr val="accent3">
                    <a:lumMod val="50000"/>
                  </a:schemeClr>
                </a:solidFill>
                <a:latin typeface="Arial" pitchFamily="34" charset="0"/>
                <a:cs typeface="Arial" pitchFamily="34" charset="0"/>
              </a:endParaRPr>
            </a:p>
          </p:txBody>
        </p:sp>
      </p:grpSp>
      <p:grpSp>
        <p:nvGrpSpPr>
          <p:cNvPr id="14" name="Group 13"/>
          <p:cNvGrpSpPr/>
          <p:nvPr/>
        </p:nvGrpSpPr>
        <p:grpSpPr>
          <a:xfrm>
            <a:off x="470856" y="6284578"/>
            <a:ext cx="9358944" cy="1985859"/>
            <a:chOff x="533400" y="3972293"/>
            <a:chExt cx="8917216" cy="1504361"/>
          </a:xfrm>
        </p:grpSpPr>
        <p:sp>
          <p:nvSpPr>
            <p:cNvPr id="15" name="Rounded Rectangle 14"/>
            <p:cNvSpPr/>
            <p:nvPr/>
          </p:nvSpPr>
          <p:spPr>
            <a:xfrm>
              <a:off x="533400" y="3972293"/>
              <a:ext cx="8701609" cy="1416663"/>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a:off x="603107" y="4038419"/>
              <a:ext cx="8818384" cy="1438235"/>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78517" y="4059990"/>
              <a:ext cx="8772099" cy="1328966"/>
            </a:xfrm>
            <a:prstGeom prst="rect">
              <a:avLst/>
            </a:prstGeom>
          </p:spPr>
          <p:txBody>
            <a:bodyPr wrap="square">
              <a:spAutoFit/>
            </a:bodyPr>
            <a:lstStyle/>
            <a:p>
              <a:pPr>
                <a:lnSpc>
                  <a:spcPct val="150000"/>
                </a:lnSpc>
              </a:pPr>
              <a:r>
                <a:rPr lang="en-US" sz="3600" b="1" smtClean="0">
                  <a:solidFill>
                    <a:schemeClr val="accent3">
                      <a:lumMod val="50000"/>
                    </a:schemeClr>
                  </a:solidFill>
                  <a:latin typeface="Arial" pitchFamily="34" charset="0"/>
                  <a:cs typeface="Arial" pitchFamily="34" charset="0"/>
                </a:rPr>
                <a:t>HĐ7</a:t>
              </a:r>
              <a:r>
                <a:rPr lang="en-US" sz="3600" smtClean="0">
                  <a:solidFill>
                    <a:schemeClr val="accent3">
                      <a:lumMod val="50000"/>
                    </a:schemeClr>
                  </a:solidFill>
                  <a:latin typeface="Arial" pitchFamily="34" charset="0"/>
                  <a:cs typeface="Arial" pitchFamily="34" charset="0"/>
                </a:rPr>
                <a:t>. </a:t>
              </a:r>
              <a:r>
                <a:rPr lang="vi-VN" sz="3600">
                  <a:solidFill>
                    <a:schemeClr val="accent3">
                      <a:lumMod val="50000"/>
                    </a:schemeClr>
                  </a:solidFill>
                  <a:latin typeface="Arial" pitchFamily="34" charset="0"/>
                  <a:cs typeface="Arial" pitchFamily="34" charset="0"/>
                </a:rPr>
                <a:t>Học tập, rèn luyện theo định hướng nghề nghiệp</a:t>
              </a:r>
              <a:endParaRPr lang="en-US" sz="3600">
                <a:solidFill>
                  <a:schemeClr val="accent3">
                    <a:lumMod val="50000"/>
                  </a:schemeClr>
                </a:solidFill>
                <a:latin typeface="Arial" pitchFamily="34" charset="0"/>
                <a:cs typeface="Arial" pitchFamily="34" charset="0"/>
              </a:endParaRPr>
            </a:p>
          </p:txBody>
        </p:sp>
      </p:grpSp>
      <p:grpSp>
        <p:nvGrpSpPr>
          <p:cNvPr id="22" name="Group 21"/>
          <p:cNvGrpSpPr/>
          <p:nvPr/>
        </p:nvGrpSpPr>
        <p:grpSpPr>
          <a:xfrm>
            <a:off x="449489" y="4036845"/>
            <a:ext cx="9380311" cy="1985859"/>
            <a:chOff x="533400" y="3972293"/>
            <a:chExt cx="8917216" cy="1504361"/>
          </a:xfrm>
        </p:grpSpPr>
        <p:sp>
          <p:nvSpPr>
            <p:cNvPr id="26" name="Rounded Rectangle 25"/>
            <p:cNvSpPr/>
            <p:nvPr/>
          </p:nvSpPr>
          <p:spPr>
            <a:xfrm>
              <a:off x="533400" y="3972293"/>
              <a:ext cx="8701609" cy="1416663"/>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a:off x="603107" y="4038419"/>
              <a:ext cx="8818384" cy="1438235"/>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78517" y="4059990"/>
              <a:ext cx="8772099" cy="1328966"/>
            </a:xfrm>
            <a:prstGeom prst="rect">
              <a:avLst/>
            </a:prstGeom>
          </p:spPr>
          <p:txBody>
            <a:bodyPr wrap="square">
              <a:spAutoFit/>
            </a:bodyPr>
            <a:lstStyle/>
            <a:p>
              <a:pPr>
                <a:lnSpc>
                  <a:spcPct val="150000"/>
                </a:lnSpc>
              </a:pPr>
              <a:r>
                <a:rPr lang="en-US" sz="3600" b="1" smtClean="0">
                  <a:solidFill>
                    <a:schemeClr val="accent3">
                      <a:lumMod val="50000"/>
                    </a:schemeClr>
                  </a:solidFill>
                  <a:latin typeface="Arial" pitchFamily="34" charset="0"/>
                  <a:cs typeface="Arial" pitchFamily="34" charset="0"/>
                </a:rPr>
                <a:t>HĐ6</a:t>
              </a:r>
              <a:r>
                <a:rPr lang="en-US" sz="3600" smtClean="0">
                  <a:solidFill>
                    <a:schemeClr val="accent3">
                      <a:lumMod val="50000"/>
                    </a:schemeClr>
                  </a:solidFill>
                  <a:latin typeface="Arial" pitchFamily="34" charset="0"/>
                  <a:cs typeface="Arial" pitchFamily="34" charset="0"/>
                </a:rPr>
                <a:t>. </a:t>
              </a:r>
              <a:r>
                <a:rPr lang="vi-VN" sz="3600">
                  <a:solidFill>
                    <a:schemeClr val="accent3">
                      <a:lumMod val="50000"/>
                    </a:schemeClr>
                  </a:solidFill>
                  <a:latin typeface="Arial" pitchFamily="34" charset="0"/>
                  <a:cs typeface="Arial" pitchFamily="34" charset="0"/>
                </a:rPr>
                <a:t>Xây dựng kế hoạch học tập, rèn luyện theo nghề/ nhóm nghề lựa chọn</a:t>
              </a:r>
              <a:endParaRPr lang="en-US" sz="3600">
                <a:solidFill>
                  <a:schemeClr val="accent3">
                    <a:lumMod val="50000"/>
                  </a:schemeClr>
                </a:solidFill>
                <a:latin typeface="Arial" pitchFamily="34" charset="0"/>
                <a:cs typeface="Arial" pitchFamily="34" charset="0"/>
              </a:endParaRPr>
            </a:p>
          </p:txBody>
        </p:sp>
      </p:grpSp>
      <p:grpSp>
        <p:nvGrpSpPr>
          <p:cNvPr id="29" name="Group 28"/>
          <p:cNvGrpSpPr/>
          <p:nvPr/>
        </p:nvGrpSpPr>
        <p:grpSpPr>
          <a:xfrm>
            <a:off x="535408" y="8674495"/>
            <a:ext cx="9294392" cy="1333500"/>
            <a:chOff x="533400" y="3972293"/>
            <a:chExt cx="8917216" cy="1504361"/>
          </a:xfrm>
        </p:grpSpPr>
        <p:sp>
          <p:nvSpPr>
            <p:cNvPr id="30" name="Rounded Rectangle 29"/>
            <p:cNvSpPr/>
            <p:nvPr/>
          </p:nvSpPr>
          <p:spPr>
            <a:xfrm>
              <a:off x="533400" y="3972293"/>
              <a:ext cx="8701609" cy="1416663"/>
            </a:xfrm>
            <a:prstGeom prst="round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603107" y="4038419"/>
              <a:ext cx="8818384" cy="1438235"/>
            </a:xfrm>
            <a:prstGeom prst="roundRect">
              <a:avLst/>
            </a:prstGeom>
            <a:solidFill>
              <a:schemeClr val="bg1"/>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678517" y="4059990"/>
              <a:ext cx="8772099" cy="1041636"/>
            </a:xfrm>
            <a:prstGeom prst="rect">
              <a:avLst/>
            </a:prstGeom>
          </p:spPr>
          <p:txBody>
            <a:bodyPr wrap="square">
              <a:spAutoFit/>
            </a:bodyPr>
            <a:lstStyle/>
            <a:p>
              <a:pPr>
                <a:lnSpc>
                  <a:spcPct val="150000"/>
                </a:lnSpc>
              </a:pPr>
              <a:r>
                <a:rPr lang="en-US" sz="3600" b="1" smtClean="0">
                  <a:solidFill>
                    <a:schemeClr val="accent3">
                      <a:lumMod val="50000"/>
                    </a:schemeClr>
                  </a:solidFill>
                  <a:latin typeface="Arial" pitchFamily="34" charset="0"/>
                  <a:cs typeface="Arial" pitchFamily="34" charset="0"/>
                </a:rPr>
                <a:t>HĐ</a:t>
              </a:r>
              <a:r>
                <a:rPr lang="en-US" sz="3600" smtClean="0">
                  <a:solidFill>
                    <a:schemeClr val="accent3">
                      <a:lumMod val="50000"/>
                    </a:schemeClr>
                  </a:solidFill>
                  <a:latin typeface="Arial" pitchFamily="34" charset="0"/>
                  <a:cs typeface="Arial" pitchFamily="34" charset="0"/>
                </a:rPr>
                <a:t>. </a:t>
              </a:r>
              <a:r>
                <a:rPr lang="vi-VN" sz="3600">
                  <a:solidFill>
                    <a:schemeClr val="accent3">
                      <a:lumMod val="50000"/>
                    </a:schemeClr>
                  </a:solidFill>
                  <a:latin typeface="Arial" pitchFamily="34" charset="0"/>
                  <a:cs typeface="Arial" pitchFamily="34" charset="0"/>
                </a:rPr>
                <a:t>Đánh giá </a:t>
              </a:r>
              <a:r>
                <a:rPr lang="en-US" sz="3600" smtClean="0">
                  <a:solidFill>
                    <a:schemeClr val="accent3">
                      <a:lumMod val="50000"/>
                    </a:schemeClr>
                  </a:solidFill>
                  <a:latin typeface="Arial" pitchFamily="34" charset="0"/>
                  <a:cs typeface="Arial" pitchFamily="34" charset="0"/>
                </a:rPr>
                <a:t>cuối chủ đề.</a:t>
              </a:r>
              <a:endParaRPr lang="en-US" sz="3600">
                <a:solidFill>
                  <a:schemeClr val="accent3">
                    <a:lumMod val="50000"/>
                  </a:schemeClr>
                </a:solidFill>
                <a:latin typeface="Arial" pitchFamily="34" charset="0"/>
                <a:cs typeface="Arial" pitchFamily="34" charset="0"/>
              </a:endParaRP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0" y="1786585"/>
            <a:ext cx="7685900" cy="822141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026"/>
                                        </p:tgtEl>
                                        <p:attrNameLst>
                                          <p:attrName>style.visibility</p:attrName>
                                        </p:attrNameLst>
                                      </p:cBhvr>
                                      <p:to>
                                        <p:strVal val="visible"/>
                                      </p:to>
                                    </p:set>
                                    <p:animEffect transition="in" filter="barn(inVertical)">
                                      <p:cBhvr>
                                        <p:cTn id="3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grpSp>
        <p:nvGrpSpPr>
          <p:cNvPr id="22" name="Group 21"/>
          <p:cNvGrpSpPr/>
          <p:nvPr/>
        </p:nvGrpSpPr>
        <p:grpSpPr>
          <a:xfrm>
            <a:off x="308746" y="800100"/>
            <a:ext cx="7127053" cy="8077350"/>
            <a:chOff x="495299" y="2598818"/>
            <a:chExt cx="7740169" cy="6085509"/>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 y="2598818"/>
              <a:ext cx="7740169" cy="6085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905622" y="2785511"/>
              <a:ext cx="6646658" cy="3772335"/>
              <a:chOff x="905622" y="2785511"/>
              <a:chExt cx="6646658" cy="3772335"/>
            </a:xfrm>
          </p:grpSpPr>
          <p:pic>
            <p:nvPicPr>
              <p:cNvPr id="26"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a:off x="905622" y="2785511"/>
                <a:ext cx="3810194" cy="810826"/>
              </a:xfrm>
              <a:prstGeom prst="rect">
                <a:avLst/>
              </a:prstGeom>
            </p:spPr>
          </p:pic>
          <p:sp>
            <p:nvSpPr>
              <p:cNvPr id="27" name="Rectangle 26"/>
              <p:cNvSpPr/>
              <p:nvPr/>
            </p:nvSpPr>
            <p:spPr>
              <a:xfrm>
                <a:off x="905622" y="3705720"/>
                <a:ext cx="6646658" cy="2852126"/>
              </a:xfrm>
              <a:prstGeom prst="rect">
                <a:avLst/>
              </a:prstGeom>
            </p:spPr>
            <p:txBody>
              <a:bodyPr wrap="square">
                <a:spAutoFit/>
              </a:bodyPr>
              <a:lstStyle/>
              <a:p>
                <a:pPr algn="ctr">
                  <a:lnSpc>
                    <a:spcPct val="150000"/>
                  </a:lnSpc>
                </a:pPr>
                <a:r>
                  <a:rPr lang="en-US" sz="4000" b="1" u="sng" smtClean="0">
                    <a:solidFill>
                      <a:schemeClr val="accent6">
                        <a:lumMod val="75000"/>
                      </a:schemeClr>
                    </a:solidFill>
                    <a:latin typeface="Arial" pitchFamily="34" charset="0"/>
                    <a:cs typeface="Arial" pitchFamily="34" charset="0"/>
                  </a:rPr>
                  <a:t>HOẠT ĐỘNG </a:t>
                </a:r>
                <a:r>
                  <a:rPr lang="en-US" sz="4000" b="1" u="sng" smtClean="0">
                    <a:solidFill>
                      <a:schemeClr val="accent6">
                        <a:lumMod val="75000"/>
                      </a:schemeClr>
                    </a:solidFill>
                    <a:latin typeface="Arial" pitchFamily="34" charset="0"/>
                    <a:cs typeface="Arial" pitchFamily="34" charset="0"/>
                  </a:rPr>
                  <a:t>5</a:t>
                </a:r>
                <a:endParaRPr lang="en-US" sz="4000" b="1" u="sng" smtClean="0">
                  <a:solidFill>
                    <a:schemeClr val="accent6">
                      <a:lumMod val="75000"/>
                    </a:schemeClr>
                  </a:solidFill>
                  <a:latin typeface="Arial" pitchFamily="34" charset="0"/>
                  <a:cs typeface="Arial" pitchFamily="34" charset="0"/>
                </a:endParaRPr>
              </a:p>
              <a:p>
                <a:pPr algn="ctr">
                  <a:lnSpc>
                    <a:spcPct val="150000"/>
                  </a:lnSpc>
                </a:pPr>
                <a:r>
                  <a:rPr lang="vi-VN" sz="4000" b="1">
                    <a:solidFill>
                      <a:schemeClr val="accent6">
                        <a:lumMod val="75000"/>
                      </a:schemeClr>
                    </a:solidFill>
                    <a:latin typeface="Arial" pitchFamily="34" charset="0"/>
                    <a:cs typeface="Arial" pitchFamily="34" charset="0"/>
                  </a:rPr>
                  <a:t>Thực hành tham vấn chọn nghề và định hướng học tập</a:t>
                </a:r>
              </a:p>
            </p:txBody>
          </p:sp>
        </p:grpSp>
      </p:grpSp>
      <p:pic>
        <p:nvPicPr>
          <p:cNvPr id="38" name="Picture 10"/>
          <p:cNvPicPr>
            <a:picLocks noChangeAspect="1"/>
          </p:cNvPicPr>
          <p:nvPr/>
        </p:nvPicPr>
        <p:blipFill>
          <a:blip r:embed="rId2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178704" y="8946439"/>
            <a:ext cx="16230073" cy="749162"/>
          </a:xfrm>
          <a:prstGeom prst="rect">
            <a:avLst/>
          </a:prstGeom>
        </p:spPr>
      </p:pic>
      <p:pic>
        <p:nvPicPr>
          <p:cNvPr id="39" name="Picture 8"/>
          <p:cNvPicPr>
            <a:picLocks noChangeAspect="1"/>
          </p:cNvPicPr>
          <p:nvPr/>
        </p:nvPicPr>
        <p:blipFill>
          <a:blip r:embed="rId30">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914400" y="8398854"/>
            <a:ext cx="3509146" cy="1610608"/>
          </a:xfrm>
          <a:prstGeom prst="rect">
            <a:avLst/>
          </a:prstGeom>
        </p:spPr>
      </p:pic>
      <p:pic>
        <p:nvPicPr>
          <p:cNvPr id="40" name="Picture 8"/>
          <p:cNvPicPr>
            <a:picLocks noChangeAspect="1"/>
          </p:cNvPicPr>
          <p:nvPr/>
        </p:nvPicPr>
        <p:blipFill>
          <a:blip r:embed="rId30">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4156546" y="8561957"/>
            <a:ext cx="3307649" cy="1518126"/>
          </a:xfrm>
          <a:prstGeom prst="rect">
            <a:avLst/>
          </a:prstGeom>
        </p:spPr>
      </p:pic>
      <p:pic>
        <p:nvPicPr>
          <p:cNvPr id="41" name="Picture 7"/>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345182" y="8315930"/>
            <a:ext cx="1753127" cy="1764153"/>
          </a:xfrm>
          <a:prstGeom prst="rect">
            <a:avLst/>
          </a:prstGeom>
        </p:spPr>
      </p:pic>
      <p:pic>
        <p:nvPicPr>
          <p:cNvPr id="3074" name="Picture 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820889" y="951434"/>
            <a:ext cx="9643305" cy="7473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down)">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4" name="Rectangle 3"/>
          <p:cNvSpPr/>
          <p:nvPr/>
        </p:nvSpPr>
        <p:spPr>
          <a:xfrm>
            <a:off x="0" y="0"/>
            <a:ext cx="18288000" cy="10287000"/>
          </a:xfrm>
          <a:prstGeom prst="rect">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57200" y="2019300"/>
            <a:ext cx="17297400" cy="8267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54690" y="2272173"/>
            <a:ext cx="16627246" cy="1754326"/>
          </a:xfrm>
          <a:prstGeom prst="rect">
            <a:avLst/>
          </a:prstGeom>
        </p:spPr>
        <p:txBody>
          <a:bodyPr wrap="square">
            <a:spAutoFit/>
          </a:bodyPr>
          <a:lstStyle/>
          <a:p>
            <a:pPr algn="just">
              <a:lnSpc>
                <a:spcPct val="150000"/>
              </a:lnSpc>
            </a:pPr>
            <a:r>
              <a:rPr lang="vi-VN" sz="3600" b="1" u="sng" smtClean="0">
                <a:latin typeface="Arial" pitchFamily="34" charset="0"/>
                <a:cs typeface="Arial" pitchFamily="34" charset="0"/>
              </a:rPr>
              <a:t>Yêu cầu</a:t>
            </a:r>
            <a:r>
              <a:rPr lang="vi-VN" sz="3600" smtClean="0">
                <a:latin typeface="Arial" pitchFamily="34" charset="0"/>
                <a:cs typeface="Arial" pitchFamily="34" charset="0"/>
              </a:rPr>
              <a:t>:</a:t>
            </a:r>
            <a:r>
              <a:rPr lang="en-US" sz="3600" smtClean="0">
                <a:latin typeface="Arial" pitchFamily="34" charset="0"/>
                <a:cs typeface="Arial" pitchFamily="34" charset="0"/>
              </a:rPr>
              <a:t> </a:t>
            </a:r>
            <a:r>
              <a:rPr lang="en-US" sz="3600" smtClean="0">
                <a:latin typeface="Arial" pitchFamily="34" charset="0"/>
                <a:cs typeface="Arial" pitchFamily="34" charset="0"/>
              </a:rPr>
              <a:t>X</a:t>
            </a:r>
            <a:r>
              <a:rPr lang="vi-VN" sz="3600" smtClean="0">
                <a:latin typeface="Arial" pitchFamily="34" charset="0"/>
                <a:cs typeface="Arial" pitchFamily="34" charset="0"/>
              </a:rPr>
              <a:t>ác </a:t>
            </a:r>
            <a:r>
              <a:rPr lang="vi-VN" sz="3600">
                <a:latin typeface="Arial" pitchFamily="34" charset="0"/>
                <a:cs typeface="Arial" pitchFamily="34" charset="0"/>
              </a:rPr>
              <a:t>định vấn đề bản thân đang gặp khó khăn, vướng mắc trong việc chọn nghề và định hướng học tập.</a:t>
            </a:r>
            <a:endParaRPr lang="en-US" sz="3600">
              <a:latin typeface="Arial" pitchFamily="34" charset="0"/>
              <a:cs typeface="Arial" pitchFamily="34" charset="0"/>
            </a:endParaRPr>
          </a:p>
        </p:txBody>
      </p:sp>
      <p:sp>
        <p:nvSpPr>
          <p:cNvPr id="62" name="Rounded Rectangle 61"/>
          <p:cNvSpPr/>
          <p:nvPr/>
        </p:nvSpPr>
        <p:spPr>
          <a:xfrm>
            <a:off x="8877026" y="4076702"/>
            <a:ext cx="8877574" cy="621029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pic>
        <p:nvPicPr>
          <p:cNvPr id="67"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rot="21344683">
            <a:off x="12771232" y="8908809"/>
            <a:ext cx="5156821" cy="1587459"/>
          </a:xfrm>
          <a:prstGeom prst="rect">
            <a:avLst/>
          </a:prstGeom>
        </p:spPr>
      </p:pic>
      <p:pic>
        <p:nvPicPr>
          <p:cNvPr id="68"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rot="20789336">
            <a:off x="13710696" y="8908809"/>
            <a:ext cx="4141003" cy="1587459"/>
          </a:xfrm>
          <a:prstGeom prst="rect">
            <a:avLst/>
          </a:prstGeom>
        </p:spPr>
      </p:pic>
      <p:grpSp>
        <p:nvGrpSpPr>
          <p:cNvPr id="9" name="Group 8"/>
          <p:cNvGrpSpPr/>
          <p:nvPr/>
        </p:nvGrpSpPr>
        <p:grpSpPr>
          <a:xfrm>
            <a:off x="5588010" y="168115"/>
            <a:ext cx="5774811" cy="1493079"/>
            <a:chOff x="5588010" y="168115"/>
            <a:chExt cx="5774811" cy="1493079"/>
          </a:xfrm>
        </p:grpSpPr>
        <p:pic>
          <p:nvPicPr>
            <p:cNvPr id="69" name="Picture 7"/>
            <p:cNvPicPr>
              <a:picLocks noChangeAspect="1"/>
            </p:cNvPicPr>
            <p:nvPr/>
          </p:nvPicPr>
          <p:blipFill>
            <a:blip r:embed="rId29"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5588010" y="168115"/>
              <a:ext cx="5774811" cy="1493079"/>
            </a:xfrm>
            <a:prstGeom prst="rect">
              <a:avLst/>
            </a:prstGeom>
          </p:spPr>
        </p:pic>
        <p:sp>
          <p:nvSpPr>
            <p:cNvPr id="70" name="TextBox 69"/>
            <p:cNvSpPr txBox="1"/>
            <p:nvPr/>
          </p:nvSpPr>
          <p:spPr>
            <a:xfrm>
              <a:off x="6417353" y="529933"/>
              <a:ext cx="4352666" cy="769441"/>
            </a:xfrm>
            <a:prstGeom prst="rect">
              <a:avLst/>
            </a:prstGeom>
            <a:noFill/>
          </p:spPr>
          <p:txBody>
            <a:bodyPr wrap="square" rtlCol="0">
              <a:spAutoFit/>
            </a:bodyPr>
            <a:lstStyle/>
            <a:p>
              <a:r>
                <a:rPr lang="en-US" sz="4400" b="1" smtClean="0">
                  <a:solidFill>
                    <a:schemeClr val="bg1"/>
                  </a:solidFill>
                  <a:latin typeface="Arial" pitchFamily="34" charset="0"/>
                  <a:cs typeface="Arial" pitchFamily="34" charset="0"/>
                </a:rPr>
                <a:t>HOẠT ĐỘNG 5</a:t>
              </a:r>
              <a:endParaRPr lang="en-US" sz="4400" b="1">
                <a:solidFill>
                  <a:schemeClr val="bg1"/>
                </a:solidFill>
                <a:latin typeface="Arial" pitchFamily="34" charset="0"/>
                <a:cs typeface="Arial" pitchFamily="34" charset="0"/>
              </a:endParaRPr>
            </a:p>
          </p:txBody>
        </p:sp>
      </p:grpSp>
      <p:pic>
        <p:nvPicPr>
          <p:cNvPr id="4098" name="Picture 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961617" y="4076702"/>
            <a:ext cx="7513797" cy="606264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70"/>
          <p:cNvPicPr>
            <a:picLocks noChangeAspect="1"/>
          </p:cNvPicPr>
          <p:nvPr/>
        </p:nvPicPr>
        <p:blipFill>
          <a:blip r:embed="rId31">
            <a:extLst>
              <a:ext uri="{28A0092B-C50C-407E-A947-70E740481C1C}">
                <a14:useLocalDpi xmlns:a14="http://schemas.microsoft.com/office/drawing/2010/main" val="0"/>
              </a:ext>
              <a:ext uri="{96DAC541-7B7A-43D3-8B79-37D633B846F1}">
                <asvg:svgBlip xmlns="" xmlns:asvg="http://schemas.microsoft.com/office/drawing/2016/SVG/main" xmlns:lc="http://schemas.openxmlformats.org/drawingml/2006/lockedCanvas" r:embed="rId32"/>
              </a:ext>
            </a:extLst>
          </a:blip>
          <a:srcRect/>
          <a:stretch>
            <a:fillRect/>
          </a:stretch>
        </p:blipFill>
        <p:spPr>
          <a:xfrm>
            <a:off x="9137249" y="4076701"/>
            <a:ext cx="8582715" cy="4240974"/>
          </a:xfrm>
          <a:prstGeom prst="rect">
            <a:avLst/>
          </a:prstGeom>
        </p:spPr>
      </p:pic>
      <p:sp>
        <p:nvSpPr>
          <p:cNvPr id="6" name="Rounded Rectangle 5"/>
          <p:cNvSpPr/>
          <p:nvPr/>
        </p:nvSpPr>
        <p:spPr>
          <a:xfrm>
            <a:off x="11479361" y="8447036"/>
            <a:ext cx="4800600" cy="811263"/>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solidFill>
                  <a:srgbClr val="002060"/>
                </a:solidFill>
                <a:latin typeface="Arial" pitchFamily="34" charset="0"/>
                <a:cs typeface="Arial" pitchFamily="34" charset="0"/>
              </a:rPr>
              <a:t>HOẠT ĐỘNG NHÓM</a:t>
            </a:r>
            <a:endParaRPr lang="en-US" sz="3600" b="1">
              <a:solidFill>
                <a:srgbClr val="002060"/>
              </a:solidFill>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098"/>
                                        </p:tgtEl>
                                        <p:attrNameLst>
                                          <p:attrName>style.visibility</p:attrName>
                                        </p:attrNameLst>
                                      </p:cBhvr>
                                      <p:to>
                                        <p:strVal val="visible"/>
                                      </p:to>
                                    </p:set>
                                    <p:animEffect transition="in" filter="barn(inVertical)">
                                      <p:cBhvr>
                                        <p:cTn id="23" dur="500"/>
                                        <p:tgtEl>
                                          <p:spTgt spid="409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1"/>
                                        </p:tgtEl>
                                        <p:attrNameLst>
                                          <p:attrName>style.visibility</p:attrName>
                                        </p:attrNameLst>
                                      </p:cBhvr>
                                      <p:to>
                                        <p:strVal val="visible"/>
                                      </p:to>
                                    </p:set>
                                    <p:animEffect transition="in" filter="wipe(down)">
                                      <p:cBhvr>
                                        <p:cTn id="28" dur="500"/>
                                        <p:tgtEl>
                                          <p:spTgt spid="7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down)">
                                      <p:cBhvr>
                                        <p:cTn id="31" dur="500"/>
                                        <p:tgtEl>
                                          <p:spTgt spid="6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par>
                                <p:cTn id="35" presetID="22" presetClass="entr" presetSubtype="4" fill="hold" nodeType="with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wipe(down)">
                                      <p:cBhvr>
                                        <p:cTn id="37" dur="500"/>
                                        <p:tgtEl>
                                          <p:spTgt spid="68"/>
                                        </p:tgtEl>
                                      </p:cBhvr>
                                    </p:animEffect>
                                  </p:childTnLst>
                                </p:cTn>
                              </p:par>
                              <p:par>
                                <p:cTn id="38" presetID="22" presetClass="entr" presetSubtype="4" fill="hold"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down)">
                                      <p:cBhvr>
                                        <p:cTn id="40"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2"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a:off x="-6927" y="419100"/>
            <a:ext cx="8541327" cy="927768"/>
          </a:xfrm>
          <a:prstGeom prst="homePlate">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itchFamily="34" charset="0"/>
                <a:cs typeface="Arial" pitchFamily="34" charset="0"/>
              </a:rPr>
              <a:t>Thực hành: Tham vấn mô phỏng</a:t>
            </a:r>
            <a:endParaRPr lang="en-US" sz="3600" b="1">
              <a:latin typeface="Arial" pitchFamily="34" charset="0"/>
              <a:cs typeface="Arial" pitchFamily="34" charset="0"/>
            </a:endParaRPr>
          </a:p>
        </p:txBody>
      </p:sp>
      <p:cxnSp>
        <p:nvCxnSpPr>
          <p:cNvPr id="3" name="Straight Connector 2"/>
          <p:cNvCxnSpPr>
            <a:stCxn id="5" idx="3"/>
          </p:cNvCxnSpPr>
          <p:nvPr/>
        </p:nvCxnSpPr>
        <p:spPr>
          <a:xfrm>
            <a:off x="8534400" y="882984"/>
            <a:ext cx="9753600" cy="24004"/>
          </a:xfrm>
          <a:prstGeom prst="line">
            <a:avLst/>
          </a:prstGeom>
          <a:ln w="57150">
            <a:solidFill>
              <a:schemeClr val="accent5">
                <a:lumMod val="50000"/>
              </a:schemeClr>
            </a:solidFill>
            <a:prstDash val="solid"/>
          </a:ln>
        </p:spPr>
        <p:style>
          <a:lnRef idx="1">
            <a:schemeClr val="accent1"/>
          </a:lnRef>
          <a:fillRef idx="0">
            <a:schemeClr val="accent1"/>
          </a:fillRef>
          <a:effectRef idx="0">
            <a:schemeClr val="accent1"/>
          </a:effectRef>
          <a:fontRef idx="minor">
            <a:schemeClr val="tx1"/>
          </a:fontRef>
        </p:style>
      </p:cxnSp>
      <p:pic>
        <p:nvPicPr>
          <p:cNvPr id="41"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069746" y="8439430"/>
            <a:ext cx="1829327" cy="1840832"/>
          </a:xfrm>
          <a:prstGeom prst="rect">
            <a:avLst/>
          </a:prstGeom>
        </p:spPr>
      </p:pic>
      <p:pic>
        <p:nvPicPr>
          <p:cNvPr id="42"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4325600" y="8572151"/>
            <a:ext cx="3432415" cy="1575390"/>
          </a:xfrm>
          <a:prstGeom prst="rect">
            <a:avLst/>
          </a:prstGeom>
        </p:spPr>
      </p:pic>
      <p:pic>
        <p:nvPicPr>
          <p:cNvPr id="43" name="Picture 10"/>
          <p:cNvPicPr>
            <a:picLocks noChangeAspect="1"/>
          </p:cNvPicPr>
          <p:nvPr/>
        </p:nvPicPr>
        <p:blipFill>
          <a:blip r:embed="rId1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678873" y="9240118"/>
            <a:ext cx="17304327" cy="454137"/>
          </a:xfrm>
          <a:prstGeom prst="rect">
            <a:avLst/>
          </a:prstGeom>
        </p:spPr>
      </p:pic>
      <p:pic>
        <p:nvPicPr>
          <p:cNvPr id="44" name="Picture 8"/>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463797" y="8526359"/>
            <a:ext cx="3631953" cy="1666973"/>
          </a:xfrm>
          <a:prstGeom prst="rect">
            <a:avLst/>
          </a:prstGeom>
        </p:spPr>
      </p:pic>
      <p:sp>
        <p:nvSpPr>
          <p:cNvPr id="11" name="Rectangle 10"/>
          <p:cNvSpPr/>
          <p:nvPr/>
        </p:nvSpPr>
        <p:spPr>
          <a:xfrm>
            <a:off x="463797" y="1697182"/>
            <a:ext cx="17294218" cy="6811859"/>
          </a:xfrm>
          <a:prstGeom prst="rect">
            <a:avLst/>
          </a:prstGeom>
          <a:solidFill>
            <a:schemeClr val="bg1"/>
          </a:solid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902878" y="2400300"/>
            <a:ext cx="7815507" cy="129540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itchFamily="34" charset="0"/>
                <a:cs typeface="Arial" pitchFamily="34" charset="0"/>
              </a:rPr>
              <a:t>Giáo viên: Người tham vấn</a:t>
            </a:r>
            <a:endParaRPr lang="en-US" sz="3600" b="1">
              <a:latin typeface="Arial" pitchFamily="34" charset="0"/>
              <a:cs typeface="Arial" pitchFamily="34" charset="0"/>
            </a:endParaRPr>
          </a:p>
        </p:txBody>
      </p:sp>
      <p:sp>
        <p:nvSpPr>
          <p:cNvPr id="19" name="Rounded Rectangle 18"/>
          <p:cNvSpPr/>
          <p:nvPr/>
        </p:nvSpPr>
        <p:spPr>
          <a:xfrm>
            <a:off x="895951" y="4258173"/>
            <a:ext cx="7822434" cy="1331085"/>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itchFamily="34" charset="0"/>
                <a:cs typeface="Arial" pitchFamily="34" charset="0"/>
              </a:rPr>
              <a:t>Học sinh: Người được tham vấn</a:t>
            </a:r>
            <a:endParaRPr lang="en-US" sz="3600" b="1">
              <a:latin typeface="Arial" pitchFamily="34" charset="0"/>
              <a:cs typeface="Arial" pitchFamily="34" charset="0"/>
            </a:endParaRPr>
          </a:p>
        </p:txBody>
      </p:sp>
      <p:sp>
        <p:nvSpPr>
          <p:cNvPr id="20" name="Rounded Rectangle 19"/>
          <p:cNvSpPr/>
          <p:nvPr/>
        </p:nvSpPr>
        <p:spPr>
          <a:xfrm>
            <a:off x="914400" y="6210300"/>
            <a:ext cx="7822434" cy="1331085"/>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smtClean="0">
                <a:latin typeface="Arial" pitchFamily="34" charset="0"/>
                <a:cs typeface="Arial" pitchFamily="34" charset="0"/>
              </a:rPr>
              <a:t>Học sinh khác: Người quan sát</a:t>
            </a:r>
            <a:endParaRPr lang="en-US" sz="3600" b="1">
              <a:latin typeface="Arial" pitchFamily="34" charset="0"/>
              <a:cs typeface="Arial" pitchFamily="34" charset="0"/>
            </a:endParaRPr>
          </a:p>
        </p:txBody>
      </p:sp>
      <p:pic>
        <p:nvPicPr>
          <p:cNvPr id="21" name="Picture 20" descr="Graphical user interface, website&#10;&#10;Description automatically generated with medium confidence"/>
          <p:cNvPicPr/>
          <p:nvPr/>
        </p:nvPicPr>
        <p:blipFill>
          <a:blip r:embed="rId21"/>
          <a:stretch>
            <a:fillRect/>
          </a:stretch>
        </p:blipFill>
        <p:spPr>
          <a:xfrm>
            <a:off x="9331036" y="2171700"/>
            <a:ext cx="7955010" cy="5867400"/>
          </a:xfrm>
          <a:prstGeom prst="rect">
            <a:avLst/>
          </a:prstGeom>
          <a:ln>
            <a:noFill/>
          </a:ln>
          <a:effectLst>
            <a:softEdge rad="112500"/>
          </a:effectLst>
        </p:spPr>
      </p:pic>
      <p:pic>
        <p:nvPicPr>
          <p:cNvPr id="22" name="Picture 14"/>
          <p:cNvPicPr>
            <a:picLocks noChangeAspect="1"/>
          </p:cNvPicPr>
          <p:nvPr/>
        </p:nvPicPr>
        <p:blipFill>
          <a:blip r:embed="rId22"/>
          <a:srcRect/>
          <a:stretch>
            <a:fillRect/>
          </a:stretch>
        </p:blipFill>
        <p:spPr>
          <a:xfrm rot="20639122">
            <a:off x="15408653" y="7213237"/>
            <a:ext cx="2514600" cy="2997950"/>
          </a:xfrm>
          <a:prstGeom prst="rect">
            <a:avLst/>
          </a:prstGeom>
        </p:spPr>
      </p:pic>
      <p:pic>
        <p:nvPicPr>
          <p:cNvPr id="23" name="Picture 14"/>
          <p:cNvPicPr>
            <a:picLocks noChangeAspect="1"/>
          </p:cNvPicPr>
          <p:nvPr/>
        </p:nvPicPr>
        <p:blipFill>
          <a:blip r:embed="rId22"/>
          <a:srcRect/>
          <a:stretch>
            <a:fillRect/>
          </a:stretch>
        </p:blipFill>
        <p:spPr>
          <a:xfrm rot="1696930">
            <a:off x="16028746" y="7073176"/>
            <a:ext cx="2514600" cy="2997950"/>
          </a:xfrm>
          <a:prstGeom prst="rect">
            <a:avLst/>
          </a:prstGeom>
        </p:spPr>
      </p:pic>
    </p:spTree>
    <p:extLst>
      <p:ext uri="{BB962C8B-B14F-4D97-AF65-F5344CB8AC3E}">
        <p14:creationId xmlns:p14="http://schemas.microsoft.com/office/powerpoint/2010/main" val="1314042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par>
                                <p:cTn id="16" presetID="2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arn(inVertical)">
                                      <p:cBhvr>
                                        <p:cTn id="29" dur="500"/>
                                        <p:tgtEl>
                                          <p:spTgt spid="1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par>
                                <p:cTn id="33" presetID="16" presetClass="entr" presetSubtype="21"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6" grpId="0" animBg="1"/>
      <p:bldP spid="19"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4" name="Rectangle 3"/>
          <p:cNvSpPr/>
          <p:nvPr/>
        </p:nvSpPr>
        <p:spPr>
          <a:xfrm>
            <a:off x="27709" y="0"/>
            <a:ext cx="18288000" cy="10287000"/>
          </a:xfrm>
          <a:prstGeom prst="rect">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4603709" y="3638671"/>
            <a:ext cx="1786151" cy="1797385"/>
          </a:xfrm>
          <a:prstGeom prst="rect">
            <a:avLst/>
          </a:prstGeom>
        </p:spPr>
      </p:pic>
      <p:sp>
        <p:nvSpPr>
          <p:cNvPr id="5" name="Rectangle 4"/>
          <p:cNvSpPr/>
          <p:nvPr/>
        </p:nvSpPr>
        <p:spPr>
          <a:xfrm>
            <a:off x="533400" y="775244"/>
            <a:ext cx="17297400" cy="9168855"/>
          </a:xfrm>
          <a:prstGeom prst="rect">
            <a:avLst/>
          </a:prstGeom>
          <a:solidFill>
            <a:schemeClr val="bg1"/>
          </a:solid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6447600" y="180908"/>
            <a:ext cx="5774811" cy="1131259"/>
            <a:chOff x="5588010" y="168115"/>
            <a:chExt cx="5774811" cy="1131259"/>
          </a:xfrm>
        </p:grpSpPr>
        <p:pic>
          <p:nvPicPr>
            <p:cNvPr id="15" name="Picture 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5588010" y="168115"/>
              <a:ext cx="5774811" cy="1131259"/>
            </a:xfrm>
            <a:prstGeom prst="rect">
              <a:avLst/>
            </a:prstGeom>
          </p:spPr>
        </p:pic>
        <p:sp>
          <p:nvSpPr>
            <p:cNvPr id="16" name="TextBox 15"/>
            <p:cNvSpPr txBox="1"/>
            <p:nvPr/>
          </p:nvSpPr>
          <p:spPr>
            <a:xfrm>
              <a:off x="6417353" y="349023"/>
              <a:ext cx="4352666" cy="769441"/>
            </a:xfrm>
            <a:prstGeom prst="rect">
              <a:avLst/>
            </a:prstGeom>
            <a:noFill/>
          </p:spPr>
          <p:txBody>
            <a:bodyPr wrap="square" rtlCol="0">
              <a:spAutoFit/>
            </a:bodyPr>
            <a:lstStyle/>
            <a:p>
              <a:r>
                <a:rPr lang="en-US" sz="4400" b="1" smtClean="0">
                  <a:solidFill>
                    <a:schemeClr val="bg1"/>
                  </a:solidFill>
                  <a:latin typeface="Arial" pitchFamily="34" charset="0"/>
                  <a:cs typeface="Arial" pitchFamily="34" charset="0"/>
                </a:rPr>
                <a:t>HOẠT ĐỘNG 5</a:t>
              </a:r>
              <a:endParaRPr lang="en-US" sz="4400" b="1">
                <a:solidFill>
                  <a:schemeClr val="bg1"/>
                </a:solidFill>
                <a:latin typeface="Arial" pitchFamily="34" charset="0"/>
                <a:cs typeface="Arial" pitchFamily="34" charset="0"/>
              </a:endParaRPr>
            </a:p>
          </p:txBody>
        </p:sp>
      </p:grpSp>
      <p:sp>
        <p:nvSpPr>
          <p:cNvPr id="3" name="Pentagon 2"/>
          <p:cNvSpPr/>
          <p:nvPr/>
        </p:nvSpPr>
        <p:spPr>
          <a:xfrm>
            <a:off x="533400" y="1493079"/>
            <a:ext cx="3200400" cy="831021"/>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000" b="1" smtClean="0">
                <a:latin typeface="Arial" pitchFamily="34" charset="0"/>
                <a:cs typeface="Arial" pitchFamily="34" charset="0"/>
              </a:rPr>
              <a:t>KẾT LUẬN</a:t>
            </a:r>
            <a:endParaRPr lang="en-US" sz="4000" b="1">
              <a:latin typeface="Arial" pitchFamily="34" charset="0"/>
              <a:cs typeface="Arial" pitchFamily="34" charset="0"/>
            </a:endParaRPr>
          </a:p>
        </p:txBody>
      </p:sp>
      <p:grpSp>
        <p:nvGrpSpPr>
          <p:cNvPr id="18" name="Group 17"/>
          <p:cNvGrpSpPr/>
          <p:nvPr/>
        </p:nvGrpSpPr>
        <p:grpSpPr>
          <a:xfrm>
            <a:off x="3952468" y="5460025"/>
            <a:ext cx="13449809" cy="2465570"/>
            <a:chOff x="857551" y="3390899"/>
            <a:chExt cx="7295849" cy="4632891"/>
          </a:xfrm>
        </p:grpSpPr>
        <p:sp>
          <p:nvSpPr>
            <p:cNvPr id="19" name="Rounded Rectangle 18"/>
            <p:cNvSpPr/>
            <p:nvPr/>
          </p:nvSpPr>
          <p:spPr>
            <a:xfrm>
              <a:off x="857551" y="3390899"/>
              <a:ext cx="7295849" cy="4632891"/>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957488" y="3543298"/>
              <a:ext cx="7095975" cy="4222934"/>
            </a:xfrm>
            <a:prstGeom prst="roundRect">
              <a:avLst/>
            </a:prstGeom>
            <a:solidFill>
              <a:schemeClr val="accent5">
                <a:lumMod val="50000"/>
              </a:schemeClr>
            </a:solidFill>
            <a:ln w="571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179263" y="3922763"/>
              <a:ext cx="6622362" cy="2563275"/>
            </a:xfrm>
            <a:prstGeom prst="rect">
              <a:avLst/>
            </a:prstGeom>
            <a:noFill/>
          </p:spPr>
          <p:txBody>
            <a:bodyPr wrap="square" rtlCol="0">
              <a:spAutoFit/>
            </a:bodyPr>
            <a:lstStyle/>
            <a:p>
              <a:pPr algn="just">
                <a:lnSpc>
                  <a:spcPct val="150000"/>
                </a:lnSpc>
              </a:pPr>
              <a:r>
                <a:rPr lang="vi-VN" sz="3600">
                  <a:solidFill>
                    <a:schemeClr val="bg1"/>
                  </a:solidFill>
                  <a:latin typeface="Arial" pitchFamily="34" charset="0"/>
                  <a:cs typeface="Arial" pitchFamily="34" charset="0"/>
                </a:rPr>
                <a:t>Để tham vấn hiệu quả, chúng ta cần xác định được vấn đề khó khăn, vướng mắc của mình.</a:t>
              </a:r>
              <a:endParaRPr lang="en-US" sz="3600">
                <a:solidFill>
                  <a:schemeClr val="bg1"/>
                </a:solidFill>
                <a:latin typeface="Arial" pitchFamily="34" charset="0"/>
                <a:cs typeface="Arial" pitchFamily="34" charset="0"/>
              </a:endParaRPr>
            </a:p>
          </p:txBody>
        </p:sp>
      </p:grpSp>
      <p:grpSp>
        <p:nvGrpSpPr>
          <p:cNvPr id="23" name="Group 22"/>
          <p:cNvGrpSpPr/>
          <p:nvPr/>
        </p:nvGrpSpPr>
        <p:grpSpPr>
          <a:xfrm>
            <a:off x="3980179" y="1908589"/>
            <a:ext cx="13449809" cy="3157965"/>
            <a:chOff x="857551" y="3390899"/>
            <a:chExt cx="7295849" cy="4900936"/>
          </a:xfrm>
        </p:grpSpPr>
        <p:sp>
          <p:nvSpPr>
            <p:cNvPr id="24" name="Rounded Rectangle 23"/>
            <p:cNvSpPr/>
            <p:nvPr/>
          </p:nvSpPr>
          <p:spPr>
            <a:xfrm>
              <a:off x="857551" y="3390899"/>
              <a:ext cx="7295849" cy="4632891"/>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957488" y="3543298"/>
              <a:ext cx="7095975" cy="4222934"/>
            </a:xfrm>
            <a:prstGeom prst="roundRect">
              <a:avLst/>
            </a:prstGeom>
            <a:solidFill>
              <a:schemeClr val="accent5">
                <a:lumMod val="50000"/>
              </a:schemeClr>
            </a:solidFill>
            <a:ln w="571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179263" y="3543298"/>
              <a:ext cx="6622362" cy="4748537"/>
            </a:xfrm>
            <a:prstGeom prst="rect">
              <a:avLst/>
            </a:prstGeom>
            <a:noFill/>
          </p:spPr>
          <p:txBody>
            <a:bodyPr wrap="square" rtlCol="0">
              <a:spAutoFit/>
            </a:bodyPr>
            <a:lstStyle/>
            <a:p>
              <a:pPr algn="just">
                <a:lnSpc>
                  <a:spcPct val="150000"/>
                </a:lnSpc>
              </a:pPr>
              <a:r>
                <a:rPr lang="vi-VN" sz="3600">
                  <a:solidFill>
                    <a:schemeClr val="bg1"/>
                  </a:solidFill>
                  <a:latin typeface="Arial" pitchFamily="34" charset="0"/>
                  <a:cs typeface="Arial" pitchFamily="34" charset="0"/>
                </a:rPr>
                <a:t>Có nhiều khó khăn trong việc chọn nghề và định hướng học tập. Để tháo gỡ, chúng ta cần xin ý kiến tham vấn của thầy cô, cha mẹ, bạn bè – những người hiểu em.</a:t>
              </a:r>
              <a:endParaRPr lang="en-US" sz="3600">
                <a:solidFill>
                  <a:schemeClr val="bg1"/>
                </a:solidFill>
                <a:latin typeface="Arial" pitchFamily="34" charset="0"/>
                <a:cs typeface="Arial" pitchFamily="34" charset="0"/>
              </a:endParaRPr>
            </a:p>
          </p:txBody>
        </p:sp>
      </p:grpSp>
      <p:pic>
        <p:nvPicPr>
          <p:cNvPr id="28"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213704" y="8616747"/>
            <a:ext cx="16230073" cy="749162"/>
          </a:xfrm>
          <a:prstGeom prst="rect">
            <a:avLst/>
          </a:prstGeom>
        </p:spPr>
      </p:pic>
      <p:pic>
        <p:nvPicPr>
          <p:cNvPr id="30" name="Picture 8"/>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949400" y="8069162"/>
            <a:ext cx="3509146" cy="1610608"/>
          </a:xfrm>
          <a:prstGeom prst="rect">
            <a:avLst/>
          </a:prstGeom>
        </p:spPr>
      </p:pic>
      <p:pic>
        <p:nvPicPr>
          <p:cNvPr id="31" name="Picture 8"/>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4191546" y="8232265"/>
            <a:ext cx="3307649" cy="1518126"/>
          </a:xfrm>
          <a:prstGeom prst="rect">
            <a:avLst/>
          </a:prstGeom>
        </p:spPr>
      </p:pic>
      <p:pic>
        <p:nvPicPr>
          <p:cNvPr id="32" name="Picture 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8380182" y="7986238"/>
            <a:ext cx="1753127" cy="1764153"/>
          </a:xfrm>
          <a:prstGeom prst="rect">
            <a:avLst/>
          </a:prstGeom>
        </p:spPr>
      </p:pic>
    </p:spTree>
    <p:extLst>
      <p:ext uri="{BB962C8B-B14F-4D97-AF65-F5344CB8AC3E}">
        <p14:creationId xmlns:p14="http://schemas.microsoft.com/office/powerpoint/2010/main" val="11095336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8288000" cy="10287000"/>
          </a:xfrm>
          <a:prstGeom prst="rect">
            <a:avLst/>
          </a:prstGeom>
        </p:spPr>
      </p:pic>
      <p:sp>
        <p:nvSpPr>
          <p:cNvPr id="4" name="Rectangle 3"/>
          <p:cNvSpPr/>
          <p:nvPr/>
        </p:nvSpPr>
        <p:spPr>
          <a:xfrm>
            <a:off x="27709" y="0"/>
            <a:ext cx="18288000" cy="10287000"/>
          </a:xfrm>
          <a:prstGeom prst="rect">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4603709" y="3638671"/>
            <a:ext cx="1786151" cy="1797385"/>
          </a:xfrm>
          <a:prstGeom prst="rect">
            <a:avLst/>
          </a:prstGeom>
        </p:spPr>
      </p:pic>
      <p:sp>
        <p:nvSpPr>
          <p:cNvPr id="5" name="Rectangle 4"/>
          <p:cNvSpPr/>
          <p:nvPr/>
        </p:nvSpPr>
        <p:spPr>
          <a:xfrm>
            <a:off x="533400" y="775244"/>
            <a:ext cx="17297400" cy="9168855"/>
          </a:xfrm>
          <a:prstGeom prst="rect">
            <a:avLst/>
          </a:prstGeom>
          <a:solidFill>
            <a:schemeClr val="bg1"/>
          </a:solidFill>
          <a:ln>
            <a:solidFill>
              <a:schemeClr val="accent5">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6447600" y="180908"/>
            <a:ext cx="5774811" cy="1131259"/>
            <a:chOff x="5588010" y="168115"/>
            <a:chExt cx="5774811" cy="1131259"/>
          </a:xfrm>
        </p:grpSpPr>
        <p:pic>
          <p:nvPicPr>
            <p:cNvPr id="15" name="Picture 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5588010" y="168115"/>
              <a:ext cx="5774811" cy="1131259"/>
            </a:xfrm>
            <a:prstGeom prst="rect">
              <a:avLst/>
            </a:prstGeom>
          </p:spPr>
        </p:pic>
        <p:sp>
          <p:nvSpPr>
            <p:cNvPr id="16" name="TextBox 15"/>
            <p:cNvSpPr txBox="1"/>
            <p:nvPr/>
          </p:nvSpPr>
          <p:spPr>
            <a:xfrm>
              <a:off x="6417353" y="349023"/>
              <a:ext cx="4352666" cy="769441"/>
            </a:xfrm>
            <a:prstGeom prst="rect">
              <a:avLst/>
            </a:prstGeom>
            <a:noFill/>
          </p:spPr>
          <p:txBody>
            <a:bodyPr wrap="square" rtlCol="0">
              <a:spAutoFit/>
            </a:bodyPr>
            <a:lstStyle/>
            <a:p>
              <a:r>
                <a:rPr lang="en-US" sz="4400" b="1" smtClean="0">
                  <a:solidFill>
                    <a:schemeClr val="bg1"/>
                  </a:solidFill>
                  <a:latin typeface="Arial" pitchFamily="34" charset="0"/>
                  <a:cs typeface="Arial" pitchFamily="34" charset="0"/>
                </a:rPr>
                <a:t>HOẠT ĐỘNG 5</a:t>
              </a:r>
              <a:endParaRPr lang="en-US" sz="4400" b="1">
                <a:solidFill>
                  <a:schemeClr val="bg1"/>
                </a:solidFill>
                <a:latin typeface="Arial" pitchFamily="34" charset="0"/>
                <a:cs typeface="Arial" pitchFamily="34" charset="0"/>
              </a:endParaRPr>
            </a:p>
          </p:txBody>
        </p:sp>
      </p:grpSp>
      <p:sp>
        <p:nvSpPr>
          <p:cNvPr id="3" name="Pentagon 2"/>
          <p:cNvSpPr/>
          <p:nvPr/>
        </p:nvSpPr>
        <p:spPr>
          <a:xfrm>
            <a:off x="533400" y="1493079"/>
            <a:ext cx="3200400" cy="831021"/>
          </a:xfrm>
          <a:prstGeom prst="homePlat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4000" b="1" smtClean="0">
                <a:latin typeface="Arial" pitchFamily="34" charset="0"/>
                <a:cs typeface="Arial" pitchFamily="34" charset="0"/>
              </a:rPr>
              <a:t>KẾT LUẬN</a:t>
            </a:r>
            <a:endParaRPr lang="en-US" sz="4000" b="1">
              <a:latin typeface="Arial" pitchFamily="34" charset="0"/>
              <a:cs typeface="Arial" pitchFamily="34" charset="0"/>
            </a:endParaRPr>
          </a:p>
        </p:txBody>
      </p:sp>
      <p:grpSp>
        <p:nvGrpSpPr>
          <p:cNvPr id="18" name="Group 17"/>
          <p:cNvGrpSpPr/>
          <p:nvPr/>
        </p:nvGrpSpPr>
        <p:grpSpPr>
          <a:xfrm>
            <a:off x="3952468" y="5169570"/>
            <a:ext cx="13449809" cy="3165126"/>
            <a:chOff x="857551" y="3390899"/>
            <a:chExt cx="7295849" cy="4817415"/>
          </a:xfrm>
        </p:grpSpPr>
        <p:sp>
          <p:nvSpPr>
            <p:cNvPr id="19" name="Rounded Rectangle 18"/>
            <p:cNvSpPr/>
            <p:nvPr/>
          </p:nvSpPr>
          <p:spPr>
            <a:xfrm>
              <a:off x="857551" y="3390899"/>
              <a:ext cx="7295849" cy="4632891"/>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957488" y="3543298"/>
              <a:ext cx="7095975" cy="4222934"/>
            </a:xfrm>
            <a:prstGeom prst="roundRect">
              <a:avLst/>
            </a:prstGeom>
            <a:solidFill>
              <a:schemeClr val="accent5">
                <a:lumMod val="50000"/>
              </a:schemeClr>
            </a:solidFill>
            <a:ln w="571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179263" y="3543298"/>
              <a:ext cx="6622362" cy="4665016"/>
            </a:xfrm>
            <a:prstGeom prst="rect">
              <a:avLst/>
            </a:prstGeom>
            <a:noFill/>
          </p:spPr>
          <p:txBody>
            <a:bodyPr wrap="square" rtlCol="0">
              <a:spAutoFit/>
            </a:bodyPr>
            <a:lstStyle/>
            <a:p>
              <a:pPr algn="just">
                <a:lnSpc>
                  <a:spcPct val="150000"/>
                </a:lnSpc>
              </a:pPr>
              <a:r>
                <a:rPr lang="vi-VN" sz="3600">
                  <a:solidFill>
                    <a:schemeClr val="bg1"/>
                  </a:solidFill>
                  <a:latin typeface="Arial" pitchFamily="34" charset="0"/>
                  <a:cs typeface="Arial" pitchFamily="34" charset="0"/>
                </a:rPr>
                <a:t>Thực hiện tham vấn tốt chúng ta sẽ tháo gỡ được khó khăn và tìm ra giải pháp tốt để đưa ra quyết định chọn nghề và định hướng học tập phù hợp.</a:t>
              </a:r>
              <a:endParaRPr lang="en-US" sz="3600">
                <a:solidFill>
                  <a:schemeClr val="bg1"/>
                </a:solidFill>
                <a:latin typeface="Arial" pitchFamily="34" charset="0"/>
                <a:cs typeface="Arial" pitchFamily="34" charset="0"/>
              </a:endParaRPr>
            </a:p>
          </p:txBody>
        </p:sp>
      </p:grpSp>
      <p:grpSp>
        <p:nvGrpSpPr>
          <p:cNvPr id="23" name="Group 22"/>
          <p:cNvGrpSpPr/>
          <p:nvPr/>
        </p:nvGrpSpPr>
        <p:grpSpPr>
          <a:xfrm>
            <a:off x="3980179" y="1908589"/>
            <a:ext cx="13449809" cy="2985248"/>
            <a:chOff x="857551" y="3390899"/>
            <a:chExt cx="7295849" cy="4632891"/>
          </a:xfrm>
        </p:grpSpPr>
        <p:sp>
          <p:nvSpPr>
            <p:cNvPr id="24" name="Rounded Rectangle 23"/>
            <p:cNvSpPr/>
            <p:nvPr/>
          </p:nvSpPr>
          <p:spPr>
            <a:xfrm>
              <a:off x="857551" y="3390899"/>
              <a:ext cx="7295849" cy="4632891"/>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957488" y="3543298"/>
              <a:ext cx="7095975" cy="4222934"/>
            </a:xfrm>
            <a:prstGeom prst="roundRect">
              <a:avLst/>
            </a:prstGeom>
            <a:solidFill>
              <a:schemeClr val="accent5">
                <a:lumMod val="50000"/>
              </a:schemeClr>
            </a:solidFill>
            <a:ln w="571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179263" y="3543298"/>
              <a:ext cx="6622362" cy="3852922"/>
            </a:xfrm>
            <a:prstGeom prst="rect">
              <a:avLst/>
            </a:prstGeom>
            <a:noFill/>
          </p:spPr>
          <p:txBody>
            <a:bodyPr wrap="square" rtlCol="0">
              <a:spAutoFit/>
            </a:bodyPr>
            <a:lstStyle/>
            <a:p>
              <a:pPr algn="just">
                <a:lnSpc>
                  <a:spcPct val="150000"/>
                </a:lnSpc>
              </a:pPr>
              <a:r>
                <a:rPr lang="vi-VN" sz="3600">
                  <a:solidFill>
                    <a:schemeClr val="bg1"/>
                  </a:solidFill>
                  <a:latin typeface="Arial" pitchFamily="34" charset="0"/>
                  <a:cs typeface="Arial" pitchFamily="34" charset="0"/>
                </a:rPr>
                <a:t>Viết sẵn câu hỏi mong muốn được giải quyết trước khi tham vấn. Khi tham vấn cần cởi mở, cầu thị, lắng nghe tích cực…</a:t>
              </a:r>
              <a:endParaRPr lang="en-US" sz="3600">
                <a:solidFill>
                  <a:schemeClr val="bg1"/>
                </a:solidFill>
                <a:latin typeface="Arial" pitchFamily="34" charset="0"/>
                <a:cs typeface="Arial" pitchFamily="34" charset="0"/>
              </a:endParaRPr>
            </a:p>
          </p:txBody>
        </p:sp>
      </p:grpSp>
      <p:pic>
        <p:nvPicPr>
          <p:cNvPr id="28" name="Picture 10"/>
          <p:cNvPicPr>
            <a:picLocks noChangeAspect="1"/>
          </p:cNvPicPr>
          <p:nvPr/>
        </p:nvPicPr>
        <p:blipFill>
          <a:blip r:embed="rId15">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213704" y="8616747"/>
            <a:ext cx="16230073" cy="749162"/>
          </a:xfrm>
          <a:prstGeom prst="rect">
            <a:avLst/>
          </a:prstGeom>
        </p:spPr>
      </p:pic>
      <p:pic>
        <p:nvPicPr>
          <p:cNvPr id="30" name="Picture 8"/>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949400" y="8069162"/>
            <a:ext cx="3509146" cy="1610608"/>
          </a:xfrm>
          <a:prstGeom prst="rect">
            <a:avLst/>
          </a:prstGeom>
        </p:spPr>
      </p:pic>
      <p:pic>
        <p:nvPicPr>
          <p:cNvPr id="31" name="Picture 8"/>
          <p:cNvPicPr>
            <a:picLocks noChangeAspect="1"/>
          </p:cNvPicPr>
          <p:nvPr/>
        </p:nvPicPr>
        <p:blipFill>
          <a:blip r:embed="rId21">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4191546" y="8232265"/>
            <a:ext cx="3307649" cy="1518126"/>
          </a:xfrm>
          <a:prstGeom prst="rect">
            <a:avLst/>
          </a:prstGeom>
        </p:spPr>
      </p:pic>
      <p:pic>
        <p:nvPicPr>
          <p:cNvPr id="32" name="Picture 7"/>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 xmlns:asvg="http://schemas.microsoft.com/office/drawing/2016/SVG/main" r:embed="rId23"/>
              </a:ext>
            </a:extLst>
          </a:blip>
          <a:srcRect/>
          <a:stretch>
            <a:fillRect/>
          </a:stretch>
        </p:blipFill>
        <p:spPr>
          <a:xfrm>
            <a:off x="8380182" y="7986238"/>
            <a:ext cx="1753127" cy="1764153"/>
          </a:xfrm>
          <a:prstGeom prst="rect">
            <a:avLst/>
          </a:prstGeom>
        </p:spPr>
      </p:pic>
    </p:spTree>
    <p:extLst>
      <p:ext uri="{BB962C8B-B14F-4D97-AF65-F5344CB8AC3E}">
        <p14:creationId xmlns:p14="http://schemas.microsoft.com/office/powerpoint/2010/main" val="1484739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down)">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140642" y="1004776"/>
            <a:ext cx="7513278" cy="7010400"/>
            <a:chOff x="495299" y="2598818"/>
            <a:chExt cx="7740169" cy="6085509"/>
          </a:xfrm>
        </p:grpSpPr>
        <p:pic>
          <p:nvPicPr>
            <p:cNvPr id="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9" y="2598818"/>
              <a:ext cx="7740169" cy="6085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5" name="Group 24"/>
            <p:cNvGrpSpPr/>
            <p:nvPr/>
          </p:nvGrpSpPr>
          <p:grpSpPr>
            <a:xfrm>
              <a:off x="905622" y="2785511"/>
              <a:ext cx="6867852" cy="3772335"/>
              <a:chOff x="905622" y="2785511"/>
              <a:chExt cx="6867852" cy="3772335"/>
            </a:xfrm>
          </p:grpSpPr>
          <p:pic>
            <p:nvPicPr>
              <p:cNvPr id="26"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28"/>
                  </a:ext>
                </a:extLst>
              </a:blip>
              <a:srcRect/>
              <a:stretch>
                <a:fillRect/>
              </a:stretch>
            </p:blipFill>
            <p:spPr>
              <a:xfrm>
                <a:off x="905622" y="2785511"/>
                <a:ext cx="3810194" cy="810826"/>
              </a:xfrm>
              <a:prstGeom prst="rect">
                <a:avLst/>
              </a:prstGeom>
            </p:spPr>
          </p:pic>
          <p:sp>
            <p:nvSpPr>
              <p:cNvPr id="27" name="Rectangle 26"/>
              <p:cNvSpPr/>
              <p:nvPr/>
            </p:nvSpPr>
            <p:spPr>
              <a:xfrm>
                <a:off x="905622" y="3705720"/>
                <a:ext cx="6867852" cy="2852126"/>
              </a:xfrm>
              <a:prstGeom prst="rect">
                <a:avLst/>
              </a:prstGeom>
            </p:spPr>
            <p:txBody>
              <a:bodyPr wrap="square">
                <a:spAutoFit/>
              </a:bodyPr>
              <a:lstStyle/>
              <a:p>
                <a:pPr algn="ctr">
                  <a:lnSpc>
                    <a:spcPct val="150000"/>
                  </a:lnSpc>
                </a:pPr>
                <a:r>
                  <a:rPr lang="en-US" sz="4000" b="1" u="sng" smtClean="0">
                    <a:solidFill>
                      <a:schemeClr val="accent6">
                        <a:lumMod val="75000"/>
                      </a:schemeClr>
                    </a:solidFill>
                    <a:latin typeface="Arial" pitchFamily="34" charset="0"/>
                    <a:cs typeface="Arial" pitchFamily="34" charset="0"/>
                  </a:rPr>
                  <a:t>HOẠT ĐỘNG </a:t>
                </a:r>
                <a:r>
                  <a:rPr lang="en-US" sz="4000" b="1" u="sng" smtClean="0">
                    <a:solidFill>
                      <a:schemeClr val="accent6">
                        <a:lumMod val="75000"/>
                      </a:schemeClr>
                    </a:solidFill>
                    <a:latin typeface="Arial" pitchFamily="34" charset="0"/>
                    <a:cs typeface="Arial" pitchFamily="34" charset="0"/>
                  </a:rPr>
                  <a:t>6</a:t>
                </a:r>
                <a:endParaRPr lang="en-US" sz="4000" b="1" u="sng" smtClean="0">
                  <a:solidFill>
                    <a:schemeClr val="accent6">
                      <a:lumMod val="75000"/>
                    </a:schemeClr>
                  </a:solidFill>
                  <a:latin typeface="Arial" pitchFamily="34" charset="0"/>
                  <a:cs typeface="Arial" pitchFamily="34" charset="0"/>
                </a:endParaRPr>
              </a:p>
              <a:p>
                <a:pPr algn="ctr">
                  <a:lnSpc>
                    <a:spcPct val="150000"/>
                  </a:lnSpc>
                </a:pPr>
                <a:r>
                  <a:rPr lang="vi-VN" sz="4000" b="1">
                    <a:solidFill>
                      <a:schemeClr val="accent6">
                        <a:lumMod val="75000"/>
                      </a:schemeClr>
                    </a:solidFill>
                    <a:latin typeface="Arial" pitchFamily="34" charset="0"/>
                    <a:cs typeface="Arial" pitchFamily="34" charset="0"/>
                  </a:rPr>
                  <a:t>Xây dựng kế hoạch học tập, rèn luyện theo nghề/ nhóm nghề lựa chọn</a:t>
                </a:r>
                <a:endParaRPr lang="en-US" sz="4000" b="1">
                  <a:solidFill>
                    <a:schemeClr val="accent6">
                      <a:lumMod val="75000"/>
                    </a:schemeClr>
                  </a:solidFill>
                  <a:latin typeface="Arial" pitchFamily="34" charset="0"/>
                  <a:cs typeface="Arial" pitchFamily="34" charset="0"/>
                </a:endParaRPr>
              </a:p>
            </p:txBody>
          </p:sp>
        </p:grpSp>
      </p:grpSp>
      <p:pic>
        <p:nvPicPr>
          <p:cNvPr id="38" name="Picture 10"/>
          <p:cNvPicPr>
            <a:picLocks noChangeAspect="1"/>
          </p:cNvPicPr>
          <p:nvPr/>
        </p:nvPicPr>
        <p:blipFill>
          <a:blip r:embed="rId29">
            <a:extLst>
              <a:ext uri="{28A0092B-C50C-407E-A947-70E740481C1C}">
                <a14:useLocalDpi xmlns:a14="http://schemas.microsoft.com/office/drawing/2010/main" val="0"/>
              </a:ext>
              <a:ext uri="{96DAC541-7B7A-43D3-8B79-37D633B846F1}">
                <asvg:svgBlip xmlns="" xmlns:asvg="http://schemas.microsoft.com/office/drawing/2016/SVG/main" r:embed="rId20"/>
              </a:ext>
            </a:extLst>
          </a:blip>
          <a:srcRect/>
          <a:stretch>
            <a:fillRect/>
          </a:stretch>
        </p:blipFill>
        <p:spPr>
          <a:xfrm>
            <a:off x="1178704" y="8946439"/>
            <a:ext cx="16230073" cy="749162"/>
          </a:xfrm>
          <a:prstGeom prst="rect">
            <a:avLst/>
          </a:prstGeom>
        </p:spPr>
      </p:pic>
      <p:pic>
        <p:nvPicPr>
          <p:cNvPr id="39" name="Picture 8"/>
          <p:cNvPicPr>
            <a:picLocks noChangeAspect="1"/>
          </p:cNvPicPr>
          <p:nvPr/>
        </p:nvPicPr>
        <p:blipFill>
          <a:blip r:embed="rId30">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914400" y="8398854"/>
            <a:ext cx="3509146" cy="1610608"/>
          </a:xfrm>
          <a:prstGeom prst="rect">
            <a:avLst/>
          </a:prstGeom>
        </p:spPr>
      </p:pic>
      <p:pic>
        <p:nvPicPr>
          <p:cNvPr id="40" name="Picture 8"/>
          <p:cNvPicPr>
            <a:picLocks noChangeAspect="1"/>
          </p:cNvPicPr>
          <p:nvPr/>
        </p:nvPicPr>
        <p:blipFill>
          <a:blip r:embed="rId30">
            <a:extLst>
              <a:ext uri="{28A0092B-C50C-407E-A947-70E740481C1C}">
                <a14:useLocalDpi xmlns:a14="http://schemas.microsoft.com/office/drawing/2010/main" val="0"/>
              </a:ext>
              <a:ext uri="{96DAC541-7B7A-43D3-8B79-37D633B846F1}">
                <asvg:svgBlip xmlns="" xmlns:asvg="http://schemas.microsoft.com/office/drawing/2016/SVG/main" r:embed="rId18"/>
              </a:ext>
            </a:extLst>
          </a:blip>
          <a:srcRect/>
          <a:stretch>
            <a:fillRect/>
          </a:stretch>
        </p:blipFill>
        <p:spPr>
          <a:xfrm>
            <a:off x="14156546" y="8561957"/>
            <a:ext cx="3307649" cy="1518126"/>
          </a:xfrm>
          <a:prstGeom prst="rect">
            <a:avLst/>
          </a:prstGeom>
        </p:spPr>
      </p:pic>
      <p:pic>
        <p:nvPicPr>
          <p:cNvPr id="41" name="Picture 7"/>
          <p:cNvPicPr>
            <a:picLocks noChangeAspect="1"/>
          </p:cNvPicPr>
          <p:nvPr/>
        </p:nvPicPr>
        <p:blipFill>
          <a:blip r:embed="rId31"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8345182" y="8315930"/>
            <a:ext cx="1753127" cy="1764153"/>
          </a:xfrm>
          <a:prstGeom prst="rect">
            <a:avLst/>
          </a:prstGeom>
        </p:spPr>
      </p:pic>
      <p:pic>
        <p:nvPicPr>
          <p:cNvPr id="5122" name="Picture 2"/>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8117696" y="1016726"/>
            <a:ext cx="9744916" cy="70985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02510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wipe(down)">
                                      <p:cBhvr>
                                        <p:cTn id="12"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1994</TotalTime>
  <Words>1394</Words>
  <Application>Microsoft Office PowerPoint</Application>
  <PresentationFormat>Custom</PresentationFormat>
  <Paragraphs>85</Paragraphs>
  <Slides>22</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Josefin Sans Regular Bold</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Hoai Ham Hap</dc:creator>
  <cp:lastModifiedBy>HDLAPTOP</cp:lastModifiedBy>
  <cp:revision>73</cp:revision>
  <dcterms:created xsi:type="dcterms:W3CDTF">2006-08-16T00:00:00Z</dcterms:created>
  <dcterms:modified xsi:type="dcterms:W3CDTF">2023-01-10T03:28:23Z</dcterms:modified>
  <dc:identifier>DAFSKPaN6E0</dc:identifier>
</cp:coreProperties>
</file>