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3" r:id="rId7"/>
    <p:sldId id="264" r:id="rId8"/>
    <p:sldId id="265" r:id="rId9"/>
    <p:sldId id="266" r:id="rId10"/>
    <p:sldId id="267" r:id="rId11"/>
    <p:sldId id="268" r:id="rId12"/>
    <p:sldId id="261" r:id="rId13"/>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Neue Einstellung ExtraBold" panose="020B0604020202020204" charset="-93"/>
      <p:bold r:id="rId18"/>
    </p:embeddedFont>
    <p:embeddedFont>
      <p:font typeface="Neue Einstellung Light" panose="020B0604020202020204" charset="-93"/>
      <p:regular r:id="rId19"/>
    </p:embeddedFont>
    <p:embeddedFont>
      <p:font typeface="Neue Einstellung SemiBold" panose="020B0604020202020204" charset="-93"/>
      <p:bold r:id="rId20"/>
    </p:embeddedFont>
    <p:embeddedFont>
      <p:font typeface="Neue Einstellung Black" panose="020B0604020202020204" charset="-93"/>
      <p:bold r:id="rId21"/>
    </p:embeddedFont>
    <p:embeddedFont>
      <p:font typeface="Neue Einstellung Medium" panose="020B0604020202020204" charset="-93"/>
      <p:regular r:id="rId22"/>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B630"/>
    <a:srgbClr val="08A9F1"/>
    <a:srgbClr val="E64C3C"/>
    <a:srgbClr val="35312E"/>
    <a:srgbClr val="FB7B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4660"/>
  </p:normalViewPr>
  <p:slideViewPr>
    <p:cSldViewPr snapToGrid="0">
      <p:cViewPr>
        <p:scale>
          <a:sx n="33" d="100"/>
          <a:sy n="33" d="100"/>
        </p:scale>
        <p:origin x="3572" y="14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77F2F7-4A16-6B81-1060-C4A7DA686D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051CE609-3AE0-536F-EF17-E943FEDA83F6}"/>
              </a:ext>
            </a:extLst>
          </p:cNvPr>
          <p:cNvSpPr>
            <a:spLocks noGrp="1"/>
          </p:cNvSpPr>
          <p:nvPr>
            <p:ph type="subTitle" idx="1"/>
          </p:nvPr>
        </p:nvSpPr>
        <p:spPr>
          <a:xfrm>
            <a:off x="1524000" y="3602038"/>
            <a:ext cx="9144000" cy="1655762"/>
          </a:xfrm>
        </p:spPr>
        <p:txBody>
          <a:bodyPr/>
          <a:lstStyle>
            <a:lvl1pPr marL="0" indent="0" algn="ctr">
              <a:buNone/>
              <a:defRPr sz="2400">
                <a:latin typeface="Neue Einstellung Light" panose="01000000000000000000" pitchFamily="50" charset="-9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vi-VN" dirty="0"/>
          </a:p>
        </p:txBody>
      </p:sp>
      <p:sp>
        <p:nvSpPr>
          <p:cNvPr id="4" name="Date Placeholder 3">
            <a:extLst>
              <a:ext uri="{FF2B5EF4-FFF2-40B4-BE49-F238E27FC236}">
                <a16:creationId xmlns:a16="http://schemas.microsoft.com/office/drawing/2014/main" xmlns="" id="{F87EB0E6-4142-800F-613D-F0DDF5CEBE3F}"/>
              </a:ext>
            </a:extLst>
          </p:cNvPr>
          <p:cNvSpPr>
            <a:spLocks noGrp="1"/>
          </p:cNvSpPr>
          <p:nvPr>
            <p:ph type="dt" sz="half" idx="10"/>
          </p:nvPr>
        </p:nvSpPr>
        <p:spPr/>
        <p:txBody>
          <a:bodyPr/>
          <a:lstStyle/>
          <a:p>
            <a:fld id="{429AAFF4-1AF1-4FE1-9E8F-0506D7711ED4}" type="datetimeFigureOut">
              <a:rPr lang="vi-VN" smtClean="0"/>
              <a:t>10/01/2025</a:t>
            </a:fld>
            <a:endParaRPr lang="vi-VN"/>
          </a:p>
        </p:txBody>
      </p:sp>
      <p:sp>
        <p:nvSpPr>
          <p:cNvPr id="5" name="Footer Placeholder 4">
            <a:extLst>
              <a:ext uri="{FF2B5EF4-FFF2-40B4-BE49-F238E27FC236}">
                <a16:creationId xmlns:a16="http://schemas.microsoft.com/office/drawing/2014/main" xmlns="" id="{8A7E9C59-861A-4647-B416-DFE3406BB96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7142CEE8-B4D3-57BB-B3E0-D29D66C7C65D}"/>
              </a:ext>
            </a:extLst>
          </p:cNvPr>
          <p:cNvSpPr>
            <a:spLocks noGrp="1"/>
          </p:cNvSpPr>
          <p:nvPr>
            <p:ph type="sldNum" sz="quarter" idx="12"/>
          </p:nvPr>
        </p:nvSpPr>
        <p:spPr/>
        <p:txBody>
          <a:bodyPr/>
          <a:lstStyle/>
          <a:p>
            <a:fld id="{68C16833-DF2F-47AD-A34B-C511D95A61F8}" type="slidenum">
              <a:rPr lang="vi-VN" smtClean="0"/>
              <a:t>‹#›</a:t>
            </a:fld>
            <a:endParaRPr lang="vi-VN"/>
          </a:p>
        </p:txBody>
      </p:sp>
    </p:spTree>
    <p:extLst>
      <p:ext uri="{BB962C8B-B14F-4D97-AF65-F5344CB8AC3E}">
        <p14:creationId xmlns:p14="http://schemas.microsoft.com/office/powerpoint/2010/main" val="1622684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4120C7-4398-EBE3-C0D3-F8111BC52FBA}"/>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E06E85A1-A986-042D-012E-C7C58D8C25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61AF1F42-E4FA-041A-2A9A-A11999AF50DC}"/>
              </a:ext>
            </a:extLst>
          </p:cNvPr>
          <p:cNvSpPr>
            <a:spLocks noGrp="1"/>
          </p:cNvSpPr>
          <p:nvPr>
            <p:ph type="dt" sz="half" idx="10"/>
          </p:nvPr>
        </p:nvSpPr>
        <p:spPr/>
        <p:txBody>
          <a:bodyPr/>
          <a:lstStyle/>
          <a:p>
            <a:fld id="{429AAFF4-1AF1-4FE1-9E8F-0506D7711ED4}" type="datetimeFigureOut">
              <a:rPr lang="vi-VN" smtClean="0"/>
              <a:t>10/01/2025</a:t>
            </a:fld>
            <a:endParaRPr lang="vi-VN"/>
          </a:p>
        </p:txBody>
      </p:sp>
      <p:sp>
        <p:nvSpPr>
          <p:cNvPr id="5" name="Footer Placeholder 4">
            <a:extLst>
              <a:ext uri="{FF2B5EF4-FFF2-40B4-BE49-F238E27FC236}">
                <a16:creationId xmlns:a16="http://schemas.microsoft.com/office/drawing/2014/main" xmlns="" id="{1315C405-75AE-EBC0-B43B-ABEE2376C69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9720A6E4-4E60-DC89-26AC-E03C6488D531}"/>
              </a:ext>
            </a:extLst>
          </p:cNvPr>
          <p:cNvSpPr>
            <a:spLocks noGrp="1"/>
          </p:cNvSpPr>
          <p:nvPr>
            <p:ph type="sldNum" sz="quarter" idx="12"/>
          </p:nvPr>
        </p:nvSpPr>
        <p:spPr/>
        <p:txBody>
          <a:bodyPr/>
          <a:lstStyle/>
          <a:p>
            <a:fld id="{68C16833-DF2F-47AD-A34B-C511D95A61F8}" type="slidenum">
              <a:rPr lang="vi-VN" smtClean="0"/>
              <a:t>‹#›</a:t>
            </a:fld>
            <a:endParaRPr lang="vi-VN"/>
          </a:p>
        </p:txBody>
      </p:sp>
    </p:spTree>
    <p:extLst>
      <p:ext uri="{BB962C8B-B14F-4D97-AF65-F5344CB8AC3E}">
        <p14:creationId xmlns:p14="http://schemas.microsoft.com/office/powerpoint/2010/main" val="742440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6A87582-C7D5-C9AC-A6C2-9A6317BFA8F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77D10304-5DDF-E59B-E9B8-C166A00FF8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D178D332-545B-6D64-06DB-45AC3240F5AC}"/>
              </a:ext>
            </a:extLst>
          </p:cNvPr>
          <p:cNvSpPr>
            <a:spLocks noGrp="1"/>
          </p:cNvSpPr>
          <p:nvPr>
            <p:ph type="dt" sz="half" idx="10"/>
          </p:nvPr>
        </p:nvSpPr>
        <p:spPr/>
        <p:txBody>
          <a:bodyPr/>
          <a:lstStyle/>
          <a:p>
            <a:fld id="{429AAFF4-1AF1-4FE1-9E8F-0506D7711ED4}" type="datetimeFigureOut">
              <a:rPr lang="vi-VN" smtClean="0"/>
              <a:t>10/01/2025</a:t>
            </a:fld>
            <a:endParaRPr lang="vi-VN"/>
          </a:p>
        </p:txBody>
      </p:sp>
      <p:sp>
        <p:nvSpPr>
          <p:cNvPr id="5" name="Footer Placeholder 4">
            <a:extLst>
              <a:ext uri="{FF2B5EF4-FFF2-40B4-BE49-F238E27FC236}">
                <a16:creationId xmlns:a16="http://schemas.microsoft.com/office/drawing/2014/main" xmlns="" id="{DB37D793-394D-4F88-4950-F737B607E32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1B88C6B0-5150-103E-D35E-7BC3633B3E89}"/>
              </a:ext>
            </a:extLst>
          </p:cNvPr>
          <p:cNvSpPr>
            <a:spLocks noGrp="1"/>
          </p:cNvSpPr>
          <p:nvPr>
            <p:ph type="sldNum" sz="quarter" idx="12"/>
          </p:nvPr>
        </p:nvSpPr>
        <p:spPr/>
        <p:txBody>
          <a:bodyPr/>
          <a:lstStyle/>
          <a:p>
            <a:fld id="{68C16833-DF2F-47AD-A34B-C511D95A61F8}" type="slidenum">
              <a:rPr lang="vi-VN" smtClean="0"/>
              <a:t>‹#›</a:t>
            </a:fld>
            <a:endParaRPr lang="vi-VN"/>
          </a:p>
        </p:txBody>
      </p:sp>
    </p:spTree>
    <p:extLst>
      <p:ext uri="{BB962C8B-B14F-4D97-AF65-F5344CB8AC3E}">
        <p14:creationId xmlns:p14="http://schemas.microsoft.com/office/powerpoint/2010/main" val="1829397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3D2951-5EBF-9FA5-6B76-407AE2DF80E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62389BB0-24EA-67C5-0AF6-273E0A9E90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A7DF0F34-26BF-8229-E071-0B5DE7C0D8A3}"/>
              </a:ext>
            </a:extLst>
          </p:cNvPr>
          <p:cNvSpPr>
            <a:spLocks noGrp="1"/>
          </p:cNvSpPr>
          <p:nvPr>
            <p:ph type="dt" sz="half" idx="10"/>
          </p:nvPr>
        </p:nvSpPr>
        <p:spPr/>
        <p:txBody>
          <a:bodyPr/>
          <a:lstStyle/>
          <a:p>
            <a:fld id="{429AAFF4-1AF1-4FE1-9E8F-0506D7711ED4}" type="datetimeFigureOut">
              <a:rPr lang="vi-VN" smtClean="0"/>
              <a:t>10/01/2025</a:t>
            </a:fld>
            <a:endParaRPr lang="vi-VN"/>
          </a:p>
        </p:txBody>
      </p:sp>
      <p:sp>
        <p:nvSpPr>
          <p:cNvPr id="5" name="Footer Placeholder 4">
            <a:extLst>
              <a:ext uri="{FF2B5EF4-FFF2-40B4-BE49-F238E27FC236}">
                <a16:creationId xmlns:a16="http://schemas.microsoft.com/office/drawing/2014/main" xmlns="" id="{F01153CE-CD5D-F6DF-8754-D92D71CE012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5C29F81F-44E7-51D7-740C-57FA83998385}"/>
              </a:ext>
            </a:extLst>
          </p:cNvPr>
          <p:cNvSpPr>
            <a:spLocks noGrp="1"/>
          </p:cNvSpPr>
          <p:nvPr>
            <p:ph type="sldNum" sz="quarter" idx="12"/>
          </p:nvPr>
        </p:nvSpPr>
        <p:spPr/>
        <p:txBody>
          <a:bodyPr/>
          <a:lstStyle/>
          <a:p>
            <a:fld id="{68C16833-DF2F-47AD-A34B-C511D95A61F8}" type="slidenum">
              <a:rPr lang="vi-VN" smtClean="0"/>
              <a:t>‹#›</a:t>
            </a:fld>
            <a:endParaRPr lang="vi-VN"/>
          </a:p>
        </p:txBody>
      </p:sp>
    </p:spTree>
    <p:extLst>
      <p:ext uri="{BB962C8B-B14F-4D97-AF65-F5344CB8AC3E}">
        <p14:creationId xmlns:p14="http://schemas.microsoft.com/office/powerpoint/2010/main" val="601026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7643AB-282B-3685-C4B2-1DE9D5879C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CB6C2F3D-285C-513E-AC42-F9980FBFBC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C0B55E0-35E8-80A3-EF17-D80D7E321FCA}"/>
              </a:ext>
            </a:extLst>
          </p:cNvPr>
          <p:cNvSpPr>
            <a:spLocks noGrp="1"/>
          </p:cNvSpPr>
          <p:nvPr>
            <p:ph type="dt" sz="half" idx="10"/>
          </p:nvPr>
        </p:nvSpPr>
        <p:spPr/>
        <p:txBody>
          <a:bodyPr/>
          <a:lstStyle/>
          <a:p>
            <a:fld id="{429AAFF4-1AF1-4FE1-9E8F-0506D7711ED4}" type="datetimeFigureOut">
              <a:rPr lang="vi-VN" smtClean="0"/>
              <a:t>10/01/2025</a:t>
            </a:fld>
            <a:endParaRPr lang="vi-VN"/>
          </a:p>
        </p:txBody>
      </p:sp>
      <p:sp>
        <p:nvSpPr>
          <p:cNvPr id="5" name="Footer Placeholder 4">
            <a:extLst>
              <a:ext uri="{FF2B5EF4-FFF2-40B4-BE49-F238E27FC236}">
                <a16:creationId xmlns:a16="http://schemas.microsoft.com/office/drawing/2014/main" xmlns="" id="{F5EE5C1D-3188-9F7B-5228-B7ACC330325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D1F66332-0BF6-CF3A-50B6-A001B9D4D9C6}"/>
              </a:ext>
            </a:extLst>
          </p:cNvPr>
          <p:cNvSpPr>
            <a:spLocks noGrp="1"/>
          </p:cNvSpPr>
          <p:nvPr>
            <p:ph type="sldNum" sz="quarter" idx="12"/>
          </p:nvPr>
        </p:nvSpPr>
        <p:spPr/>
        <p:txBody>
          <a:bodyPr/>
          <a:lstStyle/>
          <a:p>
            <a:fld id="{68C16833-DF2F-47AD-A34B-C511D95A61F8}" type="slidenum">
              <a:rPr lang="vi-VN" smtClean="0"/>
              <a:t>‹#›</a:t>
            </a:fld>
            <a:endParaRPr lang="vi-VN"/>
          </a:p>
        </p:txBody>
      </p:sp>
    </p:spTree>
    <p:extLst>
      <p:ext uri="{BB962C8B-B14F-4D97-AF65-F5344CB8AC3E}">
        <p14:creationId xmlns:p14="http://schemas.microsoft.com/office/powerpoint/2010/main" val="2762390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3D2569-0C99-F226-9C0F-971BE6DB545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6DFF743F-C196-41B6-7EC7-8BC134DFF8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ACC42A39-CA2E-C998-1F46-FCF48CA4C3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D7820456-1720-A361-6CC2-D4B513E2F33D}"/>
              </a:ext>
            </a:extLst>
          </p:cNvPr>
          <p:cNvSpPr>
            <a:spLocks noGrp="1"/>
          </p:cNvSpPr>
          <p:nvPr>
            <p:ph type="dt" sz="half" idx="10"/>
          </p:nvPr>
        </p:nvSpPr>
        <p:spPr/>
        <p:txBody>
          <a:bodyPr/>
          <a:lstStyle/>
          <a:p>
            <a:fld id="{429AAFF4-1AF1-4FE1-9E8F-0506D7711ED4}" type="datetimeFigureOut">
              <a:rPr lang="vi-VN" smtClean="0"/>
              <a:t>10/01/2025</a:t>
            </a:fld>
            <a:endParaRPr lang="vi-VN"/>
          </a:p>
        </p:txBody>
      </p:sp>
      <p:sp>
        <p:nvSpPr>
          <p:cNvPr id="6" name="Footer Placeholder 5">
            <a:extLst>
              <a:ext uri="{FF2B5EF4-FFF2-40B4-BE49-F238E27FC236}">
                <a16:creationId xmlns:a16="http://schemas.microsoft.com/office/drawing/2014/main" xmlns="" id="{3AB9E133-01B7-F0B3-D6EF-D7857189CE9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7D876C1B-42E9-08A4-B7D6-B91250682C6E}"/>
              </a:ext>
            </a:extLst>
          </p:cNvPr>
          <p:cNvSpPr>
            <a:spLocks noGrp="1"/>
          </p:cNvSpPr>
          <p:nvPr>
            <p:ph type="sldNum" sz="quarter" idx="12"/>
          </p:nvPr>
        </p:nvSpPr>
        <p:spPr/>
        <p:txBody>
          <a:bodyPr/>
          <a:lstStyle/>
          <a:p>
            <a:fld id="{68C16833-DF2F-47AD-A34B-C511D95A61F8}" type="slidenum">
              <a:rPr lang="vi-VN" smtClean="0"/>
              <a:t>‹#›</a:t>
            </a:fld>
            <a:endParaRPr lang="vi-VN"/>
          </a:p>
        </p:txBody>
      </p:sp>
    </p:spTree>
    <p:extLst>
      <p:ext uri="{BB962C8B-B14F-4D97-AF65-F5344CB8AC3E}">
        <p14:creationId xmlns:p14="http://schemas.microsoft.com/office/powerpoint/2010/main" val="1690835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8BE8CD-87A0-BF10-441C-2A00EAFB8689}"/>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D6BC6C86-D063-5601-A48D-7094D83234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986A256-DE3C-84A7-B7C4-2F738EC34F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1818AED1-09E3-3767-C59B-9B460F4626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3C13DE7-78DB-E427-5FDE-65D69F501E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731E6011-9C44-876B-DD75-4123794D68C5}"/>
              </a:ext>
            </a:extLst>
          </p:cNvPr>
          <p:cNvSpPr>
            <a:spLocks noGrp="1"/>
          </p:cNvSpPr>
          <p:nvPr>
            <p:ph type="dt" sz="half" idx="10"/>
          </p:nvPr>
        </p:nvSpPr>
        <p:spPr/>
        <p:txBody>
          <a:bodyPr/>
          <a:lstStyle/>
          <a:p>
            <a:fld id="{429AAFF4-1AF1-4FE1-9E8F-0506D7711ED4}" type="datetimeFigureOut">
              <a:rPr lang="vi-VN" smtClean="0"/>
              <a:t>10/01/2025</a:t>
            </a:fld>
            <a:endParaRPr lang="vi-VN"/>
          </a:p>
        </p:txBody>
      </p:sp>
      <p:sp>
        <p:nvSpPr>
          <p:cNvPr id="8" name="Footer Placeholder 7">
            <a:extLst>
              <a:ext uri="{FF2B5EF4-FFF2-40B4-BE49-F238E27FC236}">
                <a16:creationId xmlns:a16="http://schemas.microsoft.com/office/drawing/2014/main" xmlns="" id="{670605FF-770F-F653-F718-FB1B8553D4A5}"/>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E469D551-C14D-44EA-8F6C-A3E9FC28F9BE}"/>
              </a:ext>
            </a:extLst>
          </p:cNvPr>
          <p:cNvSpPr>
            <a:spLocks noGrp="1"/>
          </p:cNvSpPr>
          <p:nvPr>
            <p:ph type="sldNum" sz="quarter" idx="12"/>
          </p:nvPr>
        </p:nvSpPr>
        <p:spPr/>
        <p:txBody>
          <a:bodyPr/>
          <a:lstStyle/>
          <a:p>
            <a:fld id="{68C16833-DF2F-47AD-A34B-C511D95A61F8}" type="slidenum">
              <a:rPr lang="vi-VN" smtClean="0"/>
              <a:t>‹#›</a:t>
            </a:fld>
            <a:endParaRPr lang="vi-VN"/>
          </a:p>
        </p:txBody>
      </p:sp>
    </p:spTree>
    <p:extLst>
      <p:ext uri="{BB962C8B-B14F-4D97-AF65-F5344CB8AC3E}">
        <p14:creationId xmlns:p14="http://schemas.microsoft.com/office/powerpoint/2010/main" val="3291060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D24807-276C-8EA3-4E41-B55F88662BB4}"/>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2E0FE905-7B91-01FD-E645-E5E178CA4C99}"/>
              </a:ext>
            </a:extLst>
          </p:cNvPr>
          <p:cNvSpPr>
            <a:spLocks noGrp="1"/>
          </p:cNvSpPr>
          <p:nvPr>
            <p:ph type="dt" sz="half" idx="10"/>
          </p:nvPr>
        </p:nvSpPr>
        <p:spPr/>
        <p:txBody>
          <a:bodyPr/>
          <a:lstStyle/>
          <a:p>
            <a:fld id="{429AAFF4-1AF1-4FE1-9E8F-0506D7711ED4}" type="datetimeFigureOut">
              <a:rPr lang="vi-VN" smtClean="0"/>
              <a:t>10/01/2025</a:t>
            </a:fld>
            <a:endParaRPr lang="vi-VN"/>
          </a:p>
        </p:txBody>
      </p:sp>
      <p:sp>
        <p:nvSpPr>
          <p:cNvPr id="4" name="Footer Placeholder 3">
            <a:extLst>
              <a:ext uri="{FF2B5EF4-FFF2-40B4-BE49-F238E27FC236}">
                <a16:creationId xmlns:a16="http://schemas.microsoft.com/office/drawing/2014/main" xmlns="" id="{E518CEE6-CD92-A8D2-F1D3-A79F15095080}"/>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3DF25C4E-4AA1-458E-C6C6-0A23FE768A92}"/>
              </a:ext>
            </a:extLst>
          </p:cNvPr>
          <p:cNvSpPr>
            <a:spLocks noGrp="1"/>
          </p:cNvSpPr>
          <p:nvPr>
            <p:ph type="sldNum" sz="quarter" idx="12"/>
          </p:nvPr>
        </p:nvSpPr>
        <p:spPr/>
        <p:txBody>
          <a:bodyPr/>
          <a:lstStyle/>
          <a:p>
            <a:fld id="{68C16833-DF2F-47AD-A34B-C511D95A61F8}" type="slidenum">
              <a:rPr lang="vi-VN" smtClean="0"/>
              <a:t>‹#›</a:t>
            </a:fld>
            <a:endParaRPr lang="vi-VN"/>
          </a:p>
        </p:txBody>
      </p:sp>
    </p:spTree>
    <p:extLst>
      <p:ext uri="{BB962C8B-B14F-4D97-AF65-F5344CB8AC3E}">
        <p14:creationId xmlns:p14="http://schemas.microsoft.com/office/powerpoint/2010/main" val="3453399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ABBCACB-645E-429B-BE96-CFAA08D0AE54}"/>
              </a:ext>
            </a:extLst>
          </p:cNvPr>
          <p:cNvSpPr>
            <a:spLocks noGrp="1"/>
          </p:cNvSpPr>
          <p:nvPr>
            <p:ph type="dt" sz="half" idx="10"/>
          </p:nvPr>
        </p:nvSpPr>
        <p:spPr/>
        <p:txBody>
          <a:bodyPr/>
          <a:lstStyle/>
          <a:p>
            <a:fld id="{429AAFF4-1AF1-4FE1-9E8F-0506D7711ED4}" type="datetimeFigureOut">
              <a:rPr lang="vi-VN" smtClean="0"/>
              <a:t>10/01/2025</a:t>
            </a:fld>
            <a:endParaRPr lang="vi-VN"/>
          </a:p>
        </p:txBody>
      </p:sp>
      <p:sp>
        <p:nvSpPr>
          <p:cNvPr id="3" name="Footer Placeholder 2">
            <a:extLst>
              <a:ext uri="{FF2B5EF4-FFF2-40B4-BE49-F238E27FC236}">
                <a16:creationId xmlns:a16="http://schemas.microsoft.com/office/drawing/2014/main" xmlns="" id="{27F2FCC3-C331-25CE-F2EC-CB4A41BEF253}"/>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9A2226A9-A5B1-705A-E7D5-713BC9728932}"/>
              </a:ext>
            </a:extLst>
          </p:cNvPr>
          <p:cNvSpPr>
            <a:spLocks noGrp="1"/>
          </p:cNvSpPr>
          <p:nvPr>
            <p:ph type="sldNum" sz="quarter" idx="12"/>
          </p:nvPr>
        </p:nvSpPr>
        <p:spPr/>
        <p:txBody>
          <a:bodyPr/>
          <a:lstStyle/>
          <a:p>
            <a:fld id="{68C16833-DF2F-47AD-A34B-C511D95A61F8}" type="slidenum">
              <a:rPr lang="vi-VN" smtClean="0"/>
              <a:t>‹#›</a:t>
            </a:fld>
            <a:endParaRPr lang="vi-VN"/>
          </a:p>
        </p:txBody>
      </p:sp>
    </p:spTree>
    <p:extLst>
      <p:ext uri="{BB962C8B-B14F-4D97-AF65-F5344CB8AC3E}">
        <p14:creationId xmlns:p14="http://schemas.microsoft.com/office/powerpoint/2010/main" val="188708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2E2567-9951-B853-6A0F-9CCC5FBB3D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68EF0A50-1B37-A388-7E10-A98D725143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CB34A7E6-CDDB-FF8B-9638-9CD06631F9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2B04739-BEB8-0B1F-3D57-1925199DD5E5}"/>
              </a:ext>
            </a:extLst>
          </p:cNvPr>
          <p:cNvSpPr>
            <a:spLocks noGrp="1"/>
          </p:cNvSpPr>
          <p:nvPr>
            <p:ph type="dt" sz="half" idx="10"/>
          </p:nvPr>
        </p:nvSpPr>
        <p:spPr/>
        <p:txBody>
          <a:bodyPr/>
          <a:lstStyle/>
          <a:p>
            <a:fld id="{429AAFF4-1AF1-4FE1-9E8F-0506D7711ED4}" type="datetimeFigureOut">
              <a:rPr lang="vi-VN" smtClean="0"/>
              <a:t>10/01/2025</a:t>
            </a:fld>
            <a:endParaRPr lang="vi-VN"/>
          </a:p>
        </p:txBody>
      </p:sp>
      <p:sp>
        <p:nvSpPr>
          <p:cNvPr id="6" name="Footer Placeholder 5">
            <a:extLst>
              <a:ext uri="{FF2B5EF4-FFF2-40B4-BE49-F238E27FC236}">
                <a16:creationId xmlns:a16="http://schemas.microsoft.com/office/drawing/2014/main" xmlns="" id="{FF753D32-2D70-EC27-C024-CCC3E86C84F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F4BF929B-CD65-2FEC-2D46-417E866BD063}"/>
              </a:ext>
            </a:extLst>
          </p:cNvPr>
          <p:cNvSpPr>
            <a:spLocks noGrp="1"/>
          </p:cNvSpPr>
          <p:nvPr>
            <p:ph type="sldNum" sz="quarter" idx="12"/>
          </p:nvPr>
        </p:nvSpPr>
        <p:spPr/>
        <p:txBody>
          <a:bodyPr/>
          <a:lstStyle/>
          <a:p>
            <a:fld id="{68C16833-DF2F-47AD-A34B-C511D95A61F8}" type="slidenum">
              <a:rPr lang="vi-VN" smtClean="0"/>
              <a:t>‹#›</a:t>
            </a:fld>
            <a:endParaRPr lang="vi-VN"/>
          </a:p>
        </p:txBody>
      </p:sp>
    </p:spTree>
    <p:extLst>
      <p:ext uri="{BB962C8B-B14F-4D97-AF65-F5344CB8AC3E}">
        <p14:creationId xmlns:p14="http://schemas.microsoft.com/office/powerpoint/2010/main" val="408974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F77721-CB7E-4200-D0D0-5C16DDF872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10A5B5A2-049B-6B3B-2AD8-B9D6E9ABCD06}"/>
              </a:ext>
            </a:extLst>
          </p:cNvPr>
          <p:cNvSpPr>
            <a:spLocks noGrp="1"/>
          </p:cNvSpPr>
          <p:nvPr>
            <p:ph type="pic" idx="1"/>
          </p:nvPr>
        </p:nvSpPr>
        <p:spPr>
          <a:xfrm>
            <a:off x="5183188" y="987425"/>
            <a:ext cx="6172200" cy="4873625"/>
          </a:xfrm>
        </p:spPr>
        <p:txBody>
          <a:bodyPr/>
          <a:lstStyle>
            <a:lvl1pPr marL="0" indent="0">
              <a:buNone/>
              <a:defRPr sz="3200">
                <a:latin typeface="Neue Einstellung Light" panose="01000000000000000000" pitchFamily="50" charset="-93"/>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dirty="0"/>
          </a:p>
        </p:txBody>
      </p:sp>
      <p:sp>
        <p:nvSpPr>
          <p:cNvPr id="4" name="Text Placeholder 3">
            <a:extLst>
              <a:ext uri="{FF2B5EF4-FFF2-40B4-BE49-F238E27FC236}">
                <a16:creationId xmlns:a16="http://schemas.microsoft.com/office/drawing/2014/main" xmlns="" id="{BD6D42B1-6BA8-AD50-31BA-F17B33FB71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9CEF224-BEFB-16BA-2C57-1C8A28A3010C}"/>
              </a:ext>
            </a:extLst>
          </p:cNvPr>
          <p:cNvSpPr>
            <a:spLocks noGrp="1"/>
          </p:cNvSpPr>
          <p:nvPr>
            <p:ph type="dt" sz="half" idx="10"/>
          </p:nvPr>
        </p:nvSpPr>
        <p:spPr/>
        <p:txBody>
          <a:bodyPr/>
          <a:lstStyle/>
          <a:p>
            <a:fld id="{429AAFF4-1AF1-4FE1-9E8F-0506D7711ED4}" type="datetimeFigureOut">
              <a:rPr lang="vi-VN" smtClean="0"/>
              <a:t>10/01/2025</a:t>
            </a:fld>
            <a:endParaRPr lang="vi-VN"/>
          </a:p>
        </p:txBody>
      </p:sp>
      <p:sp>
        <p:nvSpPr>
          <p:cNvPr id="6" name="Footer Placeholder 5">
            <a:extLst>
              <a:ext uri="{FF2B5EF4-FFF2-40B4-BE49-F238E27FC236}">
                <a16:creationId xmlns:a16="http://schemas.microsoft.com/office/drawing/2014/main" xmlns="" id="{E7A3A365-3A0B-3819-D96B-EDAE4D091A3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00B097D0-56F0-2FDF-8F15-343CB21C01BE}"/>
              </a:ext>
            </a:extLst>
          </p:cNvPr>
          <p:cNvSpPr>
            <a:spLocks noGrp="1"/>
          </p:cNvSpPr>
          <p:nvPr>
            <p:ph type="sldNum" sz="quarter" idx="12"/>
          </p:nvPr>
        </p:nvSpPr>
        <p:spPr/>
        <p:txBody>
          <a:bodyPr/>
          <a:lstStyle/>
          <a:p>
            <a:fld id="{68C16833-DF2F-47AD-A34B-C511D95A61F8}" type="slidenum">
              <a:rPr lang="vi-VN" smtClean="0"/>
              <a:t>‹#›</a:t>
            </a:fld>
            <a:endParaRPr lang="vi-VN"/>
          </a:p>
        </p:txBody>
      </p:sp>
    </p:spTree>
    <p:extLst>
      <p:ext uri="{BB962C8B-B14F-4D97-AF65-F5344CB8AC3E}">
        <p14:creationId xmlns:p14="http://schemas.microsoft.com/office/powerpoint/2010/main" val="303612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4C1D9D-9A21-109C-E9BD-E64CD7E391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xmlns="" id="{EAA4B568-BE1F-C861-E989-7146918FAB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vi-VN" dirty="0"/>
          </a:p>
        </p:txBody>
      </p:sp>
      <p:sp>
        <p:nvSpPr>
          <p:cNvPr id="4" name="Date Placeholder 3">
            <a:extLst>
              <a:ext uri="{FF2B5EF4-FFF2-40B4-BE49-F238E27FC236}">
                <a16:creationId xmlns:a16="http://schemas.microsoft.com/office/drawing/2014/main" xmlns="" id="{C7D3A156-D16A-0BD9-9A71-C84B4D3123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Neue Einstellung Light" panose="01000000000000000000" pitchFamily="50" charset="-93"/>
              </a:defRPr>
            </a:lvl1pPr>
          </a:lstStyle>
          <a:p>
            <a:fld id="{429AAFF4-1AF1-4FE1-9E8F-0506D7711ED4}" type="datetimeFigureOut">
              <a:rPr lang="vi-VN" smtClean="0"/>
              <a:pPr/>
              <a:t>10/01/2025</a:t>
            </a:fld>
            <a:endParaRPr lang="vi-VN" dirty="0"/>
          </a:p>
        </p:txBody>
      </p:sp>
      <p:sp>
        <p:nvSpPr>
          <p:cNvPr id="5" name="Footer Placeholder 4">
            <a:extLst>
              <a:ext uri="{FF2B5EF4-FFF2-40B4-BE49-F238E27FC236}">
                <a16:creationId xmlns:a16="http://schemas.microsoft.com/office/drawing/2014/main" xmlns="" id="{083CE286-202D-1A1B-86AD-F5A0F6B42B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Neue Einstellung Light" panose="01000000000000000000" pitchFamily="50" charset="-93"/>
              </a:defRPr>
            </a:lvl1pPr>
          </a:lstStyle>
          <a:p>
            <a:endParaRPr lang="vi-VN" dirty="0"/>
          </a:p>
        </p:txBody>
      </p:sp>
      <p:sp>
        <p:nvSpPr>
          <p:cNvPr id="6" name="Slide Number Placeholder 5">
            <a:extLst>
              <a:ext uri="{FF2B5EF4-FFF2-40B4-BE49-F238E27FC236}">
                <a16:creationId xmlns:a16="http://schemas.microsoft.com/office/drawing/2014/main" xmlns="" id="{0209512D-33AB-0D08-C328-6B9D13D934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Neue Einstellung Light" panose="01000000000000000000" pitchFamily="50" charset="-93"/>
              </a:defRPr>
            </a:lvl1pPr>
          </a:lstStyle>
          <a:p>
            <a:fld id="{68C16833-DF2F-47AD-A34B-C511D95A61F8}" type="slidenum">
              <a:rPr lang="vi-VN" smtClean="0"/>
              <a:pPr/>
              <a:t>‹#›</a:t>
            </a:fld>
            <a:endParaRPr lang="vi-VN" dirty="0"/>
          </a:p>
        </p:txBody>
      </p:sp>
    </p:spTree>
    <p:extLst>
      <p:ext uri="{BB962C8B-B14F-4D97-AF65-F5344CB8AC3E}">
        <p14:creationId xmlns:p14="http://schemas.microsoft.com/office/powerpoint/2010/main" val="1265550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Neue Einstellung Light" panose="01000000000000000000" pitchFamily="50" charset="-93"/>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eue Einstellung Light" panose="01000000000000000000" pitchFamily="50" charset="-93"/>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eue Einstellung Light" panose="01000000000000000000" pitchFamily="50" charset="-93"/>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eue Einstellung Light" panose="01000000000000000000" pitchFamily="50" charset="-93"/>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eue Einstellung Light" panose="01000000000000000000" pitchFamily="50" charset="-93"/>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eue Einstellung Light" panose="01000000000000000000" pitchFamily="50" charset="-93"/>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 Id="rId9"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xmlns="" id="{5A7C97F8-0D44-29FB-E896-331056C2F4A4}"/>
              </a:ext>
            </a:extLst>
          </p:cNvPr>
          <p:cNvSpPr/>
          <p:nvPr/>
        </p:nvSpPr>
        <p:spPr>
          <a:xfrm>
            <a:off x="1120877" y="7366768"/>
            <a:ext cx="2497393" cy="3313471"/>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26" name="Rectangle: Rounded Corners 25">
            <a:extLst>
              <a:ext uri="{FF2B5EF4-FFF2-40B4-BE49-F238E27FC236}">
                <a16:creationId xmlns:a16="http://schemas.microsoft.com/office/drawing/2014/main" xmlns="" id="{2269BDDF-1C43-8611-FE46-0E3BBA6E26E9}"/>
              </a:ext>
            </a:extLst>
          </p:cNvPr>
          <p:cNvSpPr/>
          <p:nvPr/>
        </p:nvSpPr>
        <p:spPr>
          <a:xfrm>
            <a:off x="4734232" y="7366768"/>
            <a:ext cx="2497393" cy="3313471"/>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27" name="Rectangle: Rounded Corners 26">
            <a:extLst>
              <a:ext uri="{FF2B5EF4-FFF2-40B4-BE49-F238E27FC236}">
                <a16:creationId xmlns:a16="http://schemas.microsoft.com/office/drawing/2014/main" xmlns="" id="{044D06FA-D994-7648-E6FD-B9FABEC2D882}"/>
              </a:ext>
            </a:extLst>
          </p:cNvPr>
          <p:cNvSpPr/>
          <p:nvPr/>
        </p:nvSpPr>
        <p:spPr>
          <a:xfrm>
            <a:off x="8347587" y="7366768"/>
            <a:ext cx="2497393" cy="3313471"/>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28" name="Title 5">
            <a:extLst>
              <a:ext uri="{FF2B5EF4-FFF2-40B4-BE49-F238E27FC236}">
                <a16:creationId xmlns:a16="http://schemas.microsoft.com/office/drawing/2014/main" xmlns="" id="{1FBC8FAA-6469-9492-C77E-3379AAC33D6B}"/>
              </a:ext>
            </a:extLst>
          </p:cNvPr>
          <p:cNvSpPr txBox="1">
            <a:spLocks/>
          </p:cNvSpPr>
          <p:nvPr/>
        </p:nvSpPr>
        <p:spPr>
          <a:xfrm>
            <a:off x="1120877" y="7075065"/>
            <a:ext cx="2497393" cy="259838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4400" dirty="0">
                <a:latin typeface="Neue Einstellung Light" panose="01000000000000000000" pitchFamily="50" charset="-93"/>
              </a:rPr>
              <a:t>Kiến thức</a:t>
            </a:r>
          </a:p>
        </p:txBody>
      </p:sp>
      <p:sp>
        <p:nvSpPr>
          <p:cNvPr id="29" name="Title 5">
            <a:extLst>
              <a:ext uri="{FF2B5EF4-FFF2-40B4-BE49-F238E27FC236}">
                <a16:creationId xmlns:a16="http://schemas.microsoft.com/office/drawing/2014/main" xmlns="" id="{42A20D4D-A655-8C4F-988E-5399C28B4766}"/>
              </a:ext>
            </a:extLst>
          </p:cNvPr>
          <p:cNvSpPr txBox="1">
            <a:spLocks/>
          </p:cNvSpPr>
          <p:nvPr/>
        </p:nvSpPr>
        <p:spPr>
          <a:xfrm>
            <a:off x="4734232" y="7075065"/>
            <a:ext cx="2497393" cy="259838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4400" dirty="0">
                <a:latin typeface="Neue Einstellung Light" panose="01000000000000000000" pitchFamily="50" charset="-93"/>
              </a:rPr>
              <a:t>Năng lực</a:t>
            </a:r>
          </a:p>
        </p:txBody>
      </p:sp>
      <p:sp>
        <p:nvSpPr>
          <p:cNvPr id="30" name="Title 5">
            <a:extLst>
              <a:ext uri="{FF2B5EF4-FFF2-40B4-BE49-F238E27FC236}">
                <a16:creationId xmlns:a16="http://schemas.microsoft.com/office/drawing/2014/main" xmlns="" id="{C9CE7810-372F-2F40-AB51-EA4AC7FBADEC}"/>
              </a:ext>
            </a:extLst>
          </p:cNvPr>
          <p:cNvSpPr txBox="1">
            <a:spLocks/>
          </p:cNvSpPr>
          <p:nvPr/>
        </p:nvSpPr>
        <p:spPr>
          <a:xfrm>
            <a:off x="8347587" y="8954541"/>
            <a:ext cx="2497393" cy="71891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4000" dirty="0">
                <a:latin typeface="Neue Einstellung Light" panose="01000000000000000000" pitchFamily="50" charset="-93"/>
              </a:rPr>
              <a:t>Phẩm chất</a:t>
            </a:r>
          </a:p>
        </p:txBody>
      </p:sp>
      <p:pic>
        <p:nvPicPr>
          <p:cNvPr id="31" name="Picture 30">
            <a:extLst>
              <a:ext uri="{FF2B5EF4-FFF2-40B4-BE49-F238E27FC236}">
                <a16:creationId xmlns:a16="http://schemas.microsoft.com/office/drawing/2014/main" xmlns="" id="{59A9A690-2237-17CD-D28E-816847AC758E}"/>
              </a:ext>
            </a:extLst>
          </p:cNvPr>
          <p:cNvPicPr>
            <a:picLocks noChangeAspect="1"/>
          </p:cNvPicPr>
          <p:nvPr/>
        </p:nvPicPr>
        <p:blipFill>
          <a:blip r:embed="rId2"/>
          <a:stretch>
            <a:fillRect/>
          </a:stretch>
        </p:blipFill>
        <p:spPr>
          <a:xfrm>
            <a:off x="1880418" y="7885104"/>
            <a:ext cx="978310" cy="978310"/>
          </a:xfrm>
          <a:prstGeom prst="rect">
            <a:avLst/>
          </a:prstGeom>
        </p:spPr>
      </p:pic>
      <p:pic>
        <p:nvPicPr>
          <p:cNvPr id="32" name="Picture 31">
            <a:extLst>
              <a:ext uri="{FF2B5EF4-FFF2-40B4-BE49-F238E27FC236}">
                <a16:creationId xmlns:a16="http://schemas.microsoft.com/office/drawing/2014/main" xmlns="" id="{CC6B2491-E779-CF4A-4BB4-AEEC32506637}"/>
              </a:ext>
            </a:extLst>
          </p:cNvPr>
          <p:cNvPicPr>
            <a:picLocks noChangeAspect="1"/>
          </p:cNvPicPr>
          <p:nvPr/>
        </p:nvPicPr>
        <p:blipFill>
          <a:blip r:embed="rId3"/>
          <a:stretch>
            <a:fillRect/>
          </a:stretch>
        </p:blipFill>
        <p:spPr>
          <a:xfrm>
            <a:off x="5413325" y="7913295"/>
            <a:ext cx="1139206" cy="1139206"/>
          </a:xfrm>
          <a:prstGeom prst="rect">
            <a:avLst/>
          </a:prstGeom>
        </p:spPr>
      </p:pic>
      <p:pic>
        <p:nvPicPr>
          <p:cNvPr id="33" name="Picture 32">
            <a:extLst>
              <a:ext uri="{FF2B5EF4-FFF2-40B4-BE49-F238E27FC236}">
                <a16:creationId xmlns:a16="http://schemas.microsoft.com/office/drawing/2014/main" xmlns="" id="{8ABCA8B7-3D3E-2424-0B16-BAB03FB1044F}"/>
              </a:ext>
            </a:extLst>
          </p:cNvPr>
          <p:cNvPicPr>
            <a:picLocks noChangeAspect="1"/>
          </p:cNvPicPr>
          <p:nvPr/>
        </p:nvPicPr>
        <p:blipFill>
          <a:blip r:embed="rId4"/>
          <a:stretch>
            <a:fillRect/>
          </a:stretch>
        </p:blipFill>
        <p:spPr>
          <a:xfrm>
            <a:off x="9120089" y="7978995"/>
            <a:ext cx="1073506" cy="1073506"/>
          </a:xfrm>
          <a:prstGeom prst="rect">
            <a:avLst/>
          </a:prstGeom>
        </p:spPr>
      </p:pic>
      <p:sp>
        <p:nvSpPr>
          <p:cNvPr id="34" name="Rectangle: Rounded Corners 33">
            <a:extLst>
              <a:ext uri="{FF2B5EF4-FFF2-40B4-BE49-F238E27FC236}">
                <a16:creationId xmlns:a16="http://schemas.microsoft.com/office/drawing/2014/main" xmlns="" id="{2B49ECB0-7BDD-7B4D-CFAE-A7941240F5EE}"/>
              </a:ext>
            </a:extLst>
          </p:cNvPr>
          <p:cNvSpPr/>
          <p:nvPr/>
        </p:nvSpPr>
        <p:spPr>
          <a:xfrm>
            <a:off x="1249680" y="7491501"/>
            <a:ext cx="2245359" cy="3088640"/>
          </a:xfrm>
          <a:prstGeom prst="roundRect">
            <a:avLst/>
          </a:prstGeom>
          <a:noFill/>
          <a:ln w="57150">
            <a:solidFill>
              <a:srgbClr val="FB7B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35" name="Rectangle: Rounded Corners 34">
            <a:extLst>
              <a:ext uri="{FF2B5EF4-FFF2-40B4-BE49-F238E27FC236}">
                <a16:creationId xmlns:a16="http://schemas.microsoft.com/office/drawing/2014/main" xmlns="" id="{FAF1D375-73AE-F777-7B0C-E53334C364C1}"/>
              </a:ext>
            </a:extLst>
          </p:cNvPr>
          <p:cNvSpPr/>
          <p:nvPr/>
        </p:nvSpPr>
        <p:spPr>
          <a:xfrm>
            <a:off x="4860248" y="7479183"/>
            <a:ext cx="2245359" cy="3088640"/>
          </a:xfrm>
          <a:prstGeom prst="roundRect">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36" name="Rectangle: Rounded Corners 35">
            <a:extLst>
              <a:ext uri="{FF2B5EF4-FFF2-40B4-BE49-F238E27FC236}">
                <a16:creationId xmlns:a16="http://schemas.microsoft.com/office/drawing/2014/main" xmlns="" id="{8BBDE9C4-5CD4-7ADD-E395-9C7BE887BBDD}"/>
              </a:ext>
            </a:extLst>
          </p:cNvPr>
          <p:cNvSpPr/>
          <p:nvPr/>
        </p:nvSpPr>
        <p:spPr>
          <a:xfrm>
            <a:off x="8470816" y="7466865"/>
            <a:ext cx="2250524" cy="3088640"/>
          </a:xfrm>
          <a:prstGeom prst="roundRect">
            <a:avLst/>
          </a:prstGeom>
          <a:noFill/>
          <a:ln w="57150">
            <a:solidFill>
              <a:srgbClr val="08A9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pic>
        <p:nvPicPr>
          <p:cNvPr id="19" name="Picture 18">
            <a:extLst>
              <a:ext uri="{FF2B5EF4-FFF2-40B4-BE49-F238E27FC236}">
                <a16:creationId xmlns:a16="http://schemas.microsoft.com/office/drawing/2014/main" xmlns="" id="{033310AC-620C-FA80-558E-D25F92D1A575}"/>
              </a:ext>
            </a:extLst>
          </p:cNvPr>
          <p:cNvPicPr>
            <a:picLocks noChangeAspect="1"/>
          </p:cNvPicPr>
          <p:nvPr/>
        </p:nvPicPr>
        <p:blipFill>
          <a:blip r:embed="rId5">
            <a:lum bright="70000" contrast="-70000"/>
            <a:extLst>
              <a:ext uri="{BEBA8EAE-BF5A-486C-A8C5-ECC9F3942E4B}">
                <a14:imgProps xmlns:a14="http://schemas.microsoft.com/office/drawing/2010/main">
                  <a14:imgLayer r:embed="rId6">
                    <a14:imgEffect>
                      <a14:colorTemperature colorTemp="4700"/>
                    </a14:imgEffect>
                    <a14:imgEffect>
                      <a14:saturation sat="400000"/>
                    </a14:imgEffect>
                  </a14:imgLayer>
                </a14:imgProps>
              </a:ext>
            </a:extLst>
          </a:blip>
          <a:stretch>
            <a:fillRect/>
          </a:stretch>
        </p:blipFill>
        <p:spPr>
          <a:xfrm>
            <a:off x="5037646" y="-353840"/>
            <a:ext cx="3680301" cy="3680301"/>
          </a:xfrm>
          <a:prstGeom prst="rect">
            <a:avLst/>
          </a:prstGeom>
        </p:spPr>
      </p:pic>
      <p:pic>
        <p:nvPicPr>
          <p:cNvPr id="13" name="Picture 12">
            <a:extLst>
              <a:ext uri="{FF2B5EF4-FFF2-40B4-BE49-F238E27FC236}">
                <a16:creationId xmlns:a16="http://schemas.microsoft.com/office/drawing/2014/main" xmlns="" id="{F3B99D6A-141B-26FC-AB37-9736895CE17C}"/>
              </a:ext>
            </a:extLst>
          </p:cNvPr>
          <p:cNvPicPr>
            <a:picLocks noChangeAspect="1"/>
          </p:cNvPicPr>
          <p:nvPr/>
        </p:nvPicPr>
        <p:blipFill>
          <a:blip r:embed="rId5">
            <a:lum bright="70000" contrast="-70000"/>
            <a:extLst>
              <a:ext uri="{BEBA8EAE-BF5A-486C-A8C5-ECC9F3942E4B}">
                <a14:imgProps xmlns:a14="http://schemas.microsoft.com/office/drawing/2010/main">
                  <a14:imgLayer r:embed="rId6">
                    <a14:imgEffect>
                      <a14:colorTemperature colorTemp="4700"/>
                    </a14:imgEffect>
                    <a14:imgEffect>
                      <a14:saturation sat="400000"/>
                    </a14:imgEffect>
                  </a14:imgLayer>
                </a14:imgProps>
              </a:ext>
            </a:extLst>
          </a:blip>
          <a:stretch>
            <a:fillRect/>
          </a:stretch>
        </p:blipFill>
        <p:spPr>
          <a:xfrm>
            <a:off x="4885246" y="-506240"/>
            <a:ext cx="9179799" cy="9179799"/>
          </a:xfrm>
          <a:prstGeom prst="rect">
            <a:avLst/>
          </a:prstGeom>
        </p:spPr>
      </p:pic>
      <p:pic>
        <p:nvPicPr>
          <p:cNvPr id="16" name="Picture 15">
            <a:extLst>
              <a:ext uri="{FF2B5EF4-FFF2-40B4-BE49-F238E27FC236}">
                <a16:creationId xmlns:a16="http://schemas.microsoft.com/office/drawing/2014/main" xmlns="" id="{484F57F8-9004-E6ED-05F6-E8C8D647BA44}"/>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7668592" y="4303166"/>
            <a:ext cx="3613106" cy="3613106"/>
          </a:xfrm>
          <a:prstGeom prst="rect">
            <a:avLst/>
          </a:prstGeom>
        </p:spPr>
      </p:pic>
      <p:pic>
        <p:nvPicPr>
          <p:cNvPr id="12" name="Picture 11">
            <a:extLst>
              <a:ext uri="{FF2B5EF4-FFF2-40B4-BE49-F238E27FC236}">
                <a16:creationId xmlns:a16="http://schemas.microsoft.com/office/drawing/2014/main" xmlns="" id="{B95C6208-C681-E786-FADE-E611B7C1B26E}"/>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672941" y="4083659"/>
            <a:ext cx="3613106" cy="3613106"/>
          </a:xfrm>
          <a:prstGeom prst="rect">
            <a:avLst/>
          </a:prstGeom>
        </p:spPr>
      </p:pic>
      <p:sp>
        <p:nvSpPr>
          <p:cNvPr id="7" name="Title 1">
            <a:extLst>
              <a:ext uri="{FF2B5EF4-FFF2-40B4-BE49-F238E27FC236}">
                <a16:creationId xmlns:a16="http://schemas.microsoft.com/office/drawing/2014/main" xmlns="" id="{9A4908F8-D672-3858-9EFC-46A57FF29BFE}"/>
              </a:ext>
            </a:extLst>
          </p:cNvPr>
          <p:cNvSpPr txBox="1">
            <a:spLocks/>
          </p:cNvSpPr>
          <p:nvPr/>
        </p:nvSpPr>
        <p:spPr>
          <a:xfrm>
            <a:off x="73742" y="2562276"/>
            <a:ext cx="12192000" cy="1214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6600" spc="600" dirty="0">
                <a:solidFill>
                  <a:schemeClr val="accent6">
                    <a:lumMod val="20000"/>
                    <a:lumOff val="80000"/>
                  </a:schemeClr>
                </a:solidFill>
                <a:latin typeface="Neue Einstellung Black" panose="01000000000000000000" pitchFamily="50" charset="-93"/>
              </a:rPr>
              <a:t>BẢO VỆ MÔI TRƯỜNG</a:t>
            </a:r>
          </a:p>
        </p:txBody>
      </p:sp>
      <p:sp>
        <p:nvSpPr>
          <p:cNvPr id="2" name="Title 1">
            <a:extLst>
              <a:ext uri="{FF2B5EF4-FFF2-40B4-BE49-F238E27FC236}">
                <a16:creationId xmlns:a16="http://schemas.microsoft.com/office/drawing/2014/main" xmlns="" id="{63FC9F62-E383-4E08-5C95-1F1490D262A4}"/>
              </a:ext>
            </a:extLst>
          </p:cNvPr>
          <p:cNvSpPr>
            <a:spLocks noGrp="1"/>
          </p:cNvSpPr>
          <p:nvPr>
            <p:ph type="ctrTitle"/>
          </p:nvPr>
        </p:nvSpPr>
        <p:spPr>
          <a:xfrm>
            <a:off x="0" y="-395518"/>
            <a:ext cx="12192000" cy="1214130"/>
          </a:xfrm>
        </p:spPr>
        <p:txBody>
          <a:bodyPr>
            <a:normAutofit/>
          </a:bodyPr>
          <a:lstStyle/>
          <a:p>
            <a:r>
              <a:rPr lang="vi-VN" sz="1600" spc="600" dirty="0">
                <a:solidFill>
                  <a:schemeClr val="accent6">
                    <a:lumMod val="50000"/>
                  </a:schemeClr>
                </a:solidFill>
              </a:rPr>
              <a:t>PHÂN PHỐI CHƯƠNG TRÌNH</a:t>
            </a:r>
            <a:br>
              <a:rPr lang="vi-VN" sz="1600" spc="600" dirty="0">
                <a:solidFill>
                  <a:schemeClr val="accent6">
                    <a:lumMod val="50000"/>
                  </a:schemeClr>
                </a:solidFill>
              </a:rPr>
            </a:br>
            <a:r>
              <a:rPr lang="vi-VN" sz="1600" spc="600" dirty="0">
                <a:solidFill>
                  <a:schemeClr val="accent6">
                    <a:lumMod val="50000"/>
                  </a:schemeClr>
                </a:solidFill>
              </a:rPr>
              <a:t>HOẠT ĐỘNG TÌNH NGHUYỆN 11</a:t>
            </a:r>
          </a:p>
        </p:txBody>
      </p:sp>
      <p:sp>
        <p:nvSpPr>
          <p:cNvPr id="4" name="Title 1">
            <a:extLst>
              <a:ext uri="{FF2B5EF4-FFF2-40B4-BE49-F238E27FC236}">
                <a16:creationId xmlns:a16="http://schemas.microsoft.com/office/drawing/2014/main" xmlns="" id="{8E727784-B676-BF2D-431D-3FAC38356DF2}"/>
              </a:ext>
            </a:extLst>
          </p:cNvPr>
          <p:cNvSpPr txBox="1">
            <a:spLocks/>
          </p:cNvSpPr>
          <p:nvPr/>
        </p:nvSpPr>
        <p:spPr>
          <a:xfrm>
            <a:off x="0" y="1260399"/>
            <a:ext cx="12192000" cy="1214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3600" spc="300" dirty="0">
                <a:solidFill>
                  <a:schemeClr val="accent6">
                    <a:lumMod val="50000"/>
                  </a:schemeClr>
                </a:solidFill>
                <a:latin typeface="Neue Einstellung Medium" panose="01000000000000000000" pitchFamily="50" charset="-93"/>
              </a:rPr>
              <a:t>CHỦ ĐỀ 7</a:t>
            </a:r>
          </a:p>
        </p:txBody>
      </p:sp>
      <p:sp>
        <p:nvSpPr>
          <p:cNvPr id="5" name="Title 1">
            <a:extLst>
              <a:ext uri="{FF2B5EF4-FFF2-40B4-BE49-F238E27FC236}">
                <a16:creationId xmlns:a16="http://schemas.microsoft.com/office/drawing/2014/main" xmlns="" id="{E6C5FF3F-DA4F-E129-02B1-4E96CEA6731A}"/>
              </a:ext>
            </a:extLst>
          </p:cNvPr>
          <p:cNvSpPr txBox="1">
            <a:spLocks/>
          </p:cNvSpPr>
          <p:nvPr/>
        </p:nvSpPr>
        <p:spPr>
          <a:xfrm>
            <a:off x="0" y="2474529"/>
            <a:ext cx="12192000" cy="1214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6600" spc="600" dirty="0">
                <a:solidFill>
                  <a:srgbClr val="64B630"/>
                </a:solidFill>
                <a:latin typeface="Neue Einstellung Black" panose="01000000000000000000" pitchFamily="50" charset="-93"/>
              </a:rPr>
              <a:t>BẢO VỆ MÔI TRƯỜNG</a:t>
            </a:r>
          </a:p>
        </p:txBody>
      </p:sp>
      <p:sp>
        <p:nvSpPr>
          <p:cNvPr id="6" name="Title 1">
            <a:extLst>
              <a:ext uri="{FF2B5EF4-FFF2-40B4-BE49-F238E27FC236}">
                <a16:creationId xmlns:a16="http://schemas.microsoft.com/office/drawing/2014/main" xmlns="" id="{A3BC11D6-5C75-B01E-7DF6-6A51C046FF99}"/>
              </a:ext>
            </a:extLst>
          </p:cNvPr>
          <p:cNvSpPr txBox="1">
            <a:spLocks/>
          </p:cNvSpPr>
          <p:nvPr/>
        </p:nvSpPr>
        <p:spPr>
          <a:xfrm>
            <a:off x="552024" y="3443918"/>
            <a:ext cx="2074607" cy="5121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1800" dirty="0">
                <a:solidFill>
                  <a:schemeClr val="accent6">
                    <a:lumMod val="50000"/>
                  </a:schemeClr>
                </a:solidFill>
                <a:latin typeface="Neue Einstellung Light" panose="01000000000000000000" pitchFamily="50" charset="-93"/>
              </a:rPr>
              <a:t>SỐ TIẾT: 3</a:t>
            </a:r>
          </a:p>
        </p:txBody>
      </p:sp>
      <p:pic>
        <p:nvPicPr>
          <p:cNvPr id="20" name="Picture 19">
            <a:extLst>
              <a:ext uri="{FF2B5EF4-FFF2-40B4-BE49-F238E27FC236}">
                <a16:creationId xmlns:a16="http://schemas.microsoft.com/office/drawing/2014/main" xmlns="" id="{F3B5D6CB-A36D-AFA4-6836-88B2A818F880}"/>
              </a:ext>
            </a:extLst>
          </p:cNvPr>
          <p:cNvPicPr>
            <a:picLocks noChangeAspect="1"/>
          </p:cNvPicPr>
          <p:nvPr/>
        </p:nvPicPr>
        <p:blipFill>
          <a:blip r:embed="rId7">
            <a:extLst>
              <a:ext uri="{BEBA8EAE-BF5A-486C-A8C5-ECC9F3942E4B}">
                <a14:imgProps xmlns:a14="http://schemas.microsoft.com/office/drawing/2010/main">
                  <a14:imgLayer r:embed="rId6">
                    <a14:imgEffect>
                      <a14:colorTemperature colorTemp="4700"/>
                    </a14:imgEffect>
                    <a14:imgEffect>
                      <a14:brightnessContrast bright="-20000" contrast="40000"/>
                    </a14:imgEffect>
                  </a14:imgLayer>
                </a14:imgProps>
              </a:ext>
            </a:extLst>
          </a:blip>
          <a:stretch>
            <a:fillRect/>
          </a:stretch>
        </p:blipFill>
        <p:spPr>
          <a:xfrm>
            <a:off x="8065696" y="4815042"/>
            <a:ext cx="2946376" cy="2946376"/>
          </a:xfrm>
          <a:prstGeom prst="rect">
            <a:avLst/>
          </a:prstGeom>
        </p:spPr>
      </p:pic>
      <p:pic>
        <p:nvPicPr>
          <p:cNvPr id="1026" name="Picture 2" descr="Earth Cartoon Drawing | Free download on ClipArtMag">
            <a:extLst>
              <a:ext uri="{FF2B5EF4-FFF2-40B4-BE49-F238E27FC236}">
                <a16:creationId xmlns:a16="http://schemas.microsoft.com/office/drawing/2014/main" xmlns="" id="{3E0F4043-65CA-8636-6F28-FE97A3CCDD84}"/>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274" b="98514" l="1895" r="96474">
                        <a14:foregroundMark x1="50421" y1="3715" x2="31579" y2="6582"/>
                        <a14:foregroundMark x1="31579" y1="6582" x2="8105" y2="26539"/>
                        <a14:foregroundMark x1="8105" y1="26539" x2="5263" y2="46391"/>
                        <a14:foregroundMark x1="5263" y1="46391" x2="19263" y2="76062"/>
                        <a14:foregroundMark x1="19263" y1="76062" x2="46158" y2="93047"/>
                        <a14:foregroundMark x1="46158" y1="93047" x2="79053" y2="79246"/>
                        <a14:foregroundMark x1="79053" y1="79246" x2="89947" y2="54512"/>
                        <a14:foregroundMark x1="89947" y1="54512" x2="79474" y2="25531"/>
                        <a14:foregroundMark x1="79474" y1="25531" x2="61895" y2="10085"/>
                        <a14:foregroundMark x1="61895" y1="10085" x2="53000" y2="6582"/>
                        <a14:foregroundMark x1="51737" y1="1274" x2="85526" y2="29883"/>
                        <a14:foregroundMark x1="85526" y1="29883" x2="86105" y2="30839"/>
                        <a14:foregroundMark x1="80737" y1="17038" x2="69368" y2="65499"/>
                        <a14:foregroundMark x1="95368" y1="33970" x2="93789" y2="61571"/>
                        <a14:foregroundMark x1="93789" y1="61571" x2="62789" y2="92410"/>
                        <a14:foregroundMark x1="62789" y1="92410" x2="40684" y2="94692"/>
                        <a14:foregroundMark x1="40684" y1="94692" x2="21684" y2="87951"/>
                        <a14:foregroundMark x1="21684" y1="87951" x2="11421" y2="72877"/>
                        <a14:foregroundMark x1="11421" y1="72877" x2="3579" y2="42251"/>
                        <a14:foregroundMark x1="3579" y1="42251" x2="5263" y2="33864"/>
                        <a14:foregroundMark x1="5263" y1="33864" x2="30474" y2="9236"/>
                        <a14:foregroundMark x1="30474" y1="9236" x2="43895" y2="4565"/>
                        <a14:foregroundMark x1="43895" y1="4565" x2="66263" y2="9713"/>
                        <a14:foregroundMark x1="66263" y1="9713" x2="75105" y2="53875"/>
                        <a14:foregroundMark x1="75105" y1="53875" x2="56789" y2="45807"/>
                        <a14:foregroundMark x1="56789" y1="45807" x2="67316" y2="60138"/>
                        <a14:foregroundMark x1="67316" y1="60138" x2="62158" y2="69002"/>
                        <a14:foregroundMark x1="62158" y1="69002" x2="11316" y2="71338"/>
                        <a14:foregroundMark x1="11316" y1="71338" x2="6632" y2="67834"/>
                        <a14:foregroundMark x1="1947" y1="43737" x2="6737" y2="72240"/>
                        <a14:foregroundMark x1="6737" y1="72240" x2="7211" y2="72665"/>
                        <a14:foregroundMark x1="89263" y1="20648" x2="99053" y2="52335"/>
                        <a14:foregroundMark x1="99053" y1="52335" x2="88526" y2="80361"/>
                        <a14:foregroundMark x1="88526" y1="80361" x2="81421" y2="87792"/>
                        <a14:foregroundMark x1="81421" y1="87792" x2="51474" y2="98089"/>
                        <a14:foregroundMark x1="51474" y1="98089" x2="30632" y2="95701"/>
                        <a14:foregroundMark x1="30632" y1="95701" x2="25263" y2="93047"/>
                        <a14:foregroundMark x1="96474" y1="43577" x2="95368" y2="65817"/>
                        <a14:foregroundMark x1="49421" y1="99204" x2="58842" y2="98514"/>
                        <a14:foregroundMark x1="58842" y1="98514" x2="59263" y2="98514"/>
                        <a14:backgroundMark x1="14474" y1="5149" x2="2684" y2="17038"/>
                      </a14:backgroundRemoval>
                    </a14:imgEffect>
                  </a14:imgLayer>
                </a14:imgProps>
              </a:ext>
              <a:ext uri="{28A0092B-C50C-407E-A947-70E740481C1C}">
                <a14:useLocalDpi xmlns:a14="http://schemas.microsoft.com/office/drawing/2010/main" val="0"/>
              </a:ext>
            </a:extLst>
          </a:blip>
          <a:srcRect/>
          <a:stretch>
            <a:fillRect/>
          </a:stretch>
        </p:blipFill>
        <p:spPr bwMode="auto">
          <a:xfrm>
            <a:off x="2653115" y="4390913"/>
            <a:ext cx="6885769" cy="682729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xmlns="" id="{F4D81169-9FAA-0B7B-190E-51073A083288}"/>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503753" y="-1114445"/>
            <a:ext cx="2946376" cy="2946376"/>
          </a:xfrm>
          <a:prstGeom prst="rect">
            <a:avLst/>
          </a:prstGeom>
        </p:spPr>
      </p:pic>
      <p:pic>
        <p:nvPicPr>
          <p:cNvPr id="18" name="Picture 17">
            <a:extLst>
              <a:ext uri="{FF2B5EF4-FFF2-40B4-BE49-F238E27FC236}">
                <a16:creationId xmlns:a16="http://schemas.microsoft.com/office/drawing/2014/main" xmlns="" id="{A2F70534-53FE-E782-C912-5D879BD20819}"/>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9951896" y="-167564"/>
            <a:ext cx="2946376" cy="2946376"/>
          </a:xfrm>
          <a:prstGeom prst="rect">
            <a:avLst/>
          </a:prstGeom>
        </p:spPr>
      </p:pic>
      <p:pic>
        <p:nvPicPr>
          <p:cNvPr id="21" name="Picture 20">
            <a:extLst>
              <a:ext uri="{FF2B5EF4-FFF2-40B4-BE49-F238E27FC236}">
                <a16:creationId xmlns:a16="http://schemas.microsoft.com/office/drawing/2014/main" xmlns="" id="{2F289FB6-0302-1651-117D-A605F38C7F8B}"/>
              </a:ext>
            </a:extLst>
          </p:cNvPr>
          <p:cNvPicPr>
            <a:picLocks noChangeAspect="1"/>
          </p:cNvPicPr>
          <p:nvPr/>
        </p:nvPicPr>
        <p:blipFill>
          <a:blip r:embed="rId7">
            <a:extLst>
              <a:ext uri="{BEBA8EAE-BF5A-486C-A8C5-ECC9F3942E4B}">
                <a14:imgProps xmlns:a14="http://schemas.microsoft.com/office/drawing/2010/main">
                  <a14:imgLayer r:embed="rId6">
                    <a14:imgEffect>
                      <a14:colorTemperature colorTemp="4700"/>
                    </a14:imgEffect>
                    <a14:imgEffect>
                      <a14:brightnessContrast bright="-20000" contrast="40000"/>
                    </a14:imgEffect>
                  </a14:imgLayer>
                </a14:imgProps>
              </a:ext>
            </a:extLst>
          </a:blip>
          <a:stretch>
            <a:fillRect/>
          </a:stretch>
        </p:blipFill>
        <p:spPr>
          <a:xfrm>
            <a:off x="10144428" y="-116398"/>
            <a:ext cx="2946376" cy="2946376"/>
          </a:xfrm>
          <a:prstGeom prst="rect">
            <a:avLst/>
          </a:prstGeom>
        </p:spPr>
      </p:pic>
      <p:pic>
        <p:nvPicPr>
          <p:cNvPr id="22" name="Picture 21">
            <a:extLst>
              <a:ext uri="{FF2B5EF4-FFF2-40B4-BE49-F238E27FC236}">
                <a16:creationId xmlns:a16="http://schemas.microsoft.com/office/drawing/2014/main" xmlns="" id="{38E25E29-8199-47D4-07EE-C75F38960DF7}"/>
              </a:ext>
            </a:extLst>
          </p:cNvPr>
          <p:cNvPicPr>
            <a:picLocks noChangeAspect="1"/>
          </p:cNvPicPr>
          <p:nvPr/>
        </p:nvPicPr>
        <p:blipFill>
          <a:blip r:embed="rId7">
            <a:extLst>
              <a:ext uri="{BEBA8EAE-BF5A-486C-A8C5-ECC9F3942E4B}">
                <a14:imgProps xmlns:a14="http://schemas.microsoft.com/office/drawing/2010/main">
                  <a14:imgLayer r:embed="rId6">
                    <a14:imgEffect>
                      <a14:colorTemperature colorTemp="4700"/>
                    </a14:imgEffect>
                    <a14:imgEffect>
                      <a14:brightnessContrast bright="-20000" contrast="40000"/>
                    </a14:imgEffect>
                  </a14:imgLayer>
                </a14:imgProps>
              </a:ext>
            </a:extLst>
          </a:blip>
          <a:stretch>
            <a:fillRect/>
          </a:stretch>
        </p:blipFill>
        <p:spPr>
          <a:xfrm>
            <a:off x="-768451" y="-1025140"/>
            <a:ext cx="2946376" cy="2946376"/>
          </a:xfrm>
          <a:prstGeom prst="rect">
            <a:avLst/>
          </a:prstGeom>
        </p:spPr>
      </p:pic>
      <p:pic>
        <p:nvPicPr>
          <p:cNvPr id="23" name="Picture 22">
            <a:extLst>
              <a:ext uri="{FF2B5EF4-FFF2-40B4-BE49-F238E27FC236}">
                <a16:creationId xmlns:a16="http://schemas.microsoft.com/office/drawing/2014/main" xmlns="" id="{1B7AE6D4-65F7-5CDC-8FB7-C7F40EB412FB}"/>
              </a:ext>
            </a:extLst>
          </p:cNvPr>
          <p:cNvPicPr>
            <a:picLocks noChangeAspect="1"/>
          </p:cNvPicPr>
          <p:nvPr/>
        </p:nvPicPr>
        <p:blipFill>
          <a:blip r:embed="rId7">
            <a:extLst>
              <a:ext uri="{BEBA8EAE-BF5A-486C-A8C5-ECC9F3942E4B}">
                <a14:imgProps xmlns:a14="http://schemas.microsoft.com/office/drawing/2010/main">
                  <a14:imgLayer r:embed="rId6">
                    <a14:imgEffect>
                      <a14:colorTemperature colorTemp="4700"/>
                    </a14:imgEffect>
                    <a14:imgEffect>
                      <a14:brightnessContrast bright="-20000" contrast="40000"/>
                    </a14:imgEffect>
                  </a14:imgLayer>
                </a14:imgProps>
              </a:ext>
            </a:extLst>
          </a:blip>
          <a:stretch>
            <a:fillRect/>
          </a:stretch>
        </p:blipFill>
        <p:spPr>
          <a:xfrm>
            <a:off x="-592860" y="4751898"/>
            <a:ext cx="2946376" cy="2946376"/>
          </a:xfrm>
          <a:prstGeom prst="rect">
            <a:avLst/>
          </a:prstGeom>
        </p:spPr>
      </p:pic>
      <p:sp>
        <p:nvSpPr>
          <p:cNvPr id="24" name="Title 1">
            <a:extLst>
              <a:ext uri="{FF2B5EF4-FFF2-40B4-BE49-F238E27FC236}">
                <a16:creationId xmlns:a16="http://schemas.microsoft.com/office/drawing/2014/main" xmlns="" id="{1314551C-870F-61B6-8CDD-31086FDC3982}"/>
              </a:ext>
            </a:extLst>
          </p:cNvPr>
          <p:cNvSpPr txBox="1">
            <a:spLocks/>
          </p:cNvSpPr>
          <p:nvPr/>
        </p:nvSpPr>
        <p:spPr>
          <a:xfrm>
            <a:off x="7210670" y="2058348"/>
            <a:ext cx="4656428" cy="22448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2000" dirty="0">
                <a:solidFill>
                  <a:schemeClr val="accent6">
                    <a:lumMod val="50000"/>
                  </a:schemeClr>
                </a:solidFill>
                <a:latin typeface="Neue Einstellung Light" panose="01000000000000000000" pitchFamily="50" charset="-93"/>
              </a:rPr>
              <a:t>Giảng viên: Ngô Thanh Thìn</a:t>
            </a:r>
          </a:p>
          <a:p>
            <a:r>
              <a:rPr lang="vi-VN" sz="2000" dirty="0">
                <a:solidFill>
                  <a:schemeClr val="accent6">
                    <a:lumMod val="50000"/>
                  </a:schemeClr>
                </a:solidFill>
                <a:latin typeface="Neue Einstellung Light" panose="01000000000000000000" pitchFamily="50" charset="-93"/>
              </a:rPr>
              <a:t>                    Nguyễn Thị Huệ</a:t>
            </a:r>
          </a:p>
        </p:txBody>
      </p:sp>
      <p:sp>
        <p:nvSpPr>
          <p:cNvPr id="37" name="Rectangle: Rounded Corners 36">
            <a:extLst>
              <a:ext uri="{FF2B5EF4-FFF2-40B4-BE49-F238E27FC236}">
                <a16:creationId xmlns:a16="http://schemas.microsoft.com/office/drawing/2014/main" xmlns="" id="{86D715A3-8D62-4031-C10B-BBFB6EF10563}"/>
              </a:ext>
            </a:extLst>
          </p:cNvPr>
          <p:cNvSpPr/>
          <p:nvPr/>
        </p:nvSpPr>
        <p:spPr>
          <a:xfrm>
            <a:off x="-2939112" y="-1011469"/>
            <a:ext cx="17844078" cy="9087340"/>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10295029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nodeType="clickEffect">
                                  <p:stCondLst>
                                    <p:cond delay="0"/>
                                  </p:stCondLst>
                                  <p:childTnLst>
                                    <p:anim calcmode="discrete" valueType="str">
                                      <p:cBhvr>
                                        <p:cTn id="6" dur="1000" fill="hold"/>
                                        <p:tgtEl>
                                          <p:spTgt spid="2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B636B6-1E76-1FAD-4897-09084E463D57}"/>
              </a:ext>
            </a:extLst>
          </p:cNvPr>
          <p:cNvSpPr txBox="1">
            <a:spLocks/>
          </p:cNvSpPr>
          <p:nvPr/>
        </p:nvSpPr>
        <p:spPr>
          <a:xfrm>
            <a:off x="-10913106" y="1856987"/>
            <a:ext cx="12192000" cy="23553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vi-VN" spc="600" dirty="0">
                <a:solidFill>
                  <a:schemeClr val="accent6">
                    <a:lumMod val="20000"/>
                    <a:lumOff val="80000"/>
                  </a:schemeClr>
                </a:solidFill>
                <a:latin typeface="Neue Einstellung Black" panose="01000000000000000000" pitchFamily="50" charset="-93"/>
              </a:rPr>
              <a:t>CẢM ƠN MỌI NGƯỜI</a:t>
            </a:r>
          </a:p>
          <a:p>
            <a:pPr algn="l"/>
            <a:r>
              <a:rPr lang="vi-VN" spc="600" dirty="0">
                <a:solidFill>
                  <a:schemeClr val="accent6">
                    <a:lumMod val="20000"/>
                    <a:lumOff val="80000"/>
                  </a:schemeClr>
                </a:solidFill>
                <a:latin typeface="Neue Einstellung Black" panose="01000000000000000000" pitchFamily="50" charset="-93"/>
              </a:rPr>
              <a:t>ĐÃ LẮNG NGHE</a:t>
            </a:r>
          </a:p>
        </p:txBody>
      </p:sp>
      <p:sp>
        <p:nvSpPr>
          <p:cNvPr id="10" name="Title 1">
            <a:extLst>
              <a:ext uri="{FF2B5EF4-FFF2-40B4-BE49-F238E27FC236}">
                <a16:creationId xmlns:a16="http://schemas.microsoft.com/office/drawing/2014/main" xmlns="" id="{7B28B28A-0DBC-8892-8012-E46AA26BAB86}"/>
              </a:ext>
            </a:extLst>
          </p:cNvPr>
          <p:cNvSpPr txBox="1">
            <a:spLocks/>
          </p:cNvSpPr>
          <p:nvPr/>
        </p:nvSpPr>
        <p:spPr>
          <a:xfrm>
            <a:off x="-11007633" y="1804572"/>
            <a:ext cx="12192000" cy="23553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vi-VN" spc="600" dirty="0">
                <a:solidFill>
                  <a:srgbClr val="64B630"/>
                </a:solidFill>
                <a:latin typeface="Neue Einstellung Black" panose="01000000000000000000" pitchFamily="50" charset="-93"/>
              </a:rPr>
              <a:t>CẢM ƠN MỌI NGƯỜI</a:t>
            </a:r>
          </a:p>
          <a:p>
            <a:pPr algn="l"/>
            <a:r>
              <a:rPr lang="vi-VN" spc="600" dirty="0">
                <a:solidFill>
                  <a:srgbClr val="64B630"/>
                </a:solidFill>
                <a:latin typeface="Neue Einstellung Black" panose="01000000000000000000" pitchFamily="50" charset="-93"/>
              </a:rPr>
              <a:t>ĐÃ LẮNG NGHE</a:t>
            </a:r>
          </a:p>
        </p:txBody>
      </p:sp>
      <p:sp>
        <p:nvSpPr>
          <p:cNvPr id="13" name="Title 1">
            <a:extLst>
              <a:ext uri="{FF2B5EF4-FFF2-40B4-BE49-F238E27FC236}">
                <a16:creationId xmlns:a16="http://schemas.microsoft.com/office/drawing/2014/main" xmlns="" id="{6A5E22B0-A523-1AF1-3465-E8722E0BCA49}"/>
              </a:ext>
            </a:extLst>
          </p:cNvPr>
          <p:cNvSpPr txBox="1">
            <a:spLocks/>
          </p:cNvSpPr>
          <p:nvPr/>
        </p:nvSpPr>
        <p:spPr>
          <a:xfrm>
            <a:off x="-7536846" y="4699482"/>
            <a:ext cx="4656428" cy="75657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2000" dirty="0">
                <a:solidFill>
                  <a:schemeClr val="accent6">
                    <a:lumMod val="50000"/>
                  </a:schemeClr>
                </a:solidFill>
                <a:latin typeface="Neue Einstellung Light" panose="01000000000000000000" pitchFamily="50" charset="-93"/>
              </a:rPr>
              <a:t>Giảng viên: Ngô Thanh Thìn </a:t>
            </a:r>
          </a:p>
          <a:p>
            <a:r>
              <a:rPr lang="vi-VN" sz="2000" dirty="0">
                <a:solidFill>
                  <a:schemeClr val="accent6">
                    <a:lumMod val="50000"/>
                  </a:schemeClr>
                </a:solidFill>
                <a:latin typeface="Neue Einstellung Light" panose="01000000000000000000" pitchFamily="50" charset="-93"/>
              </a:rPr>
              <a:t>                    Nguyễn Thị Huệ</a:t>
            </a:r>
          </a:p>
        </p:txBody>
      </p:sp>
      <p:sp>
        <p:nvSpPr>
          <p:cNvPr id="14" name="Title 1">
            <a:extLst>
              <a:ext uri="{FF2B5EF4-FFF2-40B4-BE49-F238E27FC236}">
                <a16:creationId xmlns:a16="http://schemas.microsoft.com/office/drawing/2014/main" xmlns="" id="{457FF86C-6A51-C0F9-C00F-C55A081991D4}"/>
              </a:ext>
            </a:extLst>
          </p:cNvPr>
          <p:cNvSpPr txBox="1">
            <a:spLocks/>
          </p:cNvSpPr>
          <p:nvPr/>
        </p:nvSpPr>
        <p:spPr>
          <a:xfrm>
            <a:off x="-4172879" y="4751898"/>
            <a:ext cx="4656428" cy="704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2000" dirty="0">
                <a:solidFill>
                  <a:schemeClr val="accent6">
                    <a:lumMod val="50000"/>
                  </a:schemeClr>
                </a:solidFill>
                <a:latin typeface="Neue Einstellung Light" panose="01000000000000000000" pitchFamily="50" charset="-93"/>
              </a:rPr>
              <a:t>Số điện thoại: 0388 359 928</a:t>
            </a:r>
          </a:p>
          <a:p>
            <a:r>
              <a:rPr lang="vi-VN" sz="2000" dirty="0">
                <a:solidFill>
                  <a:schemeClr val="accent6">
                    <a:lumMod val="50000"/>
                  </a:schemeClr>
                </a:solidFill>
                <a:latin typeface="Neue Einstellung Light" panose="01000000000000000000" pitchFamily="50" charset="-93"/>
              </a:rPr>
              <a:t>                       0365 668 067</a:t>
            </a:r>
          </a:p>
        </p:txBody>
      </p:sp>
      <p:sp>
        <p:nvSpPr>
          <p:cNvPr id="16" name="Title 1">
            <a:extLst>
              <a:ext uri="{FF2B5EF4-FFF2-40B4-BE49-F238E27FC236}">
                <a16:creationId xmlns:a16="http://schemas.microsoft.com/office/drawing/2014/main" xmlns="" id="{084BE2BD-09D4-AA3C-7673-9A8146DAC57C}"/>
              </a:ext>
            </a:extLst>
          </p:cNvPr>
          <p:cNvSpPr txBox="1">
            <a:spLocks/>
          </p:cNvSpPr>
          <p:nvPr/>
        </p:nvSpPr>
        <p:spPr>
          <a:xfrm>
            <a:off x="-19728846" y="1086515"/>
            <a:ext cx="12192000" cy="1214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3200" spc="300" dirty="0">
                <a:solidFill>
                  <a:schemeClr val="accent6">
                    <a:lumMod val="50000"/>
                  </a:schemeClr>
                </a:solidFill>
                <a:latin typeface="Neue Einstellung Medium" panose="01000000000000000000" pitchFamily="50" charset="-93"/>
              </a:rPr>
              <a:t>BÀI THUYẾT TRÌNH ĐẾN ĐÂY LÀ KẾT THÚC</a:t>
            </a:r>
          </a:p>
        </p:txBody>
      </p:sp>
      <p:pic>
        <p:nvPicPr>
          <p:cNvPr id="21" name="Picture 20">
            <a:extLst>
              <a:ext uri="{FF2B5EF4-FFF2-40B4-BE49-F238E27FC236}">
                <a16:creationId xmlns:a16="http://schemas.microsoft.com/office/drawing/2014/main" xmlns="" id="{4E5F89D2-1ED3-4F50-73AB-7673353A6504}"/>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Lst>
          </a:blip>
          <a:stretch>
            <a:fillRect/>
          </a:stretch>
        </p:blipFill>
        <p:spPr>
          <a:xfrm>
            <a:off x="-264200" y="4110411"/>
            <a:ext cx="2946376" cy="2946376"/>
          </a:xfrm>
          <a:prstGeom prst="rect">
            <a:avLst/>
          </a:prstGeom>
        </p:spPr>
      </p:pic>
      <p:sp>
        <p:nvSpPr>
          <p:cNvPr id="44" name="Rectangle: Rounded Corners 43">
            <a:extLst>
              <a:ext uri="{FF2B5EF4-FFF2-40B4-BE49-F238E27FC236}">
                <a16:creationId xmlns:a16="http://schemas.microsoft.com/office/drawing/2014/main" xmlns="" id="{E82E7F47-3219-85E9-8606-876E643E088A}"/>
              </a:ext>
            </a:extLst>
          </p:cNvPr>
          <p:cNvSpPr/>
          <p:nvPr/>
        </p:nvSpPr>
        <p:spPr>
          <a:xfrm>
            <a:off x="195854" y="107681"/>
            <a:ext cx="11753681" cy="6711257"/>
          </a:xfrm>
          <a:prstGeom prst="roundRect">
            <a:avLst/>
          </a:prstGeom>
          <a:noFill/>
          <a:ln w="28575">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Rectangle: Rounded Corners 42">
            <a:extLst>
              <a:ext uri="{FF2B5EF4-FFF2-40B4-BE49-F238E27FC236}">
                <a16:creationId xmlns:a16="http://schemas.microsoft.com/office/drawing/2014/main" xmlns="" id="{21C77A40-2F4D-4CF8-4818-7CC0E3F6C268}"/>
              </a:ext>
            </a:extLst>
          </p:cNvPr>
          <p:cNvSpPr/>
          <p:nvPr/>
        </p:nvSpPr>
        <p:spPr>
          <a:xfrm>
            <a:off x="345131" y="227148"/>
            <a:ext cx="11470511" cy="6406947"/>
          </a:xfrm>
          <a:prstGeom prst="roundRect">
            <a:avLst/>
          </a:prstGeom>
          <a:noFill/>
          <a:ln w="762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Rounded Corners 3">
            <a:extLst>
              <a:ext uri="{FF2B5EF4-FFF2-40B4-BE49-F238E27FC236}">
                <a16:creationId xmlns:a16="http://schemas.microsoft.com/office/drawing/2014/main" xmlns="" id="{4259D537-3A48-7781-92F4-7D4C819103C1}"/>
              </a:ext>
            </a:extLst>
          </p:cNvPr>
          <p:cNvSpPr/>
          <p:nvPr/>
        </p:nvSpPr>
        <p:spPr>
          <a:xfrm>
            <a:off x="-2850433" y="-799764"/>
            <a:ext cx="17621133" cy="8973802"/>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Title 5">
            <a:extLst>
              <a:ext uri="{FF2B5EF4-FFF2-40B4-BE49-F238E27FC236}">
                <a16:creationId xmlns:a16="http://schemas.microsoft.com/office/drawing/2014/main" xmlns="" id="{2E06532B-E094-A2A2-0F5D-D1CA520900F3}"/>
              </a:ext>
            </a:extLst>
          </p:cNvPr>
          <p:cNvSpPr txBox="1">
            <a:spLocks/>
          </p:cNvSpPr>
          <p:nvPr/>
        </p:nvSpPr>
        <p:spPr>
          <a:xfrm>
            <a:off x="242465" y="-1385870"/>
            <a:ext cx="11435339" cy="1553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Neue Einstellung Light" panose="01000000000000000000" pitchFamily="50" charset="-93"/>
                <a:ea typeface="+mj-ea"/>
                <a:cs typeface="+mj-cs"/>
              </a:defRPr>
            </a:lvl1pPr>
          </a:lstStyle>
          <a:p>
            <a:pPr algn="ctr"/>
            <a:r>
              <a:rPr lang="vi-VN" sz="4800" dirty="0">
                <a:latin typeface="Neue Einstellung Medium" panose="01000000000000000000" pitchFamily="50" charset="-93"/>
              </a:rPr>
              <a:t>III. TIẾN TRÌNH DẠY HỌC</a:t>
            </a:r>
          </a:p>
        </p:txBody>
      </p:sp>
      <p:sp>
        <p:nvSpPr>
          <p:cNvPr id="6" name="Title 1">
            <a:extLst>
              <a:ext uri="{FF2B5EF4-FFF2-40B4-BE49-F238E27FC236}">
                <a16:creationId xmlns:a16="http://schemas.microsoft.com/office/drawing/2014/main" xmlns="" id="{9F0A7BE5-CC76-75FE-2E33-B9423D1D73AC}"/>
              </a:ext>
            </a:extLst>
          </p:cNvPr>
          <p:cNvSpPr txBox="1">
            <a:spLocks/>
          </p:cNvSpPr>
          <p:nvPr/>
        </p:nvSpPr>
        <p:spPr>
          <a:xfrm>
            <a:off x="0" y="-5961336"/>
            <a:ext cx="12192000" cy="1214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1000" spc="300" dirty="0">
                <a:latin typeface="Neue Einstellung Light" panose="01000000000000000000" pitchFamily="50" charset="-93"/>
              </a:rPr>
              <a:t>CHỦ ĐỀ 7</a:t>
            </a:r>
          </a:p>
        </p:txBody>
      </p:sp>
      <p:sp>
        <p:nvSpPr>
          <p:cNvPr id="7" name="Title 1">
            <a:extLst>
              <a:ext uri="{FF2B5EF4-FFF2-40B4-BE49-F238E27FC236}">
                <a16:creationId xmlns:a16="http://schemas.microsoft.com/office/drawing/2014/main" xmlns="" id="{7A373169-877E-BEB8-8AC0-1C28C5264F82}"/>
              </a:ext>
            </a:extLst>
          </p:cNvPr>
          <p:cNvSpPr txBox="1">
            <a:spLocks/>
          </p:cNvSpPr>
          <p:nvPr/>
        </p:nvSpPr>
        <p:spPr>
          <a:xfrm>
            <a:off x="0" y="-5653030"/>
            <a:ext cx="12192000" cy="1214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1800" spc="300" dirty="0">
                <a:latin typeface="Neue Einstellung Light" panose="01000000000000000000" pitchFamily="50" charset="-93"/>
              </a:rPr>
              <a:t>BẢO VỆ MÔI TRƯỜNG</a:t>
            </a:r>
          </a:p>
        </p:txBody>
      </p:sp>
      <p:pic>
        <p:nvPicPr>
          <p:cNvPr id="20" name="Picture 19">
            <a:extLst>
              <a:ext uri="{FF2B5EF4-FFF2-40B4-BE49-F238E27FC236}">
                <a16:creationId xmlns:a16="http://schemas.microsoft.com/office/drawing/2014/main" xmlns="" id="{62EB6F0A-773C-BB25-8683-AF3B2597E2B1}"/>
              </a:ext>
            </a:extLst>
          </p:cNvPr>
          <p:cNvPicPr>
            <a:picLocks noChangeAspect="1"/>
          </p:cNvPicPr>
          <p:nvPr/>
        </p:nvPicPr>
        <p:blipFill>
          <a:blip r:embed="rId4">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252812" y="4556378"/>
            <a:ext cx="2946376" cy="2946376"/>
          </a:xfrm>
          <a:prstGeom prst="rect">
            <a:avLst/>
          </a:prstGeom>
        </p:spPr>
      </p:pic>
      <p:pic>
        <p:nvPicPr>
          <p:cNvPr id="22" name="Picture 21">
            <a:extLst>
              <a:ext uri="{FF2B5EF4-FFF2-40B4-BE49-F238E27FC236}">
                <a16:creationId xmlns:a16="http://schemas.microsoft.com/office/drawing/2014/main" xmlns="" id="{A9F4F6AD-922F-BBD2-6CB7-D3EA43E04D1B}"/>
              </a:ext>
            </a:extLst>
          </p:cNvPr>
          <p:cNvPicPr>
            <a:picLocks noChangeAspect="1"/>
          </p:cNvPicPr>
          <p:nvPr/>
        </p:nvPicPr>
        <p:blipFill>
          <a:blip r:embed="rId4">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12514586" y="0"/>
            <a:ext cx="2946376" cy="2946376"/>
          </a:xfrm>
          <a:prstGeom prst="rect">
            <a:avLst/>
          </a:prstGeom>
        </p:spPr>
      </p:pic>
      <p:pic>
        <p:nvPicPr>
          <p:cNvPr id="23" name="Picture 22">
            <a:extLst>
              <a:ext uri="{FF2B5EF4-FFF2-40B4-BE49-F238E27FC236}">
                <a16:creationId xmlns:a16="http://schemas.microsoft.com/office/drawing/2014/main" xmlns="" id="{FEAF3916-55E6-6570-8D5B-5B3CDA7A90DD}"/>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Lst>
          </a:blip>
          <a:stretch>
            <a:fillRect/>
          </a:stretch>
        </p:blipFill>
        <p:spPr>
          <a:xfrm>
            <a:off x="15460962" y="-116398"/>
            <a:ext cx="2946376" cy="2946376"/>
          </a:xfrm>
          <a:prstGeom prst="rect">
            <a:avLst/>
          </a:prstGeom>
        </p:spPr>
      </p:pic>
      <p:sp>
        <p:nvSpPr>
          <p:cNvPr id="11" name="TextBox 10">
            <a:extLst>
              <a:ext uri="{FF2B5EF4-FFF2-40B4-BE49-F238E27FC236}">
                <a16:creationId xmlns:a16="http://schemas.microsoft.com/office/drawing/2014/main" xmlns="" id="{BC3F6298-2335-22B8-CF40-57D08598006B}"/>
              </a:ext>
            </a:extLst>
          </p:cNvPr>
          <p:cNvSpPr txBox="1"/>
          <p:nvPr/>
        </p:nvSpPr>
        <p:spPr>
          <a:xfrm>
            <a:off x="0" y="379198"/>
            <a:ext cx="12192000" cy="1347100"/>
          </a:xfrm>
          <a:prstGeom prst="rect">
            <a:avLst/>
          </a:prstGeom>
          <a:noFill/>
        </p:spPr>
        <p:txBody>
          <a:bodyPr wrap="square">
            <a:spAutoFit/>
          </a:bodyPr>
          <a:lstStyle/>
          <a:p>
            <a:pPr algn="ctr">
              <a:lnSpc>
                <a:spcPct val="107000"/>
              </a:lnSpc>
              <a:spcAft>
                <a:spcPts val="800"/>
              </a:spcAft>
            </a:pPr>
            <a:r>
              <a:rPr lang="en-US" sz="3600" b="1" dirty="0">
                <a:effectLst/>
                <a:latin typeface="Neue Einstellung ExtraBold" panose="01000000000000000000" pitchFamily="50" charset="-93"/>
                <a:ea typeface="Calibri" panose="020F0502020204030204" pitchFamily="34" charset="0"/>
                <a:cs typeface="Times New Roman" panose="02020603050405020304" pitchFamily="18" charset="0"/>
              </a:rPr>
              <a:t>HOẠT ĐỘNG </a:t>
            </a:r>
            <a:r>
              <a:rPr lang="en-US" sz="3600" b="1" dirty="0">
                <a:latin typeface="Neue Einstellung ExtraBold" panose="01000000000000000000" pitchFamily="50" charset="-93"/>
                <a:ea typeface="Calibri" panose="020F0502020204030204" pitchFamily="34" charset="0"/>
                <a:cs typeface="Times New Roman" panose="02020603050405020304" pitchFamily="18" charset="0"/>
              </a:rPr>
              <a:t>3</a:t>
            </a:r>
            <a:r>
              <a:rPr lang="en-US" sz="3600" b="1" dirty="0">
                <a:effectLst/>
                <a:latin typeface="Neue Einstellung ExtraBold" panose="01000000000000000000" pitchFamily="50" charset="-93"/>
                <a:ea typeface="Calibri" panose="020F0502020204030204" pitchFamily="34" charset="0"/>
                <a:cs typeface="Times New Roman" panose="02020603050405020304" pitchFamily="18" charset="0"/>
              </a:rPr>
              <a:t> </a:t>
            </a:r>
          </a:p>
          <a:p>
            <a:pPr algn="ctr">
              <a:lnSpc>
                <a:spcPct val="107000"/>
              </a:lnSpc>
              <a:spcAft>
                <a:spcPts val="800"/>
              </a:spcAft>
            </a:pPr>
            <a:r>
              <a:rPr lang="vi-VN" sz="3600" dirty="0">
                <a:solidFill>
                  <a:srgbClr val="FF0000"/>
                </a:solidFill>
                <a:effectLst/>
                <a:latin typeface="Neue Einstellung ExtraBold" panose="01000000000000000000" pitchFamily="50" charset="-93"/>
                <a:ea typeface="Calibri" panose="020F0502020204030204" pitchFamily="34" charset="0"/>
                <a:cs typeface="Times New Roman" panose="02020603050405020304" pitchFamily="18" charset="0"/>
              </a:rPr>
              <a:t>RÈN LUYỆN</a:t>
            </a:r>
          </a:p>
        </p:txBody>
      </p:sp>
      <p:sp>
        <p:nvSpPr>
          <p:cNvPr id="3" name="Rectangle: Rounded Corners 2">
            <a:extLst>
              <a:ext uri="{FF2B5EF4-FFF2-40B4-BE49-F238E27FC236}">
                <a16:creationId xmlns:a16="http://schemas.microsoft.com/office/drawing/2014/main" xmlns="" id="{E47CBE8D-51E7-2C3C-CC75-B1B1A59FE3A4}"/>
              </a:ext>
            </a:extLst>
          </p:cNvPr>
          <p:cNvSpPr/>
          <p:nvPr/>
        </p:nvSpPr>
        <p:spPr>
          <a:xfrm>
            <a:off x="604278" y="1118174"/>
            <a:ext cx="3317308" cy="3313471"/>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8" name="Rectangle: Rounded Corners 7">
            <a:extLst>
              <a:ext uri="{FF2B5EF4-FFF2-40B4-BE49-F238E27FC236}">
                <a16:creationId xmlns:a16="http://schemas.microsoft.com/office/drawing/2014/main" xmlns="" id="{081BB2D2-C1D5-7B65-2695-24363B6EA5F8}"/>
              </a:ext>
            </a:extLst>
          </p:cNvPr>
          <p:cNvSpPr/>
          <p:nvPr/>
        </p:nvSpPr>
        <p:spPr>
          <a:xfrm>
            <a:off x="733081" y="1242907"/>
            <a:ext cx="3076993" cy="3088640"/>
          </a:xfrm>
          <a:prstGeom prst="roundRect">
            <a:avLst>
              <a:gd name="adj" fmla="val 13043"/>
            </a:avLst>
          </a:prstGeom>
          <a:noFill/>
          <a:ln w="57150">
            <a:solidFill>
              <a:srgbClr val="FB7B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9" name="TextBox 8">
            <a:extLst>
              <a:ext uri="{FF2B5EF4-FFF2-40B4-BE49-F238E27FC236}">
                <a16:creationId xmlns:a16="http://schemas.microsoft.com/office/drawing/2014/main" xmlns="" id="{04C9BF28-1FA2-B89A-0C28-F4CB83B7355A}"/>
              </a:ext>
            </a:extLst>
          </p:cNvPr>
          <p:cNvSpPr txBox="1"/>
          <p:nvPr/>
        </p:nvSpPr>
        <p:spPr>
          <a:xfrm>
            <a:off x="733081" y="1258199"/>
            <a:ext cx="3076994" cy="769441"/>
          </a:xfrm>
          <a:prstGeom prst="rect">
            <a:avLst/>
          </a:prstGeom>
          <a:noFill/>
        </p:spPr>
        <p:txBody>
          <a:bodyPr wrap="square">
            <a:spAutoFit/>
          </a:bodyPr>
          <a:lstStyle/>
          <a:p>
            <a:pPr algn="ctr"/>
            <a:r>
              <a:rPr lang="vi-VN" sz="4400" b="1" dirty="0">
                <a:effectLst/>
                <a:latin typeface="Neue Einstellung Light" panose="01000000000000000000" pitchFamily="50" charset="-93"/>
                <a:ea typeface="Calibri" panose="020F0502020204030204" pitchFamily="34" charset="0"/>
              </a:rPr>
              <a:t>Mục tiêu</a:t>
            </a:r>
            <a:endParaRPr lang="en-US" sz="4400" b="1" dirty="0">
              <a:effectLst/>
              <a:latin typeface="Neue Einstellung Light" panose="01000000000000000000" pitchFamily="50" charset="-93"/>
              <a:ea typeface="Calibri" panose="020F0502020204030204" pitchFamily="34" charset="0"/>
            </a:endParaRPr>
          </a:p>
        </p:txBody>
      </p:sp>
      <p:sp>
        <p:nvSpPr>
          <p:cNvPr id="12" name="TextBox 11">
            <a:extLst>
              <a:ext uri="{FF2B5EF4-FFF2-40B4-BE49-F238E27FC236}">
                <a16:creationId xmlns:a16="http://schemas.microsoft.com/office/drawing/2014/main" xmlns="" id="{D2D834AA-9D81-D622-7FFC-78D83B0CB3AA}"/>
              </a:ext>
            </a:extLst>
          </p:cNvPr>
          <p:cNvSpPr txBox="1"/>
          <p:nvPr/>
        </p:nvSpPr>
        <p:spPr>
          <a:xfrm>
            <a:off x="773301" y="1957506"/>
            <a:ext cx="3036773" cy="2246769"/>
          </a:xfrm>
          <a:prstGeom prst="rect">
            <a:avLst/>
          </a:prstGeom>
          <a:noFill/>
        </p:spPr>
        <p:txBody>
          <a:bodyPr wrap="square" rtlCol="0">
            <a:spAutoFit/>
          </a:bodyPr>
          <a:lstStyle/>
          <a:p>
            <a:pPr algn="ctr"/>
            <a:r>
              <a:rPr lang="en-US" sz="2800" dirty="0" err="1">
                <a:latin typeface="Neue Einstellung Light" panose="01000000000000000000" pitchFamily="50" charset="-93"/>
              </a:rPr>
              <a:t>Nâng</a:t>
            </a:r>
            <a:r>
              <a:rPr lang="en-US" sz="2800" dirty="0">
                <a:latin typeface="Neue Einstellung Light" panose="01000000000000000000" pitchFamily="50" charset="-93"/>
              </a:rPr>
              <a:t> </a:t>
            </a:r>
            <a:r>
              <a:rPr lang="en-US" sz="2800" dirty="0" err="1">
                <a:latin typeface="Neue Einstellung Light" panose="01000000000000000000" pitchFamily="50" charset="-93"/>
              </a:rPr>
              <a:t>cao</a:t>
            </a:r>
            <a:r>
              <a:rPr lang="en-US" sz="2800" dirty="0">
                <a:latin typeface="Neue Einstellung Light" panose="01000000000000000000" pitchFamily="50" charset="-93"/>
              </a:rPr>
              <a:t> khả </a:t>
            </a:r>
            <a:r>
              <a:rPr lang="en-US" sz="2800" dirty="0" err="1">
                <a:latin typeface="Neue Einstellung Light" panose="01000000000000000000" pitchFamily="50" charset="-93"/>
              </a:rPr>
              <a:t>năng</a:t>
            </a:r>
            <a:r>
              <a:rPr lang="en-US" sz="2800" dirty="0">
                <a:latin typeface="Neue Einstellung Light" panose="01000000000000000000" pitchFamily="50" charset="-93"/>
              </a:rPr>
              <a:t> </a:t>
            </a:r>
            <a:r>
              <a:rPr lang="en-US" sz="2800" dirty="0" err="1">
                <a:latin typeface="Neue Einstellung Light" panose="01000000000000000000" pitchFamily="50" charset="-93"/>
              </a:rPr>
              <a:t>thuyết</a:t>
            </a:r>
            <a:r>
              <a:rPr lang="en-US" sz="2800" dirty="0">
                <a:latin typeface="Neue Einstellung Light" panose="01000000000000000000" pitchFamily="50" charset="-93"/>
              </a:rPr>
              <a:t> </a:t>
            </a:r>
            <a:r>
              <a:rPr lang="en-US" sz="2800" dirty="0" err="1">
                <a:latin typeface="Neue Einstellung Light" panose="01000000000000000000" pitchFamily="50" charset="-93"/>
              </a:rPr>
              <a:t>trình</a:t>
            </a:r>
            <a:r>
              <a:rPr lang="en-US" sz="2800" dirty="0">
                <a:latin typeface="Neue Einstellung Light" panose="01000000000000000000" pitchFamily="50" charset="-93"/>
              </a:rPr>
              <a:t>, </a:t>
            </a:r>
            <a:r>
              <a:rPr lang="en-US" sz="2800" dirty="0" err="1">
                <a:latin typeface="Neue Einstellung Light" panose="01000000000000000000" pitchFamily="50" charset="-93"/>
              </a:rPr>
              <a:t>đánh</a:t>
            </a:r>
            <a:r>
              <a:rPr lang="en-US" sz="2800" dirty="0">
                <a:latin typeface="Neue Einstellung Light" panose="01000000000000000000" pitchFamily="50" charset="-93"/>
              </a:rPr>
              <a:t> </a:t>
            </a:r>
            <a:r>
              <a:rPr lang="en-US" sz="2800" dirty="0" err="1">
                <a:latin typeface="Neue Einstellung Light" panose="01000000000000000000" pitchFamily="50" charset="-93"/>
              </a:rPr>
              <a:t>gia</a:t>
            </a:r>
            <a:r>
              <a:rPr lang="en-US" sz="2800" dirty="0">
                <a:latin typeface="Neue Einstellung Light" panose="01000000000000000000" pitchFamily="50" charset="-93"/>
              </a:rPr>
              <a:t>́ </a:t>
            </a:r>
            <a:r>
              <a:rPr lang="en-US" sz="2800" dirty="0" err="1">
                <a:latin typeface="Neue Einstellung Light" panose="01000000000000000000" pitchFamily="50" charset="-93"/>
              </a:rPr>
              <a:t>vấn</a:t>
            </a:r>
            <a:r>
              <a:rPr lang="en-US" sz="2800" dirty="0">
                <a:latin typeface="Neue Einstellung Light" panose="01000000000000000000" pitchFamily="50" charset="-93"/>
              </a:rPr>
              <a:t> </a:t>
            </a:r>
            <a:r>
              <a:rPr lang="en-US" sz="2800" dirty="0" err="1">
                <a:latin typeface="Neue Einstellung Light" panose="01000000000000000000" pitchFamily="50" charset="-93"/>
              </a:rPr>
              <a:t>đê</a:t>
            </a:r>
            <a:r>
              <a:rPr lang="en-US" sz="2800" dirty="0">
                <a:latin typeface="Neue Einstellung Light" panose="01000000000000000000" pitchFamily="50" charset="-93"/>
              </a:rPr>
              <a:t>̀ </a:t>
            </a:r>
            <a:r>
              <a:rPr lang="en-US" sz="2800" dirty="0" err="1">
                <a:latin typeface="Neue Einstellung Light" panose="01000000000000000000" pitchFamily="50" charset="-93"/>
              </a:rPr>
              <a:t>bảo</a:t>
            </a:r>
            <a:r>
              <a:rPr lang="en-US" sz="2800" dirty="0">
                <a:latin typeface="Neue Einstellung Light" panose="01000000000000000000" pitchFamily="50" charset="-93"/>
              </a:rPr>
              <a:t> </a:t>
            </a:r>
            <a:r>
              <a:rPr lang="en-US" sz="2800" dirty="0" err="1">
                <a:latin typeface="Neue Einstellung Light" panose="01000000000000000000" pitchFamily="50" charset="-93"/>
              </a:rPr>
              <a:t>vê</a:t>
            </a:r>
            <a:r>
              <a:rPr lang="en-US" sz="2800" dirty="0">
                <a:latin typeface="Neue Einstellung Light" panose="01000000000000000000" pitchFamily="50" charset="-93"/>
              </a:rPr>
              <a:t>̣ </a:t>
            </a:r>
            <a:r>
              <a:rPr lang="en-US" sz="2800" dirty="0" err="1">
                <a:latin typeface="Neue Einstellung Light" panose="01000000000000000000" pitchFamily="50" charset="-93"/>
              </a:rPr>
              <a:t>môi</a:t>
            </a:r>
            <a:r>
              <a:rPr lang="en-US" sz="2800" dirty="0">
                <a:latin typeface="Neue Einstellung Light" panose="01000000000000000000" pitchFamily="50" charset="-93"/>
              </a:rPr>
              <a:t> </a:t>
            </a:r>
            <a:r>
              <a:rPr lang="en-US" sz="2800" dirty="0" err="1">
                <a:latin typeface="Neue Einstellung Light" panose="01000000000000000000" pitchFamily="50" charset="-93"/>
              </a:rPr>
              <a:t>trường</a:t>
            </a:r>
            <a:r>
              <a:rPr lang="en-US" sz="2800" dirty="0">
                <a:latin typeface="Neue Einstellung Light" panose="01000000000000000000" pitchFamily="50" charset="-93"/>
              </a:rPr>
              <a:t> </a:t>
            </a:r>
            <a:r>
              <a:rPr lang="en-US" sz="2800" dirty="0" err="1">
                <a:latin typeface="Neue Einstellung Light" panose="01000000000000000000" pitchFamily="50" charset="-93"/>
              </a:rPr>
              <a:t>của</a:t>
            </a:r>
            <a:r>
              <a:rPr lang="en-US" sz="2800" dirty="0">
                <a:latin typeface="Neue Einstellung Light" panose="01000000000000000000" pitchFamily="50" charset="-93"/>
              </a:rPr>
              <a:t> </a:t>
            </a:r>
            <a:r>
              <a:rPr lang="en-US" sz="2800" dirty="0" err="1">
                <a:latin typeface="Neue Einstellung Light" panose="01000000000000000000" pitchFamily="50" charset="-93"/>
              </a:rPr>
              <a:t>học</a:t>
            </a:r>
            <a:r>
              <a:rPr lang="en-US" sz="2800" dirty="0">
                <a:latin typeface="Neue Einstellung Light" panose="01000000000000000000" pitchFamily="50" charset="-93"/>
              </a:rPr>
              <a:t> </a:t>
            </a:r>
            <a:r>
              <a:rPr lang="en-US" sz="2800" dirty="0" err="1">
                <a:latin typeface="Neue Einstellung Light" panose="01000000000000000000" pitchFamily="50" charset="-93"/>
              </a:rPr>
              <a:t>sinh</a:t>
            </a:r>
            <a:r>
              <a:rPr lang="en-US" sz="2800" dirty="0">
                <a:latin typeface="Neue Einstellung Light" panose="01000000000000000000" pitchFamily="50" charset="-93"/>
              </a:rPr>
              <a:t>.</a:t>
            </a:r>
            <a:endParaRPr lang="vi-VN" sz="4000" dirty="0">
              <a:latin typeface="Neue Einstellung Light" panose="01000000000000000000" pitchFamily="50" charset="-93"/>
            </a:endParaRPr>
          </a:p>
        </p:txBody>
      </p:sp>
      <p:sp>
        <p:nvSpPr>
          <p:cNvPr id="17" name="Rectangle: Rounded Corners 16">
            <a:extLst>
              <a:ext uri="{FF2B5EF4-FFF2-40B4-BE49-F238E27FC236}">
                <a16:creationId xmlns:a16="http://schemas.microsoft.com/office/drawing/2014/main" xmlns="" id="{DBBE8DBB-EF37-C87F-36D9-C9B854E33CCF}"/>
              </a:ext>
            </a:extLst>
          </p:cNvPr>
          <p:cNvSpPr/>
          <p:nvPr/>
        </p:nvSpPr>
        <p:spPr>
          <a:xfrm>
            <a:off x="4342630" y="1878348"/>
            <a:ext cx="3703776" cy="3699492"/>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19" name="Rectangle: Rounded Corners 18">
            <a:extLst>
              <a:ext uri="{FF2B5EF4-FFF2-40B4-BE49-F238E27FC236}">
                <a16:creationId xmlns:a16="http://schemas.microsoft.com/office/drawing/2014/main" xmlns="" id="{070E5502-A07B-3C27-F0A8-309C7C2985C6}"/>
              </a:ext>
            </a:extLst>
          </p:cNvPr>
          <p:cNvSpPr/>
          <p:nvPr/>
        </p:nvSpPr>
        <p:spPr>
          <a:xfrm>
            <a:off x="4486637" y="2003080"/>
            <a:ext cx="3437611" cy="3446743"/>
          </a:xfrm>
          <a:prstGeom prst="roundRect">
            <a:avLst>
              <a:gd name="adj" fmla="val 16004"/>
            </a:avLst>
          </a:prstGeom>
          <a:noFill/>
          <a:ln w="57150">
            <a:solidFill>
              <a:srgbClr val="64B6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24" name="TextBox 23">
            <a:extLst>
              <a:ext uri="{FF2B5EF4-FFF2-40B4-BE49-F238E27FC236}">
                <a16:creationId xmlns:a16="http://schemas.microsoft.com/office/drawing/2014/main" xmlns="" id="{24BAF2DE-661D-FC17-C5EE-3830CFDA2416}"/>
              </a:ext>
            </a:extLst>
          </p:cNvPr>
          <p:cNvSpPr txBox="1"/>
          <p:nvPr/>
        </p:nvSpPr>
        <p:spPr>
          <a:xfrm>
            <a:off x="4500336" y="1948239"/>
            <a:ext cx="3423912" cy="769441"/>
          </a:xfrm>
          <a:prstGeom prst="rect">
            <a:avLst/>
          </a:prstGeom>
          <a:noFill/>
        </p:spPr>
        <p:txBody>
          <a:bodyPr wrap="square">
            <a:spAutoFit/>
          </a:bodyPr>
          <a:lstStyle/>
          <a:p>
            <a:pPr algn="ctr"/>
            <a:r>
              <a:rPr lang="vi-VN" sz="4400" b="1" dirty="0">
                <a:effectLst/>
                <a:latin typeface="Neue Einstellung Light" panose="01000000000000000000" pitchFamily="50" charset="-93"/>
                <a:ea typeface="Calibri" panose="020F0502020204030204" pitchFamily="34" charset="0"/>
              </a:rPr>
              <a:t>Nội dung</a:t>
            </a:r>
            <a:endParaRPr lang="en-US" sz="4400" b="1" dirty="0">
              <a:effectLst/>
              <a:latin typeface="Neue Einstellung Light" panose="01000000000000000000" pitchFamily="50" charset="-93"/>
              <a:ea typeface="Calibri" panose="020F0502020204030204" pitchFamily="34" charset="0"/>
            </a:endParaRPr>
          </a:p>
        </p:txBody>
      </p:sp>
      <p:sp>
        <p:nvSpPr>
          <p:cNvPr id="25" name="TextBox 24">
            <a:extLst>
              <a:ext uri="{FF2B5EF4-FFF2-40B4-BE49-F238E27FC236}">
                <a16:creationId xmlns:a16="http://schemas.microsoft.com/office/drawing/2014/main" xmlns="" id="{301361F2-DFEC-93B7-6A81-E75BAFF26532}"/>
              </a:ext>
            </a:extLst>
          </p:cNvPr>
          <p:cNvSpPr txBox="1"/>
          <p:nvPr/>
        </p:nvSpPr>
        <p:spPr>
          <a:xfrm>
            <a:off x="4520780" y="2735814"/>
            <a:ext cx="3403468" cy="2246769"/>
          </a:xfrm>
          <a:prstGeom prst="rect">
            <a:avLst/>
          </a:prstGeom>
          <a:noFill/>
        </p:spPr>
        <p:txBody>
          <a:bodyPr wrap="square" rtlCol="0">
            <a:spAutoFit/>
          </a:bodyPr>
          <a:lstStyle/>
          <a:p>
            <a:pPr algn="ctr"/>
            <a:r>
              <a:rPr lang="en-US" sz="2800" dirty="0" err="1">
                <a:latin typeface="Neue Einstellung Light" panose="01000000000000000000" pitchFamily="50" charset="-93"/>
              </a:rPr>
              <a:t>Đê</a:t>
            </a:r>
            <a:r>
              <a:rPr lang="en-US" sz="2800" dirty="0">
                <a:latin typeface="Neue Einstellung Light" panose="01000000000000000000" pitchFamily="50" charset="-93"/>
              </a:rPr>
              <a:t>̀ </a:t>
            </a:r>
            <a:r>
              <a:rPr lang="en-US" sz="2800" dirty="0" err="1">
                <a:latin typeface="Neue Einstellung Light" panose="01000000000000000000" pitchFamily="50" charset="-93"/>
              </a:rPr>
              <a:t>xuất</a:t>
            </a:r>
            <a:r>
              <a:rPr lang="en-US" sz="2800" dirty="0">
                <a:latin typeface="Neue Einstellung Light" panose="01000000000000000000" pitchFamily="50" charset="-93"/>
              </a:rPr>
              <a:t> </a:t>
            </a:r>
            <a:r>
              <a:rPr lang="en-US" sz="2800" dirty="0" err="1">
                <a:latin typeface="Neue Einstellung Light" panose="01000000000000000000" pitchFamily="50" charset="-93"/>
              </a:rPr>
              <a:t>một</a:t>
            </a:r>
            <a:r>
              <a:rPr lang="en-US" sz="2800" dirty="0">
                <a:latin typeface="Neue Einstellung Light" panose="01000000000000000000" pitchFamily="50" charset="-93"/>
              </a:rPr>
              <a:t> </a:t>
            </a:r>
            <a:r>
              <a:rPr lang="en-US" sz="2800" dirty="0" err="1">
                <a:latin typeface="Neue Einstellung Light" panose="01000000000000000000" pitchFamily="50" charset="-93"/>
              </a:rPr>
              <a:t>sô</a:t>
            </a:r>
            <a:r>
              <a:rPr lang="en-US" sz="2800" dirty="0">
                <a:latin typeface="Neue Einstellung Light" panose="01000000000000000000" pitchFamily="50" charset="-93"/>
              </a:rPr>
              <a:t>́ </a:t>
            </a:r>
            <a:r>
              <a:rPr lang="en-US" sz="2800" dirty="0" err="1">
                <a:latin typeface="Neue Einstellung Light" panose="01000000000000000000" pitchFamily="50" charset="-93"/>
              </a:rPr>
              <a:t>biện</a:t>
            </a:r>
            <a:r>
              <a:rPr lang="en-US" sz="2800" dirty="0">
                <a:latin typeface="Neue Einstellung Light" panose="01000000000000000000" pitchFamily="50" charset="-93"/>
              </a:rPr>
              <a:t> </a:t>
            </a:r>
            <a:r>
              <a:rPr lang="en-US" sz="2800" dirty="0" err="1">
                <a:latin typeface="Neue Einstellung Light" panose="01000000000000000000" pitchFamily="50" charset="-93"/>
              </a:rPr>
              <a:t>pháp</a:t>
            </a:r>
            <a:r>
              <a:rPr lang="en-US" sz="2800" dirty="0">
                <a:latin typeface="Neue Einstellung Light" panose="01000000000000000000" pitchFamily="50" charset="-93"/>
              </a:rPr>
              <a:t> </a:t>
            </a:r>
            <a:r>
              <a:rPr lang="en-US" sz="2800" dirty="0" err="1">
                <a:latin typeface="Neue Einstellung Light" panose="01000000000000000000" pitchFamily="50" charset="-93"/>
              </a:rPr>
              <a:t>đê</a:t>
            </a:r>
            <a:r>
              <a:rPr lang="en-US" sz="2800" dirty="0">
                <a:latin typeface="Neue Einstellung Light" panose="01000000000000000000" pitchFamily="50" charset="-93"/>
              </a:rPr>
              <a:t>̉ </a:t>
            </a:r>
            <a:r>
              <a:rPr lang="en-US" sz="2800" dirty="0" err="1">
                <a:latin typeface="Neue Einstellung Light" panose="01000000000000000000" pitchFamily="50" charset="-93"/>
              </a:rPr>
              <a:t>bảo</a:t>
            </a:r>
            <a:r>
              <a:rPr lang="en-US" sz="2800" dirty="0">
                <a:latin typeface="Neue Einstellung Light" panose="01000000000000000000" pitchFamily="50" charset="-93"/>
              </a:rPr>
              <a:t> </a:t>
            </a:r>
            <a:r>
              <a:rPr lang="en-US" sz="2800" dirty="0" err="1">
                <a:latin typeface="Neue Einstellung Light" panose="01000000000000000000" pitchFamily="50" charset="-93"/>
              </a:rPr>
              <a:t>vê</a:t>
            </a:r>
            <a:r>
              <a:rPr lang="en-US" sz="2800" dirty="0">
                <a:latin typeface="Neue Einstellung Light" panose="01000000000000000000" pitchFamily="50" charset="-93"/>
              </a:rPr>
              <a:t>̣ </a:t>
            </a:r>
            <a:r>
              <a:rPr lang="en-US" sz="2800" dirty="0" err="1">
                <a:latin typeface="Neue Einstellung Light" panose="01000000000000000000" pitchFamily="50" charset="-93"/>
              </a:rPr>
              <a:t>môi</a:t>
            </a:r>
            <a:r>
              <a:rPr lang="en-US" sz="2800" dirty="0">
                <a:latin typeface="Neue Einstellung Light" panose="01000000000000000000" pitchFamily="50" charset="-93"/>
              </a:rPr>
              <a:t> </a:t>
            </a:r>
            <a:r>
              <a:rPr lang="en-US" sz="2800" dirty="0" err="1">
                <a:latin typeface="Neue Einstellung Light" panose="01000000000000000000" pitchFamily="50" charset="-93"/>
              </a:rPr>
              <a:t>trường</a:t>
            </a:r>
            <a:r>
              <a:rPr lang="en-US" sz="2800" dirty="0">
                <a:latin typeface="Neue Einstellung Light" panose="01000000000000000000" pitchFamily="50" charset="-93"/>
              </a:rPr>
              <a:t> có </a:t>
            </a:r>
            <a:r>
              <a:rPr lang="en-US" sz="2800" dirty="0" err="1">
                <a:latin typeface="Neue Einstellung Light" panose="01000000000000000000" pitchFamily="50" charset="-93"/>
              </a:rPr>
              <a:t>hiệu</a:t>
            </a:r>
            <a:r>
              <a:rPr lang="en-US" sz="2800" dirty="0">
                <a:latin typeface="Neue Einstellung Light" panose="01000000000000000000" pitchFamily="50" charset="-93"/>
              </a:rPr>
              <a:t> quả </a:t>
            </a:r>
            <a:r>
              <a:rPr lang="en-US" sz="2800" dirty="0" err="1">
                <a:latin typeface="Neue Einstellung Light" panose="01000000000000000000" pitchFamily="50" charset="-93"/>
              </a:rPr>
              <a:t>tại</a:t>
            </a:r>
            <a:r>
              <a:rPr lang="en-US" sz="2800" dirty="0">
                <a:latin typeface="Neue Einstellung Light" panose="01000000000000000000" pitchFamily="50" charset="-93"/>
              </a:rPr>
              <a:t> </a:t>
            </a:r>
            <a:r>
              <a:rPr lang="en-US" sz="2800" dirty="0" err="1">
                <a:latin typeface="Neue Einstellung Light" panose="01000000000000000000" pitchFamily="50" charset="-93"/>
              </a:rPr>
              <a:t>địa</a:t>
            </a:r>
            <a:r>
              <a:rPr lang="en-US" sz="2800" dirty="0">
                <a:latin typeface="Neue Einstellung Light" panose="01000000000000000000" pitchFamily="50" charset="-93"/>
              </a:rPr>
              <a:t> </a:t>
            </a:r>
            <a:r>
              <a:rPr lang="en-US" sz="2800" dirty="0" err="1">
                <a:latin typeface="Neue Einstellung Light" panose="01000000000000000000" pitchFamily="50" charset="-93"/>
              </a:rPr>
              <a:t>phương</a:t>
            </a:r>
            <a:r>
              <a:rPr lang="en-US" sz="2800" dirty="0">
                <a:latin typeface="Neue Einstellung Light" panose="01000000000000000000" pitchFamily="50" charset="-93"/>
              </a:rPr>
              <a:t> </a:t>
            </a:r>
            <a:r>
              <a:rPr lang="en-US" sz="2800" dirty="0" err="1">
                <a:latin typeface="Neue Einstellung Light" panose="01000000000000000000" pitchFamily="50" charset="-93"/>
              </a:rPr>
              <a:t>em</a:t>
            </a:r>
            <a:r>
              <a:rPr lang="en-US" sz="2800" dirty="0">
                <a:latin typeface="Neue Einstellung Light" panose="01000000000000000000" pitchFamily="50" charset="-93"/>
              </a:rPr>
              <a:t> </a:t>
            </a:r>
            <a:r>
              <a:rPr lang="en-US" sz="2800" dirty="0" err="1">
                <a:latin typeface="Neue Einstellung Light" panose="01000000000000000000" pitchFamily="50" charset="-93"/>
              </a:rPr>
              <a:t>sinh</a:t>
            </a:r>
            <a:r>
              <a:rPr lang="en-US" sz="2800" dirty="0">
                <a:latin typeface="Neue Einstellung Light" panose="01000000000000000000" pitchFamily="50" charset="-93"/>
              </a:rPr>
              <a:t> </a:t>
            </a:r>
            <a:r>
              <a:rPr lang="en-US" sz="2800" dirty="0" err="1">
                <a:latin typeface="Neue Einstellung Light" panose="01000000000000000000" pitchFamily="50" charset="-93"/>
              </a:rPr>
              <a:t>sống</a:t>
            </a:r>
            <a:r>
              <a:rPr lang="en-US" sz="2800" dirty="0">
                <a:latin typeface="Neue Einstellung Light" panose="01000000000000000000" pitchFamily="50" charset="-93"/>
              </a:rPr>
              <a:t>.</a:t>
            </a:r>
            <a:endParaRPr lang="vi-VN" sz="2800" dirty="0">
              <a:latin typeface="Neue Einstellung Light" panose="01000000000000000000" pitchFamily="50" charset="-93"/>
            </a:endParaRPr>
          </a:p>
        </p:txBody>
      </p:sp>
      <p:sp>
        <p:nvSpPr>
          <p:cNvPr id="27" name="Rectangle: Rounded Corners 26">
            <a:extLst>
              <a:ext uri="{FF2B5EF4-FFF2-40B4-BE49-F238E27FC236}">
                <a16:creationId xmlns:a16="http://schemas.microsoft.com/office/drawing/2014/main" xmlns="" id="{D2466F98-6F70-E14F-DE6E-066EFFE3B9DD}"/>
              </a:ext>
            </a:extLst>
          </p:cNvPr>
          <p:cNvSpPr/>
          <p:nvPr/>
        </p:nvSpPr>
        <p:spPr>
          <a:xfrm>
            <a:off x="8360496" y="1118174"/>
            <a:ext cx="3317308" cy="3313471"/>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28" name="Rectangle: Rounded Corners 27">
            <a:extLst>
              <a:ext uri="{FF2B5EF4-FFF2-40B4-BE49-F238E27FC236}">
                <a16:creationId xmlns:a16="http://schemas.microsoft.com/office/drawing/2014/main" xmlns="" id="{D53F1341-A31D-7FBB-775F-35BED2DBCB65}"/>
              </a:ext>
            </a:extLst>
          </p:cNvPr>
          <p:cNvSpPr/>
          <p:nvPr/>
        </p:nvSpPr>
        <p:spPr>
          <a:xfrm>
            <a:off x="8489299" y="1242907"/>
            <a:ext cx="3076993" cy="3088640"/>
          </a:xfrm>
          <a:prstGeom prst="roundRect">
            <a:avLst>
              <a:gd name="adj" fmla="val 13043"/>
            </a:avLst>
          </a:prstGeom>
          <a:noFill/>
          <a:ln w="57150">
            <a:solidFill>
              <a:srgbClr val="08A9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29" name="TextBox 28">
            <a:extLst>
              <a:ext uri="{FF2B5EF4-FFF2-40B4-BE49-F238E27FC236}">
                <a16:creationId xmlns:a16="http://schemas.microsoft.com/office/drawing/2014/main" xmlns="" id="{E24AB7EA-BB53-1FE5-EBC7-D9C6BEA9C040}"/>
              </a:ext>
            </a:extLst>
          </p:cNvPr>
          <p:cNvSpPr txBox="1"/>
          <p:nvPr/>
        </p:nvSpPr>
        <p:spPr>
          <a:xfrm>
            <a:off x="8489299" y="1258199"/>
            <a:ext cx="3076994" cy="769441"/>
          </a:xfrm>
          <a:prstGeom prst="rect">
            <a:avLst/>
          </a:prstGeom>
          <a:noFill/>
        </p:spPr>
        <p:txBody>
          <a:bodyPr wrap="square">
            <a:spAutoFit/>
          </a:bodyPr>
          <a:lstStyle/>
          <a:p>
            <a:pPr algn="ctr"/>
            <a:r>
              <a:rPr lang="vi-VN" sz="4400" b="1" dirty="0">
                <a:effectLst/>
                <a:latin typeface="Neue Einstellung Light" panose="01000000000000000000" pitchFamily="50" charset="-93"/>
                <a:ea typeface="Calibri" panose="020F0502020204030204" pitchFamily="34" charset="0"/>
              </a:rPr>
              <a:t>Sản phẩm</a:t>
            </a:r>
            <a:endParaRPr lang="en-US" sz="4400" b="1" dirty="0">
              <a:effectLst/>
              <a:latin typeface="Neue Einstellung Light" panose="01000000000000000000" pitchFamily="50" charset="-93"/>
              <a:ea typeface="Calibri" panose="020F0502020204030204" pitchFamily="34" charset="0"/>
            </a:endParaRPr>
          </a:p>
        </p:txBody>
      </p:sp>
      <p:sp>
        <p:nvSpPr>
          <p:cNvPr id="30" name="TextBox 29">
            <a:extLst>
              <a:ext uri="{FF2B5EF4-FFF2-40B4-BE49-F238E27FC236}">
                <a16:creationId xmlns:a16="http://schemas.microsoft.com/office/drawing/2014/main" xmlns="" id="{028B3B8F-A382-E387-E546-25F1276A6305}"/>
              </a:ext>
            </a:extLst>
          </p:cNvPr>
          <p:cNvSpPr txBox="1"/>
          <p:nvPr/>
        </p:nvSpPr>
        <p:spPr>
          <a:xfrm>
            <a:off x="8529519" y="2166140"/>
            <a:ext cx="3036773" cy="954107"/>
          </a:xfrm>
          <a:prstGeom prst="rect">
            <a:avLst/>
          </a:prstGeom>
          <a:noFill/>
        </p:spPr>
        <p:txBody>
          <a:bodyPr wrap="square" rtlCol="0">
            <a:spAutoFit/>
          </a:bodyPr>
          <a:lstStyle/>
          <a:p>
            <a:pPr algn="ctr"/>
            <a:r>
              <a:rPr lang="vi-VN" sz="2800" b="1" dirty="0">
                <a:latin typeface="Neue Einstellung Light" panose="01000000000000000000" pitchFamily="50" charset="-93"/>
              </a:rPr>
              <a:t>Bản tham luận của học sinh</a:t>
            </a:r>
          </a:p>
        </p:txBody>
      </p:sp>
      <p:pic>
        <p:nvPicPr>
          <p:cNvPr id="39" name="Picture 2" descr="Earth Cartoon Drawing | Free download on ClipArtMag">
            <a:extLst>
              <a:ext uri="{FF2B5EF4-FFF2-40B4-BE49-F238E27FC236}">
                <a16:creationId xmlns:a16="http://schemas.microsoft.com/office/drawing/2014/main" xmlns="" id="{6DA1E936-CA17-6BC1-32D5-8660EB2D5F87}"/>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274" b="98514" l="1895" r="96474">
                        <a14:foregroundMark x1="50421" y1="3715" x2="31579" y2="6582"/>
                        <a14:foregroundMark x1="31579" y1="6582" x2="8105" y2="26539"/>
                        <a14:foregroundMark x1="8105" y1="26539" x2="5263" y2="46391"/>
                        <a14:foregroundMark x1="5263" y1="46391" x2="19263" y2="76062"/>
                        <a14:foregroundMark x1="19263" y1="76062" x2="46158" y2="93047"/>
                        <a14:foregroundMark x1="46158" y1="93047" x2="79053" y2="79246"/>
                        <a14:foregroundMark x1="79053" y1="79246" x2="89947" y2="54512"/>
                        <a14:foregroundMark x1="89947" y1="54512" x2="79474" y2="25531"/>
                        <a14:foregroundMark x1="79474" y1="25531" x2="61895" y2="10085"/>
                        <a14:foregroundMark x1="61895" y1="10085" x2="53000" y2="6582"/>
                        <a14:foregroundMark x1="51737" y1="1274" x2="85526" y2="29883"/>
                        <a14:foregroundMark x1="85526" y1="29883" x2="86105" y2="30839"/>
                        <a14:foregroundMark x1="80737" y1="17038" x2="69368" y2="65499"/>
                        <a14:foregroundMark x1="95368" y1="33970" x2="93789" y2="61571"/>
                        <a14:foregroundMark x1="93789" y1="61571" x2="62789" y2="92410"/>
                        <a14:foregroundMark x1="62789" y1="92410" x2="40684" y2="94692"/>
                        <a14:foregroundMark x1="40684" y1="94692" x2="21684" y2="87951"/>
                        <a14:foregroundMark x1="21684" y1="87951" x2="11421" y2="72877"/>
                        <a14:foregroundMark x1="11421" y1="72877" x2="3579" y2="42251"/>
                        <a14:foregroundMark x1="3579" y1="42251" x2="5263" y2="33864"/>
                        <a14:foregroundMark x1="5263" y1="33864" x2="30474" y2="9236"/>
                        <a14:foregroundMark x1="30474" y1="9236" x2="43895" y2="4565"/>
                        <a14:foregroundMark x1="43895" y1="4565" x2="66263" y2="9713"/>
                        <a14:foregroundMark x1="66263" y1="9713" x2="75105" y2="53875"/>
                        <a14:foregroundMark x1="75105" y1="53875" x2="56789" y2="45807"/>
                        <a14:foregroundMark x1="56789" y1="45807" x2="67316" y2="60138"/>
                        <a14:foregroundMark x1="67316" y1="60138" x2="62158" y2="69002"/>
                        <a14:foregroundMark x1="62158" y1="69002" x2="11316" y2="71338"/>
                        <a14:foregroundMark x1="11316" y1="71338" x2="6632" y2="67834"/>
                        <a14:foregroundMark x1="1947" y1="43737" x2="6737" y2="72240"/>
                        <a14:foregroundMark x1="6737" y1="72240" x2="7211" y2="72665"/>
                        <a14:foregroundMark x1="89263" y1="20648" x2="99053" y2="52335"/>
                        <a14:foregroundMark x1="99053" y1="52335" x2="88526" y2="80361"/>
                        <a14:foregroundMark x1="88526" y1="80361" x2="81421" y2="87792"/>
                        <a14:foregroundMark x1="81421" y1="87792" x2="51474" y2="98089"/>
                        <a14:foregroundMark x1="51474" y1="98089" x2="30632" y2="95701"/>
                        <a14:foregroundMark x1="30632" y1="95701" x2="25263" y2="93047"/>
                        <a14:foregroundMark x1="96474" y1="43577" x2="95368" y2="65817"/>
                        <a14:foregroundMark x1="49421" y1="99204" x2="58842" y2="98514"/>
                        <a14:foregroundMark x1="58842" y1="98514" x2="59263" y2="98514"/>
                        <a14:backgroundMark x1="14474" y1="5149" x2="2684" y2="17038"/>
                      </a14:backgroundRemoval>
                    </a14:imgEffect>
                  </a14:imgLayer>
                </a14:imgProps>
              </a:ext>
              <a:ext uri="{28A0092B-C50C-407E-A947-70E740481C1C}">
                <a14:useLocalDpi xmlns:a14="http://schemas.microsoft.com/office/drawing/2010/main" val="0"/>
              </a:ext>
            </a:extLst>
          </a:blip>
          <a:srcRect/>
          <a:stretch>
            <a:fillRect/>
          </a:stretch>
        </p:blipFill>
        <p:spPr bwMode="auto">
          <a:xfrm>
            <a:off x="6923881" y="4655625"/>
            <a:ext cx="6885769" cy="682729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xmlns="" id="{E7F097AF-9E72-817A-9147-045F79B79D3E}"/>
              </a:ext>
            </a:extLst>
          </p:cNvPr>
          <p:cNvPicPr>
            <a:picLocks noChangeAspect="1"/>
          </p:cNvPicPr>
          <p:nvPr/>
        </p:nvPicPr>
        <p:blipFill>
          <a:blip r:embed="rId4">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11278827" y="3614550"/>
            <a:ext cx="3613106" cy="3613106"/>
          </a:xfrm>
          <a:prstGeom prst="rect">
            <a:avLst/>
          </a:prstGeom>
        </p:spPr>
      </p:pic>
      <p:pic>
        <p:nvPicPr>
          <p:cNvPr id="41" name="Picture 40">
            <a:extLst>
              <a:ext uri="{FF2B5EF4-FFF2-40B4-BE49-F238E27FC236}">
                <a16:creationId xmlns:a16="http://schemas.microsoft.com/office/drawing/2014/main" xmlns="" id="{817A56EF-7884-60A6-6DB9-D6DCCAE6337A}"/>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Lst>
          </a:blip>
          <a:stretch>
            <a:fillRect/>
          </a:stretch>
        </p:blipFill>
        <p:spPr>
          <a:xfrm>
            <a:off x="11767066" y="4815042"/>
            <a:ext cx="2946376" cy="2946376"/>
          </a:xfrm>
          <a:prstGeom prst="rect">
            <a:avLst/>
          </a:prstGeom>
        </p:spPr>
      </p:pic>
      <p:pic>
        <p:nvPicPr>
          <p:cNvPr id="42" name="Picture 41">
            <a:extLst>
              <a:ext uri="{FF2B5EF4-FFF2-40B4-BE49-F238E27FC236}">
                <a16:creationId xmlns:a16="http://schemas.microsoft.com/office/drawing/2014/main" xmlns="" id="{740712DD-6387-A5A8-3F4D-A4446D92D5BF}"/>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Lst>
          </a:blip>
          <a:stretch>
            <a:fillRect/>
          </a:stretch>
        </p:blipFill>
        <p:spPr>
          <a:xfrm>
            <a:off x="5257075" y="5278716"/>
            <a:ext cx="2946376" cy="2946376"/>
          </a:xfrm>
          <a:prstGeom prst="rect">
            <a:avLst/>
          </a:prstGeom>
        </p:spPr>
      </p:pic>
    </p:spTree>
    <p:extLst>
      <p:ext uri="{BB962C8B-B14F-4D97-AF65-F5344CB8AC3E}">
        <p14:creationId xmlns:p14="http://schemas.microsoft.com/office/powerpoint/2010/main" val="190445161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25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wipe(down)">
                                      <p:cBhvr>
                                        <p:cTn id="10"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B636B6-1E76-1FAD-4897-09084E463D57}"/>
              </a:ext>
            </a:extLst>
          </p:cNvPr>
          <p:cNvSpPr txBox="1">
            <a:spLocks/>
          </p:cNvSpPr>
          <p:nvPr/>
        </p:nvSpPr>
        <p:spPr>
          <a:xfrm>
            <a:off x="-10913106" y="1856987"/>
            <a:ext cx="12192000" cy="23553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vi-VN" spc="600" dirty="0">
                <a:solidFill>
                  <a:schemeClr val="accent6">
                    <a:lumMod val="20000"/>
                    <a:lumOff val="80000"/>
                  </a:schemeClr>
                </a:solidFill>
                <a:latin typeface="Neue Einstellung Black" panose="01000000000000000000" pitchFamily="50" charset="-93"/>
              </a:rPr>
              <a:t>CẢM ƠN MỌI NGƯỜI</a:t>
            </a:r>
          </a:p>
          <a:p>
            <a:pPr algn="l"/>
            <a:r>
              <a:rPr lang="vi-VN" spc="600" dirty="0">
                <a:solidFill>
                  <a:schemeClr val="accent6">
                    <a:lumMod val="20000"/>
                    <a:lumOff val="80000"/>
                  </a:schemeClr>
                </a:solidFill>
                <a:latin typeface="Neue Einstellung Black" panose="01000000000000000000" pitchFamily="50" charset="-93"/>
              </a:rPr>
              <a:t>ĐÃ LẮNG NGHE</a:t>
            </a:r>
          </a:p>
        </p:txBody>
      </p:sp>
      <p:sp>
        <p:nvSpPr>
          <p:cNvPr id="10" name="Title 1">
            <a:extLst>
              <a:ext uri="{FF2B5EF4-FFF2-40B4-BE49-F238E27FC236}">
                <a16:creationId xmlns:a16="http://schemas.microsoft.com/office/drawing/2014/main" xmlns="" id="{7B28B28A-0DBC-8892-8012-E46AA26BAB86}"/>
              </a:ext>
            </a:extLst>
          </p:cNvPr>
          <p:cNvSpPr txBox="1">
            <a:spLocks/>
          </p:cNvSpPr>
          <p:nvPr/>
        </p:nvSpPr>
        <p:spPr>
          <a:xfrm>
            <a:off x="-11007633" y="1804572"/>
            <a:ext cx="12192000" cy="23553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vi-VN" spc="600" dirty="0">
                <a:solidFill>
                  <a:srgbClr val="64B630"/>
                </a:solidFill>
                <a:latin typeface="Neue Einstellung Black" panose="01000000000000000000" pitchFamily="50" charset="-93"/>
              </a:rPr>
              <a:t>CẢM ƠN MỌI NGƯỜI</a:t>
            </a:r>
          </a:p>
          <a:p>
            <a:pPr algn="l"/>
            <a:r>
              <a:rPr lang="vi-VN" spc="600" dirty="0">
                <a:solidFill>
                  <a:srgbClr val="64B630"/>
                </a:solidFill>
                <a:latin typeface="Neue Einstellung Black" panose="01000000000000000000" pitchFamily="50" charset="-93"/>
              </a:rPr>
              <a:t>ĐÃ LẮNG NGHE</a:t>
            </a:r>
          </a:p>
        </p:txBody>
      </p:sp>
      <p:sp>
        <p:nvSpPr>
          <p:cNvPr id="13" name="Title 1">
            <a:extLst>
              <a:ext uri="{FF2B5EF4-FFF2-40B4-BE49-F238E27FC236}">
                <a16:creationId xmlns:a16="http://schemas.microsoft.com/office/drawing/2014/main" xmlns="" id="{6A5E22B0-A523-1AF1-3465-E8722E0BCA49}"/>
              </a:ext>
            </a:extLst>
          </p:cNvPr>
          <p:cNvSpPr txBox="1">
            <a:spLocks/>
          </p:cNvSpPr>
          <p:nvPr/>
        </p:nvSpPr>
        <p:spPr>
          <a:xfrm>
            <a:off x="-7536846" y="4699482"/>
            <a:ext cx="4656428" cy="75657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2000" dirty="0">
                <a:solidFill>
                  <a:schemeClr val="accent6">
                    <a:lumMod val="50000"/>
                  </a:schemeClr>
                </a:solidFill>
                <a:latin typeface="Neue Einstellung Light" panose="01000000000000000000" pitchFamily="50" charset="-93"/>
              </a:rPr>
              <a:t>Giảng viên: Ngô Thanh Thìn </a:t>
            </a:r>
          </a:p>
          <a:p>
            <a:r>
              <a:rPr lang="vi-VN" sz="2000" dirty="0">
                <a:solidFill>
                  <a:schemeClr val="accent6">
                    <a:lumMod val="50000"/>
                  </a:schemeClr>
                </a:solidFill>
                <a:latin typeface="Neue Einstellung Light" panose="01000000000000000000" pitchFamily="50" charset="-93"/>
              </a:rPr>
              <a:t>                    Nguyễn Thị Huệ</a:t>
            </a:r>
          </a:p>
        </p:txBody>
      </p:sp>
      <p:sp>
        <p:nvSpPr>
          <p:cNvPr id="14" name="Title 1">
            <a:extLst>
              <a:ext uri="{FF2B5EF4-FFF2-40B4-BE49-F238E27FC236}">
                <a16:creationId xmlns:a16="http://schemas.microsoft.com/office/drawing/2014/main" xmlns="" id="{457FF86C-6A51-C0F9-C00F-C55A081991D4}"/>
              </a:ext>
            </a:extLst>
          </p:cNvPr>
          <p:cNvSpPr txBox="1">
            <a:spLocks/>
          </p:cNvSpPr>
          <p:nvPr/>
        </p:nvSpPr>
        <p:spPr>
          <a:xfrm>
            <a:off x="-4172879" y="4751898"/>
            <a:ext cx="4656428" cy="704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2000" dirty="0">
                <a:solidFill>
                  <a:schemeClr val="accent6">
                    <a:lumMod val="50000"/>
                  </a:schemeClr>
                </a:solidFill>
                <a:latin typeface="Neue Einstellung Light" panose="01000000000000000000" pitchFamily="50" charset="-93"/>
              </a:rPr>
              <a:t>Số điện thoại: 0388 359 928</a:t>
            </a:r>
          </a:p>
          <a:p>
            <a:r>
              <a:rPr lang="vi-VN" sz="2000" dirty="0">
                <a:solidFill>
                  <a:schemeClr val="accent6">
                    <a:lumMod val="50000"/>
                  </a:schemeClr>
                </a:solidFill>
                <a:latin typeface="Neue Einstellung Light" panose="01000000000000000000" pitchFamily="50" charset="-93"/>
              </a:rPr>
              <a:t>                       0365 668 067</a:t>
            </a:r>
          </a:p>
        </p:txBody>
      </p:sp>
      <p:sp>
        <p:nvSpPr>
          <p:cNvPr id="16" name="Title 1">
            <a:extLst>
              <a:ext uri="{FF2B5EF4-FFF2-40B4-BE49-F238E27FC236}">
                <a16:creationId xmlns:a16="http://schemas.microsoft.com/office/drawing/2014/main" xmlns="" id="{084BE2BD-09D4-AA3C-7673-9A8146DAC57C}"/>
              </a:ext>
            </a:extLst>
          </p:cNvPr>
          <p:cNvSpPr txBox="1">
            <a:spLocks/>
          </p:cNvSpPr>
          <p:nvPr/>
        </p:nvSpPr>
        <p:spPr>
          <a:xfrm>
            <a:off x="-19728846" y="1086515"/>
            <a:ext cx="12192000" cy="1214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3200" spc="300" dirty="0">
                <a:solidFill>
                  <a:schemeClr val="accent6">
                    <a:lumMod val="50000"/>
                  </a:schemeClr>
                </a:solidFill>
                <a:latin typeface="Neue Einstellung Medium" panose="01000000000000000000" pitchFamily="50" charset="-93"/>
              </a:rPr>
              <a:t>BÀI THUYẾT TRÌNH ĐẾN ĐÂY LÀ KẾT THÚC</a:t>
            </a:r>
          </a:p>
        </p:txBody>
      </p:sp>
      <p:pic>
        <p:nvPicPr>
          <p:cNvPr id="21" name="Picture 20">
            <a:extLst>
              <a:ext uri="{FF2B5EF4-FFF2-40B4-BE49-F238E27FC236}">
                <a16:creationId xmlns:a16="http://schemas.microsoft.com/office/drawing/2014/main" xmlns="" id="{4E5F89D2-1ED3-4F50-73AB-7673353A6504}"/>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Lst>
          </a:blip>
          <a:stretch>
            <a:fillRect/>
          </a:stretch>
        </p:blipFill>
        <p:spPr>
          <a:xfrm>
            <a:off x="-3799542" y="4110411"/>
            <a:ext cx="2946376" cy="2946376"/>
          </a:xfrm>
          <a:prstGeom prst="rect">
            <a:avLst/>
          </a:prstGeom>
        </p:spPr>
      </p:pic>
      <p:sp>
        <p:nvSpPr>
          <p:cNvPr id="44" name="Rectangle: Rounded Corners 43">
            <a:extLst>
              <a:ext uri="{FF2B5EF4-FFF2-40B4-BE49-F238E27FC236}">
                <a16:creationId xmlns:a16="http://schemas.microsoft.com/office/drawing/2014/main" xmlns="" id="{E82E7F47-3219-85E9-8606-876E643E088A}"/>
              </a:ext>
            </a:extLst>
          </p:cNvPr>
          <p:cNvSpPr/>
          <p:nvPr/>
        </p:nvSpPr>
        <p:spPr>
          <a:xfrm>
            <a:off x="195854" y="107681"/>
            <a:ext cx="11753681" cy="6711257"/>
          </a:xfrm>
          <a:prstGeom prst="roundRect">
            <a:avLst/>
          </a:prstGeom>
          <a:no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Rectangle: Rounded Corners 42">
            <a:extLst>
              <a:ext uri="{FF2B5EF4-FFF2-40B4-BE49-F238E27FC236}">
                <a16:creationId xmlns:a16="http://schemas.microsoft.com/office/drawing/2014/main" xmlns="" id="{21C77A40-2F4D-4CF8-4818-7CC0E3F6C268}"/>
              </a:ext>
            </a:extLst>
          </p:cNvPr>
          <p:cNvSpPr/>
          <p:nvPr/>
        </p:nvSpPr>
        <p:spPr>
          <a:xfrm>
            <a:off x="345131" y="227148"/>
            <a:ext cx="11470511" cy="6406947"/>
          </a:xfrm>
          <a:prstGeom prst="round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Rounded Corners 3">
            <a:extLst>
              <a:ext uri="{FF2B5EF4-FFF2-40B4-BE49-F238E27FC236}">
                <a16:creationId xmlns:a16="http://schemas.microsoft.com/office/drawing/2014/main" xmlns="" id="{4259D537-3A48-7781-92F4-7D4C819103C1}"/>
              </a:ext>
            </a:extLst>
          </p:cNvPr>
          <p:cNvSpPr/>
          <p:nvPr/>
        </p:nvSpPr>
        <p:spPr>
          <a:xfrm>
            <a:off x="-2850433" y="-799764"/>
            <a:ext cx="17621133" cy="8973802"/>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Title 5">
            <a:extLst>
              <a:ext uri="{FF2B5EF4-FFF2-40B4-BE49-F238E27FC236}">
                <a16:creationId xmlns:a16="http://schemas.microsoft.com/office/drawing/2014/main" xmlns="" id="{2E06532B-E094-A2A2-0F5D-D1CA520900F3}"/>
              </a:ext>
            </a:extLst>
          </p:cNvPr>
          <p:cNvSpPr txBox="1">
            <a:spLocks/>
          </p:cNvSpPr>
          <p:nvPr/>
        </p:nvSpPr>
        <p:spPr>
          <a:xfrm>
            <a:off x="242465" y="-1385870"/>
            <a:ext cx="11435339" cy="1553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Neue Einstellung Light" panose="01000000000000000000" pitchFamily="50" charset="-93"/>
                <a:ea typeface="+mj-ea"/>
                <a:cs typeface="+mj-cs"/>
              </a:defRPr>
            </a:lvl1pPr>
          </a:lstStyle>
          <a:p>
            <a:pPr algn="ctr"/>
            <a:r>
              <a:rPr lang="vi-VN" sz="4800" dirty="0">
                <a:latin typeface="Neue Einstellung Medium" panose="01000000000000000000" pitchFamily="50" charset="-93"/>
              </a:rPr>
              <a:t>III. TIẾN TRÌNH DẠY HỌC</a:t>
            </a:r>
          </a:p>
        </p:txBody>
      </p:sp>
      <p:sp>
        <p:nvSpPr>
          <p:cNvPr id="6" name="Title 1">
            <a:extLst>
              <a:ext uri="{FF2B5EF4-FFF2-40B4-BE49-F238E27FC236}">
                <a16:creationId xmlns:a16="http://schemas.microsoft.com/office/drawing/2014/main" xmlns="" id="{9F0A7BE5-CC76-75FE-2E33-B9423D1D73AC}"/>
              </a:ext>
            </a:extLst>
          </p:cNvPr>
          <p:cNvSpPr txBox="1">
            <a:spLocks/>
          </p:cNvSpPr>
          <p:nvPr/>
        </p:nvSpPr>
        <p:spPr>
          <a:xfrm>
            <a:off x="0" y="-5961336"/>
            <a:ext cx="12192000" cy="1214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1000" spc="300" dirty="0">
                <a:latin typeface="Neue Einstellung Light" panose="01000000000000000000" pitchFamily="50" charset="-93"/>
              </a:rPr>
              <a:t>CHỦ ĐỀ 7</a:t>
            </a:r>
          </a:p>
        </p:txBody>
      </p:sp>
      <p:sp>
        <p:nvSpPr>
          <p:cNvPr id="7" name="Title 1">
            <a:extLst>
              <a:ext uri="{FF2B5EF4-FFF2-40B4-BE49-F238E27FC236}">
                <a16:creationId xmlns:a16="http://schemas.microsoft.com/office/drawing/2014/main" xmlns="" id="{7A373169-877E-BEB8-8AC0-1C28C5264F82}"/>
              </a:ext>
            </a:extLst>
          </p:cNvPr>
          <p:cNvSpPr txBox="1">
            <a:spLocks/>
          </p:cNvSpPr>
          <p:nvPr/>
        </p:nvSpPr>
        <p:spPr>
          <a:xfrm>
            <a:off x="0" y="-5653030"/>
            <a:ext cx="12192000" cy="1214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1800" spc="300" dirty="0">
                <a:latin typeface="Neue Einstellung Light" panose="01000000000000000000" pitchFamily="50" charset="-93"/>
              </a:rPr>
              <a:t>BẢO VỆ MÔI TRƯỜNG</a:t>
            </a:r>
          </a:p>
        </p:txBody>
      </p:sp>
      <p:pic>
        <p:nvPicPr>
          <p:cNvPr id="20" name="Picture 19">
            <a:extLst>
              <a:ext uri="{FF2B5EF4-FFF2-40B4-BE49-F238E27FC236}">
                <a16:creationId xmlns:a16="http://schemas.microsoft.com/office/drawing/2014/main" xmlns="" id="{62EB6F0A-773C-BB25-8683-AF3B2597E2B1}"/>
              </a:ext>
            </a:extLst>
          </p:cNvPr>
          <p:cNvPicPr>
            <a:picLocks noChangeAspect="1"/>
          </p:cNvPicPr>
          <p:nvPr/>
        </p:nvPicPr>
        <p:blipFill>
          <a:blip r:embed="rId4">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3344469" y="4556378"/>
            <a:ext cx="2946376" cy="2946376"/>
          </a:xfrm>
          <a:prstGeom prst="rect">
            <a:avLst/>
          </a:prstGeom>
        </p:spPr>
      </p:pic>
      <p:pic>
        <p:nvPicPr>
          <p:cNvPr id="22" name="Picture 21">
            <a:extLst>
              <a:ext uri="{FF2B5EF4-FFF2-40B4-BE49-F238E27FC236}">
                <a16:creationId xmlns:a16="http://schemas.microsoft.com/office/drawing/2014/main" xmlns="" id="{A9F4F6AD-922F-BBD2-6CB7-D3EA43E04D1B}"/>
              </a:ext>
            </a:extLst>
          </p:cNvPr>
          <p:cNvPicPr>
            <a:picLocks noChangeAspect="1"/>
          </p:cNvPicPr>
          <p:nvPr/>
        </p:nvPicPr>
        <p:blipFill>
          <a:blip r:embed="rId4">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12514586" y="0"/>
            <a:ext cx="2946376" cy="2946376"/>
          </a:xfrm>
          <a:prstGeom prst="rect">
            <a:avLst/>
          </a:prstGeom>
        </p:spPr>
      </p:pic>
      <p:pic>
        <p:nvPicPr>
          <p:cNvPr id="23" name="Picture 22">
            <a:extLst>
              <a:ext uri="{FF2B5EF4-FFF2-40B4-BE49-F238E27FC236}">
                <a16:creationId xmlns:a16="http://schemas.microsoft.com/office/drawing/2014/main" xmlns="" id="{FEAF3916-55E6-6570-8D5B-5B3CDA7A90DD}"/>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Lst>
          </a:blip>
          <a:stretch>
            <a:fillRect/>
          </a:stretch>
        </p:blipFill>
        <p:spPr>
          <a:xfrm>
            <a:off x="15460962" y="-116398"/>
            <a:ext cx="2946376" cy="2946376"/>
          </a:xfrm>
          <a:prstGeom prst="rect">
            <a:avLst/>
          </a:prstGeom>
        </p:spPr>
      </p:pic>
      <p:sp>
        <p:nvSpPr>
          <p:cNvPr id="11" name="TextBox 10">
            <a:extLst>
              <a:ext uri="{FF2B5EF4-FFF2-40B4-BE49-F238E27FC236}">
                <a16:creationId xmlns:a16="http://schemas.microsoft.com/office/drawing/2014/main" xmlns="" id="{BC3F6298-2335-22B8-CF40-57D08598006B}"/>
              </a:ext>
            </a:extLst>
          </p:cNvPr>
          <p:cNvSpPr txBox="1"/>
          <p:nvPr/>
        </p:nvSpPr>
        <p:spPr>
          <a:xfrm>
            <a:off x="0" y="379198"/>
            <a:ext cx="12192000" cy="1347100"/>
          </a:xfrm>
          <a:prstGeom prst="rect">
            <a:avLst/>
          </a:prstGeom>
          <a:noFill/>
        </p:spPr>
        <p:txBody>
          <a:bodyPr wrap="square">
            <a:spAutoFit/>
          </a:bodyPr>
          <a:lstStyle/>
          <a:p>
            <a:pPr algn="ctr">
              <a:lnSpc>
                <a:spcPct val="107000"/>
              </a:lnSpc>
              <a:spcAft>
                <a:spcPts val="800"/>
              </a:spcAft>
            </a:pPr>
            <a:r>
              <a:rPr lang="en-US" sz="3600" b="1" dirty="0">
                <a:effectLst/>
                <a:latin typeface="Neue Einstellung ExtraBold" panose="01000000000000000000" pitchFamily="50" charset="-93"/>
                <a:ea typeface="Calibri" panose="020F0502020204030204" pitchFamily="34" charset="0"/>
                <a:cs typeface="Times New Roman" panose="02020603050405020304" pitchFamily="18" charset="0"/>
              </a:rPr>
              <a:t>HOẠT ĐỘNG </a:t>
            </a:r>
            <a:r>
              <a:rPr lang="en-US" sz="3600" b="1" dirty="0">
                <a:latin typeface="Neue Einstellung ExtraBold" panose="01000000000000000000" pitchFamily="50" charset="-93"/>
                <a:ea typeface="Calibri" panose="020F0502020204030204" pitchFamily="34" charset="0"/>
                <a:cs typeface="Times New Roman" panose="02020603050405020304" pitchFamily="18" charset="0"/>
              </a:rPr>
              <a:t>4</a:t>
            </a:r>
            <a:r>
              <a:rPr lang="en-US" sz="3600" b="1" dirty="0">
                <a:effectLst/>
                <a:latin typeface="Neue Einstellung ExtraBold" panose="01000000000000000000" pitchFamily="50" charset="-93"/>
                <a:ea typeface="Calibri" panose="020F0502020204030204" pitchFamily="34" charset="0"/>
                <a:cs typeface="Times New Roman" panose="02020603050405020304" pitchFamily="18" charset="0"/>
              </a:rPr>
              <a:t> </a:t>
            </a:r>
          </a:p>
          <a:p>
            <a:pPr algn="ctr">
              <a:lnSpc>
                <a:spcPct val="107000"/>
              </a:lnSpc>
              <a:spcAft>
                <a:spcPts val="800"/>
              </a:spcAft>
            </a:pPr>
            <a:r>
              <a:rPr lang="vi-VN" sz="3600" dirty="0">
                <a:solidFill>
                  <a:srgbClr val="FF0000"/>
                </a:solidFill>
                <a:effectLst/>
                <a:latin typeface="Neue Einstellung ExtraBold" panose="01000000000000000000" pitchFamily="50" charset="-93"/>
                <a:ea typeface="Calibri" panose="020F0502020204030204" pitchFamily="34" charset="0"/>
                <a:cs typeface="Times New Roman" panose="02020603050405020304" pitchFamily="18" charset="0"/>
              </a:rPr>
              <a:t>VẬN DỤNG – MỞ RỘNG</a:t>
            </a:r>
          </a:p>
        </p:txBody>
      </p:sp>
      <p:sp>
        <p:nvSpPr>
          <p:cNvPr id="3" name="Rectangle: Rounded Corners 2">
            <a:extLst>
              <a:ext uri="{FF2B5EF4-FFF2-40B4-BE49-F238E27FC236}">
                <a16:creationId xmlns:a16="http://schemas.microsoft.com/office/drawing/2014/main" xmlns="" id="{E47CBE8D-51E7-2C3C-CC75-B1B1A59FE3A4}"/>
              </a:ext>
            </a:extLst>
          </p:cNvPr>
          <p:cNvSpPr/>
          <p:nvPr/>
        </p:nvSpPr>
        <p:spPr>
          <a:xfrm>
            <a:off x="604278" y="1910825"/>
            <a:ext cx="3317308" cy="4028528"/>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8" name="Rectangle: Rounded Corners 7">
            <a:extLst>
              <a:ext uri="{FF2B5EF4-FFF2-40B4-BE49-F238E27FC236}">
                <a16:creationId xmlns:a16="http://schemas.microsoft.com/office/drawing/2014/main" xmlns="" id="{081BB2D2-C1D5-7B65-2695-24363B6EA5F8}"/>
              </a:ext>
            </a:extLst>
          </p:cNvPr>
          <p:cNvSpPr/>
          <p:nvPr/>
        </p:nvSpPr>
        <p:spPr>
          <a:xfrm>
            <a:off x="733081" y="2035558"/>
            <a:ext cx="3076993" cy="3775962"/>
          </a:xfrm>
          <a:prstGeom prst="roundRect">
            <a:avLst>
              <a:gd name="adj" fmla="val 13043"/>
            </a:avLst>
          </a:prstGeom>
          <a:noFill/>
          <a:ln w="57150">
            <a:solidFill>
              <a:srgbClr val="FB7B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9" name="TextBox 8">
            <a:extLst>
              <a:ext uri="{FF2B5EF4-FFF2-40B4-BE49-F238E27FC236}">
                <a16:creationId xmlns:a16="http://schemas.microsoft.com/office/drawing/2014/main" xmlns="" id="{04C9BF28-1FA2-B89A-0C28-F4CB83B7355A}"/>
              </a:ext>
            </a:extLst>
          </p:cNvPr>
          <p:cNvSpPr txBox="1"/>
          <p:nvPr/>
        </p:nvSpPr>
        <p:spPr>
          <a:xfrm>
            <a:off x="733081" y="2050850"/>
            <a:ext cx="3076994" cy="769441"/>
          </a:xfrm>
          <a:prstGeom prst="rect">
            <a:avLst/>
          </a:prstGeom>
          <a:noFill/>
        </p:spPr>
        <p:txBody>
          <a:bodyPr wrap="square">
            <a:spAutoFit/>
          </a:bodyPr>
          <a:lstStyle/>
          <a:p>
            <a:pPr algn="ctr"/>
            <a:r>
              <a:rPr lang="vi-VN" sz="4400" b="1" dirty="0">
                <a:effectLst/>
                <a:latin typeface="Neue Einstellung Light" panose="01000000000000000000" pitchFamily="50" charset="-93"/>
                <a:ea typeface="Calibri" panose="020F0502020204030204" pitchFamily="34" charset="0"/>
              </a:rPr>
              <a:t>Mục tiêu</a:t>
            </a:r>
            <a:endParaRPr lang="en-US" sz="4400" b="1" dirty="0">
              <a:effectLst/>
              <a:latin typeface="Neue Einstellung Light" panose="01000000000000000000" pitchFamily="50" charset="-93"/>
              <a:ea typeface="Calibri" panose="020F0502020204030204" pitchFamily="34" charset="0"/>
            </a:endParaRPr>
          </a:p>
        </p:txBody>
      </p:sp>
      <p:sp>
        <p:nvSpPr>
          <p:cNvPr id="12" name="TextBox 11">
            <a:extLst>
              <a:ext uri="{FF2B5EF4-FFF2-40B4-BE49-F238E27FC236}">
                <a16:creationId xmlns:a16="http://schemas.microsoft.com/office/drawing/2014/main" xmlns="" id="{D2D834AA-9D81-D622-7FFC-78D83B0CB3AA}"/>
              </a:ext>
            </a:extLst>
          </p:cNvPr>
          <p:cNvSpPr txBox="1"/>
          <p:nvPr/>
        </p:nvSpPr>
        <p:spPr>
          <a:xfrm>
            <a:off x="773301" y="2750157"/>
            <a:ext cx="3036773" cy="2677656"/>
          </a:xfrm>
          <a:prstGeom prst="rect">
            <a:avLst/>
          </a:prstGeom>
          <a:noFill/>
        </p:spPr>
        <p:txBody>
          <a:bodyPr wrap="square" rtlCol="0">
            <a:spAutoFit/>
          </a:bodyPr>
          <a:lstStyle/>
          <a:p>
            <a:pPr algn="ctr"/>
            <a:r>
              <a:rPr lang="en-US" sz="2400" dirty="0" err="1">
                <a:latin typeface="Neue Einstellung Light" panose="01000000000000000000" pitchFamily="50" charset="-93"/>
              </a:rPr>
              <a:t>Nâng</a:t>
            </a:r>
            <a:r>
              <a:rPr lang="en-US" sz="2400" dirty="0">
                <a:latin typeface="Neue Einstellung Light" panose="01000000000000000000" pitchFamily="50" charset="-93"/>
              </a:rPr>
              <a:t> </a:t>
            </a:r>
            <a:r>
              <a:rPr lang="en-US" sz="2400" dirty="0" err="1">
                <a:latin typeface="Neue Einstellung Light" panose="01000000000000000000" pitchFamily="50" charset="-93"/>
              </a:rPr>
              <a:t>cao</a:t>
            </a:r>
            <a:r>
              <a:rPr lang="en-US" sz="2400" dirty="0">
                <a:latin typeface="Neue Einstellung Light" panose="01000000000000000000" pitchFamily="50" charset="-93"/>
              </a:rPr>
              <a:t> ý </a:t>
            </a:r>
            <a:r>
              <a:rPr lang="en-US" sz="2400" dirty="0" err="1">
                <a:latin typeface="Neue Einstellung Light" panose="01000000000000000000" pitchFamily="50" charset="-93"/>
              </a:rPr>
              <a:t>thức</a:t>
            </a:r>
            <a:r>
              <a:rPr lang="en-US" sz="2400" dirty="0">
                <a:latin typeface="Neue Einstellung Light" panose="01000000000000000000" pitchFamily="50" charset="-93"/>
              </a:rPr>
              <a:t> </a:t>
            </a:r>
            <a:r>
              <a:rPr lang="en-US" sz="2400" dirty="0" err="1">
                <a:latin typeface="Neue Einstellung Light" panose="01000000000000000000" pitchFamily="50" charset="-93"/>
              </a:rPr>
              <a:t>sư</a:t>
            </a:r>
            <a:r>
              <a:rPr lang="en-US" sz="2400" dirty="0">
                <a:latin typeface="Neue Einstellung Light" panose="01000000000000000000" pitchFamily="50" charset="-93"/>
              </a:rPr>
              <a:t>̉ </a:t>
            </a:r>
            <a:r>
              <a:rPr lang="en-US" sz="2400" dirty="0" err="1">
                <a:latin typeface="Neue Einstellung Light" panose="01000000000000000000" pitchFamily="50" charset="-93"/>
              </a:rPr>
              <a:t>dụng</a:t>
            </a:r>
            <a:r>
              <a:rPr lang="en-US" sz="2400" dirty="0">
                <a:latin typeface="Neue Einstellung Light" panose="01000000000000000000" pitchFamily="50" charset="-93"/>
              </a:rPr>
              <a:t> </a:t>
            </a:r>
            <a:r>
              <a:rPr lang="en-US" sz="2400" dirty="0" err="1">
                <a:latin typeface="Neue Einstellung Light" panose="01000000000000000000" pitchFamily="50" charset="-93"/>
              </a:rPr>
              <a:t>va</a:t>
            </a:r>
            <a:r>
              <a:rPr lang="en-US" sz="2400" dirty="0">
                <a:latin typeface="Neue Einstellung Light" panose="01000000000000000000" pitchFamily="50" charset="-93"/>
              </a:rPr>
              <a:t>̀ </a:t>
            </a:r>
            <a:r>
              <a:rPr lang="en-US" sz="2400" dirty="0" err="1">
                <a:latin typeface="Neue Einstellung Light" panose="01000000000000000000" pitchFamily="50" charset="-93"/>
              </a:rPr>
              <a:t>bảo</a:t>
            </a:r>
            <a:r>
              <a:rPr lang="en-US" sz="2400" dirty="0">
                <a:latin typeface="Neue Einstellung Light" panose="01000000000000000000" pitchFamily="50" charset="-93"/>
              </a:rPr>
              <a:t> </a:t>
            </a:r>
            <a:r>
              <a:rPr lang="en-US" sz="2400" dirty="0" err="1">
                <a:latin typeface="Neue Einstellung Light" panose="01000000000000000000" pitchFamily="50" charset="-93"/>
              </a:rPr>
              <a:t>vê</a:t>
            </a:r>
            <a:r>
              <a:rPr lang="en-US" sz="2400" dirty="0">
                <a:latin typeface="Neue Einstellung Light" panose="01000000000000000000" pitchFamily="50" charset="-93"/>
              </a:rPr>
              <a:t>̣ </a:t>
            </a:r>
            <a:r>
              <a:rPr lang="en-US" sz="2400" dirty="0" err="1">
                <a:latin typeface="Neue Einstellung Light" panose="01000000000000000000" pitchFamily="50" charset="-93"/>
              </a:rPr>
              <a:t>tài</a:t>
            </a:r>
            <a:r>
              <a:rPr lang="en-US" sz="2400" dirty="0">
                <a:latin typeface="Neue Einstellung Light" panose="01000000000000000000" pitchFamily="50" charset="-93"/>
              </a:rPr>
              <a:t> </a:t>
            </a:r>
            <a:r>
              <a:rPr lang="en-US" sz="2400" dirty="0" err="1">
                <a:latin typeface="Neue Einstellung Light" panose="01000000000000000000" pitchFamily="50" charset="-93"/>
              </a:rPr>
              <a:t>nguyên</a:t>
            </a:r>
            <a:r>
              <a:rPr lang="en-US" sz="2400" dirty="0">
                <a:latin typeface="Neue Einstellung Light" panose="01000000000000000000" pitchFamily="50" charset="-93"/>
              </a:rPr>
              <a:t> </a:t>
            </a:r>
            <a:r>
              <a:rPr lang="en-US" sz="2400" dirty="0" err="1">
                <a:latin typeface="Neue Einstellung Light" panose="01000000000000000000" pitchFamily="50" charset="-93"/>
              </a:rPr>
              <a:t>thiên</a:t>
            </a:r>
            <a:r>
              <a:rPr lang="en-US" sz="2400" dirty="0">
                <a:latin typeface="Neue Einstellung Light" panose="01000000000000000000" pitchFamily="50" charset="-93"/>
              </a:rPr>
              <a:t> </a:t>
            </a:r>
            <a:r>
              <a:rPr lang="en-US" sz="2400" dirty="0" err="1">
                <a:latin typeface="Neue Einstellung Light" panose="01000000000000000000" pitchFamily="50" charset="-93"/>
              </a:rPr>
              <a:t>nhiên</a:t>
            </a:r>
            <a:r>
              <a:rPr lang="en-US" sz="2400" dirty="0">
                <a:latin typeface="Neue Einstellung Light" panose="01000000000000000000" pitchFamily="50" charset="-93"/>
              </a:rPr>
              <a:t> </a:t>
            </a:r>
            <a:r>
              <a:rPr lang="en-US" sz="2400" dirty="0" err="1">
                <a:latin typeface="Neue Einstellung Light" panose="01000000000000000000" pitchFamily="50" charset="-93"/>
              </a:rPr>
              <a:t>đối</a:t>
            </a:r>
            <a:r>
              <a:rPr lang="en-US" sz="2400" dirty="0">
                <a:latin typeface="Neue Einstellung Light" panose="01000000000000000000" pitchFamily="50" charset="-93"/>
              </a:rPr>
              <a:t> </a:t>
            </a:r>
            <a:r>
              <a:rPr lang="en-US" sz="2400" dirty="0" err="1">
                <a:latin typeface="Neue Einstellung Light" panose="01000000000000000000" pitchFamily="50" charset="-93"/>
              </a:rPr>
              <a:t>với</a:t>
            </a:r>
            <a:r>
              <a:rPr lang="en-US" sz="2400" dirty="0">
                <a:latin typeface="Neue Einstellung Light" panose="01000000000000000000" pitchFamily="50" charset="-93"/>
              </a:rPr>
              <a:t> </a:t>
            </a:r>
            <a:r>
              <a:rPr lang="en-US" sz="2400" dirty="0" err="1">
                <a:latin typeface="Neue Einstellung Light" panose="01000000000000000000" pitchFamily="50" charset="-93"/>
              </a:rPr>
              <a:t>học</a:t>
            </a:r>
            <a:r>
              <a:rPr lang="en-US" sz="2400" dirty="0">
                <a:latin typeface="Neue Einstellung Light" panose="01000000000000000000" pitchFamily="50" charset="-93"/>
              </a:rPr>
              <a:t> </a:t>
            </a:r>
            <a:r>
              <a:rPr lang="en-US" sz="2400" dirty="0" err="1">
                <a:latin typeface="Neue Einstellung Light" panose="01000000000000000000" pitchFamily="50" charset="-93"/>
              </a:rPr>
              <a:t>sinh</a:t>
            </a:r>
            <a:r>
              <a:rPr lang="en-US" sz="2400" dirty="0">
                <a:latin typeface="Neue Einstellung Light" panose="01000000000000000000" pitchFamily="50" charset="-93"/>
              </a:rPr>
              <a:t>, </a:t>
            </a:r>
            <a:r>
              <a:rPr lang="en-US" sz="2400" dirty="0" err="1">
                <a:latin typeface="Neue Einstellung Light" panose="01000000000000000000" pitchFamily="50" charset="-93"/>
              </a:rPr>
              <a:t>giúp</a:t>
            </a:r>
            <a:r>
              <a:rPr lang="en-US" sz="2400" dirty="0">
                <a:latin typeface="Neue Einstellung Light" panose="01000000000000000000" pitchFamily="50" charset="-93"/>
              </a:rPr>
              <a:t> </a:t>
            </a:r>
            <a:r>
              <a:rPr lang="en-US" sz="2400" dirty="0" err="1">
                <a:latin typeface="Neue Einstellung Light" panose="01000000000000000000" pitchFamily="50" charset="-93"/>
              </a:rPr>
              <a:t>học</a:t>
            </a:r>
            <a:r>
              <a:rPr lang="en-US" sz="2400" dirty="0">
                <a:latin typeface="Neue Einstellung Light" panose="01000000000000000000" pitchFamily="50" charset="-93"/>
              </a:rPr>
              <a:t> </a:t>
            </a:r>
            <a:r>
              <a:rPr lang="en-US" sz="2400" dirty="0" err="1">
                <a:latin typeface="Neue Einstellung Light" panose="01000000000000000000" pitchFamily="50" charset="-93"/>
              </a:rPr>
              <a:t>sinh</a:t>
            </a:r>
            <a:r>
              <a:rPr lang="en-US" sz="2400" dirty="0">
                <a:latin typeface="Neue Einstellung Light" panose="01000000000000000000" pitchFamily="50" charset="-93"/>
              </a:rPr>
              <a:t> </a:t>
            </a:r>
            <a:r>
              <a:rPr lang="en-US" sz="2400" dirty="0" err="1">
                <a:latin typeface="Neue Einstellung Light" panose="01000000000000000000" pitchFamily="50" charset="-93"/>
              </a:rPr>
              <a:t>biết</a:t>
            </a:r>
            <a:r>
              <a:rPr lang="en-US" sz="2400" dirty="0">
                <a:latin typeface="Neue Einstellung Light" panose="01000000000000000000" pitchFamily="50" charset="-93"/>
              </a:rPr>
              <a:t> </a:t>
            </a:r>
            <a:r>
              <a:rPr lang="en-US" sz="2400" dirty="0" err="1">
                <a:latin typeface="Neue Einstellung Light" panose="01000000000000000000" pitchFamily="50" charset="-93"/>
              </a:rPr>
              <a:t>tư</a:t>
            </a:r>
            <a:r>
              <a:rPr lang="en-US" sz="2400" dirty="0">
                <a:latin typeface="Neue Einstellung Light" panose="01000000000000000000" pitchFamily="50" charset="-93"/>
              </a:rPr>
              <a:t>̣ </a:t>
            </a:r>
            <a:r>
              <a:rPr lang="en-US" sz="2400" dirty="0" err="1">
                <a:latin typeface="Neue Einstellung Light" panose="01000000000000000000" pitchFamily="50" charset="-93"/>
              </a:rPr>
              <a:t>xây</a:t>
            </a:r>
            <a:r>
              <a:rPr lang="en-US" sz="2400" dirty="0">
                <a:latin typeface="Neue Einstellung Light" panose="01000000000000000000" pitchFamily="50" charset="-93"/>
              </a:rPr>
              <a:t> </a:t>
            </a:r>
            <a:r>
              <a:rPr lang="en-US" sz="2400" dirty="0" err="1">
                <a:latin typeface="Neue Einstellung Light" panose="01000000000000000000" pitchFamily="50" charset="-93"/>
              </a:rPr>
              <a:t>dựng</a:t>
            </a:r>
            <a:r>
              <a:rPr lang="en-US" sz="2400" dirty="0">
                <a:latin typeface="Neue Einstellung Light" panose="01000000000000000000" pitchFamily="50" charset="-93"/>
              </a:rPr>
              <a:t> </a:t>
            </a:r>
            <a:r>
              <a:rPr lang="en-US" sz="2400" dirty="0" err="1">
                <a:latin typeface="Neue Einstellung Light" panose="01000000000000000000" pitchFamily="50" charset="-93"/>
              </a:rPr>
              <a:t>một</a:t>
            </a:r>
            <a:r>
              <a:rPr lang="en-US" sz="2400" dirty="0">
                <a:latin typeface="Neue Einstellung Light" panose="01000000000000000000" pitchFamily="50" charset="-93"/>
              </a:rPr>
              <a:t> </a:t>
            </a:r>
            <a:r>
              <a:rPr lang="en-US" sz="2400" dirty="0" err="1">
                <a:latin typeface="Neue Einstellung Light" panose="01000000000000000000" pitchFamily="50" charset="-93"/>
              </a:rPr>
              <a:t>kê</a:t>
            </a:r>
            <a:r>
              <a:rPr lang="en-US" sz="2400" dirty="0">
                <a:latin typeface="Neue Einstellung Light" panose="01000000000000000000" pitchFamily="50" charset="-93"/>
              </a:rPr>
              <a:t>́ </a:t>
            </a:r>
            <a:r>
              <a:rPr lang="en-US" sz="2400" dirty="0" err="1">
                <a:latin typeface="Neue Einstellung Light" panose="01000000000000000000" pitchFamily="50" charset="-93"/>
              </a:rPr>
              <a:t>hoạch</a:t>
            </a:r>
            <a:r>
              <a:rPr lang="en-US" sz="2400" dirty="0">
                <a:latin typeface="Neue Einstellung Light" panose="01000000000000000000" pitchFamily="50" charset="-93"/>
              </a:rPr>
              <a:t> </a:t>
            </a:r>
            <a:r>
              <a:rPr lang="en-US" sz="2400" dirty="0" err="1">
                <a:latin typeface="Neue Einstellung Light" panose="01000000000000000000" pitchFamily="50" charset="-93"/>
              </a:rPr>
              <a:t>tuyên</a:t>
            </a:r>
            <a:r>
              <a:rPr lang="en-US" sz="2400" dirty="0">
                <a:latin typeface="Neue Einstellung Light" panose="01000000000000000000" pitchFamily="50" charset="-93"/>
              </a:rPr>
              <a:t> </a:t>
            </a:r>
            <a:r>
              <a:rPr lang="en-US" sz="2400" dirty="0" err="1">
                <a:latin typeface="Neue Einstellung Light" panose="01000000000000000000" pitchFamily="50" charset="-93"/>
              </a:rPr>
              <a:t>truyền</a:t>
            </a:r>
            <a:r>
              <a:rPr lang="en-US" sz="2400" dirty="0">
                <a:latin typeface="Neue Einstellung Light" panose="01000000000000000000" pitchFamily="50" charset="-93"/>
              </a:rPr>
              <a:t> cụ </a:t>
            </a:r>
            <a:r>
              <a:rPr lang="en-US" sz="2400" dirty="0" err="1">
                <a:latin typeface="Neue Einstellung Light" panose="01000000000000000000" pitchFamily="50" charset="-93"/>
              </a:rPr>
              <a:t>thê</a:t>
            </a:r>
            <a:r>
              <a:rPr lang="en-US" sz="2400" dirty="0">
                <a:latin typeface="Neue Einstellung Light" panose="01000000000000000000" pitchFamily="50" charset="-93"/>
              </a:rPr>
              <a:t>̉.</a:t>
            </a:r>
            <a:endParaRPr lang="vi-VN" sz="2400" dirty="0">
              <a:latin typeface="Neue Einstellung Light" panose="01000000000000000000" pitchFamily="50" charset="-93"/>
            </a:endParaRPr>
          </a:p>
        </p:txBody>
      </p:sp>
      <p:sp>
        <p:nvSpPr>
          <p:cNvPr id="17" name="Rectangle: Rounded Corners 16">
            <a:extLst>
              <a:ext uri="{FF2B5EF4-FFF2-40B4-BE49-F238E27FC236}">
                <a16:creationId xmlns:a16="http://schemas.microsoft.com/office/drawing/2014/main" xmlns="" id="{DBBE8DBB-EF37-C87F-36D9-C9B854E33CCF}"/>
              </a:ext>
            </a:extLst>
          </p:cNvPr>
          <p:cNvSpPr/>
          <p:nvPr/>
        </p:nvSpPr>
        <p:spPr>
          <a:xfrm>
            <a:off x="4342630" y="2572325"/>
            <a:ext cx="3703776" cy="3699492"/>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19" name="Rectangle: Rounded Corners 18">
            <a:extLst>
              <a:ext uri="{FF2B5EF4-FFF2-40B4-BE49-F238E27FC236}">
                <a16:creationId xmlns:a16="http://schemas.microsoft.com/office/drawing/2014/main" xmlns="" id="{070E5502-A07B-3C27-F0A8-309C7C2985C6}"/>
              </a:ext>
            </a:extLst>
          </p:cNvPr>
          <p:cNvSpPr/>
          <p:nvPr/>
        </p:nvSpPr>
        <p:spPr>
          <a:xfrm>
            <a:off x="4486637" y="2697057"/>
            <a:ext cx="3437611" cy="3446743"/>
          </a:xfrm>
          <a:prstGeom prst="roundRect">
            <a:avLst>
              <a:gd name="adj" fmla="val 16004"/>
            </a:avLst>
          </a:prstGeom>
          <a:noFill/>
          <a:ln w="57150">
            <a:solidFill>
              <a:srgbClr val="64B6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24" name="TextBox 23">
            <a:extLst>
              <a:ext uri="{FF2B5EF4-FFF2-40B4-BE49-F238E27FC236}">
                <a16:creationId xmlns:a16="http://schemas.microsoft.com/office/drawing/2014/main" xmlns="" id="{24BAF2DE-661D-FC17-C5EE-3830CFDA2416}"/>
              </a:ext>
            </a:extLst>
          </p:cNvPr>
          <p:cNvSpPr txBox="1"/>
          <p:nvPr/>
        </p:nvSpPr>
        <p:spPr>
          <a:xfrm>
            <a:off x="4500336" y="2642216"/>
            <a:ext cx="3423912" cy="769441"/>
          </a:xfrm>
          <a:prstGeom prst="rect">
            <a:avLst/>
          </a:prstGeom>
          <a:noFill/>
        </p:spPr>
        <p:txBody>
          <a:bodyPr wrap="square">
            <a:spAutoFit/>
          </a:bodyPr>
          <a:lstStyle/>
          <a:p>
            <a:pPr algn="ctr"/>
            <a:r>
              <a:rPr lang="vi-VN" sz="4400" b="1" dirty="0">
                <a:effectLst/>
                <a:latin typeface="Neue Einstellung Light" panose="01000000000000000000" pitchFamily="50" charset="-93"/>
                <a:ea typeface="Calibri" panose="020F0502020204030204" pitchFamily="34" charset="0"/>
              </a:rPr>
              <a:t>Nội dung</a:t>
            </a:r>
            <a:endParaRPr lang="en-US" sz="4400" b="1" dirty="0">
              <a:effectLst/>
              <a:latin typeface="Neue Einstellung Light" panose="01000000000000000000" pitchFamily="50" charset="-93"/>
              <a:ea typeface="Calibri" panose="020F0502020204030204" pitchFamily="34" charset="0"/>
            </a:endParaRPr>
          </a:p>
        </p:txBody>
      </p:sp>
      <p:sp>
        <p:nvSpPr>
          <p:cNvPr id="25" name="TextBox 24">
            <a:extLst>
              <a:ext uri="{FF2B5EF4-FFF2-40B4-BE49-F238E27FC236}">
                <a16:creationId xmlns:a16="http://schemas.microsoft.com/office/drawing/2014/main" xmlns="" id="{301361F2-DFEC-93B7-6A81-E75BAFF26532}"/>
              </a:ext>
            </a:extLst>
          </p:cNvPr>
          <p:cNvSpPr txBox="1"/>
          <p:nvPr/>
        </p:nvSpPr>
        <p:spPr>
          <a:xfrm>
            <a:off x="4520780" y="3429791"/>
            <a:ext cx="3403468" cy="2554545"/>
          </a:xfrm>
          <a:prstGeom prst="rect">
            <a:avLst/>
          </a:prstGeom>
          <a:noFill/>
        </p:spPr>
        <p:txBody>
          <a:bodyPr wrap="square" rtlCol="0">
            <a:spAutoFit/>
          </a:bodyPr>
          <a:lstStyle/>
          <a:p>
            <a:pPr algn="ctr"/>
            <a:r>
              <a:rPr lang="en-US" sz="3200" dirty="0" err="1">
                <a:latin typeface="Neue Einstellung Light" panose="01000000000000000000" pitchFamily="50" charset="-93"/>
              </a:rPr>
              <a:t>Xây</a:t>
            </a:r>
            <a:r>
              <a:rPr lang="en-US" sz="3200" dirty="0">
                <a:latin typeface="Neue Einstellung Light" panose="01000000000000000000" pitchFamily="50" charset="-93"/>
              </a:rPr>
              <a:t> </a:t>
            </a:r>
            <a:r>
              <a:rPr lang="en-US" sz="3200" dirty="0" err="1">
                <a:latin typeface="Neue Einstellung Light" panose="01000000000000000000" pitchFamily="50" charset="-93"/>
              </a:rPr>
              <a:t>dựng</a:t>
            </a:r>
            <a:r>
              <a:rPr lang="en-US" sz="3200" dirty="0">
                <a:latin typeface="Neue Einstellung Light" panose="01000000000000000000" pitchFamily="50" charset="-93"/>
              </a:rPr>
              <a:t> </a:t>
            </a:r>
            <a:r>
              <a:rPr lang="en-US" sz="3200" dirty="0" err="1">
                <a:latin typeface="Neue Einstellung Light" panose="01000000000000000000" pitchFamily="50" charset="-93"/>
              </a:rPr>
              <a:t>kê</a:t>
            </a:r>
            <a:r>
              <a:rPr lang="en-US" sz="3200" dirty="0">
                <a:latin typeface="Neue Einstellung Light" panose="01000000000000000000" pitchFamily="50" charset="-93"/>
              </a:rPr>
              <a:t>́ </a:t>
            </a:r>
            <a:r>
              <a:rPr lang="en-US" sz="3200" dirty="0" err="1">
                <a:latin typeface="Neue Einstellung Light" panose="01000000000000000000" pitchFamily="50" charset="-93"/>
              </a:rPr>
              <a:t>hoạch</a:t>
            </a:r>
            <a:r>
              <a:rPr lang="en-US" sz="3200" dirty="0">
                <a:latin typeface="Neue Einstellung Light" panose="01000000000000000000" pitchFamily="50" charset="-93"/>
              </a:rPr>
              <a:t> </a:t>
            </a:r>
            <a:r>
              <a:rPr lang="en-US" sz="3200" dirty="0" err="1">
                <a:latin typeface="Neue Einstellung Light" panose="01000000000000000000" pitchFamily="50" charset="-93"/>
              </a:rPr>
              <a:t>tuyên</a:t>
            </a:r>
            <a:r>
              <a:rPr lang="en-US" sz="3200" dirty="0">
                <a:latin typeface="Neue Einstellung Light" panose="01000000000000000000" pitchFamily="50" charset="-93"/>
              </a:rPr>
              <a:t> </a:t>
            </a:r>
            <a:r>
              <a:rPr lang="en-US" sz="3200" dirty="0" err="1">
                <a:latin typeface="Neue Einstellung Light" panose="01000000000000000000" pitchFamily="50" charset="-93"/>
              </a:rPr>
              <a:t>truyền</a:t>
            </a:r>
            <a:r>
              <a:rPr lang="en-US" sz="3200" dirty="0">
                <a:latin typeface="Neue Einstellung Light" panose="01000000000000000000" pitchFamily="50" charset="-93"/>
              </a:rPr>
              <a:t> </a:t>
            </a:r>
            <a:r>
              <a:rPr lang="en-US" sz="3200" dirty="0" err="1">
                <a:latin typeface="Neue Einstellung Light" panose="01000000000000000000" pitchFamily="50" charset="-93"/>
              </a:rPr>
              <a:t>biện</a:t>
            </a:r>
            <a:r>
              <a:rPr lang="en-US" sz="3200" dirty="0">
                <a:latin typeface="Neue Einstellung Light" panose="01000000000000000000" pitchFamily="50" charset="-93"/>
              </a:rPr>
              <a:t> </a:t>
            </a:r>
            <a:r>
              <a:rPr lang="en-US" sz="3200" dirty="0" err="1">
                <a:latin typeface="Neue Einstellung Light" panose="01000000000000000000" pitchFamily="50" charset="-93"/>
              </a:rPr>
              <a:t>pháp</a:t>
            </a:r>
            <a:r>
              <a:rPr lang="en-US" sz="3200" dirty="0">
                <a:latin typeface="Neue Einstellung Light" panose="01000000000000000000" pitchFamily="50" charset="-93"/>
              </a:rPr>
              <a:t> </a:t>
            </a:r>
            <a:r>
              <a:rPr lang="en-US" sz="3200" dirty="0" err="1">
                <a:latin typeface="Neue Einstellung Light" panose="01000000000000000000" pitchFamily="50" charset="-93"/>
              </a:rPr>
              <a:t>bảo</a:t>
            </a:r>
            <a:r>
              <a:rPr lang="en-US" sz="3200" dirty="0">
                <a:latin typeface="Neue Einstellung Light" panose="01000000000000000000" pitchFamily="50" charset="-93"/>
              </a:rPr>
              <a:t> </a:t>
            </a:r>
            <a:r>
              <a:rPr lang="en-US" sz="3200" dirty="0" err="1">
                <a:latin typeface="Neue Einstellung Light" panose="01000000000000000000" pitchFamily="50" charset="-93"/>
              </a:rPr>
              <a:t>vê</a:t>
            </a:r>
            <a:r>
              <a:rPr lang="en-US" sz="3200" dirty="0">
                <a:latin typeface="Neue Einstellung Light" panose="01000000000000000000" pitchFamily="50" charset="-93"/>
              </a:rPr>
              <a:t>̣ </a:t>
            </a:r>
            <a:r>
              <a:rPr lang="en-US" sz="3200" dirty="0" err="1">
                <a:latin typeface="Neue Einstellung Light" panose="01000000000000000000" pitchFamily="50" charset="-93"/>
              </a:rPr>
              <a:t>tài</a:t>
            </a:r>
            <a:r>
              <a:rPr lang="en-US" sz="3200" dirty="0">
                <a:latin typeface="Neue Einstellung Light" panose="01000000000000000000" pitchFamily="50" charset="-93"/>
              </a:rPr>
              <a:t> </a:t>
            </a:r>
            <a:r>
              <a:rPr lang="en-US" sz="3200" dirty="0" err="1">
                <a:latin typeface="Neue Einstellung Light" panose="01000000000000000000" pitchFamily="50" charset="-93"/>
              </a:rPr>
              <a:t>nguyên</a:t>
            </a:r>
            <a:r>
              <a:rPr lang="en-US" sz="3200" dirty="0">
                <a:latin typeface="Neue Einstellung Light" panose="01000000000000000000" pitchFamily="50" charset="-93"/>
              </a:rPr>
              <a:t> </a:t>
            </a:r>
            <a:r>
              <a:rPr lang="en-US" sz="3200" dirty="0" err="1">
                <a:latin typeface="Neue Einstellung Light" panose="01000000000000000000" pitchFamily="50" charset="-93"/>
              </a:rPr>
              <a:t>rừng</a:t>
            </a:r>
            <a:r>
              <a:rPr lang="en-US" sz="3200" dirty="0">
                <a:latin typeface="Neue Einstellung Light" panose="01000000000000000000" pitchFamily="50" charset="-93"/>
              </a:rPr>
              <a:t> .</a:t>
            </a:r>
            <a:endParaRPr lang="vi-VN" sz="4400" dirty="0">
              <a:latin typeface="Neue Einstellung Light" panose="01000000000000000000" pitchFamily="50" charset="-93"/>
            </a:endParaRPr>
          </a:p>
        </p:txBody>
      </p:sp>
      <p:sp>
        <p:nvSpPr>
          <p:cNvPr id="27" name="Rectangle: Rounded Corners 26">
            <a:extLst>
              <a:ext uri="{FF2B5EF4-FFF2-40B4-BE49-F238E27FC236}">
                <a16:creationId xmlns:a16="http://schemas.microsoft.com/office/drawing/2014/main" xmlns="" id="{D2466F98-6F70-E14F-DE6E-066EFFE3B9DD}"/>
              </a:ext>
            </a:extLst>
          </p:cNvPr>
          <p:cNvSpPr/>
          <p:nvPr/>
        </p:nvSpPr>
        <p:spPr>
          <a:xfrm>
            <a:off x="8360496" y="1856250"/>
            <a:ext cx="3317308" cy="3313471"/>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28" name="Rectangle: Rounded Corners 27">
            <a:extLst>
              <a:ext uri="{FF2B5EF4-FFF2-40B4-BE49-F238E27FC236}">
                <a16:creationId xmlns:a16="http://schemas.microsoft.com/office/drawing/2014/main" xmlns="" id="{D53F1341-A31D-7FBB-775F-35BED2DBCB65}"/>
              </a:ext>
            </a:extLst>
          </p:cNvPr>
          <p:cNvSpPr/>
          <p:nvPr/>
        </p:nvSpPr>
        <p:spPr>
          <a:xfrm>
            <a:off x="8489299" y="1980983"/>
            <a:ext cx="3076993" cy="3088640"/>
          </a:xfrm>
          <a:prstGeom prst="roundRect">
            <a:avLst>
              <a:gd name="adj" fmla="val 13043"/>
            </a:avLst>
          </a:prstGeom>
          <a:noFill/>
          <a:ln w="57150">
            <a:solidFill>
              <a:srgbClr val="08A9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29" name="TextBox 28">
            <a:extLst>
              <a:ext uri="{FF2B5EF4-FFF2-40B4-BE49-F238E27FC236}">
                <a16:creationId xmlns:a16="http://schemas.microsoft.com/office/drawing/2014/main" xmlns="" id="{E24AB7EA-BB53-1FE5-EBC7-D9C6BEA9C040}"/>
              </a:ext>
            </a:extLst>
          </p:cNvPr>
          <p:cNvSpPr txBox="1"/>
          <p:nvPr/>
        </p:nvSpPr>
        <p:spPr>
          <a:xfrm>
            <a:off x="8489299" y="1996275"/>
            <a:ext cx="3076994" cy="769441"/>
          </a:xfrm>
          <a:prstGeom prst="rect">
            <a:avLst/>
          </a:prstGeom>
          <a:noFill/>
        </p:spPr>
        <p:txBody>
          <a:bodyPr wrap="square">
            <a:spAutoFit/>
          </a:bodyPr>
          <a:lstStyle/>
          <a:p>
            <a:pPr algn="ctr"/>
            <a:r>
              <a:rPr lang="vi-VN" sz="4400" b="1" dirty="0">
                <a:effectLst/>
                <a:latin typeface="Neue Einstellung Light" panose="01000000000000000000" pitchFamily="50" charset="-93"/>
                <a:ea typeface="Calibri" panose="020F0502020204030204" pitchFamily="34" charset="0"/>
              </a:rPr>
              <a:t>Sản phẩm</a:t>
            </a:r>
            <a:endParaRPr lang="en-US" sz="4400" b="1" dirty="0">
              <a:effectLst/>
              <a:latin typeface="Neue Einstellung Light" panose="01000000000000000000" pitchFamily="50" charset="-93"/>
              <a:ea typeface="Calibri" panose="020F0502020204030204" pitchFamily="34" charset="0"/>
            </a:endParaRPr>
          </a:p>
        </p:txBody>
      </p:sp>
      <p:sp>
        <p:nvSpPr>
          <p:cNvPr id="30" name="TextBox 29">
            <a:extLst>
              <a:ext uri="{FF2B5EF4-FFF2-40B4-BE49-F238E27FC236}">
                <a16:creationId xmlns:a16="http://schemas.microsoft.com/office/drawing/2014/main" xmlns="" id="{028B3B8F-A382-E387-E546-25F1276A6305}"/>
              </a:ext>
            </a:extLst>
          </p:cNvPr>
          <p:cNvSpPr txBox="1"/>
          <p:nvPr/>
        </p:nvSpPr>
        <p:spPr>
          <a:xfrm>
            <a:off x="8518195" y="2796934"/>
            <a:ext cx="3025850" cy="1815882"/>
          </a:xfrm>
          <a:prstGeom prst="rect">
            <a:avLst/>
          </a:prstGeom>
          <a:noFill/>
        </p:spPr>
        <p:txBody>
          <a:bodyPr wrap="square" rtlCol="0">
            <a:spAutoFit/>
          </a:bodyPr>
          <a:lstStyle/>
          <a:p>
            <a:pPr algn="ctr"/>
            <a:r>
              <a:rPr lang="en-US" sz="2800" dirty="0" err="1">
                <a:latin typeface="Neue Einstellung Light" panose="01000000000000000000" pitchFamily="50" charset="-93"/>
              </a:rPr>
              <a:t>Kê</a:t>
            </a:r>
            <a:r>
              <a:rPr lang="en-US" sz="2800" dirty="0">
                <a:latin typeface="Neue Einstellung Light" panose="01000000000000000000" pitchFamily="50" charset="-93"/>
              </a:rPr>
              <a:t>́ </a:t>
            </a:r>
            <a:r>
              <a:rPr lang="en-US" sz="2800" dirty="0" err="1">
                <a:latin typeface="Neue Einstellung Light" panose="01000000000000000000" pitchFamily="50" charset="-93"/>
              </a:rPr>
              <a:t>hoạch</a:t>
            </a:r>
            <a:r>
              <a:rPr lang="en-US" sz="2800" dirty="0">
                <a:latin typeface="Neue Einstellung Light" panose="01000000000000000000" pitchFamily="50" charset="-93"/>
              </a:rPr>
              <a:t> </a:t>
            </a:r>
            <a:r>
              <a:rPr lang="en-US" sz="2800" dirty="0" err="1">
                <a:latin typeface="Neue Einstellung Light" panose="01000000000000000000" pitchFamily="50" charset="-93"/>
              </a:rPr>
              <a:t>tuyên</a:t>
            </a:r>
            <a:r>
              <a:rPr lang="en-US" sz="2800" dirty="0">
                <a:latin typeface="Neue Einstellung Light" panose="01000000000000000000" pitchFamily="50" charset="-93"/>
              </a:rPr>
              <a:t> </a:t>
            </a:r>
            <a:r>
              <a:rPr lang="en-US" sz="2800" dirty="0" err="1">
                <a:latin typeface="Neue Einstellung Light" panose="01000000000000000000" pitchFamily="50" charset="-93"/>
              </a:rPr>
              <a:t>truyền</a:t>
            </a:r>
            <a:r>
              <a:rPr lang="en-US" sz="2800" dirty="0">
                <a:latin typeface="Neue Einstellung Light" panose="01000000000000000000" pitchFamily="50" charset="-93"/>
              </a:rPr>
              <a:t> </a:t>
            </a:r>
            <a:r>
              <a:rPr lang="en-US" sz="2800" dirty="0" err="1">
                <a:latin typeface="Neue Einstellung Light" panose="01000000000000000000" pitchFamily="50" charset="-93"/>
              </a:rPr>
              <a:t>biện</a:t>
            </a:r>
            <a:r>
              <a:rPr lang="en-US" sz="2800" dirty="0">
                <a:latin typeface="Neue Einstellung Light" panose="01000000000000000000" pitchFamily="50" charset="-93"/>
              </a:rPr>
              <a:t> </a:t>
            </a:r>
            <a:r>
              <a:rPr lang="en-US" sz="2800" dirty="0" err="1">
                <a:latin typeface="Neue Einstellung Light" panose="01000000000000000000" pitchFamily="50" charset="-93"/>
              </a:rPr>
              <a:t>pháp</a:t>
            </a:r>
            <a:r>
              <a:rPr lang="en-US" sz="2800" dirty="0">
                <a:latin typeface="Neue Einstellung Light" panose="01000000000000000000" pitchFamily="50" charset="-93"/>
              </a:rPr>
              <a:t> </a:t>
            </a:r>
            <a:r>
              <a:rPr lang="en-US" sz="2800" dirty="0" err="1">
                <a:latin typeface="Neue Einstellung Light" panose="01000000000000000000" pitchFamily="50" charset="-93"/>
              </a:rPr>
              <a:t>bảo</a:t>
            </a:r>
            <a:r>
              <a:rPr lang="en-US" sz="2800" dirty="0">
                <a:latin typeface="Neue Einstellung Light" panose="01000000000000000000" pitchFamily="50" charset="-93"/>
              </a:rPr>
              <a:t> </a:t>
            </a:r>
            <a:r>
              <a:rPr lang="en-US" sz="2800" dirty="0" err="1">
                <a:latin typeface="Neue Einstellung Light" panose="01000000000000000000" pitchFamily="50" charset="-93"/>
              </a:rPr>
              <a:t>vê</a:t>
            </a:r>
            <a:r>
              <a:rPr lang="en-US" sz="2800" dirty="0">
                <a:latin typeface="Neue Einstellung Light" panose="01000000000000000000" pitchFamily="50" charset="-93"/>
              </a:rPr>
              <a:t>̣ </a:t>
            </a:r>
            <a:r>
              <a:rPr lang="en-US" sz="2800" dirty="0" err="1">
                <a:latin typeface="Neue Einstellung Light" panose="01000000000000000000" pitchFamily="50" charset="-93"/>
              </a:rPr>
              <a:t>tài</a:t>
            </a:r>
            <a:r>
              <a:rPr lang="en-US" sz="2800" dirty="0">
                <a:latin typeface="Neue Einstellung Light" panose="01000000000000000000" pitchFamily="50" charset="-93"/>
              </a:rPr>
              <a:t> </a:t>
            </a:r>
            <a:r>
              <a:rPr lang="en-US" sz="2800" dirty="0" err="1">
                <a:latin typeface="Neue Einstellung Light" panose="01000000000000000000" pitchFamily="50" charset="-93"/>
              </a:rPr>
              <a:t>nguyên</a:t>
            </a:r>
            <a:r>
              <a:rPr lang="en-US" sz="2800" dirty="0">
                <a:latin typeface="Neue Einstellung Light" panose="01000000000000000000" pitchFamily="50" charset="-93"/>
              </a:rPr>
              <a:t> </a:t>
            </a:r>
            <a:r>
              <a:rPr lang="en-US" sz="2800" dirty="0" err="1">
                <a:latin typeface="Neue Einstellung Light" panose="01000000000000000000" pitchFamily="50" charset="-93"/>
              </a:rPr>
              <a:t>rừng</a:t>
            </a:r>
            <a:r>
              <a:rPr lang="en-US" sz="2800" dirty="0">
                <a:latin typeface="Neue Einstellung Light" panose="01000000000000000000" pitchFamily="50" charset="-93"/>
              </a:rPr>
              <a:t>.</a:t>
            </a:r>
            <a:endParaRPr lang="vi-VN" sz="2800" dirty="0">
              <a:latin typeface="Neue Einstellung Light" panose="01000000000000000000" pitchFamily="50" charset="-93"/>
            </a:endParaRPr>
          </a:p>
        </p:txBody>
      </p:sp>
      <p:pic>
        <p:nvPicPr>
          <p:cNvPr id="39" name="Picture 2" descr="Earth Cartoon Drawing | Free download on ClipArtMag">
            <a:extLst>
              <a:ext uri="{FF2B5EF4-FFF2-40B4-BE49-F238E27FC236}">
                <a16:creationId xmlns:a16="http://schemas.microsoft.com/office/drawing/2014/main" xmlns="" id="{6DA1E936-CA17-6BC1-32D5-8660EB2D5F87}"/>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274" b="98514" l="1895" r="96474">
                        <a14:foregroundMark x1="50421" y1="3715" x2="31579" y2="6582"/>
                        <a14:foregroundMark x1="31579" y1="6582" x2="8105" y2="26539"/>
                        <a14:foregroundMark x1="8105" y1="26539" x2="5263" y2="46391"/>
                        <a14:foregroundMark x1="5263" y1="46391" x2="19263" y2="76062"/>
                        <a14:foregroundMark x1="19263" y1="76062" x2="46158" y2="93047"/>
                        <a14:foregroundMark x1="46158" y1="93047" x2="79053" y2="79246"/>
                        <a14:foregroundMark x1="79053" y1="79246" x2="89947" y2="54512"/>
                        <a14:foregroundMark x1="89947" y1="54512" x2="79474" y2="25531"/>
                        <a14:foregroundMark x1="79474" y1="25531" x2="61895" y2="10085"/>
                        <a14:foregroundMark x1="61895" y1="10085" x2="53000" y2="6582"/>
                        <a14:foregroundMark x1="51737" y1="1274" x2="85526" y2="29883"/>
                        <a14:foregroundMark x1="85526" y1="29883" x2="86105" y2="30839"/>
                        <a14:foregroundMark x1="80737" y1="17038" x2="69368" y2="65499"/>
                        <a14:foregroundMark x1="95368" y1="33970" x2="93789" y2="61571"/>
                        <a14:foregroundMark x1="93789" y1="61571" x2="62789" y2="92410"/>
                        <a14:foregroundMark x1="62789" y1="92410" x2="40684" y2="94692"/>
                        <a14:foregroundMark x1="40684" y1="94692" x2="21684" y2="87951"/>
                        <a14:foregroundMark x1="21684" y1="87951" x2="11421" y2="72877"/>
                        <a14:foregroundMark x1="11421" y1="72877" x2="3579" y2="42251"/>
                        <a14:foregroundMark x1="3579" y1="42251" x2="5263" y2="33864"/>
                        <a14:foregroundMark x1="5263" y1="33864" x2="30474" y2="9236"/>
                        <a14:foregroundMark x1="30474" y1="9236" x2="43895" y2="4565"/>
                        <a14:foregroundMark x1="43895" y1="4565" x2="66263" y2="9713"/>
                        <a14:foregroundMark x1="66263" y1="9713" x2="75105" y2="53875"/>
                        <a14:foregroundMark x1="75105" y1="53875" x2="56789" y2="45807"/>
                        <a14:foregroundMark x1="56789" y1="45807" x2="67316" y2="60138"/>
                        <a14:foregroundMark x1="67316" y1="60138" x2="62158" y2="69002"/>
                        <a14:foregroundMark x1="62158" y1="69002" x2="11316" y2="71338"/>
                        <a14:foregroundMark x1="11316" y1="71338" x2="6632" y2="67834"/>
                        <a14:foregroundMark x1="1947" y1="43737" x2="6737" y2="72240"/>
                        <a14:foregroundMark x1="6737" y1="72240" x2="7211" y2="72665"/>
                        <a14:foregroundMark x1="89263" y1="20648" x2="99053" y2="52335"/>
                        <a14:foregroundMark x1="99053" y1="52335" x2="88526" y2="80361"/>
                        <a14:foregroundMark x1="88526" y1="80361" x2="81421" y2="87792"/>
                        <a14:foregroundMark x1="81421" y1="87792" x2="51474" y2="98089"/>
                        <a14:foregroundMark x1="51474" y1="98089" x2="30632" y2="95701"/>
                        <a14:foregroundMark x1="30632" y1="95701" x2="25263" y2="93047"/>
                        <a14:foregroundMark x1="96474" y1="43577" x2="95368" y2="65817"/>
                        <a14:foregroundMark x1="49421" y1="99204" x2="58842" y2="98514"/>
                        <a14:foregroundMark x1="58842" y1="98514" x2="59263" y2="98514"/>
                        <a14:backgroundMark x1="14474" y1="5149" x2="2684" y2="17038"/>
                      </a14:backgroundRemoval>
                    </a14:imgEffect>
                  </a14:imgLayer>
                </a14:imgProps>
              </a:ext>
              <a:ext uri="{28A0092B-C50C-407E-A947-70E740481C1C}">
                <a14:useLocalDpi xmlns:a14="http://schemas.microsoft.com/office/drawing/2010/main" val="0"/>
              </a:ext>
            </a:extLst>
          </a:blip>
          <a:srcRect/>
          <a:stretch>
            <a:fillRect/>
          </a:stretch>
        </p:blipFill>
        <p:spPr bwMode="auto">
          <a:xfrm>
            <a:off x="6948384" y="5428565"/>
            <a:ext cx="6885769" cy="682729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xmlns="" id="{E7F097AF-9E72-817A-9147-045F79B79D3E}"/>
              </a:ext>
            </a:extLst>
          </p:cNvPr>
          <p:cNvPicPr>
            <a:picLocks noChangeAspect="1"/>
          </p:cNvPicPr>
          <p:nvPr/>
        </p:nvPicPr>
        <p:blipFill>
          <a:blip r:embed="rId4">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11706700" y="3621260"/>
            <a:ext cx="3613106" cy="3613106"/>
          </a:xfrm>
          <a:prstGeom prst="rect">
            <a:avLst/>
          </a:prstGeom>
        </p:spPr>
      </p:pic>
      <p:pic>
        <p:nvPicPr>
          <p:cNvPr id="41" name="Picture 40">
            <a:extLst>
              <a:ext uri="{FF2B5EF4-FFF2-40B4-BE49-F238E27FC236}">
                <a16:creationId xmlns:a16="http://schemas.microsoft.com/office/drawing/2014/main" xmlns="" id="{817A56EF-7884-60A6-6DB9-D6DCCAE6337A}"/>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Lst>
          </a:blip>
          <a:stretch>
            <a:fillRect/>
          </a:stretch>
        </p:blipFill>
        <p:spPr>
          <a:xfrm>
            <a:off x="17356933" y="4815042"/>
            <a:ext cx="2946376" cy="2946376"/>
          </a:xfrm>
          <a:prstGeom prst="rect">
            <a:avLst/>
          </a:prstGeom>
        </p:spPr>
      </p:pic>
      <p:pic>
        <p:nvPicPr>
          <p:cNvPr id="42" name="Picture 41">
            <a:extLst>
              <a:ext uri="{FF2B5EF4-FFF2-40B4-BE49-F238E27FC236}">
                <a16:creationId xmlns:a16="http://schemas.microsoft.com/office/drawing/2014/main" xmlns="" id="{740712DD-6387-A5A8-3F4D-A4446D92D5BF}"/>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Lst>
          </a:blip>
          <a:stretch>
            <a:fillRect/>
          </a:stretch>
        </p:blipFill>
        <p:spPr>
          <a:xfrm>
            <a:off x="12290144" y="5278716"/>
            <a:ext cx="2946376" cy="2946376"/>
          </a:xfrm>
          <a:prstGeom prst="rect">
            <a:avLst/>
          </a:prstGeom>
        </p:spPr>
      </p:pic>
    </p:spTree>
    <p:extLst>
      <p:ext uri="{BB962C8B-B14F-4D97-AF65-F5344CB8AC3E}">
        <p14:creationId xmlns:p14="http://schemas.microsoft.com/office/powerpoint/2010/main" val="135537923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xmlns="" id="{C46D7085-429C-006F-A753-941D05713FB6}"/>
              </a:ext>
            </a:extLst>
          </p:cNvPr>
          <p:cNvSpPr txBox="1">
            <a:spLocks/>
          </p:cNvSpPr>
          <p:nvPr/>
        </p:nvSpPr>
        <p:spPr>
          <a:xfrm>
            <a:off x="3193260" y="1856987"/>
            <a:ext cx="12192000" cy="23553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vi-VN" spc="600" dirty="0">
                <a:solidFill>
                  <a:schemeClr val="accent6">
                    <a:lumMod val="20000"/>
                    <a:lumOff val="80000"/>
                  </a:schemeClr>
                </a:solidFill>
                <a:latin typeface="Neue Einstellung Black" panose="01000000000000000000" pitchFamily="50" charset="-93"/>
              </a:rPr>
              <a:t>CẢM ƠN MỌI NGƯỜI</a:t>
            </a:r>
          </a:p>
          <a:p>
            <a:pPr algn="l"/>
            <a:r>
              <a:rPr lang="vi-VN" spc="600" dirty="0">
                <a:solidFill>
                  <a:schemeClr val="accent6">
                    <a:lumMod val="20000"/>
                    <a:lumOff val="80000"/>
                  </a:schemeClr>
                </a:solidFill>
                <a:latin typeface="Neue Einstellung Black" panose="01000000000000000000" pitchFamily="50" charset="-93"/>
              </a:rPr>
              <a:t>ĐÃ LẮNG NGHE</a:t>
            </a:r>
          </a:p>
        </p:txBody>
      </p:sp>
      <p:pic>
        <p:nvPicPr>
          <p:cNvPr id="8" name="Picture 7">
            <a:extLst>
              <a:ext uri="{FF2B5EF4-FFF2-40B4-BE49-F238E27FC236}">
                <a16:creationId xmlns:a16="http://schemas.microsoft.com/office/drawing/2014/main" xmlns="" id="{5816E7FD-F0B4-3CA6-67BD-69DE58CDD43B}"/>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672941" y="4083659"/>
            <a:ext cx="3613106" cy="3613106"/>
          </a:xfrm>
          <a:prstGeom prst="rect">
            <a:avLst/>
          </a:prstGeom>
        </p:spPr>
      </p:pic>
      <p:sp>
        <p:nvSpPr>
          <p:cNvPr id="10" name="Title 1">
            <a:extLst>
              <a:ext uri="{FF2B5EF4-FFF2-40B4-BE49-F238E27FC236}">
                <a16:creationId xmlns:a16="http://schemas.microsoft.com/office/drawing/2014/main" xmlns="" id="{F46E0611-B311-EC2D-AE9B-1DD4E2014DC7}"/>
              </a:ext>
            </a:extLst>
          </p:cNvPr>
          <p:cNvSpPr>
            <a:spLocks noGrp="1"/>
          </p:cNvSpPr>
          <p:nvPr>
            <p:ph type="ctrTitle"/>
          </p:nvPr>
        </p:nvSpPr>
        <p:spPr>
          <a:xfrm>
            <a:off x="0" y="-490346"/>
            <a:ext cx="12192000" cy="1214130"/>
          </a:xfrm>
        </p:spPr>
        <p:txBody>
          <a:bodyPr>
            <a:normAutofit/>
          </a:bodyPr>
          <a:lstStyle/>
          <a:p>
            <a:r>
              <a:rPr lang="vi-VN" sz="1600" spc="600" dirty="0">
                <a:solidFill>
                  <a:schemeClr val="accent6">
                    <a:lumMod val="50000"/>
                  </a:schemeClr>
                </a:solidFill>
              </a:rPr>
              <a:t>PHÂN PHỐI CHƯƠNG TRÌNH</a:t>
            </a:r>
            <a:br>
              <a:rPr lang="vi-VN" sz="1600" spc="600" dirty="0">
                <a:solidFill>
                  <a:schemeClr val="accent6">
                    <a:lumMod val="50000"/>
                  </a:schemeClr>
                </a:solidFill>
              </a:rPr>
            </a:br>
            <a:r>
              <a:rPr lang="vi-VN" sz="1600" spc="600" dirty="0">
                <a:solidFill>
                  <a:schemeClr val="accent6">
                    <a:lumMod val="50000"/>
                  </a:schemeClr>
                </a:solidFill>
              </a:rPr>
              <a:t>HOẠT ĐỘNG TÌNH NGHUYỆN 11</a:t>
            </a:r>
          </a:p>
        </p:txBody>
      </p:sp>
      <p:sp>
        <p:nvSpPr>
          <p:cNvPr id="11" name="Title 1">
            <a:extLst>
              <a:ext uri="{FF2B5EF4-FFF2-40B4-BE49-F238E27FC236}">
                <a16:creationId xmlns:a16="http://schemas.microsoft.com/office/drawing/2014/main" xmlns="" id="{D940B250-1AA3-D50A-379D-F819A76370D0}"/>
              </a:ext>
            </a:extLst>
          </p:cNvPr>
          <p:cNvSpPr txBox="1">
            <a:spLocks/>
          </p:cNvSpPr>
          <p:nvPr/>
        </p:nvSpPr>
        <p:spPr>
          <a:xfrm>
            <a:off x="1112757" y="1086515"/>
            <a:ext cx="12192000" cy="1214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3200" spc="300">
                <a:solidFill>
                  <a:schemeClr val="accent6">
                    <a:lumMod val="50000"/>
                  </a:schemeClr>
                </a:solidFill>
                <a:latin typeface="Neue Einstellung Medium" panose="01000000000000000000" pitchFamily="50" charset="-93"/>
              </a:rPr>
              <a:t>BÀI THUYẾT TRÌNH ĐẾN ĐÂY LÀ KẾT THÚC</a:t>
            </a:r>
            <a:endParaRPr lang="vi-VN" sz="3200" spc="300" dirty="0">
              <a:solidFill>
                <a:schemeClr val="accent6">
                  <a:lumMod val="50000"/>
                </a:schemeClr>
              </a:solidFill>
              <a:latin typeface="Neue Einstellung Medium" panose="01000000000000000000" pitchFamily="50" charset="-93"/>
            </a:endParaRPr>
          </a:p>
        </p:txBody>
      </p:sp>
      <p:sp>
        <p:nvSpPr>
          <p:cNvPr id="12" name="Title 1">
            <a:extLst>
              <a:ext uri="{FF2B5EF4-FFF2-40B4-BE49-F238E27FC236}">
                <a16:creationId xmlns:a16="http://schemas.microsoft.com/office/drawing/2014/main" xmlns="" id="{DC1BBB31-E57E-2558-1AF4-16EA8FC2268A}"/>
              </a:ext>
            </a:extLst>
          </p:cNvPr>
          <p:cNvSpPr txBox="1">
            <a:spLocks/>
          </p:cNvSpPr>
          <p:nvPr/>
        </p:nvSpPr>
        <p:spPr>
          <a:xfrm>
            <a:off x="3098733" y="1804572"/>
            <a:ext cx="12192000" cy="23553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vi-VN" spc="600" dirty="0">
                <a:solidFill>
                  <a:srgbClr val="64B630"/>
                </a:solidFill>
                <a:latin typeface="Neue Einstellung Black" panose="01000000000000000000" pitchFamily="50" charset="-93"/>
              </a:rPr>
              <a:t>CẢM ƠN MỌI NGƯỜI</a:t>
            </a:r>
          </a:p>
          <a:p>
            <a:pPr algn="l"/>
            <a:r>
              <a:rPr lang="vi-VN" spc="600" dirty="0">
                <a:solidFill>
                  <a:srgbClr val="64B630"/>
                </a:solidFill>
                <a:latin typeface="Neue Einstellung Black" panose="01000000000000000000" pitchFamily="50" charset="-93"/>
              </a:rPr>
              <a:t>ĐÃ LẮNG NGHE</a:t>
            </a:r>
          </a:p>
        </p:txBody>
      </p:sp>
      <p:pic>
        <p:nvPicPr>
          <p:cNvPr id="17" name="Picture 16">
            <a:extLst>
              <a:ext uri="{FF2B5EF4-FFF2-40B4-BE49-F238E27FC236}">
                <a16:creationId xmlns:a16="http://schemas.microsoft.com/office/drawing/2014/main" xmlns="" id="{728FA822-0E6B-04CA-0214-4EA33FE66AC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503753" y="-1114445"/>
            <a:ext cx="2946376" cy="2946376"/>
          </a:xfrm>
          <a:prstGeom prst="rect">
            <a:avLst/>
          </a:prstGeom>
        </p:spPr>
      </p:pic>
      <p:pic>
        <p:nvPicPr>
          <p:cNvPr id="26" name="Picture 25">
            <a:extLst>
              <a:ext uri="{FF2B5EF4-FFF2-40B4-BE49-F238E27FC236}">
                <a16:creationId xmlns:a16="http://schemas.microsoft.com/office/drawing/2014/main" xmlns="" id="{0DDB4506-67ED-EE67-7AA6-D6649B78B68D}"/>
              </a:ext>
            </a:extLst>
          </p:cNvPr>
          <p:cNvPicPr>
            <a:picLocks noChangeAspect="1"/>
          </p:cNvPicPr>
          <p:nvPr/>
        </p:nvPicPr>
        <p:blipFill>
          <a:blip r:embed="rId4">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Lst>
          </a:blip>
          <a:stretch>
            <a:fillRect/>
          </a:stretch>
        </p:blipFill>
        <p:spPr>
          <a:xfrm>
            <a:off x="-768451" y="-1025140"/>
            <a:ext cx="2946376" cy="2946376"/>
          </a:xfrm>
          <a:prstGeom prst="rect">
            <a:avLst/>
          </a:prstGeom>
        </p:spPr>
      </p:pic>
      <p:pic>
        <p:nvPicPr>
          <p:cNvPr id="31" name="Picture 2" descr="Earth Cartoon Drawing | Free download on ClipArtMag">
            <a:extLst>
              <a:ext uri="{FF2B5EF4-FFF2-40B4-BE49-F238E27FC236}">
                <a16:creationId xmlns:a16="http://schemas.microsoft.com/office/drawing/2014/main" xmlns="" id="{B23DDB54-0325-6697-4F95-BCCB615639F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274" b="98514" l="1895" r="96474">
                        <a14:foregroundMark x1="50421" y1="3715" x2="31579" y2="6582"/>
                        <a14:foregroundMark x1="31579" y1="6582" x2="8105" y2="26539"/>
                        <a14:foregroundMark x1="8105" y1="26539" x2="5263" y2="46391"/>
                        <a14:foregroundMark x1="5263" y1="46391" x2="19263" y2="76062"/>
                        <a14:foregroundMark x1="19263" y1="76062" x2="46158" y2="93047"/>
                        <a14:foregroundMark x1="46158" y1="93047" x2="79053" y2="79246"/>
                        <a14:foregroundMark x1="79053" y1="79246" x2="89947" y2="54512"/>
                        <a14:foregroundMark x1="89947" y1="54512" x2="79474" y2="25531"/>
                        <a14:foregroundMark x1="79474" y1="25531" x2="61895" y2="10085"/>
                        <a14:foregroundMark x1="61895" y1="10085" x2="53000" y2="6582"/>
                        <a14:foregroundMark x1="51737" y1="1274" x2="85526" y2="29883"/>
                        <a14:foregroundMark x1="85526" y1="29883" x2="86105" y2="30839"/>
                        <a14:foregroundMark x1="80737" y1="17038" x2="69368" y2="65499"/>
                        <a14:foregroundMark x1="95368" y1="33970" x2="93789" y2="61571"/>
                        <a14:foregroundMark x1="93789" y1="61571" x2="62789" y2="92410"/>
                        <a14:foregroundMark x1="62789" y1="92410" x2="40684" y2="94692"/>
                        <a14:foregroundMark x1="40684" y1="94692" x2="21684" y2="87951"/>
                        <a14:foregroundMark x1="21684" y1="87951" x2="11421" y2="72877"/>
                        <a14:foregroundMark x1="11421" y1="72877" x2="3579" y2="42251"/>
                        <a14:foregroundMark x1="3579" y1="42251" x2="5263" y2="33864"/>
                        <a14:foregroundMark x1="5263" y1="33864" x2="30474" y2="9236"/>
                        <a14:foregroundMark x1="30474" y1="9236" x2="43895" y2="4565"/>
                        <a14:foregroundMark x1="43895" y1="4565" x2="66263" y2="9713"/>
                        <a14:foregroundMark x1="66263" y1="9713" x2="75105" y2="53875"/>
                        <a14:foregroundMark x1="75105" y1="53875" x2="56789" y2="45807"/>
                        <a14:foregroundMark x1="56789" y1="45807" x2="67316" y2="60138"/>
                        <a14:foregroundMark x1="67316" y1="60138" x2="62158" y2="69002"/>
                        <a14:foregroundMark x1="62158" y1="69002" x2="11316" y2="71338"/>
                        <a14:foregroundMark x1="11316" y1="71338" x2="6632" y2="67834"/>
                        <a14:foregroundMark x1="1947" y1="43737" x2="6737" y2="72240"/>
                        <a14:foregroundMark x1="6737" y1="72240" x2="7211" y2="72665"/>
                        <a14:foregroundMark x1="89263" y1="20648" x2="99053" y2="52335"/>
                        <a14:foregroundMark x1="99053" y1="52335" x2="88526" y2="80361"/>
                        <a14:foregroundMark x1="88526" y1="80361" x2="81421" y2="87792"/>
                        <a14:foregroundMark x1="81421" y1="87792" x2="51474" y2="98089"/>
                        <a14:foregroundMark x1="51474" y1="98089" x2="30632" y2="95701"/>
                        <a14:foregroundMark x1="30632" y1="95701" x2="25263" y2="93047"/>
                        <a14:foregroundMark x1="96474" y1="43577" x2="95368" y2="65817"/>
                        <a14:foregroundMark x1="49421" y1="99204" x2="58842" y2="98514"/>
                        <a14:foregroundMark x1="58842" y1="98514" x2="59263" y2="98514"/>
                        <a14:backgroundMark x1="14474" y1="5149" x2="2684" y2="17038"/>
                      </a14:backgroundRemoval>
                    </a14:imgEffect>
                  </a14:imgLayer>
                </a14:imgProps>
              </a:ext>
              <a:ext uri="{28A0092B-C50C-407E-A947-70E740481C1C}">
                <a14:useLocalDpi xmlns:a14="http://schemas.microsoft.com/office/drawing/2010/main" val="0"/>
              </a:ext>
            </a:extLst>
          </a:blip>
          <a:srcRect/>
          <a:stretch>
            <a:fillRect/>
          </a:stretch>
        </p:blipFill>
        <p:spPr bwMode="auto">
          <a:xfrm>
            <a:off x="-4051734" y="116719"/>
            <a:ext cx="6885769" cy="6827293"/>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1">
            <a:extLst>
              <a:ext uri="{FF2B5EF4-FFF2-40B4-BE49-F238E27FC236}">
                <a16:creationId xmlns:a16="http://schemas.microsoft.com/office/drawing/2014/main" xmlns="" id="{9D25EF05-1C47-24B9-4DDF-32969A694834}"/>
              </a:ext>
            </a:extLst>
          </p:cNvPr>
          <p:cNvSpPr>
            <a:spLocks noChangeArrowheads="1"/>
          </p:cNvSpPr>
          <p:nvPr/>
        </p:nvSpPr>
        <p:spPr bwMode="auto">
          <a:xfrm>
            <a:off x="2661595" y="577148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Tree>
    <p:extLst>
      <p:ext uri="{BB962C8B-B14F-4D97-AF65-F5344CB8AC3E}">
        <p14:creationId xmlns:p14="http://schemas.microsoft.com/office/powerpoint/2010/main" val="176609728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Rounded Corners 36">
            <a:extLst>
              <a:ext uri="{FF2B5EF4-FFF2-40B4-BE49-F238E27FC236}">
                <a16:creationId xmlns:a16="http://schemas.microsoft.com/office/drawing/2014/main" xmlns="" id="{01231B82-083B-970C-BD9D-193C99EE1632}"/>
              </a:ext>
            </a:extLst>
          </p:cNvPr>
          <p:cNvSpPr/>
          <p:nvPr/>
        </p:nvSpPr>
        <p:spPr>
          <a:xfrm>
            <a:off x="347241" y="732906"/>
            <a:ext cx="11470511" cy="5841514"/>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a:extLst>
              <a:ext uri="{FF2B5EF4-FFF2-40B4-BE49-F238E27FC236}">
                <a16:creationId xmlns:a16="http://schemas.microsoft.com/office/drawing/2014/main" xmlns="" id="{C19112DA-DA6F-807D-7DC7-1F542C2E7B46}"/>
              </a:ext>
            </a:extLst>
          </p:cNvPr>
          <p:cNvSpPr>
            <a:spLocks noGrp="1"/>
          </p:cNvSpPr>
          <p:nvPr>
            <p:ph type="ctrTitle"/>
          </p:nvPr>
        </p:nvSpPr>
        <p:spPr>
          <a:xfrm>
            <a:off x="0" y="681740"/>
            <a:ext cx="12192000" cy="1553343"/>
          </a:xfrm>
        </p:spPr>
        <p:txBody>
          <a:bodyPr>
            <a:normAutofit/>
          </a:bodyPr>
          <a:lstStyle/>
          <a:p>
            <a:r>
              <a:rPr lang="vi-VN" sz="4800" dirty="0"/>
              <a:t>I. MỤC TIÊU CHUNG</a:t>
            </a:r>
          </a:p>
        </p:txBody>
      </p:sp>
      <p:sp>
        <p:nvSpPr>
          <p:cNvPr id="7" name="Title 1">
            <a:extLst>
              <a:ext uri="{FF2B5EF4-FFF2-40B4-BE49-F238E27FC236}">
                <a16:creationId xmlns:a16="http://schemas.microsoft.com/office/drawing/2014/main" xmlns="" id="{54CDEF0A-886B-0225-9BBA-A13879B8B7DE}"/>
              </a:ext>
            </a:extLst>
          </p:cNvPr>
          <p:cNvSpPr txBox="1">
            <a:spLocks/>
          </p:cNvSpPr>
          <p:nvPr/>
        </p:nvSpPr>
        <p:spPr>
          <a:xfrm>
            <a:off x="0" y="-840696"/>
            <a:ext cx="12192000" cy="1214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1000" spc="300" dirty="0">
                <a:latin typeface="Neue Einstellung Light" panose="01000000000000000000" pitchFamily="50" charset="-93"/>
              </a:rPr>
              <a:t>CHỦ ĐỀ 7</a:t>
            </a:r>
          </a:p>
        </p:txBody>
      </p:sp>
      <p:sp>
        <p:nvSpPr>
          <p:cNvPr id="8" name="Title 1">
            <a:extLst>
              <a:ext uri="{FF2B5EF4-FFF2-40B4-BE49-F238E27FC236}">
                <a16:creationId xmlns:a16="http://schemas.microsoft.com/office/drawing/2014/main" xmlns="" id="{639689A4-3C90-21DA-53DE-19323BCCAD51}"/>
              </a:ext>
            </a:extLst>
          </p:cNvPr>
          <p:cNvSpPr txBox="1">
            <a:spLocks/>
          </p:cNvSpPr>
          <p:nvPr/>
        </p:nvSpPr>
        <p:spPr>
          <a:xfrm>
            <a:off x="0" y="-532390"/>
            <a:ext cx="12192000" cy="1214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1800" spc="300" dirty="0">
                <a:latin typeface="Neue Einstellung Light" panose="01000000000000000000" pitchFamily="50" charset="-93"/>
              </a:rPr>
              <a:t>BẢO VỆ MÔI TRƯỜNG</a:t>
            </a:r>
          </a:p>
        </p:txBody>
      </p:sp>
      <p:sp>
        <p:nvSpPr>
          <p:cNvPr id="9" name="Rectangle: Rounded Corners 8">
            <a:extLst>
              <a:ext uri="{FF2B5EF4-FFF2-40B4-BE49-F238E27FC236}">
                <a16:creationId xmlns:a16="http://schemas.microsoft.com/office/drawing/2014/main" xmlns="" id="{755AF9C0-FC18-95CD-87EB-7DB51F6125D1}"/>
              </a:ext>
            </a:extLst>
          </p:cNvPr>
          <p:cNvSpPr/>
          <p:nvPr/>
        </p:nvSpPr>
        <p:spPr>
          <a:xfrm>
            <a:off x="1120877" y="2638787"/>
            <a:ext cx="2497393" cy="3313471"/>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10" name="Rectangle: Rounded Corners 9">
            <a:extLst>
              <a:ext uri="{FF2B5EF4-FFF2-40B4-BE49-F238E27FC236}">
                <a16:creationId xmlns:a16="http://schemas.microsoft.com/office/drawing/2014/main" xmlns="" id="{802D743A-40A9-0503-C0B5-30CDABDC4021}"/>
              </a:ext>
            </a:extLst>
          </p:cNvPr>
          <p:cNvSpPr/>
          <p:nvPr/>
        </p:nvSpPr>
        <p:spPr>
          <a:xfrm>
            <a:off x="4734232" y="2638787"/>
            <a:ext cx="2497393" cy="3313471"/>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11" name="Rectangle: Rounded Corners 10">
            <a:extLst>
              <a:ext uri="{FF2B5EF4-FFF2-40B4-BE49-F238E27FC236}">
                <a16:creationId xmlns:a16="http://schemas.microsoft.com/office/drawing/2014/main" xmlns="" id="{60251687-29BA-67EB-9AF4-581F0F31C746}"/>
              </a:ext>
            </a:extLst>
          </p:cNvPr>
          <p:cNvSpPr/>
          <p:nvPr/>
        </p:nvSpPr>
        <p:spPr>
          <a:xfrm>
            <a:off x="8347587" y="2638787"/>
            <a:ext cx="2497393" cy="3313471"/>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12" name="Title 5">
            <a:extLst>
              <a:ext uri="{FF2B5EF4-FFF2-40B4-BE49-F238E27FC236}">
                <a16:creationId xmlns:a16="http://schemas.microsoft.com/office/drawing/2014/main" xmlns="" id="{D2B9ED01-C0CF-06B1-83FE-10C725F306FA}"/>
              </a:ext>
            </a:extLst>
          </p:cNvPr>
          <p:cNvSpPr txBox="1">
            <a:spLocks/>
          </p:cNvSpPr>
          <p:nvPr/>
        </p:nvSpPr>
        <p:spPr>
          <a:xfrm>
            <a:off x="1120877" y="2347084"/>
            <a:ext cx="2497393" cy="259838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4400" dirty="0">
                <a:latin typeface="Neue Einstellung Light" panose="01000000000000000000" pitchFamily="50" charset="-93"/>
              </a:rPr>
              <a:t>Kiến thức</a:t>
            </a:r>
          </a:p>
        </p:txBody>
      </p:sp>
      <p:sp>
        <p:nvSpPr>
          <p:cNvPr id="13" name="Title 5">
            <a:extLst>
              <a:ext uri="{FF2B5EF4-FFF2-40B4-BE49-F238E27FC236}">
                <a16:creationId xmlns:a16="http://schemas.microsoft.com/office/drawing/2014/main" xmlns="" id="{15FEA4CC-7C14-40F1-133C-8180CD9C8CF0}"/>
              </a:ext>
            </a:extLst>
          </p:cNvPr>
          <p:cNvSpPr txBox="1">
            <a:spLocks/>
          </p:cNvSpPr>
          <p:nvPr/>
        </p:nvSpPr>
        <p:spPr>
          <a:xfrm>
            <a:off x="4734232" y="2347084"/>
            <a:ext cx="2497393" cy="259838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4400" dirty="0">
                <a:latin typeface="Neue Einstellung Light" panose="01000000000000000000" pitchFamily="50" charset="-93"/>
              </a:rPr>
              <a:t>Năng lực</a:t>
            </a:r>
          </a:p>
        </p:txBody>
      </p:sp>
      <p:sp>
        <p:nvSpPr>
          <p:cNvPr id="14" name="Title 5">
            <a:extLst>
              <a:ext uri="{FF2B5EF4-FFF2-40B4-BE49-F238E27FC236}">
                <a16:creationId xmlns:a16="http://schemas.microsoft.com/office/drawing/2014/main" xmlns="" id="{F0A5F435-1FD8-A449-4531-9BB12372B764}"/>
              </a:ext>
            </a:extLst>
          </p:cNvPr>
          <p:cNvSpPr txBox="1">
            <a:spLocks/>
          </p:cNvSpPr>
          <p:nvPr/>
        </p:nvSpPr>
        <p:spPr>
          <a:xfrm>
            <a:off x="8347587" y="4226560"/>
            <a:ext cx="2497393" cy="71891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4000" dirty="0">
                <a:latin typeface="Neue Einstellung Light" panose="01000000000000000000" pitchFamily="50" charset="-93"/>
              </a:rPr>
              <a:t>Phẩm chất</a:t>
            </a:r>
          </a:p>
        </p:txBody>
      </p:sp>
      <p:pic>
        <p:nvPicPr>
          <p:cNvPr id="16" name="Picture 15">
            <a:extLst>
              <a:ext uri="{FF2B5EF4-FFF2-40B4-BE49-F238E27FC236}">
                <a16:creationId xmlns:a16="http://schemas.microsoft.com/office/drawing/2014/main" xmlns="" id="{4FA73883-29AC-109A-92AD-DAE7BD7BED92}"/>
              </a:ext>
            </a:extLst>
          </p:cNvPr>
          <p:cNvPicPr>
            <a:picLocks noChangeAspect="1"/>
          </p:cNvPicPr>
          <p:nvPr/>
        </p:nvPicPr>
        <p:blipFill>
          <a:blip r:embed="rId2"/>
          <a:stretch>
            <a:fillRect/>
          </a:stretch>
        </p:blipFill>
        <p:spPr>
          <a:xfrm>
            <a:off x="1880418" y="3157123"/>
            <a:ext cx="978310" cy="978310"/>
          </a:xfrm>
          <a:prstGeom prst="rect">
            <a:avLst/>
          </a:prstGeom>
        </p:spPr>
      </p:pic>
      <p:pic>
        <p:nvPicPr>
          <p:cNvPr id="18" name="Picture 17">
            <a:extLst>
              <a:ext uri="{FF2B5EF4-FFF2-40B4-BE49-F238E27FC236}">
                <a16:creationId xmlns:a16="http://schemas.microsoft.com/office/drawing/2014/main" xmlns="" id="{81A9242A-9716-8F87-DB48-EF01F3667D8C}"/>
              </a:ext>
            </a:extLst>
          </p:cNvPr>
          <p:cNvPicPr>
            <a:picLocks noChangeAspect="1"/>
          </p:cNvPicPr>
          <p:nvPr/>
        </p:nvPicPr>
        <p:blipFill>
          <a:blip r:embed="rId3"/>
          <a:stretch>
            <a:fillRect/>
          </a:stretch>
        </p:blipFill>
        <p:spPr>
          <a:xfrm>
            <a:off x="5413325" y="3185314"/>
            <a:ext cx="1139206" cy="1139206"/>
          </a:xfrm>
          <a:prstGeom prst="rect">
            <a:avLst/>
          </a:prstGeom>
        </p:spPr>
      </p:pic>
      <p:pic>
        <p:nvPicPr>
          <p:cNvPr id="20" name="Picture 19">
            <a:extLst>
              <a:ext uri="{FF2B5EF4-FFF2-40B4-BE49-F238E27FC236}">
                <a16:creationId xmlns:a16="http://schemas.microsoft.com/office/drawing/2014/main" xmlns="" id="{CFB00AFC-9720-17D5-753E-E7B35AFB4EC6}"/>
              </a:ext>
            </a:extLst>
          </p:cNvPr>
          <p:cNvPicPr>
            <a:picLocks noChangeAspect="1"/>
          </p:cNvPicPr>
          <p:nvPr/>
        </p:nvPicPr>
        <p:blipFill>
          <a:blip r:embed="rId4"/>
          <a:stretch>
            <a:fillRect/>
          </a:stretch>
        </p:blipFill>
        <p:spPr>
          <a:xfrm>
            <a:off x="9120089" y="3251014"/>
            <a:ext cx="1073506" cy="1073506"/>
          </a:xfrm>
          <a:prstGeom prst="rect">
            <a:avLst/>
          </a:prstGeom>
        </p:spPr>
      </p:pic>
      <p:sp>
        <p:nvSpPr>
          <p:cNvPr id="30" name="Rectangle: Rounded Corners 29">
            <a:extLst>
              <a:ext uri="{FF2B5EF4-FFF2-40B4-BE49-F238E27FC236}">
                <a16:creationId xmlns:a16="http://schemas.microsoft.com/office/drawing/2014/main" xmlns="" id="{E6740A49-3B2D-F57F-C2E5-DFB34956B421}"/>
              </a:ext>
            </a:extLst>
          </p:cNvPr>
          <p:cNvSpPr/>
          <p:nvPr/>
        </p:nvSpPr>
        <p:spPr>
          <a:xfrm>
            <a:off x="1249680" y="2763520"/>
            <a:ext cx="2245359" cy="3088640"/>
          </a:xfrm>
          <a:prstGeom prst="roundRect">
            <a:avLst/>
          </a:prstGeom>
          <a:noFill/>
          <a:ln w="57150">
            <a:solidFill>
              <a:srgbClr val="FB7B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31" name="Rectangle: Rounded Corners 30">
            <a:extLst>
              <a:ext uri="{FF2B5EF4-FFF2-40B4-BE49-F238E27FC236}">
                <a16:creationId xmlns:a16="http://schemas.microsoft.com/office/drawing/2014/main" xmlns="" id="{7D23CEC9-7CDE-0E42-404A-FF42CDD859F5}"/>
              </a:ext>
            </a:extLst>
          </p:cNvPr>
          <p:cNvSpPr/>
          <p:nvPr/>
        </p:nvSpPr>
        <p:spPr>
          <a:xfrm>
            <a:off x="4860248" y="2751202"/>
            <a:ext cx="2245359" cy="3088640"/>
          </a:xfrm>
          <a:prstGeom prst="roundRect">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32" name="Rectangle: Rounded Corners 31">
            <a:extLst>
              <a:ext uri="{FF2B5EF4-FFF2-40B4-BE49-F238E27FC236}">
                <a16:creationId xmlns:a16="http://schemas.microsoft.com/office/drawing/2014/main" xmlns="" id="{CDFAF7B4-0E2D-34FC-F24A-6C4B702F10E8}"/>
              </a:ext>
            </a:extLst>
          </p:cNvPr>
          <p:cNvSpPr/>
          <p:nvPr/>
        </p:nvSpPr>
        <p:spPr>
          <a:xfrm>
            <a:off x="8470816" y="2738884"/>
            <a:ext cx="2250524" cy="3088640"/>
          </a:xfrm>
          <a:prstGeom prst="roundRect">
            <a:avLst/>
          </a:prstGeom>
          <a:noFill/>
          <a:ln w="57150">
            <a:solidFill>
              <a:srgbClr val="08A9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pic>
        <p:nvPicPr>
          <p:cNvPr id="33" name="Picture 32">
            <a:extLst>
              <a:ext uri="{FF2B5EF4-FFF2-40B4-BE49-F238E27FC236}">
                <a16:creationId xmlns:a16="http://schemas.microsoft.com/office/drawing/2014/main" xmlns="" id="{36E0A723-FF23-E2B4-073D-7FD1475484C3}"/>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503753" y="-1114445"/>
            <a:ext cx="2946376" cy="2946376"/>
          </a:xfrm>
          <a:prstGeom prst="rect">
            <a:avLst/>
          </a:prstGeom>
        </p:spPr>
      </p:pic>
      <p:pic>
        <p:nvPicPr>
          <p:cNvPr id="34" name="Picture 33">
            <a:extLst>
              <a:ext uri="{FF2B5EF4-FFF2-40B4-BE49-F238E27FC236}">
                <a16:creationId xmlns:a16="http://schemas.microsoft.com/office/drawing/2014/main" xmlns="" id="{E9BE9A33-E6E6-EEAE-987F-ED14E79EFD2D}"/>
              </a:ext>
            </a:extLst>
          </p:cNvPr>
          <p:cNvPicPr>
            <a:picLocks noChangeAspect="1"/>
          </p:cNvPicPr>
          <p:nvPr/>
        </p:nvPicPr>
        <p:blipFill>
          <a:blip r:embed="rId7">
            <a:extLst>
              <a:ext uri="{BEBA8EAE-BF5A-486C-A8C5-ECC9F3942E4B}">
                <a14:imgProps xmlns:a14="http://schemas.microsoft.com/office/drawing/2010/main">
                  <a14:imgLayer r:embed="rId6">
                    <a14:imgEffect>
                      <a14:colorTemperature colorTemp="4700"/>
                    </a14:imgEffect>
                    <a14:imgEffect>
                      <a14:brightnessContrast bright="-20000" contrast="40000"/>
                    </a14:imgEffect>
                  </a14:imgLayer>
                </a14:imgProps>
              </a:ext>
            </a:extLst>
          </a:blip>
          <a:stretch>
            <a:fillRect/>
          </a:stretch>
        </p:blipFill>
        <p:spPr>
          <a:xfrm>
            <a:off x="-768451" y="-1025140"/>
            <a:ext cx="2946376" cy="2946376"/>
          </a:xfrm>
          <a:prstGeom prst="rect">
            <a:avLst/>
          </a:prstGeom>
        </p:spPr>
      </p:pic>
      <p:pic>
        <p:nvPicPr>
          <p:cNvPr id="35" name="Picture 34">
            <a:extLst>
              <a:ext uri="{FF2B5EF4-FFF2-40B4-BE49-F238E27FC236}">
                <a16:creationId xmlns:a16="http://schemas.microsoft.com/office/drawing/2014/main" xmlns="" id="{92826227-73EB-898A-FE3E-AB1C4769B4CF}"/>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9951896" y="-167564"/>
            <a:ext cx="2946376" cy="2946376"/>
          </a:xfrm>
          <a:prstGeom prst="rect">
            <a:avLst/>
          </a:prstGeom>
        </p:spPr>
      </p:pic>
      <p:pic>
        <p:nvPicPr>
          <p:cNvPr id="36" name="Picture 35">
            <a:extLst>
              <a:ext uri="{FF2B5EF4-FFF2-40B4-BE49-F238E27FC236}">
                <a16:creationId xmlns:a16="http://schemas.microsoft.com/office/drawing/2014/main" xmlns="" id="{1892ECE3-2DA3-2431-3300-A42F85EA6F72}"/>
              </a:ext>
            </a:extLst>
          </p:cNvPr>
          <p:cNvPicPr>
            <a:picLocks noChangeAspect="1"/>
          </p:cNvPicPr>
          <p:nvPr/>
        </p:nvPicPr>
        <p:blipFill>
          <a:blip r:embed="rId7">
            <a:extLst>
              <a:ext uri="{BEBA8EAE-BF5A-486C-A8C5-ECC9F3942E4B}">
                <a14:imgProps xmlns:a14="http://schemas.microsoft.com/office/drawing/2010/main">
                  <a14:imgLayer r:embed="rId6">
                    <a14:imgEffect>
                      <a14:colorTemperature colorTemp="4700"/>
                    </a14:imgEffect>
                    <a14:imgEffect>
                      <a14:brightnessContrast bright="-20000" contrast="40000"/>
                    </a14:imgEffect>
                  </a14:imgLayer>
                </a14:imgProps>
              </a:ext>
            </a:extLst>
          </a:blip>
          <a:stretch>
            <a:fillRect/>
          </a:stretch>
        </p:blipFill>
        <p:spPr>
          <a:xfrm>
            <a:off x="10144428" y="-116398"/>
            <a:ext cx="2946376" cy="2946376"/>
          </a:xfrm>
          <a:prstGeom prst="rect">
            <a:avLst/>
          </a:prstGeom>
        </p:spPr>
      </p:pic>
      <p:pic>
        <p:nvPicPr>
          <p:cNvPr id="38" name="Picture 37">
            <a:extLst>
              <a:ext uri="{FF2B5EF4-FFF2-40B4-BE49-F238E27FC236}">
                <a16:creationId xmlns:a16="http://schemas.microsoft.com/office/drawing/2014/main" xmlns="" id="{36DF45D2-D004-C3DC-0E19-2D2A666865B3}"/>
              </a:ext>
            </a:extLst>
          </p:cNvPr>
          <p:cNvPicPr>
            <a:picLocks noChangeAspect="1"/>
          </p:cNvPicPr>
          <p:nvPr/>
        </p:nvPicPr>
        <p:blipFill>
          <a:blip r:embed="rId5">
            <a:lum bright="70000" contrast="-70000"/>
            <a:extLst>
              <a:ext uri="{BEBA8EAE-BF5A-486C-A8C5-ECC9F3942E4B}">
                <a14:imgProps xmlns:a14="http://schemas.microsoft.com/office/drawing/2010/main">
                  <a14:imgLayer r:embed="rId6">
                    <a14:imgEffect>
                      <a14:colorTemperature colorTemp="4700"/>
                    </a14:imgEffect>
                    <a14:imgEffect>
                      <a14:saturation sat="400000"/>
                    </a14:imgEffect>
                  </a14:imgLayer>
                </a14:imgProps>
              </a:ext>
            </a:extLst>
          </a:blip>
          <a:stretch>
            <a:fillRect/>
          </a:stretch>
        </p:blipFill>
        <p:spPr>
          <a:xfrm>
            <a:off x="12444098" y="-506240"/>
            <a:ext cx="9179799" cy="9179799"/>
          </a:xfrm>
          <a:prstGeom prst="rect">
            <a:avLst/>
          </a:prstGeom>
        </p:spPr>
      </p:pic>
      <p:pic>
        <p:nvPicPr>
          <p:cNvPr id="39" name="Picture 38">
            <a:extLst>
              <a:ext uri="{FF2B5EF4-FFF2-40B4-BE49-F238E27FC236}">
                <a16:creationId xmlns:a16="http://schemas.microsoft.com/office/drawing/2014/main" xmlns="" id="{15D3E747-6A06-9AC8-226C-EB76F902371F}"/>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12370829" y="4303166"/>
            <a:ext cx="3613106" cy="3613106"/>
          </a:xfrm>
          <a:prstGeom prst="rect">
            <a:avLst/>
          </a:prstGeom>
        </p:spPr>
      </p:pic>
      <p:pic>
        <p:nvPicPr>
          <p:cNvPr id="40" name="Picture 39">
            <a:extLst>
              <a:ext uri="{FF2B5EF4-FFF2-40B4-BE49-F238E27FC236}">
                <a16:creationId xmlns:a16="http://schemas.microsoft.com/office/drawing/2014/main" xmlns="" id="{33A1F114-12EB-46F2-261A-E41E64F6D0DA}"/>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3960553" y="4083659"/>
            <a:ext cx="3613106" cy="3613106"/>
          </a:xfrm>
          <a:prstGeom prst="rect">
            <a:avLst/>
          </a:prstGeom>
        </p:spPr>
      </p:pic>
      <p:pic>
        <p:nvPicPr>
          <p:cNvPr id="41" name="Picture 40">
            <a:extLst>
              <a:ext uri="{FF2B5EF4-FFF2-40B4-BE49-F238E27FC236}">
                <a16:creationId xmlns:a16="http://schemas.microsoft.com/office/drawing/2014/main" xmlns="" id="{4152BF82-FE6F-6990-003D-A7FCB1299113}"/>
              </a:ext>
            </a:extLst>
          </p:cNvPr>
          <p:cNvPicPr>
            <a:picLocks noChangeAspect="1"/>
          </p:cNvPicPr>
          <p:nvPr/>
        </p:nvPicPr>
        <p:blipFill>
          <a:blip r:embed="rId7">
            <a:extLst>
              <a:ext uri="{BEBA8EAE-BF5A-486C-A8C5-ECC9F3942E4B}">
                <a14:imgProps xmlns:a14="http://schemas.microsoft.com/office/drawing/2010/main">
                  <a14:imgLayer r:embed="rId6">
                    <a14:imgEffect>
                      <a14:colorTemperature colorTemp="4700"/>
                    </a14:imgEffect>
                    <a14:imgEffect>
                      <a14:brightnessContrast bright="-20000" contrast="40000"/>
                    </a14:imgEffect>
                  </a14:imgLayer>
                </a14:imgProps>
              </a:ext>
            </a:extLst>
          </a:blip>
          <a:stretch>
            <a:fillRect/>
          </a:stretch>
        </p:blipFill>
        <p:spPr>
          <a:xfrm>
            <a:off x="14584016" y="4815042"/>
            <a:ext cx="2946376" cy="2946376"/>
          </a:xfrm>
          <a:prstGeom prst="rect">
            <a:avLst/>
          </a:prstGeom>
        </p:spPr>
      </p:pic>
      <p:pic>
        <p:nvPicPr>
          <p:cNvPr id="42" name="Picture 2" descr="Earth Cartoon Drawing | Free download on ClipArtMag">
            <a:extLst>
              <a:ext uri="{FF2B5EF4-FFF2-40B4-BE49-F238E27FC236}">
                <a16:creationId xmlns:a16="http://schemas.microsoft.com/office/drawing/2014/main" xmlns="" id="{D6CDEC3F-3977-4CB0-48E4-CF4A45532970}"/>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274" b="98514" l="1895" r="96474">
                        <a14:foregroundMark x1="50421" y1="3715" x2="31579" y2="6582"/>
                        <a14:foregroundMark x1="31579" y1="6582" x2="8105" y2="26539"/>
                        <a14:foregroundMark x1="8105" y1="26539" x2="5263" y2="46391"/>
                        <a14:foregroundMark x1="5263" y1="46391" x2="19263" y2="76062"/>
                        <a14:foregroundMark x1="19263" y1="76062" x2="46158" y2="93047"/>
                        <a14:foregroundMark x1="46158" y1="93047" x2="79053" y2="79246"/>
                        <a14:foregroundMark x1="79053" y1="79246" x2="89947" y2="54512"/>
                        <a14:foregroundMark x1="89947" y1="54512" x2="79474" y2="25531"/>
                        <a14:foregroundMark x1="79474" y1="25531" x2="61895" y2="10085"/>
                        <a14:foregroundMark x1="61895" y1="10085" x2="53000" y2="6582"/>
                        <a14:foregroundMark x1="51737" y1="1274" x2="85526" y2="29883"/>
                        <a14:foregroundMark x1="85526" y1="29883" x2="86105" y2="30839"/>
                        <a14:foregroundMark x1="80737" y1="17038" x2="69368" y2="65499"/>
                        <a14:foregroundMark x1="95368" y1="33970" x2="93789" y2="61571"/>
                        <a14:foregroundMark x1="93789" y1="61571" x2="62789" y2="92410"/>
                        <a14:foregroundMark x1="62789" y1="92410" x2="40684" y2="94692"/>
                        <a14:foregroundMark x1="40684" y1="94692" x2="21684" y2="87951"/>
                        <a14:foregroundMark x1="21684" y1="87951" x2="11421" y2="72877"/>
                        <a14:foregroundMark x1="11421" y1="72877" x2="3579" y2="42251"/>
                        <a14:foregroundMark x1="3579" y1="42251" x2="5263" y2="33864"/>
                        <a14:foregroundMark x1="5263" y1="33864" x2="30474" y2="9236"/>
                        <a14:foregroundMark x1="30474" y1="9236" x2="43895" y2="4565"/>
                        <a14:foregroundMark x1="43895" y1="4565" x2="66263" y2="9713"/>
                        <a14:foregroundMark x1="66263" y1="9713" x2="75105" y2="53875"/>
                        <a14:foregroundMark x1="75105" y1="53875" x2="56789" y2="45807"/>
                        <a14:foregroundMark x1="56789" y1="45807" x2="67316" y2="60138"/>
                        <a14:foregroundMark x1="67316" y1="60138" x2="62158" y2="69002"/>
                        <a14:foregroundMark x1="62158" y1="69002" x2="11316" y2="71338"/>
                        <a14:foregroundMark x1="11316" y1="71338" x2="6632" y2="67834"/>
                        <a14:foregroundMark x1="1947" y1="43737" x2="6737" y2="72240"/>
                        <a14:foregroundMark x1="6737" y1="72240" x2="7211" y2="72665"/>
                        <a14:foregroundMark x1="89263" y1="20648" x2="99053" y2="52335"/>
                        <a14:foregroundMark x1="99053" y1="52335" x2="88526" y2="80361"/>
                        <a14:foregroundMark x1="88526" y1="80361" x2="81421" y2="87792"/>
                        <a14:foregroundMark x1="81421" y1="87792" x2="51474" y2="98089"/>
                        <a14:foregroundMark x1="51474" y1="98089" x2="30632" y2="95701"/>
                        <a14:foregroundMark x1="30632" y1="95701" x2="25263" y2="93047"/>
                        <a14:foregroundMark x1="96474" y1="43577" x2="95368" y2="65817"/>
                        <a14:foregroundMark x1="49421" y1="99204" x2="58842" y2="98514"/>
                        <a14:foregroundMark x1="58842" y1="98514" x2="59263" y2="98514"/>
                        <a14:backgroundMark x1="14474" y1="5149" x2="2684" y2="17038"/>
                      </a14:backgroundRemoval>
                    </a14:imgEffect>
                  </a14:imgLayer>
                </a14:imgProps>
              </a:ext>
              <a:ext uri="{28A0092B-C50C-407E-A947-70E740481C1C}">
                <a14:useLocalDpi xmlns:a14="http://schemas.microsoft.com/office/drawing/2010/main" val="0"/>
              </a:ext>
            </a:extLst>
          </a:blip>
          <a:srcRect/>
          <a:stretch>
            <a:fillRect/>
          </a:stretch>
        </p:blipFill>
        <p:spPr bwMode="auto">
          <a:xfrm>
            <a:off x="2653115" y="7172299"/>
            <a:ext cx="6885769" cy="682729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xmlns="" id="{DB053F0F-065A-3961-91A9-1B9F057BE5B3}"/>
              </a:ext>
            </a:extLst>
          </p:cNvPr>
          <p:cNvPicPr>
            <a:picLocks noChangeAspect="1"/>
          </p:cNvPicPr>
          <p:nvPr/>
        </p:nvPicPr>
        <p:blipFill>
          <a:blip r:embed="rId7">
            <a:extLst>
              <a:ext uri="{BEBA8EAE-BF5A-486C-A8C5-ECC9F3942E4B}">
                <a14:imgProps xmlns:a14="http://schemas.microsoft.com/office/drawing/2010/main">
                  <a14:imgLayer r:embed="rId6">
                    <a14:imgEffect>
                      <a14:colorTemperature colorTemp="4700"/>
                    </a14:imgEffect>
                    <a14:imgEffect>
                      <a14:brightnessContrast bright="-20000" contrast="40000"/>
                    </a14:imgEffect>
                  </a14:imgLayer>
                </a14:imgProps>
              </a:ext>
            </a:extLst>
          </a:blip>
          <a:stretch>
            <a:fillRect/>
          </a:stretch>
        </p:blipFill>
        <p:spPr>
          <a:xfrm>
            <a:off x="-7482309" y="4751898"/>
            <a:ext cx="2946376" cy="2946376"/>
          </a:xfrm>
          <a:prstGeom prst="rect">
            <a:avLst/>
          </a:prstGeom>
        </p:spPr>
      </p:pic>
      <p:pic>
        <p:nvPicPr>
          <p:cNvPr id="2" name="Picture 2" descr="Earth Cartoon Drawing | Free download on ClipArtMag">
            <a:extLst>
              <a:ext uri="{FF2B5EF4-FFF2-40B4-BE49-F238E27FC236}">
                <a16:creationId xmlns:a16="http://schemas.microsoft.com/office/drawing/2014/main" xmlns="" id="{DD9F56AE-C92D-37BB-462B-E0B40CE80104}"/>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274" b="98514" l="1895" r="96474">
                        <a14:foregroundMark x1="50421" y1="3715" x2="31579" y2="6582"/>
                        <a14:foregroundMark x1="31579" y1="6582" x2="8105" y2="26539"/>
                        <a14:foregroundMark x1="8105" y1="26539" x2="5263" y2="46391"/>
                        <a14:foregroundMark x1="5263" y1="46391" x2="19263" y2="76062"/>
                        <a14:foregroundMark x1="19263" y1="76062" x2="46158" y2="93047"/>
                        <a14:foregroundMark x1="46158" y1="93047" x2="79053" y2="79246"/>
                        <a14:foregroundMark x1="79053" y1="79246" x2="89947" y2="54512"/>
                        <a14:foregroundMark x1="89947" y1="54512" x2="79474" y2="25531"/>
                        <a14:foregroundMark x1="79474" y1="25531" x2="61895" y2="10085"/>
                        <a14:foregroundMark x1="61895" y1="10085" x2="53000" y2="6582"/>
                        <a14:foregroundMark x1="51737" y1="1274" x2="85526" y2="29883"/>
                        <a14:foregroundMark x1="85526" y1="29883" x2="86105" y2="30839"/>
                        <a14:foregroundMark x1="80737" y1="17038" x2="69368" y2="65499"/>
                        <a14:foregroundMark x1="95368" y1="33970" x2="93789" y2="61571"/>
                        <a14:foregroundMark x1="93789" y1="61571" x2="62789" y2="92410"/>
                        <a14:foregroundMark x1="62789" y1="92410" x2="40684" y2="94692"/>
                        <a14:foregroundMark x1="40684" y1="94692" x2="21684" y2="87951"/>
                        <a14:foregroundMark x1="21684" y1="87951" x2="11421" y2="72877"/>
                        <a14:foregroundMark x1="11421" y1="72877" x2="3579" y2="42251"/>
                        <a14:foregroundMark x1="3579" y1="42251" x2="5263" y2="33864"/>
                        <a14:foregroundMark x1="5263" y1="33864" x2="30474" y2="9236"/>
                        <a14:foregroundMark x1="30474" y1="9236" x2="43895" y2="4565"/>
                        <a14:foregroundMark x1="43895" y1="4565" x2="66263" y2="9713"/>
                        <a14:foregroundMark x1="66263" y1="9713" x2="75105" y2="53875"/>
                        <a14:foregroundMark x1="75105" y1="53875" x2="56789" y2="45807"/>
                        <a14:foregroundMark x1="56789" y1="45807" x2="67316" y2="60138"/>
                        <a14:foregroundMark x1="67316" y1="60138" x2="62158" y2="69002"/>
                        <a14:foregroundMark x1="62158" y1="69002" x2="11316" y2="71338"/>
                        <a14:foregroundMark x1="11316" y1="71338" x2="6632" y2="67834"/>
                        <a14:foregroundMark x1="1947" y1="43737" x2="6737" y2="72240"/>
                        <a14:foregroundMark x1="6737" y1="72240" x2="7211" y2="72665"/>
                        <a14:foregroundMark x1="89263" y1="20648" x2="99053" y2="52335"/>
                        <a14:foregroundMark x1="99053" y1="52335" x2="88526" y2="80361"/>
                        <a14:foregroundMark x1="88526" y1="80361" x2="81421" y2="87792"/>
                        <a14:foregroundMark x1="81421" y1="87792" x2="51474" y2="98089"/>
                        <a14:foregroundMark x1="51474" y1="98089" x2="30632" y2="95701"/>
                        <a14:foregroundMark x1="30632" y1="95701" x2="25263" y2="93047"/>
                        <a14:foregroundMark x1="96474" y1="43577" x2="95368" y2="65817"/>
                        <a14:foregroundMark x1="49421" y1="99204" x2="58842" y2="98514"/>
                        <a14:foregroundMark x1="58842" y1="98514" x2="59263" y2="98514"/>
                        <a14:backgroundMark x1="14474" y1="5149" x2="2684" y2="17038"/>
                      </a14:backgroundRemoval>
                    </a14:imgEffect>
                  </a14:imgLayer>
                </a14:imgProps>
              </a:ext>
              <a:ext uri="{28A0092B-C50C-407E-A947-70E740481C1C}">
                <a14:useLocalDpi xmlns:a14="http://schemas.microsoft.com/office/drawing/2010/main" val="0"/>
              </a:ext>
            </a:extLst>
          </a:blip>
          <a:srcRect/>
          <a:stretch>
            <a:fillRect/>
          </a:stretch>
        </p:blipFill>
        <p:spPr bwMode="auto">
          <a:xfrm>
            <a:off x="-7198942" y="-4959293"/>
            <a:ext cx="6885769" cy="6827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63907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arth Cartoon Drawing | Free download on ClipArtMag">
            <a:extLst>
              <a:ext uri="{FF2B5EF4-FFF2-40B4-BE49-F238E27FC236}">
                <a16:creationId xmlns:a16="http://schemas.microsoft.com/office/drawing/2014/main" xmlns="" id="{6E944B49-17EE-96C4-EA21-62C79625201D}"/>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274" b="98514" l="1895" r="96474">
                        <a14:foregroundMark x1="50421" y1="3715" x2="31579" y2="6582"/>
                        <a14:foregroundMark x1="31579" y1="6582" x2="8105" y2="26539"/>
                        <a14:foregroundMark x1="8105" y1="26539" x2="5263" y2="46391"/>
                        <a14:foregroundMark x1="5263" y1="46391" x2="19263" y2="76062"/>
                        <a14:foregroundMark x1="19263" y1="76062" x2="46158" y2="93047"/>
                        <a14:foregroundMark x1="46158" y1="93047" x2="79053" y2="79246"/>
                        <a14:foregroundMark x1="79053" y1="79246" x2="89947" y2="54512"/>
                        <a14:foregroundMark x1="89947" y1="54512" x2="79474" y2="25531"/>
                        <a14:foregroundMark x1="79474" y1="25531" x2="61895" y2="10085"/>
                        <a14:foregroundMark x1="61895" y1="10085" x2="53000" y2="6582"/>
                        <a14:foregroundMark x1="51737" y1="1274" x2="85526" y2="29883"/>
                        <a14:foregroundMark x1="85526" y1="29883" x2="86105" y2="30839"/>
                        <a14:foregroundMark x1="80737" y1="17038" x2="69368" y2="65499"/>
                        <a14:foregroundMark x1="95368" y1="33970" x2="93789" y2="61571"/>
                        <a14:foregroundMark x1="93789" y1="61571" x2="62789" y2="92410"/>
                        <a14:foregroundMark x1="62789" y1="92410" x2="40684" y2="94692"/>
                        <a14:foregroundMark x1="40684" y1="94692" x2="21684" y2="87951"/>
                        <a14:foregroundMark x1="21684" y1="87951" x2="11421" y2="72877"/>
                        <a14:foregroundMark x1="11421" y1="72877" x2="3579" y2="42251"/>
                        <a14:foregroundMark x1="3579" y1="42251" x2="5263" y2="33864"/>
                        <a14:foregroundMark x1="5263" y1="33864" x2="30474" y2="9236"/>
                        <a14:foregroundMark x1="30474" y1="9236" x2="43895" y2="4565"/>
                        <a14:foregroundMark x1="43895" y1="4565" x2="66263" y2="9713"/>
                        <a14:foregroundMark x1="66263" y1="9713" x2="75105" y2="53875"/>
                        <a14:foregroundMark x1="75105" y1="53875" x2="56789" y2="45807"/>
                        <a14:foregroundMark x1="56789" y1="45807" x2="67316" y2="60138"/>
                        <a14:foregroundMark x1="67316" y1="60138" x2="62158" y2="69002"/>
                        <a14:foregroundMark x1="62158" y1="69002" x2="11316" y2="71338"/>
                        <a14:foregroundMark x1="11316" y1="71338" x2="6632" y2="67834"/>
                        <a14:foregroundMark x1="1947" y1="43737" x2="6737" y2="72240"/>
                        <a14:foregroundMark x1="6737" y1="72240" x2="7211" y2="72665"/>
                        <a14:foregroundMark x1="89263" y1="20648" x2="99053" y2="52335"/>
                        <a14:foregroundMark x1="99053" y1="52335" x2="88526" y2="80361"/>
                        <a14:foregroundMark x1="88526" y1="80361" x2="81421" y2="87792"/>
                        <a14:foregroundMark x1="81421" y1="87792" x2="51474" y2="98089"/>
                        <a14:foregroundMark x1="51474" y1="98089" x2="30632" y2="95701"/>
                        <a14:foregroundMark x1="30632" y1="95701" x2="25263" y2="93047"/>
                        <a14:foregroundMark x1="96474" y1="43577" x2="95368" y2="65817"/>
                        <a14:foregroundMark x1="49421" y1="99204" x2="58842" y2="98514"/>
                        <a14:foregroundMark x1="58842" y1="98514" x2="59263" y2="98514"/>
                        <a14:backgroundMark x1="14474" y1="5149" x2="2684" y2="17038"/>
                      </a14:backgroundRemoval>
                    </a14:imgEffect>
                  </a14:imgLayer>
                </a14:imgProps>
              </a:ext>
              <a:ext uri="{28A0092B-C50C-407E-A947-70E740481C1C}">
                <a14:useLocalDpi xmlns:a14="http://schemas.microsoft.com/office/drawing/2010/main" val="0"/>
              </a:ext>
            </a:extLst>
          </a:blip>
          <a:srcRect/>
          <a:stretch>
            <a:fillRect/>
          </a:stretch>
        </p:blipFill>
        <p:spPr bwMode="auto">
          <a:xfrm>
            <a:off x="-5611017" y="-3837019"/>
            <a:ext cx="6885769" cy="682729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xmlns="" id="{755AF9C0-FC18-95CD-87EB-7DB51F6125D1}"/>
              </a:ext>
            </a:extLst>
          </p:cNvPr>
          <p:cNvSpPr/>
          <p:nvPr/>
        </p:nvSpPr>
        <p:spPr>
          <a:xfrm>
            <a:off x="281204" y="2174240"/>
            <a:ext cx="2497393" cy="2239976"/>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12" name="Title 5">
            <a:extLst>
              <a:ext uri="{FF2B5EF4-FFF2-40B4-BE49-F238E27FC236}">
                <a16:creationId xmlns:a16="http://schemas.microsoft.com/office/drawing/2014/main" xmlns="" id="{D2B9ED01-C0CF-06B1-83FE-10C725F306FA}"/>
              </a:ext>
            </a:extLst>
          </p:cNvPr>
          <p:cNvSpPr txBox="1">
            <a:spLocks/>
          </p:cNvSpPr>
          <p:nvPr/>
        </p:nvSpPr>
        <p:spPr>
          <a:xfrm>
            <a:off x="281204" y="1501077"/>
            <a:ext cx="2497393" cy="259838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4400" dirty="0">
                <a:latin typeface="Neue Einstellung SemiBold" panose="01000000000000000000" pitchFamily="50" charset="-93"/>
              </a:rPr>
              <a:t>Kiến thức</a:t>
            </a:r>
          </a:p>
        </p:txBody>
      </p:sp>
      <p:pic>
        <p:nvPicPr>
          <p:cNvPr id="16" name="Picture 15">
            <a:extLst>
              <a:ext uri="{FF2B5EF4-FFF2-40B4-BE49-F238E27FC236}">
                <a16:creationId xmlns:a16="http://schemas.microsoft.com/office/drawing/2014/main" xmlns="" id="{4FA73883-29AC-109A-92AD-DAE7BD7BED92}"/>
              </a:ext>
            </a:extLst>
          </p:cNvPr>
          <p:cNvPicPr>
            <a:picLocks noChangeAspect="1"/>
          </p:cNvPicPr>
          <p:nvPr/>
        </p:nvPicPr>
        <p:blipFill>
          <a:blip r:embed="rId4"/>
          <a:stretch>
            <a:fillRect/>
          </a:stretch>
        </p:blipFill>
        <p:spPr>
          <a:xfrm>
            <a:off x="1040745" y="2334163"/>
            <a:ext cx="978310" cy="978310"/>
          </a:xfrm>
          <a:prstGeom prst="rect">
            <a:avLst/>
          </a:prstGeom>
        </p:spPr>
      </p:pic>
      <p:sp>
        <p:nvSpPr>
          <p:cNvPr id="25" name="Arc 24">
            <a:extLst>
              <a:ext uri="{FF2B5EF4-FFF2-40B4-BE49-F238E27FC236}">
                <a16:creationId xmlns:a16="http://schemas.microsoft.com/office/drawing/2014/main" xmlns="" id="{7A1C75A0-4E9D-1D17-0A97-718A33ADC580}"/>
              </a:ext>
            </a:extLst>
          </p:cNvPr>
          <p:cNvSpPr/>
          <p:nvPr/>
        </p:nvSpPr>
        <p:spPr>
          <a:xfrm rot="16200000">
            <a:off x="2271882" y="440838"/>
            <a:ext cx="1902762" cy="3429004"/>
          </a:xfrm>
          <a:prstGeom prst="arc">
            <a:avLst>
              <a:gd name="adj1" fmla="val 16199999"/>
              <a:gd name="adj2" fmla="val 21360555"/>
            </a:avLst>
          </a:prstGeom>
          <a:ln w="38100">
            <a:solidFill>
              <a:srgbClr val="E64C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dirty="0">
              <a:latin typeface="Neue Einstellung Light" panose="01000000000000000000" pitchFamily="50" charset="-93"/>
            </a:endParaRPr>
          </a:p>
        </p:txBody>
      </p:sp>
      <p:sp>
        <p:nvSpPr>
          <p:cNvPr id="26" name="Arc 25">
            <a:extLst>
              <a:ext uri="{FF2B5EF4-FFF2-40B4-BE49-F238E27FC236}">
                <a16:creationId xmlns:a16="http://schemas.microsoft.com/office/drawing/2014/main" xmlns="" id="{8231FD4C-B8B2-C20E-41F8-678AC34B9119}"/>
              </a:ext>
            </a:extLst>
          </p:cNvPr>
          <p:cNvSpPr/>
          <p:nvPr/>
        </p:nvSpPr>
        <p:spPr>
          <a:xfrm rot="5400000" flipV="1">
            <a:off x="2271881" y="2706398"/>
            <a:ext cx="1902762" cy="3429004"/>
          </a:xfrm>
          <a:prstGeom prst="arc">
            <a:avLst>
              <a:gd name="adj1" fmla="val 16199999"/>
              <a:gd name="adj2" fmla="val 21360555"/>
            </a:avLst>
          </a:prstGeom>
          <a:ln w="38100">
            <a:solidFill>
              <a:srgbClr val="E64C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dirty="0">
              <a:latin typeface="Neue Einstellung Light" panose="01000000000000000000" pitchFamily="50" charset="-93"/>
            </a:endParaRPr>
          </a:p>
        </p:txBody>
      </p:sp>
      <p:cxnSp>
        <p:nvCxnSpPr>
          <p:cNvPr id="28" name="Straight Connector 27">
            <a:extLst>
              <a:ext uri="{FF2B5EF4-FFF2-40B4-BE49-F238E27FC236}">
                <a16:creationId xmlns:a16="http://schemas.microsoft.com/office/drawing/2014/main" xmlns="" id="{87202091-912E-7397-D8C1-DAE105B5B5E3}"/>
              </a:ext>
            </a:extLst>
          </p:cNvPr>
          <p:cNvCxnSpPr>
            <a:cxnSpLocks/>
          </p:cNvCxnSpPr>
          <p:nvPr/>
        </p:nvCxnSpPr>
        <p:spPr>
          <a:xfrm>
            <a:off x="2778597" y="2675834"/>
            <a:ext cx="347075" cy="0"/>
          </a:xfrm>
          <a:prstGeom prst="line">
            <a:avLst/>
          </a:prstGeom>
          <a:ln w="38100">
            <a:solidFill>
              <a:srgbClr val="E64C3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6C0B1175-40E6-FDF2-F5FB-9175D5D9C488}"/>
              </a:ext>
            </a:extLst>
          </p:cNvPr>
          <p:cNvCxnSpPr>
            <a:cxnSpLocks/>
          </p:cNvCxnSpPr>
          <p:nvPr/>
        </p:nvCxnSpPr>
        <p:spPr>
          <a:xfrm>
            <a:off x="2778596" y="4076344"/>
            <a:ext cx="369199" cy="0"/>
          </a:xfrm>
          <a:prstGeom prst="line">
            <a:avLst/>
          </a:prstGeom>
          <a:ln w="38100">
            <a:solidFill>
              <a:srgbClr val="E64C3C"/>
            </a:solidFill>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xmlns="" id="{1FC053FD-7B56-5EE6-4F91-BEBB8C2B0B3D}"/>
              </a:ext>
            </a:extLst>
          </p:cNvPr>
          <p:cNvSpPr/>
          <p:nvPr/>
        </p:nvSpPr>
        <p:spPr>
          <a:xfrm>
            <a:off x="359664" y="2244945"/>
            <a:ext cx="2352560" cy="2094641"/>
          </a:xfrm>
          <a:prstGeom prst="roundRect">
            <a:avLst>
              <a:gd name="adj" fmla="val 14848"/>
            </a:avLst>
          </a:prstGeom>
          <a:noFill/>
          <a:ln w="38100">
            <a:solidFill>
              <a:srgbClr val="E64C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32" name="Rectangle: Rounded Corners 31">
            <a:extLst>
              <a:ext uri="{FF2B5EF4-FFF2-40B4-BE49-F238E27FC236}">
                <a16:creationId xmlns:a16="http://schemas.microsoft.com/office/drawing/2014/main" xmlns="" id="{A9A9BE9E-E178-DB3D-69CB-F5E128ADD805}"/>
              </a:ext>
            </a:extLst>
          </p:cNvPr>
          <p:cNvSpPr/>
          <p:nvPr/>
        </p:nvSpPr>
        <p:spPr>
          <a:xfrm>
            <a:off x="3158115" y="665463"/>
            <a:ext cx="8556524" cy="1173480"/>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33" name="TextBox 32">
            <a:extLst>
              <a:ext uri="{FF2B5EF4-FFF2-40B4-BE49-F238E27FC236}">
                <a16:creationId xmlns:a16="http://schemas.microsoft.com/office/drawing/2014/main" xmlns="" id="{8DA60178-21FD-B7C7-5293-841F76858802}"/>
              </a:ext>
            </a:extLst>
          </p:cNvPr>
          <p:cNvSpPr txBox="1"/>
          <p:nvPr/>
        </p:nvSpPr>
        <p:spPr>
          <a:xfrm>
            <a:off x="3180239" y="5186251"/>
            <a:ext cx="8534400" cy="923330"/>
          </a:xfrm>
          <a:prstGeom prst="rect">
            <a:avLst/>
          </a:prstGeom>
          <a:noFill/>
        </p:spPr>
        <p:txBody>
          <a:bodyPr wrap="square" rtlCol="0">
            <a:spAutoFit/>
          </a:bodyPr>
          <a:lstStyle/>
          <a:p>
            <a:pPr algn="just"/>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Thuyết</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trình</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được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với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các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đối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tượng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khác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nhau</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về</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ý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nghĩa</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của</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việc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bảo</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vệ</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môi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trường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tự</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nhiên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a:t>
            </a:r>
            <a:endParaRPr lang="vi-VN" sz="1800" dirty="0">
              <a:effectLst/>
              <a:latin typeface="Neue Einstellung Light" panose="01000000000000000000" pitchFamily="50" charset="-93"/>
              <a:ea typeface="Calibri" panose="020F0502020204030204" pitchFamily="34" charset="0"/>
              <a:cs typeface="Times New Roman" panose="02020603050405020304" pitchFamily="18" charset="0"/>
            </a:endParaRPr>
          </a:p>
          <a:p>
            <a:pPr algn="just"/>
            <a:endParaRPr lang="vi-VN" dirty="0">
              <a:latin typeface="Neue Einstellung Light" panose="01000000000000000000" pitchFamily="50" charset="-93"/>
            </a:endParaRPr>
          </a:p>
        </p:txBody>
      </p:sp>
      <p:sp>
        <p:nvSpPr>
          <p:cNvPr id="34" name="TextBox 33">
            <a:extLst>
              <a:ext uri="{FF2B5EF4-FFF2-40B4-BE49-F238E27FC236}">
                <a16:creationId xmlns:a16="http://schemas.microsoft.com/office/drawing/2014/main" xmlns="" id="{19FA34F1-2220-B6FA-7EE0-12E7EF5E98DE}"/>
              </a:ext>
            </a:extLst>
          </p:cNvPr>
          <p:cNvSpPr txBox="1"/>
          <p:nvPr/>
        </p:nvSpPr>
        <p:spPr>
          <a:xfrm>
            <a:off x="3180239" y="915614"/>
            <a:ext cx="8534400" cy="923330"/>
          </a:xfrm>
          <a:prstGeom prst="rect">
            <a:avLst/>
          </a:prstGeom>
          <a:noFill/>
        </p:spPr>
        <p:txBody>
          <a:bodyPr wrap="square" rtlCol="0">
            <a:spAutoFit/>
          </a:bodyPr>
          <a:lstStyle/>
          <a:p>
            <a:pPr algn="just"/>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Nghiên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cứu</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khảo</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sát</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vê</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thực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trạng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môi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trường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tự</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nhiên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tại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địa</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phương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tác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động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của</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của</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sư</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phát</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triển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sản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xuất</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kinh</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doanh</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tới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môi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trường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tự</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nhiên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a:t>
            </a:r>
            <a:endParaRPr lang="vi-VN" sz="1800" dirty="0">
              <a:effectLst/>
              <a:latin typeface="Neue Einstellung Light" panose="01000000000000000000" pitchFamily="50" charset="-93"/>
              <a:ea typeface="Calibri" panose="020F0502020204030204" pitchFamily="34" charset="0"/>
              <a:cs typeface="Times New Roman" panose="02020603050405020304" pitchFamily="18" charset="0"/>
            </a:endParaRPr>
          </a:p>
          <a:p>
            <a:pPr algn="just"/>
            <a:endParaRPr lang="vi-VN" dirty="0">
              <a:latin typeface="Neue Einstellung Light" panose="01000000000000000000" pitchFamily="50" charset="-93"/>
            </a:endParaRPr>
          </a:p>
        </p:txBody>
      </p:sp>
      <p:sp>
        <p:nvSpPr>
          <p:cNvPr id="35" name="TextBox 34">
            <a:extLst>
              <a:ext uri="{FF2B5EF4-FFF2-40B4-BE49-F238E27FC236}">
                <a16:creationId xmlns:a16="http://schemas.microsoft.com/office/drawing/2014/main" xmlns="" id="{A9B02C08-CDEF-1D91-0BD4-8274FFEC2903}"/>
              </a:ext>
            </a:extLst>
          </p:cNvPr>
          <p:cNvSpPr txBox="1"/>
          <p:nvPr/>
        </p:nvSpPr>
        <p:spPr>
          <a:xfrm>
            <a:off x="3202363" y="3715598"/>
            <a:ext cx="8534400" cy="1064650"/>
          </a:xfrm>
          <a:prstGeom prst="rect">
            <a:avLst/>
          </a:prstGeom>
          <a:noFill/>
        </p:spPr>
        <p:txBody>
          <a:bodyPr wrap="square" rtlCol="0">
            <a:spAutoFit/>
          </a:bodyPr>
          <a:lstStyle/>
          <a:p>
            <a:pPr algn="just">
              <a:lnSpc>
                <a:spcPct val="107000"/>
              </a:lnSpc>
              <a:spcAft>
                <a:spcPts val="800"/>
              </a:spcAft>
            </a:pP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Nhận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xét</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đánh</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giá</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được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thực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trạng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môi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trường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tác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động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của</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của</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sư</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phát</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triển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sản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xuất</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kinh</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doanh</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tới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môi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trường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tự</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nhiên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a:t>
            </a:r>
            <a:endParaRPr lang="vi-VN" sz="1800" dirty="0">
              <a:effectLst/>
              <a:latin typeface="Neue Einstellung Light" panose="01000000000000000000" pitchFamily="50" charset="-93"/>
              <a:ea typeface="Calibri" panose="020F0502020204030204" pitchFamily="34" charset="0"/>
              <a:cs typeface="Times New Roman" panose="02020603050405020304" pitchFamily="18" charset="0"/>
            </a:endParaRPr>
          </a:p>
          <a:p>
            <a:pPr algn="just"/>
            <a:endParaRPr lang="vi-VN" dirty="0">
              <a:latin typeface="Neue Einstellung Light" panose="01000000000000000000" pitchFamily="50" charset="-93"/>
            </a:endParaRPr>
          </a:p>
        </p:txBody>
      </p:sp>
      <p:sp>
        <p:nvSpPr>
          <p:cNvPr id="36" name="TextBox 35">
            <a:extLst>
              <a:ext uri="{FF2B5EF4-FFF2-40B4-BE49-F238E27FC236}">
                <a16:creationId xmlns:a16="http://schemas.microsoft.com/office/drawing/2014/main" xmlns="" id="{23BC8432-7D11-7CA8-0CEB-6EB88B1E36A8}"/>
              </a:ext>
            </a:extLst>
          </p:cNvPr>
          <p:cNvSpPr txBox="1"/>
          <p:nvPr/>
        </p:nvSpPr>
        <p:spPr>
          <a:xfrm>
            <a:off x="3180239" y="2244946"/>
            <a:ext cx="8534400" cy="1361014"/>
          </a:xfrm>
          <a:prstGeom prst="rect">
            <a:avLst/>
          </a:prstGeom>
          <a:noFill/>
        </p:spPr>
        <p:txBody>
          <a:bodyPr wrap="square" rtlCol="0">
            <a:spAutoFit/>
          </a:bodyPr>
          <a:lstStyle/>
          <a:p>
            <a:pPr algn="just">
              <a:lnSpc>
                <a:spcPct val="107000"/>
              </a:lnSpc>
              <a:spcAft>
                <a:spcPts val="800"/>
              </a:spcAft>
            </a:pP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Tuyên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truyền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biện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pháp</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bảo</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vê</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tài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nguyên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đến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người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dân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địa</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phương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Xây</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dựng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và</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thực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hiện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được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kế</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hoạch</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tuyên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truyền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kêu</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gọi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mọi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người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chung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tay</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bảo</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vệ</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tài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nguyên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a:t>
            </a:r>
            <a:endParaRPr lang="vi-VN" sz="1800" dirty="0">
              <a:effectLst/>
              <a:latin typeface="Neue Einstellung Light" panose="01000000000000000000" pitchFamily="50" charset="-93"/>
              <a:ea typeface="Calibri" panose="020F0502020204030204" pitchFamily="34" charset="0"/>
              <a:cs typeface="Times New Roman" panose="02020603050405020304" pitchFamily="18" charset="0"/>
            </a:endParaRPr>
          </a:p>
          <a:p>
            <a:pPr algn="just"/>
            <a:endParaRPr lang="vi-VN" dirty="0">
              <a:latin typeface="Neue Einstellung Light" panose="01000000000000000000" pitchFamily="50" charset="-93"/>
            </a:endParaRPr>
          </a:p>
        </p:txBody>
      </p:sp>
      <p:sp>
        <p:nvSpPr>
          <p:cNvPr id="37" name="Rectangle: Rounded Corners 36">
            <a:extLst>
              <a:ext uri="{FF2B5EF4-FFF2-40B4-BE49-F238E27FC236}">
                <a16:creationId xmlns:a16="http://schemas.microsoft.com/office/drawing/2014/main" xmlns="" id="{02ECEE1F-13E1-D034-2C24-C1ACB1AF979E}"/>
              </a:ext>
            </a:extLst>
          </p:cNvPr>
          <p:cNvSpPr/>
          <p:nvPr/>
        </p:nvSpPr>
        <p:spPr>
          <a:xfrm>
            <a:off x="3158115" y="2089094"/>
            <a:ext cx="8556524" cy="1173480"/>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38" name="Rectangle: Rounded Corners 37">
            <a:extLst>
              <a:ext uri="{FF2B5EF4-FFF2-40B4-BE49-F238E27FC236}">
                <a16:creationId xmlns:a16="http://schemas.microsoft.com/office/drawing/2014/main" xmlns="" id="{D61B917F-0107-9119-709C-5D807A59F0C1}"/>
              </a:ext>
            </a:extLst>
          </p:cNvPr>
          <p:cNvSpPr/>
          <p:nvPr/>
        </p:nvSpPr>
        <p:spPr>
          <a:xfrm>
            <a:off x="3158115" y="3512725"/>
            <a:ext cx="8556524" cy="1173480"/>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39" name="Rectangle: Rounded Corners 38">
            <a:extLst>
              <a:ext uri="{FF2B5EF4-FFF2-40B4-BE49-F238E27FC236}">
                <a16:creationId xmlns:a16="http://schemas.microsoft.com/office/drawing/2014/main" xmlns="" id="{8D14B33E-2932-A43F-B0E1-94D7128828CF}"/>
              </a:ext>
            </a:extLst>
          </p:cNvPr>
          <p:cNvSpPr/>
          <p:nvPr/>
        </p:nvSpPr>
        <p:spPr>
          <a:xfrm>
            <a:off x="3158115" y="4936356"/>
            <a:ext cx="8556524" cy="1173480"/>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43" name="TextBox 42">
            <a:extLst>
              <a:ext uri="{FF2B5EF4-FFF2-40B4-BE49-F238E27FC236}">
                <a16:creationId xmlns:a16="http://schemas.microsoft.com/office/drawing/2014/main" xmlns="" id="{B74EAF8A-C448-6C98-B721-A756C43C9342}"/>
              </a:ext>
            </a:extLst>
          </p:cNvPr>
          <p:cNvSpPr txBox="1"/>
          <p:nvPr/>
        </p:nvSpPr>
        <p:spPr>
          <a:xfrm>
            <a:off x="721108" y="9514222"/>
            <a:ext cx="3125672" cy="3088025"/>
          </a:xfrm>
          <a:prstGeom prst="rect">
            <a:avLst/>
          </a:prstGeom>
          <a:noFill/>
        </p:spPr>
        <p:txBody>
          <a:bodyPr wrap="square" rtlCol="0">
            <a:spAutoFit/>
          </a:bodyPr>
          <a:lstStyle/>
          <a:p>
            <a:pPr algn="ctr">
              <a:lnSpc>
                <a:spcPct val="150000"/>
              </a:lnSpc>
            </a:pPr>
            <a:r>
              <a:rPr lang="de-DE" sz="24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Tự chủ và tự học </a:t>
            </a:r>
            <a:endParaRPr lang="vi-VN" sz="24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endParaRPr>
          </a:p>
          <a:p>
            <a:pPr>
              <a:lnSpc>
                <a:spcPct val="150000"/>
              </a:lnSpc>
            </a:pPr>
            <a:r>
              <a:rPr lang="de-DE"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Tự quyết định cách giải quyết vấn đề học tập, tự đánh giá kết quả thực hiện nhiệm vụ, giải quyết vấn đề học tập của bản thân và các bạn.</a:t>
            </a:r>
            <a:endParaRPr lang="vi-VN" sz="1400" dirty="0">
              <a:effectLst/>
              <a:latin typeface="Neue Einstellung Light" panose="01000000000000000000" pitchFamily="50" charset="-93"/>
              <a:ea typeface="Calibri" panose="020F0502020204030204" pitchFamily="34" charset="0"/>
              <a:cs typeface="Times New Roman" panose="02020603050405020304" pitchFamily="18" charset="0"/>
            </a:endParaRPr>
          </a:p>
          <a:p>
            <a:pPr>
              <a:lnSpc>
                <a:spcPct val="150000"/>
              </a:lnSpc>
            </a:pPr>
            <a:endParaRPr lang="vi-VN" dirty="0">
              <a:latin typeface="Neue Einstellung Light" panose="01000000000000000000" pitchFamily="50" charset="-93"/>
            </a:endParaRPr>
          </a:p>
        </p:txBody>
      </p:sp>
      <p:sp>
        <p:nvSpPr>
          <p:cNvPr id="44" name="TextBox 43">
            <a:extLst>
              <a:ext uri="{FF2B5EF4-FFF2-40B4-BE49-F238E27FC236}">
                <a16:creationId xmlns:a16="http://schemas.microsoft.com/office/drawing/2014/main" xmlns="" id="{FAFC8E3C-0176-D96B-C456-816789632C95}"/>
              </a:ext>
            </a:extLst>
          </p:cNvPr>
          <p:cNvSpPr txBox="1"/>
          <p:nvPr/>
        </p:nvSpPr>
        <p:spPr>
          <a:xfrm>
            <a:off x="4567888" y="7999518"/>
            <a:ext cx="3125672" cy="3713581"/>
          </a:xfrm>
          <a:prstGeom prst="rect">
            <a:avLst/>
          </a:prstGeom>
          <a:noFill/>
        </p:spPr>
        <p:txBody>
          <a:bodyPr wrap="square" rtlCol="0">
            <a:spAutoFit/>
          </a:bodyPr>
          <a:lstStyle/>
          <a:p>
            <a:pPr algn="ctr">
              <a:lnSpc>
                <a:spcPct val="150000"/>
              </a:lnSpc>
              <a:spcAft>
                <a:spcPts val="800"/>
              </a:spcAft>
              <a:tabLst>
                <a:tab pos="57150" algn="l"/>
              </a:tabLst>
            </a:pPr>
            <a:r>
              <a:rPr lang="de-DE" sz="24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Giao tiếp và hợp tác</a:t>
            </a:r>
            <a:endParaRPr lang="vi-VN" sz="2400" dirty="0">
              <a:solidFill>
                <a:srgbClr val="000000"/>
              </a:solidFill>
              <a:latin typeface="Neue Einstellung Light" panose="01000000000000000000" pitchFamily="50" charset="-93"/>
              <a:ea typeface="Times New Roman" panose="02020603050405020304" pitchFamily="18" charset="0"/>
              <a:cs typeface="Times New Roman" panose="02020603050405020304" pitchFamily="18" charset="0"/>
            </a:endParaRPr>
          </a:p>
          <a:p>
            <a:pPr algn="ctr">
              <a:lnSpc>
                <a:spcPct val="150000"/>
              </a:lnSpc>
              <a:spcAft>
                <a:spcPts val="800"/>
              </a:spcAft>
              <a:tabLst>
                <a:tab pos="57150" algn="l"/>
              </a:tabLst>
            </a:pPr>
            <a:r>
              <a:rPr lang="de-DE"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Tăng cường khả năng trình bày, diễn đạt ý kiến, ý tưởng trước tập thể, tương tác tích cực với các bạn trong nhóm, khi thực hiện nhiệm vụ hợp tác.</a:t>
            </a:r>
            <a:endParaRPr lang="vi-VN" sz="1400" dirty="0">
              <a:effectLst/>
              <a:latin typeface="Neue Einstellung Light" panose="01000000000000000000" pitchFamily="50" charset="-93"/>
              <a:ea typeface="Calibri" panose="020F0502020204030204" pitchFamily="34" charset="0"/>
              <a:cs typeface="Times New Roman" panose="02020603050405020304" pitchFamily="18" charset="0"/>
            </a:endParaRPr>
          </a:p>
          <a:p>
            <a:pPr>
              <a:lnSpc>
                <a:spcPct val="150000"/>
              </a:lnSpc>
            </a:pPr>
            <a:endParaRPr lang="vi-VN" dirty="0">
              <a:latin typeface="Neue Einstellung Light" panose="01000000000000000000" pitchFamily="50" charset="-93"/>
            </a:endParaRPr>
          </a:p>
        </p:txBody>
      </p:sp>
      <p:sp>
        <p:nvSpPr>
          <p:cNvPr id="45" name="TextBox 44">
            <a:extLst>
              <a:ext uri="{FF2B5EF4-FFF2-40B4-BE49-F238E27FC236}">
                <a16:creationId xmlns:a16="http://schemas.microsoft.com/office/drawing/2014/main" xmlns="" id="{32B6A890-6E16-1A1C-9D6D-59414608028C}"/>
              </a:ext>
            </a:extLst>
          </p:cNvPr>
          <p:cNvSpPr txBox="1"/>
          <p:nvPr/>
        </p:nvSpPr>
        <p:spPr>
          <a:xfrm>
            <a:off x="8414668" y="8856413"/>
            <a:ext cx="3125672" cy="3745834"/>
          </a:xfrm>
          <a:prstGeom prst="rect">
            <a:avLst/>
          </a:prstGeom>
          <a:noFill/>
        </p:spPr>
        <p:txBody>
          <a:bodyPr wrap="square" rtlCol="0">
            <a:spAutoFit/>
          </a:bodyPr>
          <a:lstStyle/>
          <a:p>
            <a:pPr algn="ctr">
              <a:lnSpc>
                <a:spcPct val="150000"/>
              </a:lnSpc>
              <a:spcAft>
                <a:spcPts val="800"/>
              </a:spcAft>
              <a:tabLst>
                <a:tab pos="57150" algn="l"/>
              </a:tabLst>
            </a:pPr>
            <a:r>
              <a:rPr lang="it-IT" sz="24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Giải quyết vấn đề và sáng tạo</a:t>
            </a:r>
            <a:endParaRPr lang="vi-VN" sz="24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endParaRPr>
          </a:p>
          <a:p>
            <a:pPr algn="just">
              <a:lnSpc>
                <a:spcPct val="150000"/>
              </a:lnSpc>
              <a:spcAft>
                <a:spcPts val="800"/>
              </a:spcAft>
              <a:tabLst>
                <a:tab pos="57150" algn="l"/>
              </a:tabLst>
            </a:pPr>
            <a:r>
              <a:rPr lang="it-IT"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Chủ động đề ra kế hoạch học tập, thực hiện nhiệm vụ học tập cá nhân và nhóm học tập, xử lí linh hoạt sáng tạo các tình huống phát sinh khi thực hiện nhiệm vụ học tập.</a:t>
            </a:r>
            <a:endParaRPr lang="vi-VN" dirty="0">
              <a:latin typeface="Neue Einstellung Light" panose="01000000000000000000" pitchFamily="50" charset="-93"/>
            </a:endParaRPr>
          </a:p>
        </p:txBody>
      </p:sp>
      <p:sp>
        <p:nvSpPr>
          <p:cNvPr id="46" name="Rectangle: Rounded Corners 45">
            <a:extLst>
              <a:ext uri="{FF2B5EF4-FFF2-40B4-BE49-F238E27FC236}">
                <a16:creationId xmlns:a16="http://schemas.microsoft.com/office/drawing/2014/main" xmlns="" id="{590610D9-F1A8-698B-FF81-B85006A3747F}"/>
              </a:ext>
            </a:extLst>
          </p:cNvPr>
          <p:cNvSpPr/>
          <p:nvPr/>
        </p:nvSpPr>
        <p:spPr>
          <a:xfrm>
            <a:off x="651660" y="6989784"/>
            <a:ext cx="1886674" cy="1866629"/>
          </a:xfrm>
          <a:prstGeom prst="roundRect">
            <a:avLst>
              <a:gd name="adj" fmla="val 13075"/>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1200" dirty="0">
              <a:latin typeface="Neue Einstellung Light" panose="01000000000000000000" pitchFamily="50" charset="-93"/>
            </a:endParaRPr>
          </a:p>
        </p:txBody>
      </p:sp>
      <p:sp>
        <p:nvSpPr>
          <p:cNvPr id="47" name="Title 5">
            <a:extLst>
              <a:ext uri="{FF2B5EF4-FFF2-40B4-BE49-F238E27FC236}">
                <a16:creationId xmlns:a16="http://schemas.microsoft.com/office/drawing/2014/main" xmlns="" id="{3BDF9534-7552-5FAD-D4E7-052392F0EE73}"/>
              </a:ext>
            </a:extLst>
          </p:cNvPr>
          <p:cNvSpPr txBox="1">
            <a:spLocks/>
          </p:cNvSpPr>
          <p:nvPr/>
        </p:nvSpPr>
        <p:spPr>
          <a:xfrm>
            <a:off x="348229" y="8161512"/>
            <a:ext cx="2497393" cy="57775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3200" dirty="0">
                <a:latin typeface="Neue Einstellung SemiBold" panose="01000000000000000000" pitchFamily="50" charset="-93"/>
              </a:rPr>
              <a:t>Năng lực</a:t>
            </a:r>
          </a:p>
        </p:txBody>
      </p:sp>
      <p:pic>
        <p:nvPicPr>
          <p:cNvPr id="48" name="Picture 47">
            <a:extLst>
              <a:ext uri="{FF2B5EF4-FFF2-40B4-BE49-F238E27FC236}">
                <a16:creationId xmlns:a16="http://schemas.microsoft.com/office/drawing/2014/main" xmlns="" id="{E9719AD5-4595-F949-26D2-0D4D7A182EEA}"/>
              </a:ext>
            </a:extLst>
          </p:cNvPr>
          <p:cNvPicPr>
            <a:picLocks noChangeAspect="1"/>
          </p:cNvPicPr>
          <p:nvPr/>
        </p:nvPicPr>
        <p:blipFill>
          <a:blip r:embed="rId5"/>
          <a:stretch>
            <a:fillRect/>
          </a:stretch>
        </p:blipFill>
        <p:spPr>
          <a:xfrm>
            <a:off x="1027322" y="7096255"/>
            <a:ext cx="1139206" cy="1139206"/>
          </a:xfrm>
          <a:prstGeom prst="rect">
            <a:avLst/>
          </a:prstGeom>
        </p:spPr>
      </p:pic>
      <p:sp>
        <p:nvSpPr>
          <p:cNvPr id="49" name="Rectangle: Rounded Corners 48">
            <a:extLst>
              <a:ext uri="{FF2B5EF4-FFF2-40B4-BE49-F238E27FC236}">
                <a16:creationId xmlns:a16="http://schemas.microsoft.com/office/drawing/2014/main" xmlns="" id="{D5F3471B-0826-87C2-C447-8D2E958DCC6F}"/>
              </a:ext>
            </a:extLst>
          </p:cNvPr>
          <p:cNvSpPr/>
          <p:nvPr/>
        </p:nvSpPr>
        <p:spPr>
          <a:xfrm>
            <a:off x="4567887" y="7882374"/>
            <a:ext cx="3125673" cy="3477847"/>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50" name="Rectangle: Rounded Corners 49">
            <a:extLst>
              <a:ext uri="{FF2B5EF4-FFF2-40B4-BE49-F238E27FC236}">
                <a16:creationId xmlns:a16="http://schemas.microsoft.com/office/drawing/2014/main" xmlns="" id="{8FB8D554-AB5C-0AEC-A0C5-3699FDCF0594}"/>
              </a:ext>
            </a:extLst>
          </p:cNvPr>
          <p:cNvSpPr/>
          <p:nvPr/>
        </p:nvSpPr>
        <p:spPr>
          <a:xfrm>
            <a:off x="8345222" y="8688583"/>
            <a:ext cx="3298910" cy="4072594"/>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51" name="Rectangle: Rounded Corners 50">
            <a:extLst>
              <a:ext uri="{FF2B5EF4-FFF2-40B4-BE49-F238E27FC236}">
                <a16:creationId xmlns:a16="http://schemas.microsoft.com/office/drawing/2014/main" xmlns="" id="{581B5D26-3869-70D1-BFFA-5619BC6819A2}"/>
              </a:ext>
            </a:extLst>
          </p:cNvPr>
          <p:cNvSpPr/>
          <p:nvPr/>
        </p:nvSpPr>
        <p:spPr>
          <a:xfrm>
            <a:off x="651660" y="9294486"/>
            <a:ext cx="3125672" cy="3477848"/>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52" name="Rectangle: Rounded Corners 51">
            <a:extLst>
              <a:ext uri="{FF2B5EF4-FFF2-40B4-BE49-F238E27FC236}">
                <a16:creationId xmlns:a16="http://schemas.microsoft.com/office/drawing/2014/main" xmlns="" id="{3213B521-6DAE-44DC-8CD2-31501F499108}"/>
              </a:ext>
            </a:extLst>
          </p:cNvPr>
          <p:cNvSpPr/>
          <p:nvPr/>
        </p:nvSpPr>
        <p:spPr>
          <a:xfrm>
            <a:off x="547868" y="6874454"/>
            <a:ext cx="2091700" cy="2086405"/>
          </a:xfrm>
          <a:prstGeom prst="roundRect">
            <a:avLst/>
          </a:prstGeom>
          <a:noFill/>
          <a:ln w="571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1200" dirty="0">
              <a:latin typeface="Neue Einstellung Light" panose="01000000000000000000" pitchFamily="50" charset="-93"/>
            </a:endParaRPr>
          </a:p>
        </p:txBody>
      </p:sp>
      <p:pic>
        <p:nvPicPr>
          <p:cNvPr id="3" name="Picture 2">
            <a:extLst>
              <a:ext uri="{FF2B5EF4-FFF2-40B4-BE49-F238E27FC236}">
                <a16:creationId xmlns:a16="http://schemas.microsoft.com/office/drawing/2014/main" xmlns="" id="{4773781D-B14D-9B35-3A0A-C6A3E27CE04B}"/>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Effect>
                      <a14:brightnessContrast bright="-20000" contrast="40000"/>
                    </a14:imgEffect>
                  </a14:imgLayer>
                </a14:imgProps>
              </a:ext>
            </a:extLst>
          </a:blip>
          <a:stretch>
            <a:fillRect/>
          </a:stretch>
        </p:blipFill>
        <p:spPr>
          <a:xfrm>
            <a:off x="-1261449" y="4319201"/>
            <a:ext cx="2946376" cy="2946376"/>
          </a:xfrm>
          <a:prstGeom prst="rect">
            <a:avLst/>
          </a:prstGeom>
        </p:spPr>
      </p:pic>
      <p:pic>
        <p:nvPicPr>
          <p:cNvPr id="4" name="Picture 3">
            <a:extLst>
              <a:ext uri="{FF2B5EF4-FFF2-40B4-BE49-F238E27FC236}">
                <a16:creationId xmlns:a16="http://schemas.microsoft.com/office/drawing/2014/main" xmlns="" id="{F3834272-1D04-1837-62F7-583F2B2AF13F}"/>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Effect>
                      <a14:brightnessContrast bright="-20000" contrast="40000"/>
                    </a14:imgEffect>
                  </a14:imgLayer>
                </a14:imgProps>
              </a:ext>
            </a:extLst>
          </a:blip>
          <a:stretch>
            <a:fillRect/>
          </a:stretch>
        </p:blipFill>
        <p:spPr>
          <a:xfrm>
            <a:off x="11493598" y="-1635257"/>
            <a:ext cx="2946376" cy="2946376"/>
          </a:xfrm>
          <a:prstGeom prst="rect">
            <a:avLst/>
          </a:prstGeom>
        </p:spPr>
      </p:pic>
      <p:pic>
        <p:nvPicPr>
          <p:cNvPr id="5" name="Picture 4">
            <a:extLst>
              <a:ext uri="{FF2B5EF4-FFF2-40B4-BE49-F238E27FC236}">
                <a16:creationId xmlns:a16="http://schemas.microsoft.com/office/drawing/2014/main" xmlns="" id="{6E5B04B7-7A90-72CE-89CD-F657B5C9009A}"/>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Effect>
                      <a14:brightnessContrast bright="-20000" contrast="40000"/>
                    </a14:imgEffect>
                  </a14:imgLayer>
                </a14:imgProps>
              </a:ext>
            </a:extLst>
          </a:blip>
          <a:stretch>
            <a:fillRect/>
          </a:stretch>
        </p:blipFill>
        <p:spPr>
          <a:xfrm>
            <a:off x="1166380" y="-1891542"/>
            <a:ext cx="2946376" cy="2946376"/>
          </a:xfrm>
          <a:prstGeom prst="rect">
            <a:avLst/>
          </a:prstGeom>
        </p:spPr>
      </p:pic>
    </p:spTree>
    <p:extLst>
      <p:ext uri="{BB962C8B-B14F-4D97-AF65-F5344CB8AC3E}">
        <p14:creationId xmlns:p14="http://schemas.microsoft.com/office/powerpoint/2010/main" val="176835480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grpId="0" nodeType="withEffect">
                                  <p:stCondLst>
                                    <p:cond delay="150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down)">
                                      <p:cBhvr>
                                        <p:cTn id="13" dur="500"/>
                                        <p:tgtEl>
                                          <p:spTgt spid="34"/>
                                        </p:tgtEl>
                                      </p:cBhvr>
                                    </p:animEffect>
                                  </p:childTnLst>
                                </p:cTn>
                              </p:par>
                              <p:par>
                                <p:cTn id="14" presetID="22" presetClass="entr" presetSubtype="4" fill="hold" grpId="0" nodeType="withEffect">
                                  <p:stCondLst>
                                    <p:cond delay="1000"/>
                                  </p:stCondLst>
                                  <p:childTnLst>
                                    <p:set>
                                      <p:cBhvr>
                                        <p:cTn id="15" dur="1" fill="hold">
                                          <p:stCondLst>
                                            <p:cond delay="0"/>
                                          </p:stCondLst>
                                        </p:cTn>
                                        <p:tgtEl>
                                          <p:spTgt spid="35"/>
                                        </p:tgtEl>
                                        <p:attrNameLst>
                                          <p:attrName>style.visibility</p:attrName>
                                        </p:attrNameLst>
                                      </p:cBhvr>
                                      <p:to>
                                        <p:strVal val="visible"/>
                                      </p:to>
                                    </p:set>
                                    <p:animEffect transition="in" filter="wipe(down)">
                                      <p:cBhvr>
                                        <p:cTn id="16" dur="500"/>
                                        <p:tgtEl>
                                          <p:spTgt spid="35"/>
                                        </p:tgtEl>
                                      </p:cBhvr>
                                    </p:animEffect>
                                  </p:childTnLst>
                                </p:cTn>
                              </p:par>
                              <p:par>
                                <p:cTn id="17" presetID="22" presetClass="entr" presetSubtype="4" fill="hold" grpId="0" nodeType="withEffect">
                                  <p:stCondLst>
                                    <p:cond delay="500"/>
                                  </p:stCondLst>
                                  <p:childTnLst>
                                    <p:set>
                                      <p:cBhvr>
                                        <p:cTn id="18" dur="1" fill="hold">
                                          <p:stCondLst>
                                            <p:cond delay="0"/>
                                          </p:stCondLst>
                                        </p:cTn>
                                        <p:tgtEl>
                                          <p:spTgt spid="36"/>
                                        </p:tgtEl>
                                        <p:attrNameLst>
                                          <p:attrName>style.visibility</p:attrName>
                                        </p:attrNameLst>
                                      </p:cBhvr>
                                      <p:to>
                                        <p:strVal val="visible"/>
                                      </p:to>
                                    </p:set>
                                    <p:animEffect transition="in" filter="wipe(down)">
                                      <p:cBhvr>
                                        <p:cTn id="19" dur="500"/>
                                        <p:tgtEl>
                                          <p:spTgt spid="36"/>
                                        </p:tgtEl>
                                      </p:cBhvr>
                                    </p:animEffect>
                                  </p:childTnLst>
                                </p:cTn>
                              </p:par>
                              <p:par>
                                <p:cTn id="20" presetID="22" presetClass="entr" presetSubtype="4" fill="hold" grpId="0" nodeType="withEffect">
                                  <p:stCondLst>
                                    <p:cond delay="500"/>
                                  </p:stCondLst>
                                  <p:childTnLst>
                                    <p:set>
                                      <p:cBhvr>
                                        <p:cTn id="21" dur="1" fill="hold">
                                          <p:stCondLst>
                                            <p:cond delay="0"/>
                                          </p:stCondLst>
                                        </p:cTn>
                                        <p:tgtEl>
                                          <p:spTgt spid="37"/>
                                        </p:tgtEl>
                                        <p:attrNameLst>
                                          <p:attrName>style.visibility</p:attrName>
                                        </p:attrNameLst>
                                      </p:cBhvr>
                                      <p:to>
                                        <p:strVal val="visible"/>
                                      </p:to>
                                    </p:set>
                                    <p:animEffect transition="in" filter="wipe(down)">
                                      <p:cBhvr>
                                        <p:cTn id="22" dur="500"/>
                                        <p:tgtEl>
                                          <p:spTgt spid="37"/>
                                        </p:tgtEl>
                                      </p:cBhvr>
                                    </p:animEffect>
                                  </p:childTnLst>
                                </p:cTn>
                              </p:par>
                              <p:par>
                                <p:cTn id="23" presetID="22" presetClass="entr" presetSubtype="4" fill="hold" grpId="0" nodeType="withEffect">
                                  <p:stCondLst>
                                    <p:cond delay="1000"/>
                                  </p:stCondLst>
                                  <p:childTnLst>
                                    <p:set>
                                      <p:cBhvr>
                                        <p:cTn id="24" dur="1" fill="hold">
                                          <p:stCondLst>
                                            <p:cond delay="0"/>
                                          </p:stCondLst>
                                        </p:cTn>
                                        <p:tgtEl>
                                          <p:spTgt spid="38"/>
                                        </p:tgtEl>
                                        <p:attrNameLst>
                                          <p:attrName>style.visibility</p:attrName>
                                        </p:attrNameLst>
                                      </p:cBhvr>
                                      <p:to>
                                        <p:strVal val="visible"/>
                                      </p:to>
                                    </p:set>
                                    <p:animEffect transition="in" filter="wipe(down)">
                                      <p:cBhvr>
                                        <p:cTn id="25" dur="500"/>
                                        <p:tgtEl>
                                          <p:spTgt spid="38"/>
                                        </p:tgtEl>
                                      </p:cBhvr>
                                    </p:animEffect>
                                  </p:childTnLst>
                                </p:cTn>
                              </p:par>
                              <p:par>
                                <p:cTn id="26" presetID="22" presetClass="entr" presetSubtype="4" fill="hold" grpId="0" nodeType="withEffect">
                                  <p:stCondLst>
                                    <p:cond delay="1500"/>
                                  </p:stCondLst>
                                  <p:childTnLst>
                                    <p:set>
                                      <p:cBhvr>
                                        <p:cTn id="27" dur="1" fill="hold">
                                          <p:stCondLst>
                                            <p:cond delay="0"/>
                                          </p:stCondLst>
                                        </p:cTn>
                                        <p:tgtEl>
                                          <p:spTgt spid="39"/>
                                        </p:tgtEl>
                                        <p:attrNameLst>
                                          <p:attrName>style.visibility</p:attrName>
                                        </p:attrNameLst>
                                      </p:cBhvr>
                                      <p:to>
                                        <p:strVal val="visible"/>
                                      </p:to>
                                    </p:set>
                                    <p:animEffect transition="in" filter="wipe(down)">
                                      <p:cBhvr>
                                        <p:cTn id="2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4" grpId="0"/>
      <p:bldP spid="35" grpId="0"/>
      <p:bldP spid="36" grpId="0"/>
      <p:bldP spid="37" grpId="0" animBg="1"/>
      <p:bldP spid="38" grpId="0" animBg="1"/>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3527963-DB92-B7CC-66E6-60819F8AF56A}"/>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Lst>
          </a:blip>
          <a:stretch>
            <a:fillRect/>
          </a:stretch>
        </p:blipFill>
        <p:spPr>
          <a:xfrm>
            <a:off x="3774472" y="4634784"/>
            <a:ext cx="2946376" cy="2946376"/>
          </a:xfrm>
          <a:prstGeom prst="rect">
            <a:avLst/>
          </a:prstGeom>
        </p:spPr>
      </p:pic>
      <p:sp>
        <p:nvSpPr>
          <p:cNvPr id="6" name="TextBox 5">
            <a:extLst>
              <a:ext uri="{FF2B5EF4-FFF2-40B4-BE49-F238E27FC236}">
                <a16:creationId xmlns:a16="http://schemas.microsoft.com/office/drawing/2014/main" xmlns="" id="{1F32CC6C-8A2A-2D3D-6C03-9386DA33173D}"/>
              </a:ext>
            </a:extLst>
          </p:cNvPr>
          <p:cNvSpPr txBox="1"/>
          <p:nvPr/>
        </p:nvSpPr>
        <p:spPr>
          <a:xfrm>
            <a:off x="721108" y="2883608"/>
            <a:ext cx="3125672" cy="3088025"/>
          </a:xfrm>
          <a:prstGeom prst="rect">
            <a:avLst/>
          </a:prstGeom>
          <a:noFill/>
        </p:spPr>
        <p:txBody>
          <a:bodyPr wrap="square" rtlCol="0">
            <a:spAutoFit/>
          </a:bodyPr>
          <a:lstStyle/>
          <a:p>
            <a:pPr algn="ctr">
              <a:lnSpc>
                <a:spcPct val="150000"/>
              </a:lnSpc>
            </a:pPr>
            <a:r>
              <a:rPr lang="de-DE" sz="24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Tự chủ và tự học </a:t>
            </a:r>
            <a:endParaRPr lang="vi-VN" sz="24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endParaRPr>
          </a:p>
          <a:p>
            <a:pPr>
              <a:lnSpc>
                <a:spcPct val="150000"/>
              </a:lnSpc>
            </a:pPr>
            <a:r>
              <a:rPr lang="de-DE"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Tự quyết định cách giải quyết vấn đề học tập, tự đánh giá kết quả thực hiện nhiệm vụ, giải quyết vấn đề học tập của bản thân và các bạn.</a:t>
            </a:r>
            <a:endParaRPr lang="vi-VN" sz="1400" dirty="0">
              <a:effectLst/>
              <a:latin typeface="Neue Einstellung Light" panose="01000000000000000000" pitchFamily="50" charset="-93"/>
              <a:ea typeface="Calibri" panose="020F0502020204030204" pitchFamily="34" charset="0"/>
              <a:cs typeface="Times New Roman" panose="02020603050405020304" pitchFamily="18" charset="0"/>
            </a:endParaRPr>
          </a:p>
          <a:p>
            <a:pPr>
              <a:lnSpc>
                <a:spcPct val="150000"/>
              </a:lnSpc>
            </a:pPr>
            <a:endParaRPr lang="vi-VN" dirty="0">
              <a:latin typeface="Neue Einstellung Light" panose="01000000000000000000" pitchFamily="50" charset="-93"/>
            </a:endParaRPr>
          </a:p>
        </p:txBody>
      </p:sp>
      <p:sp>
        <p:nvSpPr>
          <p:cNvPr id="7" name="TextBox 6">
            <a:extLst>
              <a:ext uri="{FF2B5EF4-FFF2-40B4-BE49-F238E27FC236}">
                <a16:creationId xmlns:a16="http://schemas.microsoft.com/office/drawing/2014/main" xmlns="" id="{931898E3-60BA-00AB-B2BD-5512FF808117}"/>
              </a:ext>
            </a:extLst>
          </p:cNvPr>
          <p:cNvSpPr txBox="1"/>
          <p:nvPr/>
        </p:nvSpPr>
        <p:spPr>
          <a:xfrm>
            <a:off x="4567888" y="1368904"/>
            <a:ext cx="3125672" cy="3713581"/>
          </a:xfrm>
          <a:prstGeom prst="rect">
            <a:avLst/>
          </a:prstGeom>
          <a:noFill/>
        </p:spPr>
        <p:txBody>
          <a:bodyPr wrap="square" rtlCol="0">
            <a:spAutoFit/>
          </a:bodyPr>
          <a:lstStyle/>
          <a:p>
            <a:pPr algn="ctr">
              <a:lnSpc>
                <a:spcPct val="150000"/>
              </a:lnSpc>
              <a:spcAft>
                <a:spcPts val="800"/>
              </a:spcAft>
              <a:tabLst>
                <a:tab pos="57150" algn="l"/>
              </a:tabLst>
            </a:pPr>
            <a:r>
              <a:rPr lang="de-DE" sz="24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Giao tiếp và hợp tác</a:t>
            </a:r>
            <a:endParaRPr lang="vi-VN" sz="2400" dirty="0">
              <a:solidFill>
                <a:srgbClr val="000000"/>
              </a:solidFill>
              <a:latin typeface="Neue Einstellung Light" panose="01000000000000000000" pitchFamily="50" charset="-93"/>
              <a:ea typeface="Times New Roman" panose="02020603050405020304" pitchFamily="18" charset="0"/>
              <a:cs typeface="Times New Roman" panose="02020603050405020304" pitchFamily="18" charset="0"/>
            </a:endParaRPr>
          </a:p>
          <a:p>
            <a:pPr algn="ctr">
              <a:lnSpc>
                <a:spcPct val="150000"/>
              </a:lnSpc>
              <a:spcAft>
                <a:spcPts val="800"/>
              </a:spcAft>
              <a:tabLst>
                <a:tab pos="57150" algn="l"/>
              </a:tabLst>
            </a:pPr>
            <a:r>
              <a:rPr lang="de-DE"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Tăng cường khả năng trình bày, diễn đạt ý kiến, ý tưởng trước tập thể, tương tác tích cực với các bạn trong nhóm, khi thực hiện nhiệm vụ hợp tác.</a:t>
            </a:r>
            <a:endParaRPr lang="vi-VN" sz="1400" dirty="0">
              <a:effectLst/>
              <a:latin typeface="Neue Einstellung Light" panose="01000000000000000000" pitchFamily="50" charset="-93"/>
              <a:ea typeface="Calibri" panose="020F0502020204030204" pitchFamily="34" charset="0"/>
              <a:cs typeface="Times New Roman" panose="02020603050405020304" pitchFamily="18" charset="0"/>
            </a:endParaRPr>
          </a:p>
          <a:p>
            <a:pPr>
              <a:lnSpc>
                <a:spcPct val="150000"/>
              </a:lnSpc>
            </a:pPr>
            <a:endParaRPr lang="vi-VN" dirty="0">
              <a:latin typeface="Neue Einstellung Light" panose="01000000000000000000" pitchFamily="50" charset="-93"/>
            </a:endParaRPr>
          </a:p>
        </p:txBody>
      </p:sp>
      <p:sp>
        <p:nvSpPr>
          <p:cNvPr id="8" name="TextBox 7">
            <a:extLst>
              <a:ext uri="{FF2B5EF4-FFF2-40B4-BE49-F238E27FC236}">
                <a16:creationId xmlns:a16="http://schemas.microsoft.com/office/drawing/2014/main" xmlns="" id="{BA1DC3FF-7870-9469-15C6-9EFBDA8DCF52}"/>
              </a:ext>
            </a:extLst>
          </p:cNvPr>
          <p:cNvSpPr txBox="1"/>
          <p:nvPr/>
        </p:nvSpPr>
        <p:spPr>
          <a:xfrm>
            <a:off x="8414668" y="2225799"/>
            <a:ext cx="3125672" cy="3745834"/>
          </a:xfrm>
          <a:prstGeom prst="rect">
            <a:avLst/>
          </a:prstGeom>
          <a:noFill/>
        </p:spPr>
        <p:txBody>
          <a:bodyPr wrap="square" rtlCol="0">
            <a:spAutoFit/>
          </a:bodyPr>
          <a:lstStyle/>
          <a:p>
            <a:pPr algn="ctr">
              <a:lnSpc>
                <a:spcPct val="150000"/>
              </a:lnSpc>
              <a:spcAft>
                <a:spcPts val="800"/>
              </a:spcAft>
              <a:tabLst>
                <a:tab pos="57150" algn="l"/>
              </a:tabLst>
            </a:pPr>
            <a:r>
              <a:rPr lang="it-IT" sz="24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Giải quyết vấn đề và sáng tạo</a:t>
            </a:r>
            <a:endParaRPr lang="vi-VN" sz="24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endParaRPr>
          </a:p>
          <a:p>
            <a:pPr algn="just">
              <a:lnSpc>
                <a:spcPct val="150000"/>
              </a:lnSpc>
              <a:spcAft>
                <a:spcPts val="800"/>
              </a:spcAft>
              <a:tabLst>
                <a:tab pos="57150" algn="l"/>
              </a:tabLst>
            </a:pPr>
            <a:r>
              <a:rPr lang="it-IT"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Chủ động đề ra kế hoạch học tập, thực hiện nhiệm vụ học tập cá nhân và nhóm học tập, xử lí linh hoạt sáng tạo các tình huống phát sinh khi thực hiện nhiệm vụ học tập.</a:t>
            </a:r>
            <a:endParaRPr lang="vi-VN" dirty="0">
              <a:latin typeface="Neue Einstellung Light" panose="01000000000000000000" pitchFamily="50" charset="-93"/>
            </a:endParaRPr>
          </a:p>
        </p:txBody>
      </p:sp>
      <p:sp>
        <p:nvSpPr>
          <p:cNvPr id="10" name="Rectangle: Rounded Corners 9">
            <a:extLst>
              <a:ext uri="{FF2B5EF4-FFF2-40B4-BE49-F238E27FC236}">
                <a16:creationId xmlns:a16="http://schemas.microsoft.com/office/drawing/2014/main" xmlns="" id="{310C2E4C-399C-E4EA-D3B5-B68B5BF99CB5}"/>
              </a:ext>
            </a:extLst>
          </p:cNvPr>
          <p:cNvSpPr/>
          <p:nvPr/>
        </p:nvSpPr>
        <p:spPr>
          <a:xfrm>
            <a:off x="651660" y="359170"/>
            <a:ext cx="1886674" cy="1866629"/>
          </a:xfrm>
          <a:prstGeom prst="roundRect">
            <a:avLst>
              <a:gd name="adj" fmla="val 13075"/>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1200" dirty="0">
              <a:latin typeface="Neue Einstellung Light" panose="01000000000000000000" pitchFamily="50" charset="-93"/>
            </a:endParaRPr>
          </a:p>
        </p:txBody>
      </p:sp>
      <p:sp>
        <p:nvSpPr>
          <p:cNvPr id="11" name="Title 5">
            <a:extLst>
              <a:ext uri="{FF2B5EF4-FFF2-40B4-BE49-F238E27FC236}">
                <a16:creationId xmlns:a16="http://schemas.microsoft.com/office/drawing/2014/main" xmlns="" id="{8E89C4CC-D9E4-3CD4-E814-CCBDECB2BEAC}"/>
              </a:ext>
            </a:extLst>
          </p:cNvPr>
          <p:cNvSpPr txBox="1">
            <a:spLocks/>
          </p:cNvSpPr>
          <p:nvPr/>
        </p:nvSpPr>
        <p:spPr>
          <a:xfrm>
            <a:off x="348229" y="1530898"/>
            <a:ext cx="2497393" cy="57775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3200" dirty="0">
                <a:latin typeface="Neue Einstellung SemiBold" panose="01000000000000000000" pitchFamily="50" charset="-93"/>
              </a:rPr>
              <a:t>Năng lực</a:t>
            </a:r>
          </a:p>
        </p:txBody>
      </p:sp>
      <p:pic>
        <p:nvPicPr>
          <p:cNvPr id="13" name="Picture 12">
            <a:extLst>
              <a:ext uri="{FF2B5EF4-FFF2-40B4-BE49-F238E27FC236}">
                <a16:creationId xmlns:a16="http://schemas.microsoft.com/office/drawing/2014/main" xmlns="" id="{544184E5-6897-5A49-5685-27F3ADC42F29}"/>
              </a:ext>
            </a:extLst>
          </p:cNvPr>
          <p:cNvPicPr>
            <a:picLocks noChangeAspect="1"/>
          </p:cNvPicPr>
          <p:nvPr/>
        </p:nvPicPr>
        <p:blipFill>
          <a:blip r:embed="rId4"/>
          <a:stretch>
            <a:fillRect/>
          </a:stretch>
        </p:blipFill>
        <p:spPr>
          <a:xfrm>
            <a:off x="1027322" y="465641"/>
            <a:ext cx="1139206" cy="1139206"/>
          </a:xfrm>
          <a:prstGeom prst="rect">
            <a:avLst/>
          </a:prstGeom>
        </p:spPr>
      </p:pic>
      <p:sp>
        <p:nvSpPr>
          <p:cNvPr id="14" name="Rectangle: Rounded Corners 13">
            <a:extLst>
              <a:ext uri="{FF2B5EF4-FFF2-40B4-BE49-F238E27FC236}">
                <a16:creationId xmlns:a16="http://schemas.microsoft.com/office/drawing/2014/main" xmlns="" id="{ED1606F1-7F68-EC5F-05AA-BB0D091D6D16}"/>
              </a:ext>
            </a:extLst>
          </p:cNvPr>
          <p:cNvSpPr/>
          <p:nvPr/>
        </p:nvSpPr>
        <p:spPr>
          <a:xfrm>
            <a:off x="4567887" y="1251760"/>
            <a:ext cx="3125673" cy="3477847"/>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27" name="Rectangle: Rounded Corners 26">
            <a:extLst>
              <a:ext uri="{FF2B5EF4-FFF2-40B4-BE49-F238E27FC236}">
                <a16:creationId xmlns:a16="http://schemas.microsoft.com/office/drawing/2014/main" xmlns="" id="{F3506A5B-2EDA-8DD7-9283-4171BDF4DBF3}"/>
              </a:ext>
            </a:extLst>
          </p:cNvPr>
          <p:cNvSpPr/>
          <p:nvPr/>
        </p:nvSpPr>
        <p:spPr>
          <a:xfrm>
            <a:off x="8345222" y="2057969"/>
            <a:ext cx="3298910" cy="4072594"/>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31" name="Rectangle: Rounded Corners 30">
            <a:extLst>
              <a:ext uri="{FF2B5EF4-FFF2-40B4-BE49-F238E27FC236}">
                <a16:creationId xmlns:a16="http://schemas.microsoft.com/office/drawing/2014/main" xmlns="" id="{88B1DE4E-EFF7-6671-DE78-33FB950BA9A8}"/>
              </a:ext>
            </a:extLst>
          </p:cNvPr>
          <p:cNvSpPr/>
          <p:nvPr/>
        </p:nvSpPr>
        <p:spPr>
          <a:xfrm>
            <a:off x="651660" y="2663872"/>
            <a:ext cx="3125672" cy="3477848"/>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32" name="Rectangle: Rounded Corners 31">
            <a:extLst>
              <a:ext uri="{FF2B5EF4-FFF2-40B4-BE49-F238E27FC236}">
                <a16:creationId xmlns:a16="http://schemas.microsoft.com/office/drawing/2014/main" xmlns="" id="{FC992B0D-9125-39AB-AB02-4A3479C31F23}"/>
              </a:ext>
            </a:extLst>
          </p:cNvPr>
          <p:cNvSpPr/>
          <p:nvPr/>
        </p:nvSpPr>
        <p:spPr>
          <a:xfrm>
            <a:off x="547868" y="243840"/>
            <a:ext cx="2091700" cy="2086405"/>
          </a:xfrm>
          <a:prstGeom prst="roundRect">
            <a:avLst/>
          </a:prstGeom>
          <a:noFill/>
          <a:ln w="571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1200" dirty="0">
              <a:latin typeface="Neue Einstellung Light" panose="01000000000000000000" pitchFamily="50" charset="-93"/>
            </a:endParaRPr>
          </a:p>
        </p:txBody>
      </p:sp>
      <p:sp>
        <p:nvSpPr>
          <p:cNvPr id="33" name="Rectangle: Rounded Corners 32">
            <a:extLst>
              <a:ext uri="{FF2B5EF4-FFF2-40B4-BE49-F238E27FC236}">
                <a16:creationId xmlns:a16="http://schemas.microsoft.com/office/drawing/2014/main" xmlns="" id="{8AAFDDF1-1F37-3905-F997-D11927B3DFC3}"/>
              </a:ext>
            </a:extLst>
          </p:cNvPr>
          <p:cNvSpPr/>
          <p:nvPr/>
        </p:nvSpPr>
        <p:spPr>
          <a:xfrm>
            <a:off x="281204" y="-4290681"/>
            <a:ext cx="2497393" cy="2239976"/>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34" name="Title 5">
            <a:extLst>
              <a:ext uri="{FF2B5EF4-FFF2-40B4-BE49-F238E27FC236}">
                <a16:creationId xmlns:a16="http://schemas.microsoft.com/office/drawing/2014/main" xmlns="" id="{433E50E2-ECD7-64F0-5113-644C558D348E}"/>
              </a:ext>
            </a:extLst>
          </p:cNvPr>
          <p:cNvSpPr txBox="1">
            <a:spLocks/>
          </p:cNvSpPr>
          <p:nvPr/>
        </p:nvSpPr>
        <p:spPr>
          <a:xfrm>
            <a:off x="281204" y="-4963844"/>
            <a:ext cx="2497393" cy="259838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4400" dirty="0">
                <a:latin typeface="Neue Einstellung SemiBold" panose="01000000000000000000" pitchFamily="50" charset="-93"/>
              </a:rPr>
              <a:t>Kiến thức</a:t>
            </a:r>
          </a:p>
        </p:txBody>
      </p:sp>
      <p:pic>
        <p:nvPicPr>
          <p:cNvPr id="35" name="Picture 34">
            <a:extLst>
              <a:ext uri="{FF2B5EF4-FFF2-40B4-BE49-F238E27FC236}">
                <a16:creationId xmlns:a16="http://schemas.microsoft.com/office/drawing/2014/main" xmlns="" id="{AB733BD6-5258-0760-7A5D-0716C312C7E7}"/>
              </a:ext>
            </a:extLst>
          </p:cNvPr>
          <p:cNvPicPr>
            <a:picLocks noChangeAspect="1"/>
          </p:cNvPicPr>
          <p:nvPr/>
        </p:nvPicPr>
        <p:blipFill>
          <a:blip r:embed="rId5"/>
          <a:stretch>
            <a:fillRect/>
          </a:stretch>
        </p:blipFill>
        <p:spPr>
          <a:xfrm>
            <a:off x="1040745" y="-4130758"/>
            <a:ext cx="978310" cy="978310"/>
          </a:xfrm>
          <a:prstGeom prst="rect">
            <a:avLst/>
          </a:prstGeom>
        </p:spPr>
      </p:pic>
      <p:sp>
        <p:nvSpPr>
          <p:cNvPr id="36" name="Arc 35">
            <a:extLst>
              <a:ext uri="{FF2B5EF4-FFF2-40B4-BE49-F238E27FC236}">
                <a16:creationId xmlns:a16="http://schemas.microsoft.com/office/drawing/2014/main" xmlns="" id="{D6D65CCB-97F3-626B-67C6-6A664BA8E91C}"/>
              </a:ext>
            </a:extLst>
          </p:cNvPr>
          <p:cNvSpPr/>
          <p:nvPr/>
        </p:nvSpPr>
        <p:spPr>
          <a:xfrm rot="16200000">
            <a:off x="2271882" y="-6024083"/>
            <a:ext cx="1902762" cy="3429004"/>
          </a:xfrm>
          <a:prstGeom prst="arc">
            <a:avLst>
              <a:gd name="adj1" fmla="val 16199999"/>
              <a:gd name="adj2" fmla="val 21360555"/>
            </a:avLst>
          </a:prstGeom>
          <a:ln w="38100">
            <a:solidFill>
              <a:srgbClr val="E64C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dirty="0">
              <a:latin typeface="Neue Einstellung Light" panose="01000000000000000000" pitchFamily="50" charset="-93"/>
            </a:endParaRPr>
          </a:p>
        </p:txBody>
      </p:sp>
      <p:sp>
        <p:nvSpPr>
          <p:cNvPr id="37" name="Arc 36">
            <a:extLst>
              <a:ext uri="{FF2B5EF4-FFF2-40B4-BE49-F238E27FC236}">
                <a16:creationId xmlns:a16="http://schemas.microsoft.com/office/drawing/2014/main" xmlns="" id="{3A2E3F27-EC1B-7311-EA3F-02C02A17DEC8}"/>
              </a:ext>
            </a:extLst>
          </p:cNvPr>
          <p:cNvSpPr/>
          <p:nvPr/>
        </p:nvSpPr>
        <p:spPr>
          <a:xfrm rot="5400000" flipV="1">
            <a:off x="2271881" y="-3758523"/>
            <a:ext cx="1902762" cy="3429004"/>
          </a:xfrm>
          <a:prstGeom prst="arc">
            <a:avLst>
              <a:gd name="adj1" fmla="val 16199999"/>
              <a:gd name="adj2" fmla="val 21360555"/>
            </a:avLst>
          </a:prstGeom>
          <a:ln w="38100">
            <a:solidFill>
              <a:srgbClr val="E64C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dirty="0">
              <a:latin typeface="Neue Einstellung Light" panose="01000000000000000000" pitchFamily="50" charset="-93"/>
            </a:endParaRPr>
          </a:p>
        </p:txBody>
      </p:sp>
      <p:cxnSp>
        <p:nvCxnSpPr>
          <p:cNvPr id="38" name="Straight Connector 37">
            <a:extLst>
              <a:ext uri="{FF2B5EF4-FFF2-40B4-BE49-F238E27FC236}">
                <a16:creationId xmlns:a16="http://schemas.microsoft.com/office/drawing/2014/main" xmlns="" id="{C918D06D-9F5C-5751-501F-B6598D141617}"/>
              </a:ext>
            </a:extLst>
          </p:cNvPr>
          <p:cNvCxnSpPr>
            <a:cxnSpLocks/>
          </p:cNvCxnSpPr>
          <p:nvPr/>
        </p:nvCxnSpPr>
        <p:spPr>
          <a:xfrm>
            <a:off x="2778597" y="-3789087"/>
            <a:ext cx="347075" cy="0"/>
          </a:xfrm>
          <a:prstGeom prst="line">
            <a:avLst/>
          </a:prstGeom>
          <a:ln w="38100">
            <a:solidFill>
              <a:srgbClr val="E64C3C"/>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6C9F1C05-C033-0E3A-C753-3DC762C28977}"/>
              </a:ext>
            </a:extLst>
          </p:cNvPr>
          <p:cNvCxnSpPr>
            <a:cxnSpLocks/>
          </p:cNvCxnSpPr>
          <p:nvPr/>
        </p:nvCxnSpPr>
        <p:spPr>
          <a:xfrm>
            <a:off x="2778596" y="-2388577"/>
            <a:ext cx="369199" cy="0"/>
          </a:xfrm>
          <a:prstGeom prst="line">
            <a:avLst/>
          </a:prstGeom>
          <a:ln w="38100">
            <a:solidFill>
              <a:srgbClr val="E64C3C"/>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xmlns="" id="{AE8A8DF4-CE8F-EED6-FA7C-E360CE84FCC6}"/>
              </a:ext>
            </a:extLst>
          </p:cNvPr>
          <p:cNvSpPr/>
          <p:nvPr/>
        </p:nvSpPr>
        <p:spPr>
          <a:xfrm>
            <a:off x="359664" y="-4219976"/>
            <a:ext cx="2352560" cy="2094641"/>
          </a:xfrm>
          <a:prstGeom prst="roundRect">
            <a:avLst>
              <a:gd name="adj" fmla="val 14848"/>
            </a:avLst>
          </a:prstGeom>
          <a:noFill/>
          <a:ln w="38100">
            <a:solidFill>
              <a:srgbClr val="E64C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41" name="Rectangle: Rounded Corners 40">
            <a:extLst>
              <a:ext uri="{FF2B5EF4-FFF2-40B4-BE49-F238E27FC236}">
                <a16:creationId xmlns:a16="http://schemas.microsoft.com/office/drawing/2014/main" xmlns="" id="{F85FD378-D35B-0FEE-BFFA-817F59F84FA3}"/>
              </a:ext>
            </a:extLst>
          </p:cNvPr>
          <p:cNvSpPr/>
          <p:nvPr/>
        </p:nvSpPr>
        <p:spPr>
          <a:xfrm>
            <a:off x="3158115" y="-5799458"/>
            <a:ext cx="8556524" cy="1173480"/>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42" name="TextBox 41">
            <a:extLst>
              <a:ext uri="{FF2B5EF4-FFF2-40B4-BE49-F238E27FC236}">
                <a16:creationId xmlns:a16="http://schemas.microsoft.com/office/drawing/2014/main" xmlns="" id="{6850601B-8055-BD0A-6D6A-F2F30D0B29DB}"/>
              </a:ext>
            </a:extLst>
          </p:cNvPr>
          <p:cNvSpPr txBox="1"/>
          <p:nvPr/>
        </p:nvSpPr>
        <p:spPr>
          <a:xfrm>
            <a:off x="3180239" y="-1278670"/>
            <a:ext cx="8534400" cy="923330"/>
          </a:xfrm>
          <a:prstGeom prst="rect">
            <a:avLst/>
          </a:prstGeom>
          <a:noFill/>
        </p:spPr>
        <p:txBody>
          <a:bodyPr wrap="square" rtlCol="0">
            <a:spAutoFit/>
          </a:bodyPr>
          <a:lstStyle/>
          <a:p>
            <a:pPr algn="just"/>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Thuyết</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trình</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được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với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các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đối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tượng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khác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nhau</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về</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ý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nghĩa</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của</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việc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bảo</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vệ</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môi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trường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tự</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nhiên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a:t>
            </a:r>
            <a:endParaRPr lang="vi-VN" sz="1800" dirty="0">
              <a:effectLst/>
              <a:latin typeface="Neue Einstellung Light" panose="01000000000000000000" pitchFamily="50" charset="-93"/>
              <a:ea typeface="Calibri" panose="020F0502020204030204" pitchFamily="34" charset="0"/>
              <a:cs typeface="Times New Roman" panose="02020603050405020304" pitchFamily="18" charset="0"/>
            </a:endParaRPr>
          </a:p>
          <a:p>
            <a:pPr algn="just"/>
            <a:endParaRPr lang="vi-VN" dirty="0">
              <a:latin typeface="Neue Einstellung Light" panose="01000000000000000000" pitchFamily="50" charset="-93"/>
            </a:endParaRPr>
          </a:p>
        </p:txBody>
      </p:sp>
      <p:sp>
        <p:nvSpPr>
          <p:cNvPr id="43" name="TextBox 42">
            <a:extLst>
              <a:ext uri="{FF2B5EF4-FFF2-40B4-BE49-F238E27FC236}">
                <a16:creationId xmlns:a16="http://schemas.microsoft.com/office/drawing/2014/main" xmlns="" id="{84281073-FA1B-4A7A-E427-83C921B32E61}"/>
              </a:ext>
            </a:extLst>
          </p:cNvPr>
          <p:cNvSpPr txBox="1"/>
          <p:nvPr/>
        </p:nvSpPr>
        <p:spPr>
          <a:xfrm>
            <a:off x="3180239" y="-5549307"/>
            <a:ext cx="8534400" cy="923330"/>
          </a:xfrm>
          <a:prstGeom prst="rect">
            <a:avLst/>
          </a:prstGeom>
          <a:noFill/>
        </p:spPr>
        <p:txBody>
          <a:bodyPr wrap="square" rtlCol="0">
            <a:spAutoFit/>
          </a:bodyPr>
          <a:lstStyle/>
          <a:p>
            <a:pPr algn="just"/>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Nghiên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cứu</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khảo</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sát</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vê</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thực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trạng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môi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trường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tự</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nhiên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tại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địa</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phương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tác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động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của</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của</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sư</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phát</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triển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sản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xuất</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kinh</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doanh</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tới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môi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trường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tự</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nhiên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a:t>
            </a:r>
            <a:endParaRPr lang="vi-VN" sz="1800" dirty="0">
              <a:effectLst/>
              <a:latin typeface="Neue Einstellung Light" panose="01000000000000000000" pitchFamily="50" charset="-93"/>
              <a:ea typeface="Calibri" panose="020F0502020204030204" pitchFamily="34" charset="0"/>
              <a:cs typeface="Times New Roman" panose="02020603050405020304" pitchFamily="18" charset="0"/>
            </a:endParaRPr>
          </a:p>
          <a:p>
            <a:pPr algn="just"/>
            <a:endParaRPr lang="vi-VN" dirty="0">
              <a:latin typeface="Neue Einstellung Light" panose="01000000000000000000" pitchFamily="50" charset="-93"/>
            </a:endParaRPr>
          </a:p>
        </p:txBody>
      </p:sp>
      <p:sp>
        <p:nvSpPr>
          <p:cNvPr id="44" name="TextBox 43">
            <a:extLst>
              <a:ext uri="{FF2B5EF4-FFF2-40B4-BE49-F238E27FC236}">
                <a16:creationId xmlns:a16="http://schemas.microsoft.com/office/drawing/2014/main" xmlns="" id="{7BE41E95-7B69-731A-6B52-20A0ED61CE60}"/>
              </a:ext>
            </a:extLst>
          </p:cNvPr>
          <p:cNvSpPr txBox="1"/>
          <p:nvPr/>
        </p:nvSpPr>
        <p:spPr>
          <a:xfrm>
            <a:off x="3202363" y="-2749323"/>
            <a:ext cx="8534400" cy="1064650"/>
          </a:xfrm>
          <a:prstGeom prst="rect">
            <a:avLst/>
          </a:prstGeom>
          <a:noFill/>
        </p:spPr>
        <p:txBody>
          <a:bodyPr wrap="square" rtlCol="0">
            <a:spAutoFit/>
          </a:bodyPr>
          <a:lstStyle/>
          <a:p>
            <a:pPr algn="just">
              <a:lnSpc>
                <a:spcPct val="107000"/>
              </a:lnSpc>
              <a:spcAft>
                <a:spcPts val="800"/>
              </a:spcAft>
            </a:pP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Nhận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xét</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đánh</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giá</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được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thực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trạng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môi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trường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tác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động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của</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của</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sư</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phát</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triển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sản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xuất</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kinh</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doanh</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tới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môi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trường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tự</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nhiên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a:t>
            </a:r>
            <a:endParaRPr lang="vi-VN" sz="1800" dirty="0">
              <a:effectLst/>
              <a:latin typeface="Neue Einstellung Light" panose="01000000000000000000" pitchFamily="50" charset="-93"/>
              <a:ea typeface="Calibri" panose="020F0502020204030204" pitchFamily="34" charset="0"/>
              <a:cs typeface="Times New Roman" panose="02020603050405020304" pitchFamily="18" charset="0"/>
            </a:endParaRPr>
          </a:p>
          <a:p>
            <a:pPr algn="just"/>
            <a:endParaRPr lang="vi-VN" dirty="0">
              <a:latin typeface="Neue Einstellung Light" panose="01000000000000000000" pitchFamily="50" charset="-93"/>
            </a:endParaRPr>
          </a:p>
        </p:txBody>
      </p:sp>
      <p:sp>
        <p:nvSpPr>
          <p:cNvPr id="45" name="TextBox 44">
            <a:extLst>
              <a:ext uri="{FF2B5EF4-FFF2-40B4-BE49-F238E27FC236}">
                <a16:creationId xmlns:a16="http://schemas.microsoft.com/office/drawing/2014/main" xmlns="" id="{C91E409C-3ECA-E1E7-361B-0C3B8A418011}"/>
              </a:ext>
            </a:extLst>
          </p:cNvPr>
          <p:cNvSpPr txBox="1"/>
          <p:nvPr/>
        </p:nvSpPr>
        <p:spPr>
          <a:xfrm>
            <a:off x="3180239" y="-4219975"/>
            <a:ext cx="8534400" cy="1361014"/>
          </a:xfrm>
          <a:prstGeom prst="rect">
            <a:avLst/>
          </a:prstGeom>
          <a:noFill/>
        </p:spPr>
        <p:txBody>
          <a:bodyPr wrap="square" rtlCol="0">
            <a:spAutoFit/>
          </a:bodyPr>
          <a:lstStyle/>
          <a:p>
            <a:pPr algn="just">
              <a:lnSpc>
                <a:spcPct val="107000"/>
              </a:lnSpc>
              <a:spcAft>
                <a:spcPts val="800"/>
              </a:spcAft>
            </a:pP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Tuyên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truyền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biện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pháp</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bảo</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vê</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tài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nguyên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đến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người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dân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địa</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phương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Xây</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dựng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và</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thực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hiện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được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kế</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hoạch</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tuyên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truyền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kêu</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gọi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mọi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người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chung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tay</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bảo</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vệ</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tài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nguyên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a:t>
            </a:r>
            <a:endParaRPr lang="vi-VN" sz="1800" dirty="0">
              <a:effectLst/>
              <a:latin typeface="Neue Einstellung Light" panose="01000000000000000000" pitchFamily="50" charset="-93"/>
              <a:ea typeface="Calibri" panose="020F0502020204030204" pitchFamily="34" charset="0"/>
              <a:cs typeface="Times New Roman" panose="02020603050405020304" pitchFamily="18" charset="0"/>
            </a:endParaRPr>
          </a:p>
          <a:p>
            <a:pPr algn="just"/>
            <a:endParaRPr lang="vi-VN" dirty="0">
              <a:latin typeface="Neue Einstellung Light" panose="01000000000000000000" pitchFamily="50" charset="-93"/>
            </a:endParaRPr>
          </a:p>
        </p:txBody>
      </p:sp>
      <p:sp>
        <p:nvSpPr>
          <p:cNvPr id="46" name="Rectangle: Rounded Corners 45">
            <a:extLst>
              <a:ext uri="{FF2B5EF4-FFF2-40B4-BE49-F238E27FC236}">
                <a16:creationId xmlns:a16="http://schemas.microsoft.com/office/drawing/2014/main" xmlns="" id="{2EFB897D-5146-A582-2513-E67D9FEF274A}"/>
              </a:ext>
            </a:extLst>
          </p:cNvPr>
          <p:cNvSpPr/>
          <p:nvPr/>
        </p:nvSpPr>
        <p:spPr>
          <a:xfrm>
            <a:off x="3158115" y="-4375827"/>
            <a:ext cx="8556524" cy="1173480"/>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47" name="Rectangle: Rounded Corners 46">
            <a:extLst>
              <a:ext uri="{FF2B5EF4-FFF2-40B4-BE49-F238E27FC236}">
                <a16:creationId xmlns:a16="http://schemas.microsoft.com/office/drawing/2014/main" xmlns="" id="{E07A05CE-D657-E35B-29C4-C9E616AF3649}"/>
              </a:ext>
            </a:extLst>
          </p:cNvPr>
          <p:cNvSpPr/>
          <p:nvPr/>
        </p:nvSpPr>
        <p:spPr>
          <a:xfrm>
            <a:off x="3158115" y="-2952196"/>
            <a:ext cx="8556524" cy="1173480"/>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48" name="Rectangle: Rounded Corners 47">
            <a:extLst>
              <a:ext uri="{FF2B5EF4-FFF2-40B4-BE49-F238E27FC236}">
                <a16:creationId xmlns:a16="http://schemas.microsoft.com/office/drawing/2014/main" xmlns="" id="{9B72CFFB-782F-2175-AE3C-E5C4D56B7761}"/>
              </a:ext>
            </a:extLst>
          </p:cNvPr>
          <p:cNvSpPr/>
          <p:nvPr/>
        </p:nvSpPr>
        <p:spPr>
          <a:xfrm>
            <a:off x="3158115" y="-1528565"/>
            <a:ext cx="8556524" cy="1173480"/>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49" name="Rectangle: Rounded Corners 48">
            <a:extLst>
              <a:ext uri="{FF2B5EF4-FFF2-40B4-BE49-F238E27FC236}">
                <a16:creationId xmlns:a16="http://schemas.microsoft.com/office/drawing/2014/main" xmlns="" id="{368D164B-A655-0B27-0F49-5C76EAAE7051}"/>
              </a:ext>
            </a:extLst>
          </p:cNvPr>
          <p:cNvSpPr/>
          <p:nvPr/>
        </p:nvSpPr>
        <p:spPr>
          <a:xfrm>
            <a:off x="-24060570" y="2129806"/>
            <a:ext cx="2625213" cy="2598388"/>
          </a:xfrm>
          <a:prstGeom prst="roundRect">
            <a:avLst/>
          </a:prstGeom>
          <a:noFill/>
          <a:ln w="57150">
            <a:solidFill>
              <a:srgbClr val="08A9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50" name="Title 5">
            <a:extLst>
              <a:ext uri="{FF2B5EF4-FFF2-40B4-BE49-F238E27FC236}">
                <a16:creationId xmlns:a16="http://schemas.microsoft.com/office/drawing/2014/main" xmlns="" id="{5EE0093B-6FE5-7797-FCB5-849F899A514E}"/>
              </a:ext>
            </a:extLst>
          </p:cNvPr>
          <p:cNvSpPr txBox="1">
            <a:spLocks/>
          </p:cNvSpPr>
          <p:nvPr/>
        </p:nvSpPr>
        <p:spPr>
          <a:xfrm>
            <a:off x="-24060570" y="3514104"/>
            <a:ext cx="2625213" cy="68863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3600" dirty="0">
                <a:latin typeface="Neue Einstellung SemiBold" panose="01000000000000000000" pitchFamily="50" charset="-93"/>
              </a:rPr>
              <a:t>Phẩm chất</a:t>
            </a:r>
          </a:p>
        </p:txBody>
      </p:sp>
      <p:pic>
        <p:nvPicPr>
          <p:cNvPr id="51" name="Picture 50">
            <a:extLst>
              <a:ext uri="{FF2B5EF4-FFF2-40B4-BE49-F238E27FC236}">
                <a16:creationId xmlns:a16="http://schemas.microsoft.com/office/drawing/2014/main" xmlns="" id="{C020DC3F-14DA-DE7A-A2A5-32CF0C783C33}"/>
              </a:ext>
            </a:extLst>
          </p:cNvPr>
          <p:cNvPicPr>
            <a:picLocks noChangeAspect="1"/>
          </p:cNvPicPr>
          <p:nvPr/>
        </p:nvPicPr>
        <p:blipFill>
          <a:blip r:embed="rId6"/>
          <a:stretch>
            <a:fillRect/>
          </a:stretch>
        </p:blipFill>
        <p:spPr>
          <a:xfrm>
            <a:off x="-23312189" y="2356703"/>
            <a:ext cx="1128450" cy="1073506"/>
          </a:xfrm>
          <a:prstGeom prst="rect">
            <a:avLst/>
          </a:prstGeom>
        </p:spPr>
      </p:pic>
      <p:sp>
        <p:nvSpPr>
          <p:cNvPr id="52" name="TextBox 51">
            <a:extLst>
              <a:ext uri="{FF2B5EF4-FFF2-40B4-BE49-F238E27FC236}">
                <a16:creationId xmlns:a16="http://schemas.microsoft.com/office/drawing/2014/main" xmlns="" id="{F4AD76AB-E2B5-8879-6D06-939417716876}"/>
              </a:ext>
            </a:extLst>
          </p:cNvPr>
          <p:cNvSpPr txBox="1"/>
          <p:nvPr/>
        </p:nvSpPr>
        <p:spPr>
          <a:xfrm>
            <a:off x="-8471712" y="1176158"/>
            <a:ext cx="8007633" cy="1069395"/>
          </a:xfrm>
          <a:prstGeom prst="rect">
            <a:avLst/>
          </a:prstGeom>
          <a:noFill/>
        </p:spPr>
        <p:txBody>
          <a:bodyPr wrap="square">
            <a:spAutoFit/>
          </a:bodyPr>
          <a:lstStyle/>
          <a:p>
            <a:pPr algn="ctr">
              <a:lnSpc>
                <a:spcPct val="107000"/>
              </a:lnSpc>
              <a:spcAft>
                <a:spcPts val="800"/>
              </a:spcAft>
            </a:pP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Trách</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nhiệm</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p>
          <a:p>
            <a:pPr algn="just">
              <a:lnSpc>
                <a:spcPct val="107000"/>
              </a:lnSpc>
              <a:spcAft>
                <a:spcPts val="800"/>
              </a:spcAft>
            </a:pP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Bảo</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vê</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môi</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trường</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va</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tài</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nguyên</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thiên</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nhiên</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luôn</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có ý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thức</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tuyên</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truyền</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mọi</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người</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chung</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tay</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xây</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dựng</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môi</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trường</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xanh</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sạch</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đẹp</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a:t>
            </a:r>
            <a:endParaRPr lang="vi-VN" sz="1400" dirty="0">
              <a:effectLst/>
              <a:latin typeface="Neue Einstellung Light" panose="01000000000000000000" pitchFamily="50" charset="-93"/>
              <a:ea typeface="Calibri" panose="020F0502020204030204" pitchFamily="34" charset="0"/>
              <a:cs typeface="Times New Roman" panose="02020603050405020304" pitchFamily="18" charset="0"/>
            </a:endParaRPr>
          </a:p>
        </p:txBody>
      </p:sp>
      <p:sp>
        <p:nvSpPr>
          <p:cNvPr id="53" name="TextBox 52">
            <a:extLst>
              <a:ext uri="{FF2B5EF4-FFF2-40B4-BE49-F238E27FC236}">
                <a16:creationId xmlns:a16="http://schemas.microsoft.com/office/drawing/2014/main" xmlns="" id="{51A6B0EB-F480-074F-D49C-BCEEF42ED419}"/>
              </a:ext>
            </a:extLst>
          </p:cNvPr>
          <p:cNvSpPr txBox="1"/>
          <p:nvPr/>
        </p:nvSpPr>
        <p:spPr>
          <a:xfrm>
            <a:off x="-15997928" y="2810572"/>
            <a:ext cx="8007633" cy="1762021"/>
          </a:xfrm>
          <a:prstGeom prst="rect">
            <a:avLst/>
          </a:prstGeom>
          <a:noFill/>
        </p:spPr>
        <p:txBody>
          <a:bodyPr wrap="square">
            <a:spAutoFit/>
          </a:bodyPr>
          <a:lstStyle/>
          <a:p>
            <a:pPr algn="ctr">
              <a:lnSpc>
                <a:spcPct val="107000"/>
              </a:lnSpc>
              <a:spcAft>
                <a:spcPts val="800"/>
              </a:spcAft>
            </a:pP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Nhân</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ái</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endParaRPr lang="vi-VN" sz="1400" dirty="0">
              <a:effectLst/>
              <a:latin typeface="Neue Einstellung Light" panose="01000000000000000000" pitchFamily="50" charset="-93"/>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Học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sinh</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hình</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thành</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được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thái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độ</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trân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trọng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các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tài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nguyên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thiên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nhiên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mà mẹ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thiên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nhiên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ban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tặng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a:t>
            </a:r>
            <a:endParaRPr lang="vi-VN" sz="1400" dirty="0">
              <a:effectLst/>
              <a:latin typeface="Neue Einstellung Light" panose="01000000000000000000" pitchFamily="50" charset="-93"/>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Bảo</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vê</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môi</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trường</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chính</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là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đảm</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bảo</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cuộc</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sống</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hiện</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tại</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va</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tương</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lai</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sau</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này</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a:t>
            </a:r>
            <a:endParaRPr lang="vi-VN" sz="1400" dirty="0">
              <a:effectLst/>
              <a:latin typeface="Neue Einstellung Light" panose="01000000000000000000" pitchFamily="50" charset="-93"/>
              <a:ea typeface="Calibri" panose="020F0502020204030204" pitchFamily="34" charset="0"/>
              <a:cs typeface="Times New Roman" panose="02020603050405020304" pitchFamily="18" charset="0"/>
            </a:endParaRPr>
          </a:p>
        </p:txBody>
      </p:sp>
      <p:sp>
        <p:nvSpPr>
          <p:cNvPr id="54" name="TextBox 53">
            <a:extLst>
              <a:ext uri="{FF2B5EF4-FFF2-40B4-BE49-F238E27FC236}">
                <a16:creationId xmlns:a16="http://schemas.microsoft.com/office/drawing/2014/main" xmlns="" id="{8D92B800-B08C-DACF-A546-211A2962CB86}"/>
              </a:ext>
            </a:extLst>
          </p:cNvPr>
          <p:cNvSpPr txBox="1"/>
          <p:nvPr/>
        </p:nvSpPr>
        <p:spPr>
          <a:xfrm>
            <a:off x="-20831353" y="4843941"/>
            <a:ext cx="7891042" cy="646331"/>
          </a:xfrm>
          <a:prstGeom prst="rect">
            <a:avLst/>
          </a:prstGeom>
          <a:noFill/>
        </p:spPr>
        <p:txBody>
          <a:bodyPr wrap="square">
            <a:spAutoFit/>
          </a:bodyPr>
          <a:lstStyle/>
          <a:p>
            <a:pPr algn="ctr"/>
            <a:r>
              <a:rPr lang="en-US" sz="1800" dirty="0" err="1">
                <a:solidFill>
                  <a:srgbClr val="000000"/>
                </a:solidFill>
                <a:effectLst/>
                <a:latin typeface="Neue Einstellung Light" panose="01000000000000000000" pitchFamily="50" charset="-93"/>
                <a:ea typeface="Calibri" panose="020F0502020204030204" pitchFamily="34" charset="0"/>
              </a:rPr>
              <a:t>Chăm</a:t>
            </a:r>
            <a:r>
              <a:rPr lang="en-US" sz="1800" dirty="0">
                <a:solidFill>
                  <a:srgbClr val="000000"/>
                </a:solidFill>
                <a:effectLst/>
                <a:latin typeface="Neue Einstellung Light" panose="01000000000000000000" pitchFamily="50" charset="-93"/>
                <a:ea typeface="Calibri" panose="020F0502020204030204" pitchFamily="34" charset="0"/>
              </a:rPr>
              <a:t> chỉ </a:t>
            </a:r>
          </a:p>
          <a:p>
            <a:r>
              <a:rPr lang="en-US" sz="1800" dirty="0" err="1">
                <a:solidFill>
                  <a:srgbClr val="000000"/>
                </a:solidFill>
                <a:effectLst/>
                <a:latin typeface="Neue Einstellung Light" panose="01000000000000000000" pitchFamily="50" charset="-93"/>
                <a:ea typeface="Calibri" panose="020F0502020204030204" pitchFamily="34" charset="0"/>
              </a:rPr>
              <a:t>Thực</a:t>
            </a:r>
            <a:r>
              <a:rPr lang="en-US" sz="1800" dirty="0">
                <a:solidFill>
                  <a:srgbClr val="000000"/>
                </a:solidFill>
                <a:effectLst/>
                <a:latin typeface="Neue Einstellung Light" panose="01000000000000000000" pitchFamily="50" charset="-93"/>
                <a:ea typeface="Calibri" panose="020F0502020204030204" pitchFamily="34" charset="0"/>
              </a:rPr>
              <a:t> </a:t>
            </a:r>
            <a:r>
              <a:rPr lang="en-US" sz="1800" dirty="0" err="1">
                <a:solidFill>
                  <a:srgbClr val="000000"/>
                </a:solidFill>
                <a:effectLst/>
                <a:latin typeface="Neue Einstellung Light" panose="01000000000000000000" pitchFamily="50" charset="-93"/>
                <a:ea typeface="Calibri" panose="020F0502020204030204" pitchFamily="34" charset="0"/>
              </a:rPr>
              <a:t>hiện</a:t>
            </a:r>
            <a:r>
              <a:rPr lang="en-US" sz="1800" dirty="0">
                <a:solidFill>
                  <a:srgbClr val="000000"/>
                </a:solidFill>
                <a:effectLst/>
                <a:latin typeface="Neue Einstellung Light" panose="01000000000000000000" pitchFamily="50" charset="-93"/>
                <a:ea typeface="Calibri" panose="020F0502020204030204" pitchFamily="34" charset="0"/>
              </a:rPr>
              <a:t> </a:t>
            </a:r>
            <a:r>
              <a:rPr lang="en-US" sz="1800" dirty="0" err="1">
                <a:solidFill>
                  <a:srgbClr val="000000"/>
                </a:solidFill>
                <a:effectLst/>
                <a:latin typeface="Neue Einstellung Light" panose="01000000000000000000" pitchFamily="50" charset="-93"/>
                <a:ea typeface="Calibri" panose="020F0502020204030204" pitchFamily="34" charset="0"/>
              </a:rPr>
              <a:t>đầy</a:t>
            </a:r>
            <a:r>
              <a:rPr lang="en-US" sz="1800" dirty="0">
                <a:solidFill>
                  <a:srgbClr val="000000"/>
                </a:solidFill>
                <a:effectLst/>
                <a:latin typeface="Neue Einstellung Light" panose="01000000000000000000" pitchFamily="50" charset="-93"/>
                <a:ea typeface="Calibri" panose="020F0502020204030204" pitchFamily="34" charset="0"/>
              </a:rPr>
              <a:t> </a:t>
            </a:r>
            <a:r>
              <a:rPr lang="en-US" sz="1800" dirty="0" err="1">
                <a:solidFill>
                  <a:srgbClr val="000000"/>
                </a:solidFill>
                <a:effectLst/>
                <a:latin typeface="Neue Einstellung Light" panose="01000000000000000000" pitchFamily="50" charset="-93"/>
                <a:ea typeface="Calibri" panose="020F0502020204030204" pitchFamily="34" charset="0"/>
              </a:rPr>
              <a:t>đủ</a:t>
            </a:r>
            <a:r>
              <a:rPr lang="en-US" sz="1800" dirty="0">
                <a:solidFill>
                  <a:srgbClr val="000000"/>
                </a:solidFill>
                <a:effectLst/>
                <a:latin typeface="Neue Einstellung Light" panose="01000000000000000000" pitchFamily="50" charset="-93"/>
                <a:ea typeface="Calibri" panose="020F0502020204030204" pitchFamily="34" charset="0"/>
              </a:rPr>
              <a:t>, </a:t>
            </a:r>
            <a:r>
              <a:rPr lang="en-US" sz="1800" dirty="0" err="1">
                <a:solidFill>
                  <a:srgbClr val="000000"/>
                </a:solidFill>
                <a:effectLst/>
                <a:latin typeface="Neue Einstellung Light" panose="01000000000000000000" pitchFamily="50" charset="-93"/>
                <a:ea typeface="Calibri" panose="020F0502020204030204" pitchFamily="34" charset="0"/>
              </a:rPr>
              <a:t>có</a:t>
            </a:r>
            <a:r>
              <a:rPr lang="en-US" sz="1800" dirty="0">
                <a:solidFill>
                  <a:srgbClr val="000000"/>
                </a:solidFill>
                <a:effectLst/>
                <a:latin typeface="Neue Einstellung Light" panose="01000000000000000000" pitchFamily="50" charset="-93"/>
                <a:ea typeface="Calibri" panose="020F0502020204030204" pitchFamily="34" charset="0"/>
              </a:rPr>
              <a:t> </a:t>
            </a:r>
            <a:r>
              <a:rPr lang="en-US" sz="1800" dirty="0" err="1">
                <a:solidFill>
                  <a:srgbClr val="000000"/>
                </a:solidFill>
                <a:effectLst/>
                <a:latin typeface="Neue Einstellung Light" panose="01000000000000000000" pitchFamily="50" charset="-93"/>
                <a:ea typeface="Calibri" panose="020F0502020204030204" pitchFamily="34" charset="0"/>
              </a:rPr>
              <a:t>chất</a:t>
            </a:r>
            <a:r>
              <a:rPr lang="en-US" sz="1800" dirty="0">
                <a:solidFill>
                  <a:srgbClr val="000000"/>
                </a:solidFill>
                <a:effectLst/>
                <a:latin typeface="Neue Einstellung Light" panose="01000000000000000000" pitchFamily="50" charset="-93"/>
                <a:ea typeface="Calibri" panose="020F0502020204030204" pitchFamily="34" charset="0"/>
              </a:rPr>
              <a:t> </a:t>
            </a:r>
            <a:r>
              <a:rPr lang="en-US" sz="1800" dirty="0" err="1">
                <a:solidFill>
                  <a:srgbClr val="000000"/>
                </a:solidFill>
                <a:effectLst/>
                <a:latin typeface="Neue Einstellung Light" panose="01000000000000000000" pitchFamily="50" charset="-93"/>
                <a:ea typeface="Calibri" panose="020F0502020204030204" pitchFamily="34" charset="0"/>
              </a:rPr>
              <a:t>lượng</a:t>
            </a:r>
            <a:r>
              <a:rPr lang="en-US" sz="1800" dirty="0">
                <a:solidFill>
                  <a:srgbClr val="000000"/>
                </a:solidFill>
                <a:effectLst/>
                <a:latin typeface="Neue Einstellung Light" panose="01000000000000000000" pitchFamily="50" charset="-93"/>
                <a:ea typeface="Calibri" panose="020F0502020204030204" pitchFamily="34" charset="0"/>
              </a:rPr>
              <a:t> </a:t>
            </a:r>
            <a:r>
              <a:rPr lang="en-US" sz="1800" dirty="0" err="1">
                <a:solidFill>
                  <a:srgbClr val="000000"/>
                </a:solidFill>
                <a:effectLst/>
                <a:latin typeface="Neue Einstellung Light" panose="01000000000000000000" pitchFamily="50" charset="-93"/>
                <a:ea typeface="Calibri" panose="020F0502020204030204" pitchFamily="34" charset="0"/>
              </a:rPr>
              <a:t>các</a:t>
            </a:r>
            <a:r>
              <a:rPr lang="en-US" sz="1800" dirty="0">
                <a:solidFill>
                  <a:srgbClr val="000000"/>
                </a:solidFill>
                <a:effectLst/>
                <a:latin typeface="Neue Einstellung Light" panose="01000000000000000000" pitchFamily="50" charset="-93"/>
                <a:ea typeface="Calibri" panose="020F0502020204030204" pitchFamily="34" charset="0"/>
              </a:rPr>
              <a:t> </a:t>
            </a:r>
            <a:r>
              <a:rPr lang="en-US" sz="1800" dirty="0" err="1">
                <a:solidFill>
                  <a:srgbClr val="000000"/>
                </a:solidFill>
                <a:effectLst/>
                <a:latin typeface="Neue Einstellung Light" panose="01000000000000000000" pitchFamily="50" charset="-93"/>
                <a:ea typeface="Calibri" panose="020F0502020204030204" pitchFamily="34" charset="0"/>
              </a:rPr>
              <a:t>nhiệm</a:t>
            </a:r>
            <a:r>
              <a:rPr lang="en-US" sz="1800" dirty="0">
                <a:solidFill>
                  <a:srgbClr val="000000"/>
                </a:solidFill>
                <a:effectLst/>
                <a:latin typeface="Neue Einstellung Light" panose="01000000000000000000" pitchFamily="50" charset="-93"/>
                <a:ea typeface="Calibri" panose="020F0502020204030204" pitchFamily="34" charset="0"/>
              </a:rPr>
              <a:t> </a:t>
            </a:r>
            <a:r>
              <a:rPr lang="en-US" sz="1800" dirty="0" err="1">
                <a:solidFill>
                  <a:srgbClr val="000000"/>
                </a:solidFill>
                <a:effectLst/>
                <a:latin typeface="Neue Einstellung Light" panose="01000000000000000000" pitchFamily="50" charset="-93"/>
                <a:ea typeface="Calibri" panose="020F0502020204030204" pitchFamily="34" charset="0"/>
              </a:rPr>
              <a:t>vụ</a:t>
            </a:r>
            <a:r>
              <a:rPr lang="en-US" sz="1800" dirty="0">
                <a:solidFill>
                  <a:srgbClr val="000000"/>
                </a:solidFill>
                <a:effectLst/>
                <a:latin typeface="Neue Einstellung Light" panose="01000000000000000000" pitchFamily="50" charset="-93"/>
                <a:ea typeface="Calibri" panose="020F0502020204030204" pitchFamily="34" charset="0"/>
              </a:rPr>
              <a:t> </a:t>
            </a:r>
            <a:r>
              <a:rPr lang="en-US" sz="1800" dirty="0" err="1">
                <a:solidFill>
                  <a:srgbClr val="000000"/>
                </a:solidFill>
                <a:effectLst/>
                <a:latin typeface="Neue Einstellung Light" panose="01000000000000000000" pitchFamily="50" charset="-93"/>
                <a:ea typeface="Calibri" panose="020F0502020204030204" pitchFamily="34" charset="0"/>
              </a:rPr>
              <a:t>được</a:t>
            </a:r>
            <a:r>
              <a:rPr lang="en-US" sz="1800" dirty="0">
                <a:solidFill>
                  <a:srgbClr val="000000"/>
                </a:solidFill>
                <a:effectLst/>
                <a:latin typeface="Neue Einstellung Light" panose="01000000000000000000" pitchFamily="50" charset="-93"/>
                <a:ea typeface="Calibri" panose="020F0502020204030204" pitchFamily="34" charset="0"/>
              </a:rPr>
              <a:t> </a:t>
            </a:r>
            <a:r>
              <a:rPr lang="en-US" sz="1800" dirty="0" err="1">
                <a:solidFill>
                  <a:srgbClr val="000000"/>
                </a:solidFill>
                <a:effectLst/>
                <a:latin typeface="Neue Einstellung Light" panose="01000000000000000000" pitchFamily="50" charset="-93"/>
                <a:ea typeface="Calibri" panose="020F0502020204030204" pitchFamily="34" charset="0"/>
              </a:rPr>
              <a:t>giao</a:t>
            </a:r>
            <a:r>
              <a:rPr lang="en-US" sz="1800" dirty="0">
                <a:solidFill>
                  <a:srgbClr val="000000"/>
                </a:solidFill>
                <a:effectLst/>
                <a:latin typeface="Neue Einstellung Light" panose="01000000000000000000" pitchFamily="50" charset="-93"/>
                <a:ea typeface="Calibri" panose="020F0502020204030204" pitchFamily="34" charset="0"/>
              </a:rPr>
              <a:t> </a:t>
            </a:r>
            <a:endParaRPr lang="vi-VN" dirty="0">
              <a:latin typeface="Neue Einstellung Light" panose="01000000000000000000" pitchFamily="50" charset="-93"/>
            </a:endParaRPr>
          </a:p>
        </p:txBody>
      </p:sp>
      <p:sp>
        <p:nvSpPr>
          <p:cNvPr id="55" name="Rectangle: Rounded Corners 54">
            <a:extLst>
              <a:ext uri="{FF2B5EF4-FFF2-40B4-BE49-F238E27FC236}">
                <a16:creationId xmlns:a16="http://schemas.microsoft.com/office/drawing/2014/main" xmlns="" id="{095A299E-23DA-1D3C-BE75-F1DA4A47FE08}"/>
              </a:ext>
            </a:extLst>
          </p:cNvPr>
          <p:cNvSpPr/>
          <p:nvPr/>
        </p:nvSpPr>
        <p:spPr>
          <a:xfrm>
            <a:off x="-8660318" y="1176158"/>
            <a:ext cx="8556524" cy="1173480"/>
          </a:xfrm>
          <a:prstGeom prst="round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56" name="Rectangle: Rounded Corners 55">
            <a:extLst>
              <a:ext uri="{FF2B5EF4-FFF2-40B4-BE49-F238E27FC236}">
                <a16:creationId xmlns:a16="http://schemas.microsoft.com/office/drawing/2014/main" xmlns="" id="{DDB7ABD4-96F4-7D01-B054-EF187CF12BFD}"/>
              </a:ext>
            </a:extLst>
          </p:cNvPr>
          <p:cNvSpPr/>
          <p:nvPr/>
        </p:nvSpPr>
        <p:spPr>
          <a:xfrm>
            <a:off x="-16186533" y="2690380"/>
            <a:ext cx="8556524" cy="1812172"/>
          </a:xfrm>
          <a:prstGeom prst="round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57" name="Rectangle: Rounded Corners 56">
            <a:extLst>
              <a:ext uri="{FF2B5EF4-FFF2-40B4-BE49-F238E27FC236}">
                <a16:creationId xmlns:a16="http://schemas.microsoft.com/office/drawing/2014/main" xmlns="" id="{6097893B-C3BB-D933-9FBE-2ACBEDA4F271}"/>
              </a:ext>
            </a:extLst>
          </p:cNvPr>
          <p:cNvSpPr/>
          <p:nvPr/>
        </p:nvSpPr>
        <p:spPr>
          <a:xfrm>
            <a:off x="-21019958" y="4843294"/>
            <a:ext cx="8556524" cy="805152"/>
          </a:xfrm>
          <a:prstGeom prst="round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61" name="Rectangle: Rounded Corners 60">
            <a:extLst>
              <a:ext uri="{FF2B5EF4-FFF2-40B4-BE49-F238E27FC236}">
                <a16:creationId xmlns:a16="http://schemas.microsoft.com/office/drawing/2014/main" xmlns="" id="{460ABBB4-7137-CC9D-5D0B-314D68D1C385}"/>
              </a:ext>
            </a:extLst>
          </p:cNvPr>
          <p:cNvSpPr/>
          <p:nvPr/>
        </p:nvSpPr>
        <p:spPr>
          <a:xfrm>
            <a:off x="-23971595" y="2213610"/>
            <a:ext cx="2454444" cy="2438399"/>
          </a:xfrm>
          <a:prstGeom prst="roundRect">
            <a:avLst>
              <a:gd name="adj" fmla="val 15616"/>
            </a:avLst>
          </a:prstGeom>
          <a:no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pic>
        <p:nvPicPr>
          <p:cNvPr id="3" name="Picture 2" descr="Earth Cartoon Drawing | Free download on ClipArtMag">
            <a:extLst>
              <a:ext uri="{FF2B5EF4-FFF2-40B4-BE49-F238E27FC236}">
                <a16:creationId xmlns:a16="http://schemas.microsoft.com/office/drawing/2014/main" xmlns="" id="{7EDE4529-7968-E7AB-7194-C617D3BD345E}"/>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274" b="98514" l="1895" r="96474">
                        <a14:foregroundMark x1="50421" y1="3715" x2="31579" y2="6582"/>
                        <a14:foregroundMark x1="31579" y1="6582" x2="8105" y2="26539"/>
                        <a14:foregroundMark x1="8105" y1="26539" x2="5263" y2="46391"/>
                        <a14:foregroundMark x1="5263" y1="46391" x2="19263" y2="76062"/>
                        <a14:foregroundMark x1="19263" y1="76062" x2="46158" y2="93047"/>
                        <a14:foregroundMark x1="46158" y1="93047" x2="79053" y2="79246"/>
                        <a14:foregroundMark x1="79053" y1="79246" x2="89947" y2="54512"/>
                        <a14:foregroundMark x1="89947" y1="54512" x2="79474" y2="25531"/>
                        <a14:foregroundMark x1="79474" y1="25531" x2="61895" y2="10085"/>
                        <a14:foregroundMark x1="61895" y1="10085" x2="53000" y2="6582"/>
                        <a14:foregroundMark x1="51737" y1="1274" x2="85526" y2="29883"/>
                        <a14:foregroundMark x1="85526" y1="29883" x2="86105" y2="30839"/>
                        <a14:foregroundMark x1="80737" y1="17038" x2="69368" y2="65499"/>
                        <a14:foregroundMark x1="95368" y1="33970" x2="93789" y2="61571"/>
                        <a14:foregroundMark x1="93789" y1="61571" x2="62789" y2="92410"/>
                        <a14:foregroundMark x1="62789" y1="92410" x2="40684" y2="94692"/>
                        <a14:foregroundMark x1="40684" y1="94692" x2="21684" y2="87951"/>
                        <a14:foregroundMark x1="21684" y1="87951" x2="11421" y2="72877"/>
                        <a14:foregroundMark x1="11421" y1="72877" x2="3579" y2="42251"/>
                        <a14:foregroundMark x1="3579" y1="42251" x2="5263" y2="33864"/>
                        <a14:foregroundMark x1="5263" y1="33864" x2="30474" y2="9236"/>
                        <a14:foregroundMark x1="30474" y1="9236" x2="43895" y2="4565"/>
                        <a14:foregroundMark x1="43895" y1="4565" x2="66263" y2="9713"/>
                        <a14:foregroundMark x1="66263" y1="9713" x2="75105" y2="53875"/>
                        <a14:foregroundMark x1="75105" y1="53875" x2="56789" y2="45807"/>
                        <a14:foregroundMark x1="56789" y1="45807" x2="67316" y2="60138"/>
                        <a14:foregroundMark x1="67316" y1="60138" x2="62158" y2="69002"/>
                        <a14:foregroundMark x1="62158" y1="69002" x2="11316" y2="71338"/>
                        <a14:foregroundMark x1="11316" y1="71338" x2="6632" y2="67834"/>
                        <a14:foregroundMark x1="1947" y1="43737" x2="6737" y2="72240"/>
                        <a14:foregroundMark x1="6737" y1="72240" x2="7211" y2="72665"/>
                        <a14:foregroundMark x1="89263" y1="20648" x2="99053" y2="52335"/>
                        <a14:foregroundMark x1="99053" y1="52335" x2="88526" y2="80361"/>
                        <a14:foregroundMark x1="88526" y1="80361" x2="81421" y2="87792"/>
                        <a14:foregroundMark x1="81421" y1="87792" x2="51474" y2="98089"/>
                        <a14:foregroundMark x1="51474" y1="98089" x2="30632" y2="95701"/>
                        <a14:foregroundMark x1="30632" y1="95701" x2="25263" y2="93047"/>
                        <a14:foregroundMark x1="96474" y1="43577" x2="95368" y2="65817"/>
                        <a14:foregroundMark x1="49421" y1="99204" x2="58842" y2="98514"/>
                        <a14:foregroundMark x1="58842" y1="98514" x2="59263" y2="98514"/>
                        <a14:backgroundMark x1="14474" y1="5149" x2="2684" y2="17038"/>
                      </a14:backgroundRemoval>
                    </a14:imgEffect>
                  </a14:imgLayer>
                </a14:imgProps>
              </a:ext>
              <a:ext uri="{28A0092B-C50C-407E-A947-70E740481C1C}">
                <a14:useLocalDpi xmlns:a14="http://schemas.microsoft.com/office/drawing/2010/main" val="0"/>
              </a:ext>
            </a:extLst>
          </a:blip>
          <a:srcRect/>
          <a:stretch>
            <a:fillRect/>
          </a:stretch>
        </p:blipFill>
        <p:spPr bwMode="auto">
          <a:xfrm>
            <a:off x="2778596" y="5639191"/>
            <a:ext cx="6885769" cy="68272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4C250515-746C-30A9-EF3F-237B13338A69}"/>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Lst>
          </a:blip>
          <a:stretch>
            <a:fillRect/>
          </a:stretch>
        </p:blipFill>
        <p:spPr>
          <a:xfrm>
            <a:off x="9419925" y="-652226"/>
            <a:ext cx="2946376" cy="2946376"/>
          </a:xfrm>
          <a:prstGeom prst="rect">
            <a:avLst/>
          </a:prstGeom>
        </p:spPr>
      </p:pic>
      <p:pic>
        <p:nvPicPr>
          <p:cNvPr id="9" name="Picture 8">
            <a:extLst>
              <a:ext uri="{FF2B5EF4-FFF2-40B4-BE49-F238E27FC236}">
                <a16:creationId xmlns:a16="http://schemas.microsoft.com/office/drawing/2014/main" xmlns="" id="{BBF24662-2EAE-3A1F-A69E-CE18DAE1FECC}"/>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Lst>
          </a:blip>
          <a:stretch>
            <a:fillRect/>
          </a:stretch>
        </p:blipFill>
        <p:spPr>
          <a:xfrm>
            <a:off x="2748276" y="-1158092"/>
            <a:ext cx="2946376" cy="2946376"/>
          </a:xfrm>
          <a:prstGeom prst="rect">
            <a:avLst/>
          </a:prstGeom>
        </p:spPr>
      </p:pic>
    </p:spTree>
    <p:extLst>
      <p:ext uri="{BB962C8B-B14F-4D97-AF65-F5344CB8AC3E}">
        <p14:creationId xmlns:p14="http://schemas.microsoft.com/office/powerpoint/2010/main" val="366414339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1">
            <a:extLst>
              <a:ext uri="{FF2B5EF4-FFF2-40B4-BE49-F238E27FC236}">
                <a16:creationId xmlns:a16="http://schemas.microsoft.com/office/drawing/2014/main" xmlns="" id="{4125343F-43A0-49F4-608F-5473DF1C94C3}"/>
              </a:ext>
            </a:extLst>
          </p:cNvPr>
          <p:cNvSpPr txBox="1">
            <a:spLocks/>
          </p:cNvSpPr>
          <p:nvPr/>
        </p:nvSpPr>
        <p:spPr>
          <a:xfrm>
            <a:off x="-10913106" y="1856987"/>
            <a:ext cx="12192000" cy="23553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vi-VN" spc="600" dirty="0">
                <a:solidFill>
                  <a:schemeClr val="accent6">
                    <a:lumMod val="20000"/>
                    <a:lumOff val="80000"/>
                  </a:schemeClr>
                </a:solidFill>
                <a:latin typeface="Neue Einstellung Black" panose="01000000000000000000" pitchFamily="50" charset="-93"/>
              </a:rPr>
              <a:t>CẢM ƠN MỌI NGƯỜI</a:t>
            </a:r>
          </a:p>
          <a:p>
            <a:pPr algn="l"/>
            <a:r>
              <a:rPr lang="vi-VN" spc="600" dirty="0">
                <a:solidFill>
                  <a:schemeClr val="accent6">
                    <a:lumMod val="20000"/>
                    <a:lumOff val="80000"/>
                  </a:schemeClr>
                </a:solidFill>
                <a:latin typeface="Neue Einstellung Black" panose="01000000000000000000" pitchFamily="50" charset="-93"/>
              </a:rPr>
              <a:t>ĐÃ LẮNG NGHE</a:t>
            </a:r>
          </a:p>
        </p:txBody>
      </p:sp>
      <p:sp>
        <p:nvSpPr>
          <p:cNvPr id="52" name="Title 1">
            <a:extLst>
              <a:ext uri="{FF2B5EF4-FFF2-40B4-BE49-F238E27FC236}">
                <a16:creationId xmlns:a16="http://schemas.microsoft.com/office/drawing/2014/main" xmlns="" id="{46A78222-2AC4-5A46-7233-B4CB43605E73}"/>
              </a:ext>
            </a:extLst>
          </p:cNvPr>
          <p:cNvSpPr txBox="1">
            <a:spLocks/>
          </p:cNvSpPr>
          <p:nvPr/>
        </p:nvSpPr>
        <p:spPr>
          <a:xfrm>
            <a:off x="-11007633" y="1804572"/>
            <a:ext cx="12192000" cy="23553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vi-VN" spc="600" dirty="0">
                <a:solidFill>
                  <a:srgbClr val="64B630"/>
                </a:solidFill>
                <a:latin typeface="Neue Einstellung Black" panose="01000000000000000000" pitchFamily="50" charset="-93"/>
              </a:rPr>
              <a:t>CẢM ƠN MỌI NGƯỜI</a:t>
            </a:r>
          </a:p>
          <a:p>
            <a:pPr algn="l"/>
            <a:r>
              <a:rPr lang="vi-VN" spc="600" dirty="0">
                <a:solidFill>
                  <a:srgbClr val="64B630"/>
                </a:solidFill>
                <a:latin typeface="Neue Einstellung Black" panose="01000000000000000000" pitchFamily="50" charset="-93"/>
              </a:rPr>
              <a:t>ĐÃ LẮNG NGHE</a:t>
            </a:r>
          </a:p>
        </p:txBody>
      </p:sp>
      <p:sp>
        <p:nvSpPr>
          <p:cNvPr id="50" name="Title 1">
            <a:extLst>
              <a:ext uri="{FF2B5EF4-FFF2-40B4-BE49-F238E27FC236}">
                <a16:creationId xmlns:a16="http://schemas.microsoft.com/office/drawing/2014/main" xmlns="" id="{909119A9-E323-32E4-6719-C7286E54D588}"/>
              </a:ext>
            </a:extLst>
          </p:cNvPr>
          <p:cNvSpPr txBox="1">
            <a:spLocks/>
          </p:cNvSpPr>
          <p:nvPr/>
        </p:nvSpPr>
        <p:spPr>
          <a:xfrm>
            <a:off x="-4172879" y="4751898"/>
            <a:ext cx="4656428" cy="704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2000" dirty="0">
                <a:solidFill>
                  <a:schemeClr val="accent6">
                    <a:lumMod val="50000"/>
                  </a:schemeClr>
                </a:solidFill>
                <a:latin typeface="Neue Einstellung Light" panose="01000000000000000000" pitchFamily="50" charset="-93"/>
              </a:rPr>
              <a:t>Số điện thoại: 0388 359 928</a:t>
            </a:r>
          </a:p>
          <a:p>
            <a:r>
              <a:rPr lang="vi-VN" sz="2000" dirty="0">
                <a:solidFill>
                  <a:schemeClr val="accent6">
                    <a:lumMod val="50000"/>
                  </a:schemeClr>
                </a:solidFill>
                <a:latin typeface="Neue Einstellung Light" panose="01000000000000000000" pitchFamily="50" charset="-93"/>
              </a:rPr>
              <a:t>                       0365 668 067</a:t>
            </a:r>
          </a:p>
        </p:txBody>
      </p:sp>
      <p:sp>
        <p:nvSpPr>
          <p:cNvPr id="2" name="Rectangle: Rounded Corners 1">
            <a:extLst>
              <a:ext uri="{FF2B5EF4-FFF2-40B4-BE49-F238E27FC236}">
                <a16:creationId xmlns:a16="http://schemas.microsoft.com/office/drawing/2014/main" xmlns="" id="{54A86694-D551-5C60-8728-5EE8110064EE}"/>
              </a:ext>
            </a:extLst>
          </p:cNvPr>
          <p:cNvSpPr/>
          <p:nvPr/>
        </p:nvSpPr>
        <p:spPr>
          <a:xfrm>
            <a:off x="361827" y="2129806"/>
            <a:ext cx="2625213" cy="2598388"/>
          </a:xfrm>
          <a:prstGeom prst="roundRect">
            <a:avLst/>
          </a:prstGeom>
          <a:noFill/>
          <a:ln w="57150">
            <a:solidFill>
              <a:srgbClr val="08A9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3" name="Title 5">
            <a:extLst>
              <a:ext uri="{FF2B5EF4-FFF2-40B4-BE49-F238E27FC236}">
                <a16:creationId xmlns:a16="http://schemas.microsoft.com/office/drawing/2014/main" xmlns="" id="{30A1DC6F-CFA2-033B-11E3-742BCC47AD6A}"/>
              </a:ext>
            </a:extLst>
          </p:cNvPr>
          <p:cNvSpPr txBox="1">
            <a:spLocks/>
          </p:cNvSpPr>
          <p:nvPr/>
        </p:nvSpPr>
        <p:spPr>
          <a:xfrm>
            <a:off x="361827" y="3514104"/>
            <a:ext cx="2625213" cy="68863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3600" dirty="0">
                <a:latin typeface="Neue Einstellung SemiBold" panose="01000000000000000000" pitchFamily="50" charset="-93"/>
              </a:rPr>
              <a:t>Phẩm chất</a:t>
            </a:r>
          </a:p>
        </p:txBody>
      </p:sp>
      <p:pic>
        <p:nvPicPr>
          <p:cNvPr id="4" name="Picture 3">
            <a:extLst>
              <a:ext uri="{FF2B5EF4-FFF2-40B4-BE49-F238E27FC236}">
                <a16:creationId xmlns:a16="http://schemas.microsoft.com/office/drawing/2014/main" xmlns="" id="{3A77C6CD-F591-35CC-1D61-C28F24BC908D}"/>
              </a:ext>
            </a:extLst>
          </p:cNvPr>
          <p:cNvPicPr>
            <a:picLocks noChangeAspect="1"/>
          </p:cNvPicPr>
          <p:nvPr/>
        </p:nvPicPr>
        <p:blipFill>
          <a:blip r:embed="rId2"/>
          <a:stretch>
            <a:fillRect/>
          </a:stretch>
        </p:blipFill>
        <p:spPr>
          <a:xfrm>
            <a:off x="1110208" y="2356703"/>
            <a:ext cx="1128450" cy="1073506"/>
          </a:xfrm>
          <a:prstGeom prst="rect">
            <a:avLst/>
          </a:prstGeom>
        </p:spPr>
      </p:pic>
      <p:sp>
        <p:nvSpPr>
          <p:cNvPr id="14" name="TextBox 13">
            <a:extLst>
              <a:ext uri="{FF2B5EF4-FFF2-40B4-BE49-F238E27FC236}">
                <a16:creationId xmlns:a16="http://schemas.microsoft.com/office/drawing/2014/main" xmlns="" id="{4ACB7826-4A39-CC1D-8F58-C2E33937B472}"/>
              </a:ext>
            </a:extLst>
          </p:cNvPr>
          <p:cNvSpPr txBox="1"/>
          <p:nvPr/>
        </p:nvSpPr>
        <p:spPr>
          <a:xfrm>
            <a:off x="3591045" y="1176158"/>
            <a:ext cx="8007633" cy="1069395"/>
          </a:xfrm>
          <a:prstGeom prst="rect">
            <a:avLst/>
          </a:prstGeom>
          <a:noFill/>
        </p:spPr>
        <p:txBody>
          <a:bodyPr wrap="square">
            <a:spAutoFit/>
          </a:bodyPr>
          <a:lstStyle/>
          <a:p>
            <a:pPr algn="ctr">
              <a:lnSpc>
                <a:spcPct val="107000"/>
              </a:lnSpc>
              <a:spcAft>
                <a:spcPts val="800"/>
              </a:spcAft>
            </a:pP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Trách</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nhiệm</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p>
          <a:p>
            <a:pPr algn="just">
              <a:lnSpc>
                <a:spcPct val="107000"/>
              </a:lnSpc>
              <a:spcAft>
                <a:spcPts val="800"/>
              </a:spcAft>
            </a:pP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Bảo</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vê</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môi</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trường</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va</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tài</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nguyên</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thiên</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nhiên</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luôn</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có ý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thức</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tuyên</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truyền</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mọi</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người</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chung</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tay</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xây</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dựng</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môi</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trường</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xanh</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sạch</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đẹp</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a:t>
            </a:r>
            <a:endParaRPr lang="vi-VN" sz="1400" dirty="0">
              <a:effectLst/>
              <a:latin typeface="Neue Einstellung Light" panose="01000000000000000000" pitchFamily="50" charset="-93"/>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xmlns="" id="{ABF324EF-4078-F495-2154-341231FC9621}"/>
              </a:ext>
            </a:extLst>
          </p:cNvPr>
          <p:cNvSpPr txBox="1"/>
          <p:nvPr/>
        </p:nvSpPr>
        <p:spPr>
          <a:xfrm>
            <a:off x="3591044" y="2810572"/>
            <a:ext cx="8007633" cy="1762021"/>
          </a:xfrm>
          <a:prstGeom prst="rect">
            <a:avLst/>
          </a:prstGeom>
          <a:noFill/>
        </p:spPr>
        <p:txBody>
          <a:bodyPr wrap="square">
            <a:spAutoFit/>
          </a:bodyPr>
          <a:lstStyle/>
          <a:p>
            <a:pPr algn="ctr">
              <a:lnSpc>
                <a:spcPct val="107000"/>
              </a:lnSpc>
              <a:spcAft>
                <a:spcPts val="800"/>
              </a:spcAft>
            </a:pP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Nhân</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ái</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endParaRPr lang="vi-VN" sz="1400" dirty="0">
              <a:effectLst/>
              <a:latin typeface="Neue Einstellung Light" panose="01000000000000000000" pitchFamily="50" charset="-93"/>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Học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sinh</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hình</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thành</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được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thái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độ</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trân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trọng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các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tài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nguyên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thiên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nhiên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mà mẹ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thiên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nhiên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ban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tặng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a:t>
            </a:r>
            <a:endParaRPr lang="vi-VN" sz="1400" dirty="0">
              <a:effectLst/>
              <a:latin typeface="Neue Einstellung Light" panose="01000000000000000000" pitchFamily="50" charset="-93"/>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Bảo</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vê</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môi</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trường</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chính</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là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đảm</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bảo</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cuộc</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sống</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hiện</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tại</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va</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tương</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lai</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sau</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này</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a:t>
            </a:r>
            <a:endParaRPr lang="vi-VN" sz="1400" dirty="0">
              <a:effectLst/>
              <a:latin typeface="Neue Einstellung Light" panose="01000000000000000000" pitchFamily="50" charset="-93"/>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xmlns="" id="{74D2E2BD-802D-D0D2-825A-0EB969505E30}"/>
              </a:ext>
            </a:extLst>
          </p:cNvPr>
          <p:cNvSpPr txBox="1"/>
          <p:nvPr/>
        </p:nvSpPr>
        <p:spPr>
          <a:xfrm>
            <a:off x="3591044" y="4843941"/>
            <a:ext cx="7891042" cy="646331"/>
          </a:xfrm>
          <a:prstGeom prst="rect">
            <a:avLst/>
          </a:prstGeom>
          <a:noFill/>
        </p:spPr>
        <p:txBody>
          <a:bodyPr wrap="square">
            <a:spAutoFit/>
          </a:bodyPr>
          <a:lstStyle/>
          <a:p>
            <a:pPr algn="ctr"/>
            <a:r>
              <a:rPr lang="en-US" sz="1800" dirty="0" err="1">
                <a:solidFill>
                  <a:srgbClr val="000000"/>
                </a:solidFill>
                <a:effectLst/>
                <a:latin typeface="Neue Einstellung Light" panose="01000000000000000000" pitchFamily="50" charset="-93"/>
                <a:ea typeface="Calibri" panose="020F0502020204030204" pitchFamily="34" charset="0"/>
              </a:rPr>
              <a:t>Chăm</a:t>
            </a:r>
            <a:r>
              <a:rPr lang="en-US" sz="1800" dirty="0">
                <a:solidFill>
                  <a:srgbClr val="000000"/>
                </a:solidFill>
                <a:effectLst/>
                <a:latin typeface="Neue Einstellung Light" panose="01000000000000000000" pitchFamily="50" charset="-93"/>
                <a:ea typeface="Calibri" panose="020F0502020204030204" pitchFamily="34" charset="0"/>
              </a:rPr>
              <a:t> chỉ </a:t>
            </a:r>
          </a:p>
          <a:p>
            <a:r>
              <a:rPr lang="en-US" sz="1800" dirty="0" err="1">
                <a:solidFill>
                  <a:srgbClr val="000000"/>
                </a:solidFill>
                <a:effectLst/>
                <a:latin typeface="Neue Einstellung Light" panose="01000000000000000000" pitchFamily="50" charset="-93"/>
                <a:ea typeface="Calibri" panose="020F0502020204030204" pitchFamily="34" charset="0"/>
              </a:rPr>
              <a:t>Thực</a:t>
            </a:r>
            <a:r>
              <a:rPr lang="en-US" sz="1800" dirty="0">
                <a:solidFill>
                  <a:srgbClr val="000000"/>
                </a:solidFill>
                <a:effectLst/>
                <a:latin typeface="Neue Einstellung Light" panose="01000000000000000000" pitchFamily="50" charset="-93"/>
                <a:ea typeface="Calibri" panose="020F0502020204030204" pitchFamily="34" charset="0"/>
              </a:rPr>
              <a:t> </a:t>
            </a:r>
            <a:r>
              <a:rPr lang="en-US" sz="1800" dirty="0" err="1">
                <a:solidFill>
                  <a:srgbClr val="000000"/>
                </a:solidFill>
                <a:effectLst/>
                <a:latin typeface="Neue Einstellung Light" panose="01000000000000000000" pitchFamily="50" charset="-93"/>
                <a:ea typeface="Calibri" panose="020F0502020204030204" pitchFamily="34" charset="0"/>
              </a:rPr>
              <a:t>hiện</a:t>
            </a:r>
            <a:r>
              <a:rPr lang="en-US" sz="1800" dirty="0">
                <a:solidFill>
                  <a:srgbClr val="000000"/>
                </a:solidFill>
                <a:effectLst/>
                <a:latin typeface="Neue Einstellung Light" panose="01000000000000000000" pitchFamily="50" charset="-93"/>
                <a:ea typeface="Calibri" panose="020F0502020204030204" pitchFamily="34" charset="0"/>
              </a:rPr>
              <a:t> </a:t>
            </a:r>
            <a:r>
              <a:rPr lang="en-US" sz="1800" dirty="0" err="1">
                <a:solidFill>
                  <a:srgbClr val="000000"/>
                </a:solidFill>
                <a:effectLst/>
                <a:latin typeface="Neue Einstellung Light" panose="01000000000000000000" pitchFamily="50" charset="-93"/>
                <a:ea typeface="Calibri" panose="020F0502020204030204" pitchFamily="34" charset="0"/>
              </a:rPr>
              <a:t>đầy</a:t>
            </a:r>
            <a:r>
              <a:rPr lang="en-US" sz="1800" dirty="0">
                <a:solidFill>
                  <a:srgbClr val="000000"/>
                </a:solidFill>
                <a:effectLst/>
                <a:latin typeface="Neue Einstellung Light" panose="01000000000000000000" pitchFamily="50" charset="-93"/>
                <a:ea typeface="Calibri" panose="020F0502020204030204" pitchFamily="34" charset="0"/>
              </a:rPr>
              <a:t> </a:t>
            </a:r>
            <a:r>
              <a:rPr lang="en-US" sz="1800" dirty="0" err="1">
                <a:solidFill>
                  <a:srgbClr val="000000"/>
                </a:solidFill>
                <a:effectLst/>
                <a:latin typeface="Neue Einstellung Light" panose="01000000000000000000" pitchFamily="50" charset="-93"/>
                <a:ea typeface="Calibri" panose="020F0502020204030204" pitchFamily="34" charset="0"/>
              </a:rPr>
              <a:t>đủ</a:t>
            </a:r>
            <a:r>
              <a:rPr lang="en-US" sz="1800" dirty="0">
                <a:solidFill>
                  <a:srgbClr val="000000"/>
                </a:solidFill>
                <a:effectLst/>
                <a:latin typeface="Neue Einstellung Light" panose="01000000000000000000" pitchFamily="50" charset="-93"/>
                <a:ea typeface="Calibri" panose="020F0502020204030204" pitchFamily="34" charset="0"/>
              </a:rPr>
              <a:t>, </a:t>
            </a:r>
            <a:r>
              <a:rPr lang="en-US" sz="1800" dirty="0" err="1">
                <a:solidFill>
                  <a:srgbClr val="000000"/>
                </a:solidFill>
                <a:effectLst/>
                <a:latin typeface="Neue Einstellung Light" panose="01000000000000000000" pitchFamily="50" charset="-93"/>
                <a:ea typeface="Calibri" panose="020F0502020204030204" pitchFamily="34" charset="0"/>
              </a:rPr>
              <a:t>có</a:t>
            </a:r>
            <a:r>
              <a:rPr lang="en-US" sz="1800" dirty="0">
                <a:solidFill>
                  <a:srgbClr val="000000"/>
                </a:solidFill>
                <a:effectLst/>
                <a:latin typeface="Neue Einstellung Light" panose="01000000000000000000" pitchFamily="50" charset="-93"/>
                <a:ea typeface="Calibri" panose="020F0502020204030204" pitchFamily="34" charset="0"/>
              </a:rPr>
              <a:t> </a:t>
            </a:r>
            <a:r>
              <a:rPr lang="en-US" sz="1800" dirty="0" err="1">
                <a:solidFill>
                  <a:srgbClr val="000000"/>
                </a:solidFill>
                <a:effectLst/>
                <a:latin typeface="Neue Einstellung Light" panose="01000000000000000000" pitchFamily="50" charset="-93"/>
                <a:ea typeface="Calibri" panose="020F0502020204030204" pitchFamily="34" charset="0"/>
              </a:rPr>
              <a:t>chất</a:t>
            </a:r>
            <a:r>
              <a:rPr lang="en-US" sz="1800" dirty="0">
                <a:solidFill>
                  <a:srgbClr val="000000"/>
                </a:solidFill>
                <a:effectLst/>
                <a:latin typeface="Neue Einstellung Light" panose="01000000000000000000" pitchFamily="50" charset="-93"/>
                <a:ea typeface="Calibri" panose="020F0502020204030204" pitchFamily="34" charset="0"/>
              </a:rPr>
              <a:t> </a:t>
            </a:r>
            <a:r>
              <a:rPr lang="en-US" sz="1800" dirty="0" err="1">
                <a:solidFill>
                  <a:srgbClr val="000000"/>
                </a:solidFill>
                <a:effectLst/>
                <a:latin typeface="Neue Einstellung Light" panose="01000000000000000000" pitchFamily="50" charset="-93"/>
                <a:ea typeface="Calibri" panose="020F0502020204030204" pitchFamily="34" charset="0"/>
              </a:rPr>
              <a:t>lượng</a:t>
            </a:r>
            <a:r>
              <a:rPr lang="en-US" sz="1800" dirty="0">
                <a:solidFill>
                  <a:srgbClr val="000000"/>
                </a:solidFill>
                <a:effectLst/>
                <a:latin typeface="Neue Einstellung Light" panose="01000000000000000000" pitchFamily="50" charset="-93"/>
                <a:ea typeface="Calibri" panose="020F0502020204030204" pitchFamily="34" charset="0"/>
              </a:rPr>
              <a:t> </a:t>
            </a:r>
            <a:r>
              <a:rPr lang="en-US" sz="1800" dirty="0" err="1">
                <a:solidFill>
                  <a:srgbClr val="000000"/>
                </a:solidFill>
                <a:effectLst/>
                <a:latin typeface="Neue Einstellung Light" panose="01000000000000000000" pitchFamily="50" charset="-93"/>
                <a:ea typeface="Calibri" panose="020F0502020204030204" pitchFamily="34" charset="0"/>
              </a:rPr>
              <a:t>các</a:t>
            </a:r>
            <a:r>
              <a:rPr lang="en-US" sz="1800" dirty="0">
                <a:solidFill>
                  <a:srgbClr val="000000"/>
                </a:solidFill>
                <a:effectLst/>
                <a:latin typeface="Neue Einstellung Light" panose="01000000000000000000" pitchFamily="50" charset="-93"/>
                <a:ea typeface="Calibri" panose="020F0502020204030204" pitchFamily="34" charset="0"/>
              </a:rPr>
              <a:t> </a:t>
            </a:r>
            <a:r>
              <a:rPr lang="en-US" sz="1800" dirty="0" err="1">
                <a:solidFill>
                  <a:srgbClr val="000000"/>
                </a:solidFill>
                <a:effectLst/>
                <a:latin typeface="Neue Einstellung Light" panose="01000000000000000000" pitchFamily="50" charset="-93"/>
                <a:ea typeface="Calibri" panose="020F0502020204030204" pitchFamily="34" charset="0"/>
              </a:rPr>
              <a:t>nhiệm</a:t>
            </a:r>
            <a:r>
              <a:rPr lang="en-US" sz="1800" dirty="0">
                <a:solidFill>
                  <a:srgbClr val="000000"/>
                </a:solidFill>
                <a:effectLst/>
                <a:latin typeface="Neue Einstellung Light" panose="01000000000000000000" pitchFamily="50" charset="-93"/>
                <a:ea typeface="Calibri" panose="020F0502020204030204" pitchFamily="34" charset="0"/>
              </a:rPr>
              <a:t> </a:t>
            </a:r>
            <a:r>
              <a:rPr lang="en-US" sz="1800" dirty="0" err="1">
                <a:solidFill>
                  <a:srgbClr val="000000"/>
                </a:solidFill>
                <a:effectLst/>
                <a:latin typeface="Neue Einstellung Light" panose="01000000000000000000" pitchFamily="50" charset="-93"/>
                <a:ea typeface="Calibri" panose="020F0502020204030204" pitchFamily="34" charset="0"/>
              </a:rPr>
              <a:t>vụ</a:t>
            </a:r>
            <a:r>
              <a:rPr lang="en-US" sz="1800" dirty="0">
                <a:solidFill>
                  <a:srgbClr val="000000"/>
                </a:solidFill>
                <a:effectLst/>
                <a:latin typeface="Neue Einstellung Light" panose="01000000000000000000" pitchFamily="50" charset="-93"/>
                <a:ea typeface="Calibri" panose="020F0502020204030204" pitchFamily="34" charset="0"/>
              </a:rPr>
              <a:t> </a:t>
            </a:r>
            <a:r>
              <a:rPr lang="en-US" sz="1800" dirty="0" err="1">
                <a:solidFill>
                  <a:srgbClr val="000000"/>
                </a:solidFill>
                <a:effectLst/>
                <a:latin typeface="Neue Einstellung Light" panose="01000000000000000000" pitchFamily="50" charset="-93"/>
                <a:ea typeface="Calibri" panose="020F0502020204030204" pitchFamily="34" charset="0"/>
              </a:rPr>
              <a:t>được</a:t>
            </a:r>
            <a:r>
              <a:rPr lang="en-US" sz="1800" dirty="0">
                <a:solidFill>
                  <a:srgbClr val="000000"/>
                </a:solidFill>
                <a:effectLst/>
                <a:latin typeface="Neue Einstellung Light" panose="01000000000000000000" pitchFamily="50" charset="-93"/>
                <a:ea typeface="Calibri" panose="020F0502020204030204" pitchFamily="34" charset="0"/>
              </a:rPr>
              <a:t> </a:t>
            </a:r>
            <a:r>
              <a:rPr lang="en-US" sz="1800" dirty="0" err="1">
                <a:solidFill>
                  <a:srgbClr val="000000"/>
                </a:solidFill>
                <a:effectLst/>
                <a:latin typeface="Neue Einstellung Light" panose="01000000000000000000" pitchFamily="50" charset="-93"/>
                <a:ea typeface="Calibri" panose="020F0502020204030204" pitchFamily="34" charset="0"/>
              </a:rPr>
              <a:t>giao</a:t>
            </a:r>
            <a:r>
              <a:rPr lang="en-US" sz="1800" dirty="0">
                <a:solidFill>
                  <a:srgbClr val="000000"/>
                </a:solidFill>
                <a:effectLst/>
                <a:latin typeface="Neue Einstellung Light" panose="01000000000000000000" pitchFamily="50" charset="-93"/>
                <a:ea typeface="Calibri" panose="020F0502020204030204" pitchFamily="34" charset="0"/>
              </a:rPr>
              <a:t> </a:t>
            </a:r>
            <a:endParaRPr lang="vi-VN" dirty="0">
              <a:latin typeface="Neue Einstellung Light" panose="01000000000000000000" pitchFamily="50" charset="-93"/>
            </a:endParaRPr>
          </a:p>
        </p:txBody>
      </p:sp>
      <p:sp>
        <p:nvSpPr>
          <p:cNvPr id="19" name="Rectangle: Rounded Corners 18">
            <a:extLst>
              <a:ext uri="{FF2B5EF4-FFF2-40B4-BE49-F238E27FC236}">
                <a16:creationId xmlns:a16="http://schemas.microsoft.com/office/drawing/2014/main" xmlns="" id="{9974A8A9-52F7-F47E-03DD-5DCD2062A82E}"/>
              </a:ext>
            </a:extLst>
          </p:cNvPr>
          <p:cNvSpPr/>
          <p:nvPr/>
        </p:nvSpPr>
        <p:spPr>
          <a:xfrm>
            <a:off x="3402439" y="1176158"/>
            <a:ext cx="8556524" cy="1173480"/>
          </a:xfrm>
          <a:prstGeom prst="round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20" name="Rectangle: Rounded Corners 19">
            <a:extLst>
              <a:ext uri="{FF2B5EF4-FFF2-40B4-BE49-F238E27FC236}">
                <a16:creationId xmlns:a16="http://schemas.microsoft.com/office/drawing/2014/main" xmlns="" id="{E1D2AD85-5F9D-1FA6-31F8-B40B8FE67FC7}"/>
              </a:ext>
            </a:extLst>
          </p:cNvPr>
          <p:cNvSpPr/>
          <p:nvPr/>
        </p:nvSpPr>
        <p:spPr>
          <a:xfrm>
            <a:off x="3402439" y="2690380"/>
            <a:ext cx="8556524" cy="1812172"/>
          </a:xfrm>
          <a:prstGeom prst="round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21" name="Rectangle: Rounded Corners 20">
            <a:extLst>
              <a:ext uri="{FF2B5EF4-FFF2-40B4-BE49-F238E27FC236}">
                <a16:creationId xmlns:a16="http://schemas.microsoft.com/office/drawing/2014/main" xmlns="" id="{2AF7DE8F-4458-D36A-2D2F-4520AB6308A0}"/>
              </a:ext>
            </a:extLst>
          </p:cNvPr>
          <p:cNvSpPr/>
          <p:nvPr/>
        </p:nvSpPr>
        <p:spPr>
          <a:xfrm>
            <a:off x="3402439" y="4843294"/>
            <a:ext cx="8556524" cy="805152"/>
          </a:xfrm>
          <a:prstGeom prst="round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cxnSp>
        <p:nvCxnSpPr>
          <p:cNvPr id="23" name="Straight Connector 22">
            <a:extLst>
              <a:ext uri="{FF2B5EF4-FFF2-40B4-BE49-F238E27FC236}">
                <a16:creationId xmlns:a16="http://schemas.microsoft.com/office/drawing/2014/main" xmlns="" id="{7AD83CCE-5566-A155-7DAF-E9760D160C95}"/>
              </a:ext>
            </a:extLst>
          </p:cNvPr>
          <p:cNvCxnSpPr>
            <a:cxnSpLocks/>
            <a:endCxn id="19" idx="1"/>
          </p:cNvCxnSpPr>
          <p:nvPr/>
        </p:nvCxnSpPr>
        <p:spPr>
          <a:xfrm flipV="1">
            <a:off x="2987040" y="1762898"/>
            <a:ext cx="415399" cy="927482"/>
          </a:xfrm>
          <a:prstGeom prst="line">
            <a:avLst/>
          </a:prstGeom>
          <a:ln w="19050">
            <a:solidFill>
              <a:srgbClr val="08A9F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E40C0302-493D-6628-03C8-02E0D0FDA44F}"/>
              </a:ext>
            </a:extLst>
          </p:cNvPr>
          <p:cNvCxnSpPr>
            <a:cxnSpLocks/>
            <a:endCxn id="20" idx="1"/>
          </p:cNvCxnSpPr>
          <p:nvPr/>
        </p:nvCxnSpPr>
        <p:spPr>
          <a:xfrm>
            <a:off x="2987040" y="3596466"/>
            <a:ext cx="415399" cy="0"/>
          </a:xfrm>
          <a:prstGeom prst="line">
            <a:avLst/>
          </a:prstGeom>
          <a:ln w="19050">
            <a:solidFill>
              <a:srgbClr val="08A9F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7A3CA202-9112-374A-0D37-7EB112033518}"/>
              </a:ext>
            </a:extLst>
          </p:cNvPr>
          <p:cNvCxnSpPr>
            <a:cxnSpLocks/>
            <a:endCxn id="21" idx="1"/>
          </p:cNvCxnSpPr>
          <p:nvPr/>
        </p:nvCxnSpPr>
        <p:spPr>
          <a:xfrm>
            <a:off x="2987040" y="4278923"/>
            <a:ext cx="415399" cy="966947"/>
          </a:xfrm>
          <a:prstGeom prst="line">
            <a:avLst/>
          </a:prstGeom>
          <a:ln w="19050">
            <a:solidFill>
              <a:srgbClr val="08A9F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xmlns="" id="{5E88C06A-EB19-0A6B-675F-FD0F60CEBCF6}"/>
              </a:ext>
            </a:extLst>
          </p:cNvPr>
          <p:cNvSpPr/>
          <p:nvPr/>
        </p:nvSpPr>
        <p:spPr>
          <a:xfrm>
            <a:off x="450802" y="2213610"/>
            <a:ext cx="2454444" cy="2438399"/>
          </a:xfrm>
          <a:prstGeom prst="roundRect">
            <a:avLst>
              <a:gd name="adj" fmla="val 15616"/>
            </a:avLst>
          </a:prstGeom>
          <a:no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34" name="Rectangle: Rounded Corners 33">
            <a:extLst>
              <a:ext uri="{FF2B5EF4-FFF2-40B4-BE49-F238E27FC236}">
                <a16:creationId xmlns:a16="http://schemas.microsoft.com/office/drawing/2014/main" xmlns="" id="{9EF86288-205A-36D3-BAF3-BD6E38778B2E}"/>
              </a:ext>
            </a:extLst>
          </p:cNvPr>
          <p:cNvSpPr/>
          <p:nvPr/>
        </p:nvSpPr>
        <p:spPr>
          <a:xfrm>
            <a:off x="633462" y="-6773150"/>
            <a:ext cx="1886674" cy="1866629"/>
          </a:xfrm>
          <a:prstGeom prst="roundRect">
            <a:avLst>
              <a:gd name="adj" fmla="val 13075"/>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1200" dirty="0">
              <a:latin typeface="Neue Einstellung Light" panose="01000000000000000000" pitchFamily="50" charset="-93"/>
            </a:endParaRPr>
          </a:p>
        </p:txBody>
      </p:sp>
      <p:sp>
        <p:nvSpPr>
          <p:cNvPr id="35" name="Title 5">
            <a:extLst>
              <a:ext uri="{FF2B5EF4-FFF2-40B4-BE49-F238E27FC236}">
                <a16:creationId xmlns:a16="http://schemas.microsoft.com/office/drawing/2014/main" xmlns="" id="{BD3E4424-ADCA-1F53-9261-57D3FD2135FA}"/>
              </a:ext>
            </a:extLst>
          </p:cNvPr>
          <p:cNvSpPr txBox="1">
            <a:spLocks/>
          </p:cNvSpPr>
          <p:nvPr/>
        </p:nvSpPr>
        <p:spPr>
          <a:xfrm>
            <a:off x="330031" y="-5601422"/>
            <a:ext cx="2497393" cy="57775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3200" dirty="0">
                <a:latin typeface="Neue Einstellung SemiBold" panose="01000000000000000000" pitchFamily="50" charset="-93"/>
              </a:rPr>
              <a:t>Năng lực</a:t>
            </a:r>
          </a:p>
        </p:txBody>
      </p:sp>
      <p:pic>
        <p:nvPicPr>
          <p:cNvPr id="36" name="Picture 35">
            <a:extLst>
              <a:ext uri="{FF2B5EF4-FFF2-40B4-BE49-F238E27FC236}">
                <a16:creationId xmlns:a16="http://schemas.microsoft.com/office/drawing/2014/main" xmlns="" id="{20FF8D40-48D5-E7D0-5CB6-061177B22E0E}"/>
              </a:ext>
            </a:extLst>
          </p:cNvPr>
          <p:cNvPicPr>
            <a:picLocks noChangeAspect="1"/>
          </p:cNvPicPr>
          <p:nvPr/>
        </p:nvPicPr>
        <p:blipFill>
          <a:blip r:embed="rId3"/>
          <a:stretch>
            <a:fillRect/>
          </a:stretch>
        </p:blipFill>
        <p:spPr>
          <a:xfrm>
            <a:off x="1009124" y="-6666679"/>
            <a:ext cx="1139206" cy="1139206"/>
          </a:xfrm>
          <a:prstGeom prst="rect">
            <a:avLst/>
          </a:prstGeom>
        </p:spPr>
      </p:pic>
      <p:sp>
        <p:nvSpPr>
          <p:cNvPr id="40" name="Rectangle: Rounded Corners 39">
            <a:extLst>
              <a:ext uri="{FF2B5EF4-FFF2-40B4-BE49-F238E27FC236}">
                <a16:creationId xmlns:a16="http://schemas.microsoft.com/office/drawing/2014/main" xmlns="" id="{4A83FA34-C151-D103-B80F-EFCCAC249909}"/>
              </a:ext>
            </a:extLst>
          </p:cNvPr>
          <p:cNvSpPr/>
          <p:nvPr/>
        </p:nvSpPr>
        <p:spPr>
          <a:xfrm>
            <a:off x="529670" y="-6888480"/>
            <a:ext cx="2091700" cy="2086405"/>
          </a:xfrm>
          <a:prstGeom prst="roundRect">
            <a:avLst/>
          </a:prstGeom>
          <a:noFill/>
          <a:ln w="571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1200" dirty="0">
              <a:latin typeface="Neue Einstellung Light" panose="01000000000000000000" pitchFamily="50" charset="-93"/>
            </a:endParaRPr>
          </a:p>
        </p:txBody>
      </p:sp>
      <p:pic>
        <p:nvPicPr>
          <p:cNvPr id="41" name="Picture 40">
            <a:extLst>
              <a:ext uri="{FF2B5EF4-FFF2-40B4-BE49-F238E27FC236}">
                <a16:creationId xmlns:a16="http://schemas.microsoft.com/office/drawing/2014/main" xmlns="" id="{4D57EBEA-BFBE-832A-067F-2E0D7011E4ED}"/>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3971540" y="4083659"/>
            <a:ext cx="3613106" cy="3613106"/>
          </a:xfrm>
          <a:prstGeom prst="rect">
            <a:avLst/>
          </a:prstGeom>
        </p:spPr>
      </p:pic>
      <p:sp>
        <p:nvSpPr>
          <p:cNvPr id="42" name="Title 1">
            <a:extLst>
              <a:ext uri="{FF2B5EF4-FFF2-40B4-BE49-F238E27FC236}">
                <a16:creationId xmlns:a16="http://schemas.microsoft.com/office/drawing/2014/main" xmlns="" id="{0775E743-54D4-38CD-6631-F98F3D40AEBB}"/>
              </a:ext>
            </a:extLst>
          </p:cNvPr>
          <p:cNvSpPr>
            <a:spLocks noGrp="1"/>
          </p:cNvSpPr>
          <p:nvPr>
            <p:ph type="ctrTitle"/>
          </p:nvPr>
        </p:nvSpPr>
        <p:spPr>
          <a:xfrm>
            <a:off x="0" y="-1343005"/>
            <a:ext cx="12192000" cy="1214130"/>
          </a:xfrm>
        </p:spPr>
        <p:txBody>
          <a:bodyPr>
            <a:normAutofit/>
          </a:bodyPr>
          <a:lstStyle/>
          <a:p>
            <a:r>
              <a:rPr lang="vi-VN" sz="1600" spc="600" dirty="0">
                <a:solidFill>
                  <a:schemeClr val="accent6">
                    <a:lumMod val="50000"/>
                  </a:schemeClr>
                </a:solidFill>
              </a:rPr>
              <a:t>PHÂN PHỐI CHƯƠNG TRÌNH</a:t>
            </a:r>
            <a:br>
              <a:rPr lang="vi-VN" sz="1600" spc="600" dirty="0">
                <a:solidFill>
                  <a:schemeClr val="accent6">
                    <a:lumMod val="50000"/>
                  </a:schemeClr>
                </a:solidFill>
              </a:rPr>
            </a:br>
            <a:r>
              <a:rPr lang="vi-VN" sz="1600" spc="600" dirty="0">
                <a:solidFill>
                  <a:schemeClr val="accent6">
                    <a:lumMod val="50000"/>
                  </a:schemeClr>
                </a:solidFill>
              </a:rPr>
              <a:t>HOẠT ĐỘNG TÌNH NGHUYỆN 11</a:t>
            </a:r>
          </a:p>
        </p:txBody>
      </p:sp>
      <p:sp>
        <p:nvSpPr>
          <p:cNvPr id="43" name="Title 1">
            <a:extLst>
              <a:ext uri="{FF2B5EF4-FFF2-40B4-BE49-F238E27FC236}">
                <a16:creationId xmlns:a16="http://schemas.microsoft.com/office/drawing/2014/main" xmlns="" id="{CE5C4255-D14A-9006-98DA-390DFFBAB102}"/>
              </a:ext>
            </a:extLst>
          </p:cNvPr>
          <p:cNvSpPr txBox="1">
            <a:spLocks/>
          </p:cNvSpPr>
          <p:nvPr/>
        </p:nvSpPr>
        <p:spPr>
          <a:xfrm>
            <a:off x="-19728846" y="1086515"/>
            <a:ext cx="12192000" cy="1214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3200" spc="300" dirty="0">
                <a:solidFill>
                  <a:schemeClr val="accent6">
                    <a:lumMod val="50000"/>
                  </a:schemeClr>
                </a:solidFill>
                <a:latin typeface="Neue Einstellung Medium" panose="01000000000000000000" pitchFamily="50" charset="-93"/>
              </a:rPr>
              <a:t>BÀI THUYẾT TRÌNH ĐẾN ĐÂY LÀ KẾT THÚC</a:t>
            </a:r>
          </a:p>
        </p:txBody>
      </p:sp>
      <p:pic>
        <p:nvPicPr>
          <p:cNvPr id="44" name="Picture 43">
            <a:extLst>
              <a:ext uri="{FF2B5EF4-FFF2-40B4-BE49-F238E27FC236}">
                <a16:creationId xmlns:a16="http://schemas.microsoft.com/office/drawing/2014/main" xmlns="" id="{12DF86F1-5E4E-A8C9-61E0-29BFA2EA0EC6}"/>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10949979" y="-1114445"/>
            <a:ext cx="2946376" cy="2946376"/>
          </a:xfrm>
          <a:prstGeom prst="rect">
            <a:avLst/>
          </a:prstGeom>
        </p:spPr>
      </p:pic>
      <p:pic>
        <p:nvPicPr>
          <p:cNvPr id="45" name="Picture 44">
            <a:extLst>
              <a:ext uri="{FF2B5EF4-FFF2-40B4-BE49-F238E27FC236}">
                <a16:creationId xmlns:a16="http://schemas.microsoft.com/office/drawing/2014/main" xmlns="" id="{74617387-2337-AA40-1CD8-C2B4F13D9227}"/>
              </a:ext>
            </a:extLst>
          </p:cNvPr>
          <p:cNvPicPr>
            <a:picLocks noChangeAspect="1"/>
          </p:cNvPicPr>
          <p:nvPr/>
        </p:nvPicPr>
        <p:blipFill>
          <a:blip r:embed="rId6">
            <a:extLst>
              <a:ext uri="{BEBA8EAE-BF5A-486C-A8C5-ECC9F3942E4B}">
                <a14:imgProps xmlns:a14="http://schemas.microsoft.com/office/drawing/2010/main">
                  <a14:imgLayer r:embed="rId5">
                    <a14:imgEffect>
                      <a14:colorTemperature colorTemp="4700"/>
                    </a14:imgEffect>
                    <a14:imgEffect>
                      <a14:brightnessContrast bright="-20000" contrast="40000"/>
                    </a14:imgEffect>
                  </a14:imgLayer>
                </a14:imgProps>
              </a:ext>
            </a:extLst>
          </a:blip>
          <a:stretch>
            <a:fillRect/>
          </a:stretch>
        </p:blipFill>
        <p:spPr>
          <a:xfrm>
            <a:off x="-11214677" y="-1025140"/>
            <a:ext cx="2946376" cy="2946376"/>
          </a:xfrm>
          <a:prstGeom prst="rect">
            <a:avLst/>
          </a:prstGeom>
        </p:spPr>
      </p:pic>
      <p:pic>
        <p:nvPicPr>
          <p:cNvPr id="46" name="Picture 45">
            <a:extLst>
              <a:ext uri="{FF2B5EF4-FFF2-40B4-BE49-F238E27FC236}">
                <a16:creationId xmlns:a16="http://schemas.microsoft.com/office/drawing/2014/main" xmlns="" id="{C7F38283-13F4-3DA2-3193-AAB842EBF7C8}"/>
              </a:ext>
            </a:extLst>
          </p:cNvPr>
          <p:cNvPicPr>
            <a:picLocks noChangeAspect="1"/>
          </p:cNvPicPr>
          <p:nvPr/>
        </p:nvPicPr>
        <p:blipFill>
          <a:blip r:embed="rId6">
            <a:extLst>
              <a:ext uri="{BEBA8EAE-BF5A-486C-A8C5-ECC9F3942E4B}">
                <a14:imgProps xmlns:a14="http://schemas.microsoft.com/office/drawing/2010/main">
                  <a14:imgLayer r:embed="rId5">
                    <a14:imgEffect>
                      <a14:colorTemperature colorTemp="4700"/>
                    </a14:imgEffect>
                    <a14:imgEffect>
                      <a14:brightnessContrast bright="-20000" contrast="40000"/>
                    </a14:imgEffect>
                  </a14:imgLayer>
                </a14:imgProps>
              </a:ext>
            </a:extLst>
          </a:blip>
          <a:stretch>
            <a:fillRect/>
          </a:stretch>
        </p:blipFill>
        <p:spPr>
          <a:xfrm>
            <a:off x="-9937944" y="4751898"/>
            <a:ext cx="2946376" cy="2946376"/>
          </a:xfrm>
          <a:prstGeom prst="rect">
            <a:avLst/>
          </a:prstGeom>
        </p:spPr>
      </p:pic>
      <p:pic>
        <p:nvPicPr>
          <p:cNvPr id="48" name="Picture 2" descr="Earth Cartoon Drawing | Free download on ClipArtMag">
            <a:extLst>
              <a:ext uri="{FF2B5EF4-FFF2-40B4-BE49-F238E27FC236}">
                <a16:creationId xmlns:a16="http://schemas.microsoft.com/office/drawing/2014/main" xmlns="" id="{330BB2C1-6750-CBAD-DF22-F4C17482D430}"/>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274" b="98514" l="1895" r="96474">
                        <a14:foregroundMark x1="50421" y1="3715" x2="31579" y2="6582"/>
                        <a14:foregroundMark x1="31579" y1="6582" x2="8105" y2="26539"/>
                        <a14:foregroundMark x1="8105" y1="26539" x2="5263" y2="46391"/>
                        <a14:foregroundMark x1="5263" y1="46391" x2="19263" y2="76062"/>
                        <a14:foregroundMark x1="19263" y1="76062" x2="46158" y2="93047"/>
                        <a14:foregroundMark x1="46158" y1="93047" x2="79053" y2="79246"/>
                        <a14:foregroundMark x1="79053" y1="79246" x2="89947" y2="54512"/>
                        <a14:foregroundMark x1="89947" y1="54512" x2="79474" y2="25531"/>
                        <a14:foregroundMark x1="79474" y1="25531" x2="61895" y2="10085"/>
                        <a14:foregroundMark x1="61895" y1="10085" x2="53000" y2="6582"/>
                        <a14:foregroundMark x1="51737" y1="1274" x2="85526" y2="29883"/>
                        <a14:foregroundMark x1="85526" y1="29883" x2="86105" y2="30839"/>
                        <a14:foregroundMark x1="80737" y1="17038" x2="69368" y2="65499"/>
                        <a14:foregroundMark x1="95368" y1="33970" x2="93789" y2="61571"/>
                        <a14:foregroundMark x1="93789" y1="61571" x2="62789" y2="92410"/>
                        <a14:foregroundMark x1="62789" y1="92410" x2="40684" y2="94692"/>
                        <a14:foregroundMark x1="40684" y1="94692" x2="21684" y2="87951"/>
                        <a14:foregroundMark x1="21684" y1="87951" x2="11421" y2="72877"/>
                        <a14:foregroundMark x1="11421" y1="72877" x2="3579" y2="42251"/>
                        <a14:foregroundMark x1="3579" y1="42251" x2="5263" y2="33864"/>
                        <a14:foregroundMark x1="5263" y1="33864" x2="30474" y2="9236"/>
                        <a14:foregroundMark x1="30474" y1="9236" x2="43895" y2="4565"/>
                        <a14:foregroundMark x1="43895" y1="4565" x2="66263" y2="9713"/>
                        <a14:foregroundMark x1="66263" y1="9713" x2="75105" y2="53875"/>
                        <a14:foregroundMark x1="75105" y1="53875" x2="56789" y2="45807"/>
                        <a14:foregroundMark x1="56789" y1="45807" x2="67316" y2="60138"/>
                        <a14:foregroundMark x1="67316" y1="60138" x2="62158" y2="69002"/>
                        <a14:foregroundMark x1="62158" y1="69002" x2="11316" y2="71338"/>
                        <a14:foregroundMark x1="11316" y1="71338" x2="6632" y2="67834"/>
                        <a14:foregroundMark x1="1947" y1="43737" x2="6737" y2="72240"/>
                        <a14:foregroundMark x1="6737" y1="72240" x2="7211" y2="72665"/>
                        <a14:foregroundMark x1="89263" y1="20648" x2="99053" y2="52335"/>
                        <a14:foregroundMark x1="99053" y1="52335" x2="88526" y2="80361"/>
                        <a14:foregroundMark x1="88526" y1="80361" x2="81421" y2="87792"/>
                        <a14:foregroundMark x1="81421" y1="87792" x2="51474" y2="98089"/>
                        <a14:foregroundMark x1="51474" y1="98089" x2="30632" y2="95701"/>
                        <a14:foregroundMark x1="30632" y1="95701" x2="25263" y2="93047"/>
                        <a14:foregroundMark x1="96474" y1="43577" x2="95368" y2="65817"/>
                        <a14:foregroundMark x1="49421" y1="99204" x2="58842" y2="98514"/>
                        <a14:foregroundMark x1="58842" y1="98514" x2="59263" y2="98514"/>
                        <a14:backgroundMark x1="14474" y1="5149" x2="2684" y2="17038"/>
                      </a14:backgroundRemoval>
                    </a14:imgEffect>
                  </a14:imgLayer>
                </a14:imgProps>
              </a:ext>
              <a:ext uri="{28A0092B-C50C-407E-A947-70E740481C1C}">
                <a14:useLocalDpi xmlns:a14="http://schemas.microsoft.com/office/drawing/2010/main" val="0"/>
              </a:ext>
            </a:extLst>
          </a:blip>
          <a:srcRect/>
          <a:stretch>
            <a:fillRect/>
          </a:stretch>
        </p:blipFill>
        <p:spPr bwMode="auto">
          <a:xfrm>
            <a:off x="-19035285" y="116719"/>
            <a:ext cx="6885769" cy="6827293"/>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1">
            <a:extLst>
              <a:ext uri="{FF2B5EF4-FFF2-40B4-BE49-F238E27FC236}">
                <a16:creationId xmlns:a16="http://schemas.microsoft.com/office/drawing/2014/main" xmlns="" id="{D8834109-343E-E599-AA28-C8292FF6BE82}"/>
              </a:ext>
            </a:extLst>
          </p:cNvPr>
          <p:cNvSpPr>
            <a:spLocks noChangeArrowheads="1"/>
          </p:cNvSpPr>
          <p:nvPr/>
        </p:nvSpPr>
        <p:spPr bwMode="auto">
          <a:xfrm>
            <a:off x="2661595" y="577148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Tree>
    <p:extLst>
      <p:ext uri="{BB962C8B-B14F-4D97-AF65-F5344CB8AC3E}">
        <p14:creationId xmlns:p14="http://schemas.microsoft.com/office/powerpoint/2010/main" val="283399216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4259D537-3A48-7781-92F4-7D4C819103C1}"/>
              </a:ext>
            </a:extLst>
          </p:cNvPr>
          <p:cNvSpPr/>
          <p:nvPr/>
        </p:nvSpPr>
        <p:spPr>
          <a:xfrm>
            <a:off x="347241" y="732906"/>
            <a:ext cx="11470511" cy="5841514"/>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Title 5">
            <a:extLst>
              <a:ext uri="{FF2B5EF4-FFF2-40B4-BE49-F238E27FC236}">
                <a16:creationId xmlns:a16="http://schemas.microsoft.com/office/drawing/2014/main" xmlns="" id="{2E06532B-E094-A2A2-0F5D-D1CA520900F3}"/>
              </a:ext>
            </a:extLst>
          </p:cNvPr>
          <p:cNvSpPr txBox="1">
            <a:spLocks/>
          </p:cNvSpPr>
          <p:nvPr/>
        </p:nvSpPr>
        <p:spPr>
          <a:xfrm>
            <a:off x="242465" y="750462"/>
            <a:ext cx="11435339" cy="1553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Neue Einstellung Light" panose="01000000000000000000" pitchFamily="50" charset="-93"/>
                <a:ea typeface="+mj-ea"/>
                <a:cs typeface="+mj-cs"/>
              </a:defRPr>
            </a:lvl1pPr>
          </a:lstStyle>
          <a:p>
            <a:pPr algn="ctr"/>
            <a:r>
              <a:rPr lang="vi-VN" sz="4800" dirty="0">
                <a:latin typeface="Neue Einstellung Medium" panose="01000000000000000000" pitchFamily="50" charset="-93"/>
              </a:rPr>
              <a:t>II. THIẾT BỊ DẠY VÀ HỌC LIỆU </a:t>
            </a:r>
          </a:p>
        </p:txBody>
      </p:sp>
      <p:sp>
        <p:nvSpPr>
          <p:cNvPr id="6" name="Title 1">
            <a:extLst>
              <a:ext uri="{FF2B5EF4-FFF2-40B4-BE49-F238E27FC236}">
                <a16:creationId xmlns:a16="http://schemas.microsoft.com/office/drawing/2014/main" xmlns="" id="{9F0A7BE5-CC76-75FE-2E33-B9423D1D73AC}"/>
              </a:ext>
            </a:extLst>
          </p:cNvPr>
          <p:cNvSpPr txBox="1">
            <a:spLocks/>
          </p:cNvSpPr>
          <p:nvPr/>
        </p:nvSpPr>
        <p:spPr>
          <a:xfrm>
            <a:off x="0" y="-840696"/>
            <a:ext cx="12192000" cy="1214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1000" spc="300" dirty="0">
                <a:latin typeface="Neue Einstellung Light" panose="01000000000000000000" pitchFamily="50" charset="-93"/>
              </a:rPr>
              <a:t>CHỦ ĐỀ 7</a:t>
            </a:r>
          </a:p>
        </p:txBody>
      </p:sp>
      <p:sp>
        <p:nvSpPr>
          <p:cNvPr id="7" name="Title 1">
            <a:extLst>
              <a:ext uri="{FF2B5EF4-FFF2-40B4-BE49-F238E27FC236}">
                <a16:creationId xmlns:a16="http://schemas.microsoft.com/office/drawing/2014/main" xmlns="" id="{7A373169-877E-BEB8-8AC0-1C28C5264F82}"/>
              </a:ext>
            </a:extLst>
          </p:cNvPr>
          <p:cNvSpPr txBox="1">
            <a:spLocks/>
          </p:cNvSpPr>
          <p:nvPr/>
        </p:nvSpPr>
        <p:spPr>
          <a:xfrm>
            <a:off x="0" y="-532390"/>
            <a:ext cx="12192000" cy="1214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1800" spc="300" dirty="0">
                <a:latin typeface="Neue Einstellung Light" panose="01000000000000000000" pitchFamily="50" charset="-93"/>
              </a:rPr>
              <a:t>BẢO VỆ MÔI TRƯỜNG</a:t>
            </a:r>
          </a:p>
        </p:txBody>
      </p:sp>
      <p:sp>
        <p:nvSpPr>
          <p:cNvPr id="8" name="Rectangle: Rounded Corners 7">
            <a:extLst>
              <a:ext uri="{FF2B5EF4-FFF2-40B4-BE49-F238E27FC236}">
                <a16:creationId xmlns:a16="http://schemas.microsoft.com/office/drawing/2014/main" xmlns="" id="{C48AC08E-EB04-E9C2-90CE-A33F3E1271EC}"/>
              </a:ext>
            </a:extLst>
          </p:cNvPr>
          <p:cNvSpPr/>
          <p:nvPr/>
        </p:nvSpPr>
        <p:spPr>
          <a:xfrm>
            <a:off x="566905" y="2638787"/>
            <a:ext cx="5393230" cy="3313471"/>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11" name="Title 5">
            <a:extLst>
              <a:ext uri="{FF2B5EF4-FFF2-40B4-BE49-F238E27FC236}">
                <a16:creationId xmlns:a16="http://schemas.microsoft.com/office/drawing/2014/main" xmlns="" id="{5E24099E-C3D6-13A7-03C4-13965DB747C3}"/>
              </a:ext>
            </a:extLst>
          </p:cNvPr>
          <p:cNvSpPr txBox="1">
            <a:spLocks/>
          </p:cNvSpPr>
          <p:nvPr/>
        </p:nvSpPr>
        <p:spPr>
          <a:xfrm>
            <a:off x="566905" y="2710445"/>
            <a:ext cx="5393230" cy="92333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4400" dirty="0">
                <a:latin typeface="Neue Einstellung Light" panose="01000000000000000000" pitchFamily="50" charset="-93"/>
              </a:rPr>
              <a:t>THIẾT BỊ DẠY HỌC</a:t>
            </a:r>
          </a:p>
        </p:txBody>
      </p:sp>
      <p:sp>
        <p:nvSpPr>
          <p:cNvPr id="17" name="Rectangle: Rounded Corners 16">
            <a:extLst>
              <a:ext uri="{FF2B5EF4-FFF2-40B4-BE49-F238E27FC236}">
                <a16:creationId xmlns:a16="http://schemas.microsoft.com/office/drawing/2014/main" xmlns="" id="{F073BE2F-9286-D833-2BE2-5C5EDE4A19B9}"/>
              </a:ext>
            </a:extLst>
          </p:cNvPr>
          <p:cNvSpPr/>
          <p:nvPr/>
        </p:nvSpPr>
        <p:spPr>
          <a:xfrm>
            <a:off x="695707" y="2763520"/>
            <a:ext cx="5125973" cy="3088640"/>
          </a:xfrm>
          <a:prstGeom prst="roundRect">
            <a:avLst>
              <a:gd name="adj" fmla="val 13542"/>
            </a:avLst>
          </a:prstGeom>
          <a:noFill/>
          <a:ln w="57150">
            <a:solidFill>
              <a:srgbClr val="FB7B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pic>
        <p:nvPicPr>
          <p:cNvPr id="20" name="Picture 19">
            <a:extLst>
              <a:ext uri="{FF2B5EF4-FFF2-40B4-BE49-F238E27FC236}">
                <a16:creationId xmlns:a16="http://schemas.microsoft.com/office/drawing/2014/main" xmlns="" id="{62EB6F0A-773C-BB25-8683-AF3B2597E2B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503753" y="-1114445"/>
            <a:ext cx="2946376" cy="2946376"/>
          </a:xfrm>
          <a:prstGeom prst="rect">
            <a:avLst/>
          </a:prstGeom>
        </p:spPr>
      </p:pic>
      <p:pic>
        <p:nvPicPr>
          <p:cNvPr id="21" name="Picture 20">
            <a:extLst>
              <a:ext uri="{FF2B5EF4-FFF2-40B4-BE49-F238E27FC236}">
                <a16:creationId xmlns:a16="http://schemas.microsoft.com/office/drawing/2014/main" xmlns="" id="{4E5F89D2-1ED3-4F50-73AB-7673353A6504}"/>
              </a:ext>
            </a:extLst>
          </p:cNvPr>
          <p:cNvPicPr>
            <a:picLocks noChangeAspect="1"/>
          </p:cNvPicPr>
          <p:nvPr/>
        </p:nvPicPr>
        <p:blipFill>
          <a:blip r:embed="rId4">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Lst>
          </a:blip>
          <a:stretch>
            <a:fillRect/>
          </a:stretch>
        </p:blipFill>
        <p:spPr>
          <a:xfrm>
            <a:off x="-768451" y="-1025140"/>
            <a:ext cx="2946376" cy="2946376"/>
          </a:xfrm>
          <a:prstGeom prst="rect">
            <a:avLst/>
          </a:prstGeom>
        </p:spPr>
      </p:pic>
      <p:pic>
        <p:nvPicPr>
          <p:cNvPr id="22" name="Picture 21">
            <a:extLst>
              <a:ext uri="{FF2B5EF4-FFF2-40B4-BE49-F238E27FC236}">
                <a16:creationId xmlns:a16="http://schemas.microsoft.com/office/drawing/2014/main" xmlns="" id="{A9F4F6AD-922F-BBD2-6CB7-D3EA43E04D1B}"/>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9951896" y="-167564"/>
            <a:ext cx="2946376" cy="2946376"/>
          </a:xfrm>
          <a:prstGeom prst="rect">
            <a:avLst/>
          </a:prstGeom>
        </p:spPr>
      </p:pic>
      <p:pic>
        <p:nvPicPr>
          <p:cNvPr id="23" name="Picture 22">
            <a:extLst>
              <a:ext uri="{FF2B5EF4-FFF2-40B4-BE49-F238E27FC236}">
                <a16:creationId xmlns:a16="http://schemas.microsoft.com/office/drawing/2014/main" xmlns="" id="{FEAF3916-55E6-6570-8D5B-5B3CDA7A90DD}"/>
              </a:ext>
            </a:extLst>
          </p:cNvPr>
          <p:cNvPicPr>
            <a:picLocks noChangeAspect="1"/>
          </p:cNvPicPr>
          <p:nvPr/>
        </p:nvPicPr>
        <p:blipFill>
          <a:blip r:embed="rId4">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Lst>
          </a:blip>
          <a:stretch>
            <a:fillRect/>
          </a:stretch>
        </p:blipFill>
        <p:spPr>
          <a:xfrm>
            <a:off x="10144428" y="-116398"/>
            <a:ext cx="2946376" cy="2946376"/>
          </a:xfrm>
          <a:prstGeom prst="rect">
            <a:avLst/>
          </a:prstGeom>
        </p:spPr>
      </p:pic>
      <p:sp>
        <p:nvSpPr>
          <p:cNvPr id="27" name="TextBox 26">
            <a:extLst>
              <a:ext uri="{FF2B5EF4-FFF2-40B4-BE49-F238E27FC236}">
                <a16:creationId xmlns:a16="http://schemas.microsoft.com/office/drawing/2014/main" xmlns="" id="{890E759C-FA58-3825-EB2F-8FD85ADD8ACF}"/>
              </a:ext>
            </a:extLst>
          </p:cNvPr>
          <p:cNvSpPr txBox="1"/>
          <p:nvPr/>
        </p:nvSpPr>
        <p:spPr>
          <a:xfrm>
            <a:off x="840953" y="3654542"/>
            <a:ext cx="4835480" cy="2031325"/>
          </a:xfrm>
          <a:prstGeom prst="rect">
            <a:avLst/>
          </a:prstGeom>
          <a:noFill/>
        </p:spPr>
        <p:txBody>
          <a:bodyPr wrap="square">
            <a:spAutoFit/>
          </a:bodyPr>
          <a:lstStyle/>
          <a:p>
            <a:pPr algn="ct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máy</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tính</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có</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kết</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nối</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internet </a:t>
            </a:r>
          </a:p>
          <a:p>
            <a:pPr algn="ct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máy</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chiếu</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p>
          <a:p>
            <a:pPr algn="ct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loa</a:t>
            </a:r>
          </a:p>
          <a:p>
            <a:pPr algn="ct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giấy</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A0 </a:t>
            </a:r>
          </a:p>
          <a:p>
            <a:pPr algn="ct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bút</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dạ</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p>
          <a:p>
            <a:pPr algn="ct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tranh</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ảnh</a:t>
            </a:r>
            <a:endParaRPr lang="en-US" sz="1800" dirty="0">
              <a:effectLst/>
              <a:latin typeface="Neue Einstellung Light" panose="01000000000000000000" pitchFamily="50" charset="-93"/>
              <a:ea typeface="Calibri" panose="020F0502020204030204" pitchFamily="34" charset="0"/>
              <a:cs typeface="Times New Roman" panose="02020603050405020304" pitchFamily="18" charset="0"/>
            </a:endParaRPr>
          </a:p>
          <a:p>
            <a:pPr algn="ct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phiếu</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học</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tập</a:t>
            </a:r>
            <a:r>
              <a:rPr lang="en-US" sz="1800" b="1"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endParaRPr lang="vi-VN" dirty="0">
              <a:latin typeface="Neue Einstellung Light" panose="01000000000000000000" pitchFamily="50" charset="-93"/>
            </a:endParaRPr>
          </a:p>
        </p:txBody>
      </p:sp>
      <p:sp>
        <p:nvSpPr>
          <p:cNvPr id="28" name="Rectangle: Rounded Corners 27">
            <a:extLst>
              <a:ext uri="{FF2B5EF4-FFF2-40B4-BE49-F238E27FC236}">
                <a16:creationId xmlns:a16="http://schemas.microsoft.com/office/drawing/2014/main" xmlns="" id="{A8CC4680-0D06-9BA0-15A1-14D0F56AD3FF}"/>
              </a:ext>
            </a:extLst>
          </p:cNvPr>
          <p:cNvSpPr/>
          <p:nvPr/>
        </p:nvSpPr>
        <p:spPr>
          <a:xfrm>
            <a:off x="6231867" y="2638787"/>
            <a:ext cx="5393230" cy="3313471"/>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29" name="Title 5">
            <a:extLst>
              <a:ext uri="{FF2B5EF4-FFF2-40B4-BE49-F238E27FC236}">
                <a16:creationId xmlns:a16="http://schemas.microsoft.com/office/drawing/2014/main" xmlns="" id="{421FF8A8-6D8E-6711-8FE2-DCACE21742D7}"/>
              </a:ext>
            </a:extLst>
          </p:cNvPr>
          <p:cNvSpPr txBox="1">
            <a:spLocks/>
          </p:cNvSpPr>
          <p:nvPr/>
        </p:nvSpPr>
        <p:spPr>
          <a:xfrm>
            <a:off x="6231867" y="2710445"/>
            <a:ext cx="5393230" cy="92333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4400" dirty="0">
                <a:latin typeface="Neue Einstellung Light" panose="01000000000000000000" pitchFamily="50" charset="-93"/>
              </a:rPr>
              <a:t>HỌC LIỆU</a:t>
            </a:r>
          </a:p>
        </p:txBody>
      </p:sp>
      <p:sp>
        <p:nvSpPr>
          <p:cNvPr id="30" name="Rectangle: Rounded Corners 29">
            <a:extLst>
              <a:ext uri="{FF2B5EF4-FFF2-40B4-BE49-F238E27FC236}">
                <a16:creationId xmlns:a16="http://schemas.microsoft.com/office/drawing/2014/main" xmlns="" id="{D6DC43F3-C67D-A126-DC69-0170BDA234B3}"/>
              </a:ext>
            </a:extLst>
          </p:cNvPr>
          <p:cNvSpPr/>
          <p:nvPr/>
        </p:nvSpPr>
        <p:spPr>
          <a:xfrm>
            <a:off x="6360669" y="2763520"/>
            <a:ext cx="5125973" cy="3088640"/>
          </a:xfrm>
          <a:prstGeom prst="roundRect">
            <a:avLst>
              <a:gd name="adj" fmla="val 13542"/>
            </a:avLst>
          </a:prstGeom>
          <a:noFill/>
          <a:ln w="571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31" name="TextBox 30">
            <a:extLst>
              <a:ext uri="{FF2B5EF4-FFF2-40B4-BE49-F238E27FC236}">
                <a16:creationId xmlns:a16="http://schemas.microsoft.com/office/drawing/2014/main" xmlns="" id="{D8098E02-2409-22D0-1BA3-0792514588FE}"/>
              </a:ext>
            </a:extLst>
          </p:cNvPr>
          <p:cNvSpPr txBox="1"/>
          <p:nvPr/>
        </p:nvSpPr>
        <p:spPr>
          <a:xfrm>
            <a:off x="6505915" y="3545485"/>
            <a:ext cx="4835480" cy="1067408"/>
          </a:xfrm>
          <a:prstGeom prst="rect">
            <a:avLst/>
          </a:prstGeom>
          <a:noFill/>
        </p:spPr>
        <p:txBody>
          <a:bodyPr wrap="square">
            <a:spAutoFit/>
          </a:bodyPr>
          <a:lstStyle/>
          <a:p>
            <a:pPr algn="ctr">
              <a:lnSpc>
                <a:spcPct val="107000"/>
              </a:lnSpc>
              <a:spcAft>
                <a:spcPts val="800"/>
              </a:spcAft>
            </a:pPr>
            <a:r>
              <a:rPr lang="vi-VN" sz="1800" dirty="0">
                <a:effectLst/>
                <a:latin typeface="Neue Einstellung Light" panose="01000000000000000000" pitchFamily="50" charset="-93"/>
                <a:ea typeface="Calibri" panose="020F0502020204030204" pitchFamily="34" charset="0"/>
                <a:cs typeface="Times New Roman" panose="02020603050405020304" pitchFamily="18" charset="0"/>
              </a:rPr>
              <a:t>Giáo viên</a:t>
            </a:r>
            <a:endParaRPr lang="en-US" sz="1800" dirty="0">
              <a:effectLst/>
              <a:latin typeface="Neue Einstellung Light" panose="01000000000000000000" pitchFamily="50" charset="-93"/>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SGV, SGK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hoạt</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đông</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trải</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nghiệm</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hướng</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nghiệp</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lớp</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11,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tài</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liệu</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tham</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khảo</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a:t>
            </a:r>
            <a:endParaRPr lang="vi-VN" sz="1800" dirty="0">
              <a:effectLst/>
              <a:latin typeface="Neue Einstellung Light" panose="01000000000000000000" pitchFamily="50" charset="-93"/>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xmlns="" id="{BF959E46-1D25-ECB6-EE6A-B746734335DD}"/>
              </a:ext>
            </a:extLst>
          </p:cNvPr>
          <p:cNvSpPr txBox="1"/>
          <p:nvPr/>
        </p:nvSpPr>
        <p:spPr>
          <a:xfrm>
            <a:off x="6505915" y="4618459"/>
            <a:ext cx="4835480" cy="1067408"/>
          </a:xfrm>
          <a:prstGeom prst="rect">
            <a:avLst/>
          </a:prstGeom>
          <a:noFill/>
        </p:spPr>
        <p:txBody>
          <a:bodyPr wrap="square">
            <a:spAutoFit/>
          </a:bodyPr>
          <a:lstStyle/>
          <a:p>
            <a:pPr algn="ctr">
              <a:lnSpc>
                <a:spcPct val="107000"/>
              </a:lnSpc>
              <a:spcAft>
                <a:spcPts val="800"/>
              </a:spcAft>
            </a:pPr>
            <a:r>
              <a:rPr lang="vi-VN" sz="1800">
                <a:effectLst/>
                <a:latin typeface="Neue Einstellung Light" panose="01000000000000000000" pitchFamily="50" charset="-93"/>
                <a:ea typeface="Calibri" panose="020F0502020204030204" pitchFamily="34" charset="0"/>
                <a:cs typeface="Times New Roman" panose="02020603050405020304" pitchFamily="18" charset="0"/>
              </a:rPr>
              <a:t>Học sinh</a:t>
            </a:r>
            <a:endParaRPr lang="en-US" sz="1800" dirty="0">
              <a:effectLst/>
              <a:latin typeface="Neue Einstellung Light" panose="01000000000000000000" pitchFamily="50" charset="-93"/>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SGK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hoạt</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động</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trải</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nghiệm</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hướng</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nghiệp</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lớp</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11,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chuẩn</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bị</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theo</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hướng</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dẫn</a:t>
            </a:r>
            <a:r>
              <a:rPr lang="en-US" sz="1800" b="1"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của</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giáo</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viên</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a:t>
            </a:r>
            <a:endParaRPr lang="vi-VN" sz="1800" dirty="0">
              <a:effectLst/>
              <a:latin typeface="Neue Einstellung Light" panose="01000000000000000000" pitchFamily="50" charset="-93"/>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27797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4259D537-3A48-7781-92F4-7D4C819103C1}"/>
              </a:ext>
            </a:extLst>
          </p:cNvPr>
          <p:cNvSpPr/>
          <p:nvPr/>
        </p:nvSpPr>
        <p:spPr>
          <a:xfrm>
            <a:off x="347241" y="732906"/>
            <a:ext cx="11470511" cy="5841514"/>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Title 5">
            <a:extLst>
              <a:ext uri="{FF2B5EF4-FFF2-40B4-BE49-F238E27FC236}">
                <a16:creationId xmlns:a16="http://schemas.microsoft.com/office/drawing/2014/main" xmlns="" id="{2E06532B-E094-A2A2-0F5D-D1CA520900F3}"/>
              </a:ext>
            </a:extLst>
          </p:cNvPr>
          <p:cNvSpPr txBox="1">
            <a:spLocks/>
          </p:cNvSpPr>
          <p:nvPr/>
        </p:nvSpPr>
        <p:spPr>
          <a:xfrm>
            <a:off x="242465" y="750462"/>
            <a:ext cx="11435339" cy="1553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Neue Einstellung Light" panose="01000000000000000000" pitchFamily="50" charset="-93"/>
                <a:ea typeface="+mj-ea"/>
                <a:cs typeface="+mj-cs"/>
              </a:defRPr>
            </a:lvl1pPr>
          </a:lstStyle>
          <a:p>
            <a:pPr algn="ctr"/>
            <a:r>
              <a:rPr lang="vi-VN" sz="4800" dirty="0">
                <a:latin typeface="Neue Einstellung Medium" panose="01000000000000000000" pitchFamily="50" charset="-93"/>
              </a:rPr>
              <a:t>III. TIẾN TRÌNH DẠY HỌC</a:t>
            </a:r>
          </a:p>
        </p:txBody>
      </p:sp>
      <p:sp>
        <p:nvSpPr>
          <p:cNvPr id="6" name="Title 1">
            <a:extLst>
              <a:ext uri="{FF2B5EF4-FFF2-40B4-BE49-F238E27FC236}">
                <a16:creationId xmlns:a16="http://schemas.microsoft.com/office/drawing/2014/main" xmlns="" id="{9F0A7BE5-CC76-75FE-2E33-B9423D1D73AC}"/>
              </a:ext>
            </a:extLst>
          </p:cNvPr>
          <p:cNvSpPr txBox="1">
            <a:spLocks/>
          </p:cNvSpPr>
          <p:nvPr/>
        </p:nvSpPr>
        <p:spPr>
          <a:xfrm>
            <a:off x="0" y="-840696"/>
            <a:ext cx="12192000" cy="1214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1000" spc="300" dirty="0">
                <a:latin typeface="Neue Einstellung Light" panose="01000000000000000000" pitchFamily="50" charset="-93"/>
              </a:rPr>
              <a:t>CHỦ ĐỀ 7</a:t>
            </a:r>
          </a:p>
        </p:txBody>
      </p:sp>
      <p:sp>
        <p:nvSpPr>
          <p:cNvPr id="7" name="Title 1">
            <a:extLst>
              <a:ext uri="{FF2B5EF4-FFF2-40B4-BE49-F238E27FC236}">
                <a16:creationId xmlns:a16="http://schemas.microsoft.com/office/drawing/2014/main" xmlns="" id="{7A373169-877E-BEB8-8AC0-1C28C5264F82}"/>
              </a:ext>
            </a:extLst>
          </p:cNvPr>
          <p:cNvSpPr txBox="1">
            <a:spLocks/>
          </p:cNvSpPr>
          <p:nvPr/>
        </p:nvSpPr>
        <p:spPr>
          <a:xfrm>
            <a:off x="0" y="-532390"/>
            <a:ext cx="12192000" cy="1214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1800" spc="300" dirty="0">
                <a:latin typeface="Neue Einstellung Light" panose="01000000000000000000" pitchFamily="50" charset="-93"/>
              </a:rPr>
              <a:t>BẢO VỆ MÔI TRƯỜNG</a:t>
            </a:r>
          </a:p>
        </p:txBody>
      </p:sp>
      <p:pic>
        <p:nvPicPr>
          <p:cNvPr id="20" name="Picture 19">
            <a:extLst>
              <a:ext uri="{FF2B5EF4-FFF2-40B4-BE49-F238E27FC236}">
                <a16:creationId xmlns:a16="http://schemas.microsoft.com/office/drawing/2014/main" xmlns="" id="{62EB6F0A-773C-BB25-8683-AF3B2597E2B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503753" y="-1114445"/>
            <a:ext cx="2946376" cy="2946376"/>
          </a:xfrm>
          <a:prstGeom prst="rect">
            <a:avLst/>
          </a:prstGeom>
        </p:spPr>
      </p:pic>
      <p:pic>
        <p:nvPicPr>
          <p:cNvPr id="21" name="Picture 20">
            <a:extLst>
              <a:ext uri="{FF2B5EF4-FFF2-40B4-BE49-F238E27FC236}">
                <a16:creationId xmlns:a16="http://schemas.microsoft.com/office/drawing/2014/main" xmlns="" id="{4E5F89D2-1ED3-4F50-73AB-7673353A6504}"/>
              </a:ext>
            </a:extLst>
          </p:cNvPr>
          <p:cNvPicPr>
            <a:picLocks noChangeAspect="1"/>
          </p:cNvPicPr>
          <p:nvPr/>
        </p:nvPicPr>
        <p:blipFill>
          <a:blip r:embed="rId4">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Lst>
          </a:blip>
          <a:stretch>
            <a:fillRect/>
          </a:stretch>
        </p:blipFill>
        <p:spPr>
          <a:xfrm>
            <a:off x="-768451" y="-1025140"/>
            <a:ext cx="2946376" cy="2946376"/>
          </a:xfrm>
          <a:prstGeom prst="rect">
            <a:avLst/>
          </a:prstGeom>
        </p:spPr>
      </p:pic>
      <p:pic>
        <p:nvPicPr>
          <p:cNvPr id="22" name="Picture 21">
            <a:extLst>
              <a:ext uri="{FF2B5EF4-FFF2-40B4-BE49-F238E27FC236}">
                <a16:creationId xmlns:a16="http://schemas.microsoft.com/office/drawing/2014/main" xmlns="" id="{A9F4F6AD-922F-BBD2-6CB7-D3EA43E04D1B}"/>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9951896" y="-167564"/>
            <a:ext cx="2946376" cy="2946376"/>
          </a:xfrm>
          <a:prstGeom prst="rect">
            <a:avLst/>
          </a:prstGeom>
        </p:spPr>
      </p:pic>
      <p:pic>
        <p:nvPicPr>
          <p:cNvPr id="23" name="Picture 22">
            <a:extLst>
              <a:ext uri="{FF2B5EF4-FFF2-40B4-BE49-F238E27FC236}">
                <a16:creationId xmlns:a16="http://schemas.microsoft.com/office/drawing/2014/main" xmlns="" id="{FEAF3916-55E6-6570-8D5B-5B3CDA7A90DD}"/>
              </a:ext>
            </a:extLst>
          </p:cNvPr>
          <p:cNvPicPr>
            <a:picLocks noChangeAspect="1"/>
          </p:cNvPicPr>
          <p:nvPr/>
        </p:nvPicPr>
        <p:blipFill>
          <a:blip r:embed="rId4">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Lst>
          </a:blip>
          <a:stretch>
            <a:fillRect/>
          </a:stretch>
        </p:blipFill>
        <p:spPr>
          <a:xfrm>
            <a:off x="10144428" y="-116398"/>
            <a:ext cx="2946376" cy="2946376"/>
          </a:xfrm>
          <a:prstGeom prst="rect">
            <a:avLst/>
          </a:prstGeom>
        </p:spPr>
      </p:pic>
      <p:sp>
        <p:nvSpPr>
          <p:cNvPr id="2" name="Rectangle: Rounded Corners 1">
            <a:extLst>
              <a:ext uri="{FF2B5EF4-FFF2-40B4-BE49-F238E27FC236}">
                <a16:creationId xmlns:a16="http://schemas.microsoft.com/office/drawing/2014/main" xmlns="" id="{26A006B9-D946-C49B-A58B-14FBE7353268}"/>
              </a:ext>
            </a:extLst>
          </p:cNvPr>
          <p:cNvSpPr/>
          <p:nvPr/>
        </p:nvSpPr>
        <p:spPr>
          <a:xfrm>
            <a:off x="704737" y="2638787"/>
            <a:ext cx="3317308" cy="3313471"/>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18" name="Rectangle: Rounded Corners 17">
            <a:extLst>
              <a:ext uri="{FF2B5EF4-FFF2-40B4-BE49-F238E27FC236}">
                <a16:creationId xmlns:a16="http://schemas.microsoft.com/office/drawing/2014/main" xmlns="" id="{8A3CEBC8-4250-EC90-48A4-012C19228725}"/>
              </a:ext>
            </a:extLst>
          </p:cNvPr>
          <p:cNvSpPr/>
          <p:nvPr/>
        </p:nvSpPr>
        <p:spPr>
          <a:xfrm>
            <a:off x="833540" y="2763520"/>
            <a:ext cx="3076993" cy="3088640"/>
          </a:xfrm>
          <a:prstGeom prst="roundRect">
            <a:avLst>
              <a:gd name="adj" fmla="val 13043"/>
            </a:avLst>
          </a:prstGeom>
          <a:noFill/>
          <a:ln w="57150">
            <a:solidFill>
              <a:srgbClr val="FB7B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26" name="TextBox 25">
            <a:extLst>
              <a:ext uri="{FF2B5EF4-FFF2-40B4-BE49-F238E27FC236}">
                <a16:creationId xmlns:a16="http://schemas.microsoft.com/office/drawing/2014/main" xmlns="" id="{2D5AC273-496A-CF80-EE7A-F417A4351A3C}"/>
              </a:ext>
            </a:extLst>
          </p:cNvPr>
          <p:cNvSpPr txBox="1"/>
          <p:nvPr/>
        </p:nvSpPr>
        <p:spPr>
          <a:xfrm>
            <a:off x="833540" y="2778812"/>
            <a:ext cx="3076994" cy="2616101"/>
          </a:xfrm>
          <a:prstGeom prst="rect">
            <a:avLst/>
          </a:prstGeom>
          <a:noFill/>
        </p:spPr>
        <p:txBody>
          <a:bodyPr wrap="square">
            <a:spAutoFit/>
          </a:bodyPr>
          <a:lstStyle/>
          <a:p>
            <a:pPr algn="ctr"/>
            <a:r>
              <a:rPr lang="en-US" sz="4400" b="1" dirty="0">
                <a:effectLst/>
                <a:latin typeface="Neue Einstellung Light" panose="01000000000000000000" pitchFamily="50" charset="-93"/>
                <a:ea typeface="Calibri" panose="020F0502020204030204" pitchFamily="34" charset="0"/>
              </a:rPr>
              <a:t>1</a:t>
            </a:r>
          </a:p>
          <a:p>
            <a:pPr algn="ctr"/>
            <a:r>
              <a:rPr lang="en-US" sz="2400" b="1" dirty="0" err="1">
                <a:effectLst/>
                <a:latin typeface="Neue Einstellung Light" panose="01000000000000000000" pitchFamily="50" charset="-93"/>
                <a:ea typeface="Calibri" panose="020F0502020204030204" pitchFamily="34" charset="0"/>
              </a:rPr>
              <a:t>Ổn</a:t>
            </a:r>
            <a:r>
              <a:rPr lang="en-US" sz="2400" b="1" dirty="0">
                <a:effectLst/>
                <a:latin typeface="Neue Einstellung Light" panose="01000000000000000000" pitchFamily="50" charset="-93"/>
                <a:ea typeface="Calibri" panose="020F0502020204030204" pitchFamily="34" charset="0"/>
              </a:rPr>
              <a:t> </a:t>
            </a:r>
            <a:r>
              <a:rPr lang="en-US" sz="2400" b="1" dirty="0" err="1">
                <a:effectLst/>
                <a:latin typeface="Neue Einstellung Light" panose="01000000000000000000" pitchFamily="50" charset="-93"/>
                <a:ea typeface="Calibri" panose="020F0502020204030204" pitchFamily="34" charset="0"/>
              </a:rPr>
              <a:t>định</a:t>
            </a:r>
            <a:r>
              <a:rPr lang="en-US" sz="2400" b="1" dirty="0">
                <a:effectLst/>
                <a:latin typeface="Neue Einstellung Light" panose="01000000000000000000" pitchFamily="50" charset="-93"/>
                <a:ea typeface="Calibri" panose="020F0502020204030204" pitchFamily="34" charset="0"/>
              </a:rPr>
              <a:t> </a:t>
            </a:r>
            <a:r>
              <a:rPr lang="en-US" sz="2400" b="1" dirty="0" err="1">
                <a:effectLst/>
                <a:latin typeface="Neue Einstellung Light" panose="01000000000000000000" pitchFamily="50" charset="-93"/>
                <a:ea typeface="Calibri" panose="020F0502020204030204" pitchFamily="34" charset="0"/>
              </a:rPr>
              <a:t>tổ</a:t>
            </a:r>
            <a:r>
              <a:rPr lang="en-US" sz="2400" b="1" dirty="0">
                <a:effectLst/>
                <a:latin typeface="Neue Einstellung Light" panose="01000000000000000000" pitchFamily="50" charset="-93"/>
                <a:ea typeface="Calibri" panose="020F0502020204030204" pitchFamily="34" charset="0"/>
              </a:rPr>
              <a:t> </a:t>
            </a:r>
            <a:r>
              <a:rPr lang="en-US" sz="2400" b="1" dirty="0" err="1">
                <a:effectLst/>
                <a:latin typeface="Neue Einstellung Light" panose="01000000000000000000" pitchFamily="50" charset="-93"/>
                <a:ea typeface="Calibri" panose="020F0502020204030204" pitchFamily="34" charset="0"/>
              </a:rPr>
              <a:t>chức</a:t>
            </a:r>
            <a:r>
              <a:rPr lang="en-US" sz="2400" b="1" dirty="0">
                <a:effectLst/>
                <a:latin typeface="Neue Einstellung Light" panose="01000000000000000000" pitchFamily="50" charset="-93"/>
                <a:ea typeface="Calibri" panose="020F0502020204030204" pitchFamily="34" charset="0"/>
              </a:rPr>
              <a:t>, </a:t>
            </a:r>
            <a:r>
              <a:rPr lang="en-US" sz="2400" b="1" dirty="0" err="1">
                <a:effectLst/>
                <a:latin typeface="Neue Einstellung Light" panose="01000000000000000000" pitchFamily="50" charset="-93"/>
                <a:ea typeface="Calibri" panose="020F0502020204030204" pitchFamily="34" charset="0"/>
              </a:rPr>
              <a:t>chào</a:t>
            </a:r>
            <a:r>
              <a:rPr lang="en-US" sz="2400" b="1" dirty="0">
                <a:effectLst/>
                <a:latin typeface="Neue Einstellung Light" panose="01000000000000000000" pitchFamily="50" charset="-93"/>
                <a:ea typeface="Calibri" panose="020F0502020204030204" pitchFamily="34" charset="0"/>
              </a:rPr>
              <a:t> </a:t>
            </a:r>
            <a:r>
              <a:rPr lang="en-US" sz="2400" b="1" dirty="0" err="1">
                <a:effectLst/>
                <a:latin typeface="Neue Einstellung Light" panose="01000000000000000000" pitchFamily="50" charset="-93"/>
                <a:ea typeface="Calibri" panose="020F0502020204030204" pitchFamily="34" charset="0"/>
              </a:rPr>
              <a:t>cờ</a:t>
            </a:r>
            <a:r>
              <a:rPr lang="en-US" sz="2400" b="1" dirty="0">
                <a:effectLst/>
                <a:latin typeface="Neue Einstellung Light" panose="01000000000000000000" pitchFamily="50" charset="-93"/>
                <a:ea typeface="Calibri" panose="020F0502020204030204" pitchFamily="34" charset="0"/>
              </a:rPr>
              <a:t>, </a:t>
            </a:r>
            <a:r>
              <a:rPr lang="en-US" sz="2400" b="1" dirty="0" err="1">
                <a:effectLst/>
                <a:latin typeface="Neue Einstellung Light" panose="01000000000000000000" pitchFamily="50" charset="-93"/>
                <a:ea typeface="Calibri" panose="020F0502020204030204" pitchFamily="34" charset="0"/>
              </a:rPr>
              <a:t>sơ</a:t>
            </a:r>
            <a:r>
              <a:rPr lang="en-US" sz="2400" b="1" dirty="0">
                <a:effectLst/>
                <a:latin typeface="Neue Einstellung Light" panose="01000000000000000000" pitchFamily="50" charset="-93"/>
                <a:ea typeface="Calibri" panose="020F0502020204030204" pitchFamily="34" charset="0"/>
              </a:rPr>
              <a:t> </a:t>
            </a:r>
            <a:r>
              <a:rPr lang="en-US" sz="2400" b="1" dirty="0" err="1">
                <a:effectLst/>
                <a:latin typeface="Neue Einstellung Light" panose="01000000000000000000" pitchFamily="50" charset="-93"/>
                <a:ea typeface="Calibri" panose="020F0502020204030204" pitchFamily="34" charset="0"/>
              </a:rPr>
              <a:t>kết</a:t>
            </a:r>
            <a:r>
              <a:rPr lang="en-US" sz="2400" b="1" dirty="0">
                <a:effectLst/>
                <a:latin typeface="Neue Einstellung Light" panose="01000000000000000000" pitchFamily="50" charset="-93"/>
                <a:ea typeface="Calibri" panose="020F0502020204030204" pitchFamily="34" charset="0"/>
              </a:rPr>
              <a:t> </a:t>
            </a:r>
            <a:r>
              <a:rPr lang="en-US" sz="2400" b="1" dirty="0" err="1">
                <a:effectLst/>
                <a:latin typeface="Neue Einstellung Light" panose="01000000000000000000" pitchFamily="50" charset="-93"/>
                <a:ea typeface="Calibri" panose="020F0502020204030204" pitchFamily="34" charset="0"/>
              </a:rPr>
              <a:t>thi</a:t>
            </a:r>
            <a:r>
              <a:rPr lang="en-US" sz="2400" b="1" dirty="0">
                <a:effectLst/>
                <a:latin typeface="Neue Einstellung Light" panose="01000000000000000000" pitchFamily="50" charset="-93"/>
                <a:ea typeface="Calibri" panose="020F0502020204030204" pitchFamily="34" charset="0"/>
              </a:rPr>
              <a:t> </a:t>
            </a:r>
            <a:r>
              <a:rPr lang="en-US" sz="2400" b="1" dirty="0" err="1">
                <a:effectLst/>
                <a:latin typeface="Neue Einstellung Light" panose="01000000000000000000" pitchFamily="50" charset="-93"/>
                <a:ea typeface="Calibri" panose="020F0502020204030204" pitchFamily="34" charset="0"/>
              </a:rPr>
              <a:t>đua</a:t>
            </a:r>
            <a:r>
              <a:rPr lang="en-US" sz="2400" b="1" dirty="0">
                <a:effectLst/>
                <a:latin typeface="Neue Einstellung Light" panose="01000000000000000000" pitchFamily="50" charset="-93"/>
                <a:ea typeface="Calibri" panose="020F0502020204030204" pitchFamily="34" charset="0"/>
              </a:rPr>
              <a:t> </a:t>
            </a:r>
            <a:r>
              <a:rPr lang="en-US" sz="2400" b="1" dirty="0" err="1">
                <a:effectLst/>
                <a:latin typeface="Neue Einstellung Light" panose="01000000000000000000" pitchFamily="50" charset="-93"/>
                <a:ea typeface="Calibri" panose="020F0502020204030204" pitchFamily="34" charset="0"/>
              </a:rPr>
              <a:t>tuần</a:t>
            </a:r>
            <a:r>
              <a:rPr lang="en-US" sz="2400" b="1" dirty="0">
                <a:effectLst/>
                <a:latin typeface="Neue Einstellung Light" panose="01000000000000000000" pitchFamily="50" charset="-93"/>
                <a:ea typeface="Calibri" panose="020F0502020204030204" pitchFamily="34" charset="0"/>
              </a:rPr>
              <a:t> </a:t>
            </a:r>
            <a:r>
              <a:rPr lang="en-US" sz="2400" b="1" dirty="0" err="1">
                <a:effectLst/>
                <a:latin typeface="Neue Einstellung Light" panose="01000000000000000000" pitchFamily="50" charset="-93"/>
                <a:ea typeface="Calibri" panose="020F0502020204030204" pitchFamily="34" charset="0"/>
              </a:rPr>
              <a:t>và</a:t>
            </a:r>
            <a:r>
              <a:rPr lang="en-US" sz="2400" b="1" dirty="0">
                <a:effectLst/>
                <a:latin typeface="Neue Einstellung Light" panose="01000000000000000000" pitchFamily="50" charset="-93"/>
                <a:ea typeface="Calibri" panose="020F0502020204030204" pitchFamily="34" charset="0"/>
              </a:rPr>
              <a:t> </a:t>
            </a:r>
            <a:r>
              <a:rPr lang="en-US" sz="2400" b="1" dirty="0" err="1">
                <a:effectLst/>
                <a:latin typeface="Neue Einstellung Light" panose="01000000000000000000" pitchFamily="50" charset="-93"/>
                <a:ea typeface="Calibri" panose="020F0502020204030204" pitchFamily="34" charset="0"/>
              </a:rPr>
              <a:t>phổ</a:t>
            </a:r>
            <a:r>
              <a:rPr lang="en-US" sz="2400" b="1" dirty="0">
                <a:effectLst/>
                <a:latin typeface="Neue Einstellung Light" panose="01000000000000000000" pitchFamily="50" charset="-93"/>
                <a:ea typeface="Calibri" panose="020F0502020204030204" pitchFamily="34" charset="0"/>
              </a:rPr>
              <a:t> </a:t>
            </a:r>
            <a:r>
              <a:rPr lang="en-US" sz="2400" b="1" dirty="0" err="1">
                <a:effectLst/>
                <a:latin typeface="Neue Einstellung Light" panose="01000000000000000000" pitchFamily="50" charset="-93"/>
                <a:ea typeface="Calibri" panose="020F0502020204030204" pitchFamily="34" charset="0"/>
              </a:rPr>
              <a:t>biến</a:t>
            </a:r>
            <a:r>
              <a:rPr lang="en-US" sz="2400" b="1" dirty="0">
                <a:effectLst/>
                <a:latin typeface="Neue Einstellung Light" panose="01000000000000000000" pitchFamily="50" charset="-93"/>
                <a:ea typeface="Calibri" panose="020F0502020204030204" pitchFamily="34" charset="0"/>
              </a:rPr>
              <a:t> </a:t>
            </a:r>
            <a:r>
              <a:rPr lang="en-US" sz="2400" b="1" dirty="0" err="1">
                <a:effectLst/>
                <a:latin typeface="Neue Einstellung Light" panose="01000000000000000000" pitchFamily="50" charset="-93"/>
                <a:ea typeface="Calibri" panose="020F0502020204030204" pitchFamily="34" charset="0"/>
              </a:rPr>
              <a:t>nhiệm</a:t>
            </a:r>
            <a:r>
              <a:rPr lang="en-US" sz="2400" b="1" dirty="0">
                <a:effectLst/>
                <a:latin typeface="Neue Einstellung Light" panose="01000000000000000000" pitchFamily="50" charset="-93"/>
                <a:ea typeface="Calibri" panose="020F0502020204030204" pitchFamily="34" charset="0"/>
              </a:rPr>
              <a:t> </a:t>
            </a:r>
            <a:r>
              <a:rPr lang="en-US" sz="2400" b="1" dirty="0" err="1">
                <a:effectLst/>
                <a:latin typeface="Neue Einstellung Light" panose="01000000000000000000" pitchFamily="50" charset="-93"/>
                <a:ea typeface="Calibri" panose="020F0502020204030204" pitchFamily="34" charset="0"/>
              </a:rPr>
              <a:t>vụ</a:t>
            </a:r>
            <a:r>
              <a:rPr lang="en-US" sz="2400" b="1" dirty="0">
                <a:effectLst/>
                <a:latin typeface="Neue Einstellung Light" panose="01000000000000000000" pitchFamily="50" charset="-93"/>
                <a:ea typeface="Calibri" panose="020F0502020204030204" pitchFamily="34" charset="0"/>
              </a:rPr>
              <a:t> </a:t>
            </a:r>
            <a:r>
              <a:rPr lang="en-US" sz="2400" b="1" dirty="0" err="1">
                <a:effectLst/>
                <a:latin typeface="Neue Einstellung Light" panose="01000000000000000000" pitchFamily="50" charset="-93"/>
                <a:ea typeface="Calibri" panose="020F0502020204030204" pitchFamily="34" charset="0"/>
              </a:rPr>
              <a:t>tuần</a:t>
            </a:r>
            <a:r>
              <a:rPr lang="en-US" sz="2400" b="1" dirty="0">
                <a:effectLst/>
                <a:latin typeface="Neue Einstellung Light" panose="01000000000000000000" pitchFamily="50" charset="-93"/>
                <a:ea typeface="Calibri" panose="020F0502020204030204" pitchFamily="34" charset="0"/>
              </a:rPr>
              <a:t> </a:t>
            </a:r>
            <a:r>
              <a:rPr lang="en-US" sz="2400" b="1" dirty="0" err="1">
                <a:effectLst/>
                <a:latin typeface="Neue Einstellung Light" panose="01000000000000000000" pitchFamily="50" charset="-93"/>
                <a:ea typeface="Calibri" panose="020F0502020204030204" pitchFamily="34" charset="0"/>
              </a:rPr>
              <a:t>mới</a:t>
            </a:r>
            <a:r>
              <a:rPr lang="en-US" sz="2400" b="1" dirty="0">
                <a:effectLst/>
                <a:latin typeface="Neue Einstellung Light" panose="01000000000000000000" pitchFamily="50" charset="-93"/>
                <a:ea typeface="Calibri" panose="020F0502020204030204" pitchFamily="34" charset="0"/>
              </a:rPr>
              <a:t> </a:t>
            </a:r>
            <a:endParaRPr lang="vi-VN" sz="2400" dirty="0">
              <a:latin typeface="Neue Einstellung Light" panose="01000000000000000000" pitchFamily="50" charset="-93"/>
            </a:endParaRPr>
          </a:p>
        </p:txBody>
      </p:sp>
      <p:sp>
        <p:nvSpPr>
          <p:cNvPr id="33" name="Rectangle: Rounded Corners 32">
            <a:extLst>
              <a:ext uri="{FF2B5EF4-FFF2-40B4-BE49-F238E27FC236}">
                <a16:creationId xmlns:a16="http://schemas.microsoft.com/office/drawing/2014/main" xmlns="" id="{E66EE1B6-EBF3-9219-96E4-C467BE984A60}"/>
              </a:ext>
            </a:extLst>
          </p:cNvPr>
          <p:cNvSpPr/>
          <p:nvPr/>
        </p:nvSpPr>
        <p:spPr>
          <a:xfrm>
            <a:off x="4423650" y="2638787"/>
            <a:ext cx="3317308" cy="3313471"/>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34" name="Rectangle: Rounded Corners 33">
            <a:extLst>
              <a:ext uri="{FF2B5EF4-FFF2-40B4-BE49-F238E27FC236}">
                <a16:creationId xmlns:a16="http://schemas.microsoft.com/office/drawing/2014/main" xmlns="" id="{BF1E5083-784D-85D8-BCB0-1140F1B14204}"/>
              </a:ext>
            </a:extLst>
          </p:cNvPr>
          <p:cNvSpPr/>
          <p:nvPr/>
        </p:nvSpPr>
        <p:spPr>
          <a:xfrm>
            <a:off x="4552453" y="2763520"/>
            <a:ext cx="3076993" cy="3088640"/>
          </a:xfrm>
          <a:prstGeom prst="roundRect">
            <a:avLst>
              <a:gd name="adj" fmla="val 13043"/>
            </a:avLst>
          </a:prstGeom>
          <a:no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35" name="TextBox 34">
            <a:extLst>
              <a:ext uri="{FF2B5EF4-FFF2-40B4-BE49-F238E27FC236}">
                <a16:creationId xmlns:a16="http://schemas.microsoft.com/office/drawing/2014/main" xmlns="" id="{4DC6296F-F78E-944B-F7CD-60681994FE13}"/>
              </a:ext>
            </a:extLst>
          </p:cNvPr>
          <p:cNvSpPr txBox="1"/>
          <p:nvPr/>
        </p:nvSpPr>
        <p:spPr>
          <a:xfrm>
            <a:off x="4552453" y="2778812"/>
            <a:ext cx="3076994" cy="2739211"/>
          </a:xfrm>
          <a:prstGeom prst="rect">
            <a:avLst/>
          </a:prstGeom>
          <a:noFill/>
        </p:spPr>
        <p:txBody>
          <a:bodyPr wrap="square">
            <a:spAutoFit/>
          </a:bodyPr>
          <a:lstStyle/>
          <a:p>
            <a:pPr algn="ctr"/>
            <a:r>
              <a:rPr lang="en-US" sz="4400" b="1" dirty="0">
                <a:latin typeface="Neue Einstellung Light" panose="01000000000000000000" pitchFamily="50" charset="-93"/>
                <a:ea typeface="Calibri" panose="020F0502020204030204" pitchFamily="34" charset="0"/>
              </a:rPr>
              <a:t>2</a:t>
            </a:r>
            <a:endParaRPr lang="en-US" sz="4400" b="1" dirty="0">
              <a:effectLst/>
              <a:latin typeface="Neue Einstellung Light" panose="01000000000000000000" pitchFamily="50" charset="-93"/>
              <a:ea typeface="Calibri" panose="020F0502020204030204" pitchFamily="34" charset="0"/>
            </a:endParaRPr>
          </a:p>
          <a:p>
            <a:pPr algn="ctr"/>
            <a:r>
              <a:rPr lang="vi-VN" sz="2400" b="1" dirty="0">
                <a:latin typeface="Neue Einstellung Light" panose="01000000000000000000" pitchFamily="50" charset="-93"/>
                <a:ea typeface="Calibri" panose="020F0502020204030204" pitchFamily="34" charset="0"/>
              </a:rPr>
              <a:t>Người dẫn chương trình</a:t>
            </a:r>
          </a:p>
          <a:p>
            <a:pPr algn="ctr"/>
            <a:r>
              <a:rPr lang="vi-VN" sz="2000" dirty="0">
                <a:latin typeface="Neue Einstellung Light" panose="01000000000000000000" pitchFamily="50" charset="-93"/>
                <a:ea typeface="Calibri" panose="020F0502020204030204" pitchFamily="34" charset="0"/>
              </a:rPr>
              <a:t>Giới thiệu chủ đề, nếu mục đích của hoạt động, giới thiệu chương trình và người thực hiện</a:t>
            </a:r>
          </a:p>
        </p:txBody>
      </p:sp>
      <p:sp>
        <p:nvSpPr>
          <p:cNvPr id="36" name="Rectangle: Rounded Corners 35">
            <a:extLst>
              <a:ext uri="{FF2B5EF4-FFF2-40B4-BE49-F238E27FC236}">
                <a16:creationId xmlns:a16="http://schemas.microsoft.com/office/drawing/2014/main" xmlns="" id="{1FB73808-C54E-1420-1271-6F33A7458C1E}"/>
              </a:ext>
            </a:extLst>
          </p:cNvPr>
          <p:cNvSpPr/>
          <p:nvPr/>
        </p:nvSpPr>
        <p:spPr>
          <a:xfrm>
            <a:off x="8142564" y="2638787"/>
            <a:ext cx="3317308" cy="3313471"/>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37" name="Rectangle: Rounded Corners 36">
            <a:extLst>
              <a:ext uri="{FF2B5EF4-FFF2-40B4-BE49-F238E27FC236}">
                <a16:creationId xmlns:a16="http://schemas.microsoft.com/office/drawing/2014/main" xmlns="" id="{5F12AA7B-935B-22BC-60B3-E2DB952DA57D}"/>
              </a:ext>
            </a:extLst>
          </p:cNvPr>
          <p:cNvSpPr/>
          <p:nvPr/>
        </p:nvSpPr>
        <p:spPr>
          <a:xfrm>
            <a:off x="8271367" y="2763520"/>
            <a:ext cx="3076993" cy="3088640"/>
          </a:xfrm>
          <a:prstGeom prst="roundRect">
            <a:avLst>
              <a:gd name="adj" fmla="val 13043"/>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38" name="TextBox 37">
            <a:extLst>
              <a:ext uri="{FF2B5EF4-FFF2-40B4-BE49-F238E27FC236}">
                <a16:creationId xmlns:a16="http://schemas.microsoft.com/office/drawing/2014/main" xmlns="" id="{8F32EF00-D924-95F7-D7BB-BD6380A5F2F0}"/>
              </a:ext>
            </a:extLst>
          </p:cNvPr>
          <p:cNvSpPr txBox="1"/>
          <p:nvPr/>
        </p:nvSpPr>
        <p:spPr>
          <a:xfrm>
            <a:off x="8271367" y="2778812"/>
            <a:ext cx="3076994" cy="1815882"/>
          </a:xfrm>
          <a:prstGeom prst="rect">
            <a:avLst/>
          </a:prstGeom>
          <a:noFill/>
        </p:spPr>
        <p:txBody>
          <a:bodyPr wrap="square">
            <a:spAutoFit/>
          </a:bodyPr>
          <a:lstStyle/>
          <a:p>
            <a:pPr algn="ctr"/>
            <a:r>
              <a:rPr lang="en-US" sz="4400" b="1" dirty="0">
                <a:effectLst/>
                <a:latin typeface="Neue Einstellung Light" panose="01000000000000000000" pitchFamily="50" charset="-93"/>
                <a:ea typeface="Calibri" panose="020F0502020204030204" pitchFamily="34" charset="0"/>
              </a:rPr>
              <a:t>3</a:t>
            </a:r>
          </a:p>
          <a:p>
            <a:pPr algn="ctr"/>
            <a:r>
              <a:rPr lang="vi-VN" sz="2400" b="1" dirty="0">
                <a:latin typeface="Neue Einstellung Light" panose="01000000000000000000" pitchFamily="50" charset="-93"/>
                <a:ea typeface="Calibri" panose="020F0502020204030204" pitchFamily="34" charset="0"/>
              </a:rPr>
              <a:t>Các hoạt động theo chủ đề</a:t>
            </a:r>
          </a:p>
          <a:p>
            <a:pPr algn="ctr"/>
            <a:r>
              <a:rPr lang="vi-VN" sz="2000" dirty="0">
                <a:latin typeface="Neue Einstellung Light" panose="01000000000000000000" pitchFamily="50" charset="-93"/>
                <a:ea typeface="Calibri" panose="020F0502020204030204" pitchFamily="34" charset="0"/>
              </a:rPr>
              <a:t>Gồm có 3 chủ đề</a:t>
            </a:r>
          </a:p>
        </p:txBody>
      </p:sp>
    </p:spTree>
    <p:extLst>
      <p:ext uri="{BB962C8B-B14F-4D97-AF65-F5344CB8AC3E}">
        <p14:creationId xmlns:p14="http://schemas.microsoft.com/office/powerpoint/2010/main" val="293899536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Rounded Corners 43">
            <a:extLst>
              <a:ext uri="{FF2B5EF4-FFF2-40B4-BE49-F238E27FC236}">
                <a16:creationId xmlns:a16="http://schemas.microsoft.com/office/drawing/2014/main" xmlns="" id="{E82E7F47-3219-85E9-8606-876E643E088A}"/>
              </a:ext>
            </a:extLst>
          </p:cNvPr>
          <p:cNvSpPr/>
          <p:nvPr/>
        </p:nvSpPr>
        <p:spPr>
          <a:xfrm>
            <a:off x="195854" y="107681"/>
            <a:ext cx="11753681" cy="6711257"/>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Rectangle: Rounded Corners 42">
            <a:extLst>
              <a:ext uri="{FF2B5EF4-FFF2-40B4-BE49-F238E27FC236}">
                <a16:creationId xmlns:a16="http://schemas.microsoft.com/office/drawing/2014/main" xmlns="" id="{21C77A40-2F4D-4CF8-4818-7CC0E3F6C268}"/>
              </a:ext>
            </a:extLst>
          </p:cNvPr>
          <p:cNvSpPr/>
          <p:nvPr/>
        </p:nvSpPr>
        <p:spPr>
          <a:xfrm>
            <a:off x="345131" y="227148"/>
            <a:ext cx="11470511" cy="6406947"/>
          </a:xfrm>
          <a:prstGeom prst="round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Rounded Corners 3">
            <a:extLst>
              <a:ext uri="{FF2B5EF4-FFF2-40B4-BE49-F238E27FC236}">
                <a16:creationId xmlns:a16="http://schemas.microsoft.com/office/drawing/2014/main" xmlns="" id="{4259D537-3A48-7781-92F4-7D4C819103C1}"/>
              </a:ext>
            </a:extLst>
          </p:cNvPr>
          <p:cNvSpPr/>
          <p:nvPr/>
        </p:nvSpPr>
        <p:spPr>
          <a:xfrm>
            <a:off x="-2850433" y="-800148"/>
            <a:ext cx="17621133" cy="8973802"/>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Title 5">
            <a:extLst>
              <a:ext uri="{FF2B5EF4-FFF2-40B4-BE49-F238E27FC236}">
                <a16:creationId xmlns:a16="http://schemas.microsoft.com/office/drawing/2014/main" xmlns="" id="{2E06532B-E094-A2A2-0F5D-D1CA520900F3}"/>
              </a:ext>
            </a:extLst>
          </p:cNvPr>
          <p:cNvSpPr txBox="1">
            <a:spLocks/>
          </p:cNvSpPr>
          <p:nvPr/>
        </p:nvSpPr>
        <p:spPr>
          <a:xfrm>
            <a:off x="242465" y="-1385870"/>
            <a:ext cx="11435339" cy="1553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Neue Einstellung Light" panose="01000000000000000000" pitchFamily="50" charset="-93"/>
                <a:ea typeface="+mj-ea"/>
                <a:cs typeface="+mj-cs"/>
              </a:defRPr>
            </a:lvl1pPr>
          </a:lstStyle>
          <a:p>
            <a:pPr algn="ctr"/>
            <a:r>
              <a:rPr lang="vi-VN" sz="4800" dirty="0">
                <a:latin typeface="Neue Einstellung Medium" panose="01000000000000000000" pitchFamily="50" charset="-93"/>
              </a:rPr>
              <a:t>III. TIẾN TRÌNH DẠY HỌC</a:t>
            </a:r>
          </a:p>
        </p:txBody>
      </p:sp>
      <p:sp>
        <p:nvSpPr>
          <p:cNvPr id="6" name="Title 1">
            <a:extLst>
              <a:ext uri="{FF2B5EF4-FFF2-40B4-BE49-F238E27FC236}">
                <a16:creationId xmlns:a16="http://schemas.microsoft.com/office/drawing/2014/main" xmlns="" id="{9F0A7BE5-CC76-75FE-2E33-B9423D1D73AC}"/>
              </a:ext>
            </a:extLst>
          </p:cNvPr>
          <p:cNvSpPr txBox="1">
            <a:spLocks/>
          </p:cNvSpPr>
          <p:nvPr/>
        </p:nvSpPr>
        <p:spPr>
          <a:xfrm>
            <a:off x="0" y="-5961336"/>
            <a:ext cx="12192000" cy="1214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1000" spc="300" dirty="0">
                <a:latin typeface="Neue Einstellung Light" panose="01000000000000000000" pitchFamily="50" charset="-93"/>
              </a:rPr>
              <a:t>CHỦ ĐỀ 7</a:t>
            </a:r>
          </a:p>
        </p:txBody>
      </p:sp>
      <p:sp>
        <p:nvSpPr>
          <p:cNvPr id="7" name="Title 1">
            <a:extLst>
              <a:ext uri="{FF2B5EF4-FFF2-40B4-BE49-F238E27FC236}">
                <a16:creationId xmlns:a16="http://schemas.microsoft.com/office/drawing/2014/main" xmlns="" id="{7A373169-877E-BEB8-8AC0-1C28C5264F82}"/>
              </a:ext>
            </a:extLst>
          </p:cNvPr>
          <p:cNvSpPr txBox="1">
            <a:spLocks/>
          </p:cNvSpPr>
          <p:nvPr/>
        </p:nvSpPr>
        <p:spPr>
          <a:xfrm>
            <a:off x="0" y="-5653030"/>
            <a:ext cx="12192000" cy="1214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1800" spc="300" dirty="0">
                <a:latin typeface="Neue Einstellung Light" panose="01000000000000000000" pitchFamily="50" charset="-93"/>
              </a:rPr>
              <a:t>BẢO VỆ MÔI TRƯỜNG</a:t>
            </a:r>
          </a:p>
        </p:txBody>
      </p:sp>
      <p:pic>
        <p:nvPicPr>
          <p:cNvPr id="20" name="Picture 19">
            <a:extLst>
              <a:ext uri="{FF2B5EF4-FFF2-40B4-BE49-F238E27FC236}">
                <a16:creationId xmlns:a16="http://schemas.microsoft.com/office/drawing/2014/main" xmlns="" id="{62EB6F0A-773C-BB25-8683-AF3B2597E2B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3291507" y="-1114445"/>
            <a:ext cx="2946376" cy="2946376"/>
          </a:xfrm>
          <a:prstGeom prst="rect">
            <a:avLst/>
          </a:prstGeom>
        </p:spPr>
      </p:pic>
      <p:pic>
        <p:nvPicPr>
          <p:cNvPr id="21" name="Picture 20">
            <a:extLst>
              <a:ext uri="{FF2B5EF4-FFF2-40B4-BE49-F238E27FC236}">
                <a16:creationId xmlns:a16="http://schemas.microsoft.com/office/drawing/2014/main" xmlns="" id="{4E5F89D2-1ED3-4F50-73AB-7673353A6504}"/>
              </a:ext>
            </a:extLst>
          </p:cNvPr>
          <p:cNvPicPr>
            <a:picLocks noChangeAspect="1"/>
          </p:cNvPicPr>
          <p:nvPr/>
        </p:nvPicPr>
        <p:blipFill>
          <a:blip r:embed="rId4">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Lst>
          </a:blip>
          <a:stretch>
            <a:fillRect/>
          </a:stretch>
        </p:blipFill>
        <p:spPr>
          <a:xfrm>
            <a:off x="-6256339" y="-1025140"/>
            <a:ext cx="2946376" cy="2946376"/>
          </a:xfrm>
          <a:prstGeom prst="rect">
            <a:avLst/>
          </a:prstGeom>
        </p:spPr>
      </p:pic>
      <p:pic>
        <p:nvPicPr>
          <p:cNvPr id="22" name="Picture 21">
            <a:extLst>
              <a:ext uri="{FF2B5EF4-FFF2-40B4-BE49-F238E27FC236}">
                <a16:creationId xmlns:a16="http://schemas.microsoft.com/office/drawing/2014/main" xmlns="" id="{A9F4F6AD-922F-BBD2-6CB7-D3EA43E04D1B}"/>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12514586" y="0"/>
            <a:ext cx="2946376" cy="2946376"/>
          </a:xfrm>
          <a:prstGeom prst="rect">
            <a:avLst/>
          </a:prstGeom>
        </p:spPr>
      </p:pic>
      <p:pic>
        <p:nvPicPr>
          <p:cNvPr id="23" name="Picture 22">
            <a:extLst>
              <a:ext uri="{FF2B5EF4-FFF2-40B4-BE49-F238E27FC236}">
                <a16:creationId xmlns:a16="http://schemas.microsoft.com/office/drawing/2014/main" xmlns="" id="{FEAF3916-55E6-6570-8D5B-5B3CDA7A90DD}"/>
              </a:ext>
            </a:extLst>
          </p:cNvPr>
          <p:cNvPicPr>
            <a:picLocks noChangeAspect="1"/>
          </p:cNvPicPr>
          <p:nvPr/>
        </p:nvPicPr>
        <p:blipFill>
          <a:blip r:embed="rId4">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Lst>
          </a:blip>
          <a:stretch>
            <a:fillRect/>
          </a:stretch>
        </p:blipFill>
        <p:spPr>
          <a:xfrm>
            <a:off x="15460962" y="-116398"/>
            <a:ext cx="2946376" cy="2946376"/>
          </a:xfrm>
          <a:prstGeom prst="rect">
            <a:avLst/>
          </a:prstGeom>
        </p:spPr>
      </p:pic>
      <p:sp>
        <p:nvSpPr>
          <p:cNvPr id="11" name="TextBox 10">
            <a:extLst>
              <a:ext uri="{FF2B5EF4-FFF2-40B4-BE49-F238E27FC236}">
                <a16:creationId xmlns:a16="http://schemas.microsoft.com/office/drawing/2014/main" xmlns="" id="{BC3F6298-2335-22B8-CF40-57D08598006B}"/>
              </a:ext>
            </a:extLst>
          </p:cNvPr>
          <p:cNvSpPr txBox="1"/>
          <p:nvPr/>
        </p:nvSpPr>
        <p:spPr>
          <a:xfrm>
            <a:off x="0" y="485610"/>
            <a:ext cx="12192000" cy="1281248"/>
          </a:xfrm>
          <a:prstGeom prst="rect">
            <a:avLst/>
          </a:prstGeom>
          <a:noFill/>
        </p:spPr>
        <p:txBody>
          <a:bodyPr wrap="square">
            <a:spAutoFit/>
          </a:bodyPr>
          <a:lstStyle/>
          <a:p>
            <a:pPr algn="ctr">
              <a:lnSpc>
                <a:spcPct val="107000"/>
              </a:lnSpc>
              <a:spcAft>
                <a:spcPts val="800"/>
              </a:spcAft>
            </a:pPr>
            <a:r>
              <a:rPr lang="en-US" sz="3200" b="1" dirty="0">
                <a:effectLst/>
                <a:latin typeface="Neue Einstellung ExtraBold" panose="01000000000000000000" pitchFamily="50" charset="-93"/>
                <a:ea typeface="Calibri" panose="020F0502020204030204" pitchFamily="34" charset="0"/>
                <a:cs typeface="Times New Roman" panose="02020603050405020304" pitchFamily="18" charset="0"/>
              </a:rPr>
              <a:t>HOẠT ĐỘNG 1</a:t>
            </a:r>
            <a:endParaRPr lang="vi-VN" sz="3200" b="1" dirty="0">
              <a:effectLst/>
              <a:latin typeface="Neue Einstellung ExtraBold" panose="01000000000000000000" pitchFamily="50" charset="-93"/>
              <a:ea typeface="Calibri" panose="020F0502020204030204" pitchFamily="34" charset="0"/>
              <a:cs typeface="Times New Roman" panose="02020603050405020304" pitchFamily="18" charset="0"/>
            </a:endParaRPr>
          </a:p>
          <a:p>
            <a:pPr algn="ctr">
              <a:lnSpc>
                <a:spcPct val="107000"/>
              </a:lnSpc>
              <a:spcAft>
                <a:spcPts val="800"/>
              </a:spcAft>
            </a:pPr>
            <a:r>
              <a:rPr lang="pt-BR" sz="3600" b="1" dirty="0">
                <a:solidFill>
                  <a:srgbClr val="FF0000"/>
                </a:solidFill>
                <a:effectLst/>
                <a:latin typeface="Neue Einstellung ExtraBold" panose="01000000000000000000" pitchFamily="50" charset="-93"/>
                <a:ea typeface="Calibri" panose="020F0502020204030204" pitchFamily="34" charset="0"/>
                <a:cs typeface="Times New Roman" panose="02020603050405020304" pitchFamily="18" charset="0"/>
              </a:rPr>
              <a:t>KHỞI ĐỘNG</a:t>
            </a:r>
            <a:endParaRPr lang="vi-VN" sz="3600" dirty="0">
              <a:effectLst/>
              <a:latin typeface="Neue Einstellung ExtraBold" panose="01000000000000000000" pitchFamily="50" charset="-93"/>
              <a:ea typeface="Calibri" panose="020F0502020204030204" pitchFamily="34"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E47CBE8D-51E7-2C3C-CC75-B1B1A59FE3A4}"/>
              </a:ext>
            </a:extLst>
          </p:cNvPr>
          <p:cNvSpPr/>
          <p:nvPr/>
        </p:nvSpPr>
        <p:spPr>
          <a:xfrm>
            <a:off x="604278" y="1878348"/>
            <a:ext cx="3317308" cy="3313471"/>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8" name="Rectangle: Rounded Corners 7">
            <a:extLst>
              <a:ext uri="{FF2B5EF4-FFF2-40B4-BE49-F238E27FC236}">
                <a16:creationId xmlns:a16="http://schemas.microsoft.com/office/drawing/2014/main" xmlns="" id="{081BB2D2-C1D5-7B65-2695-24363B6EA5F8}"/>
              </a:ext>
            </a:extLst>
          </p:cNvPr>
          <p:cNvSpPr/>
          <p:nvPr/>
        </p:nvSpPr>
        <p:spPr>
          <a:xfrm>
            <a:off x="733081" y="2003081"/>
            <a:ext cx="3076993" cy="3088640"/>
          </a:xfrm>
          <a:prstGeom prst="roundRect">
            <a:avLst>
              <a:gd name="adj" fmla="val 13043"/>
            </a:avLst>
          </a:prstGeom>
          <a:noFill/>
          <a:ln w="57150">
            <a:solidFill>
              <a:srgbClr val="FB7B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9" name="TextBox 8">
            <a:extLst>
              <a:ext uri="{FF2B5EF4-FFF2-40B4-BE49-F238E27FC236}">
                <a16:creationId xmlns:a16="http://schemas.microsoft.com/office/drawing/2014/main" xmlns="" id="{04C9BF28-1FA2-B89A-0C28-F4CB83B7355A}"/>
              </a:ext>
            </a:extLst>
          </p:cNvPr>
          <p:cNvSpPr txBox="1"/>
          <p:nvPr/>
        </p:nvSpPr>
        <p:spPr>
          <a:xfrm>
            <a:off x="733081" y="2018373"/>
            <a:ext cx="3076994" cy="769441"/>
          </a:xfrm>
          <a:prstGeom prst="rect">
            <a:avLst/>
          </a:prstGeom>
          <a:noFill/>
        </p:spPr>
        <p:txBody>
          <a:bodyPr wrap="square">
            <a:spAutoFit/>
          </a:bodyPr>
          <a:lstStyle/>
          <a:p>
            <a:pPr algn="ctr"/>
            <a:r>
              <a:rPr lang="vi-VN" sz="4400" b="1" dirty="0">
                <a:effectLst/>
                <a:latin typeface="Neue Einstellung Light" panose="01000000000000000000" pitchFamily="50" charset="-93"/>
                <a:ea typeface="Calibri" panose="020F0502020204030204" pitchFamily="34" charset="0"/>
              </a:rPr>
              <a:t>Mục tiêu</a:t>
            </a:r>
            <a:endParaRPr lang="en-US" sz="4400" b="1" dirty="0">
              <a:effectLst/>
              <a:latin typeface="Neue Einstellung Light" panose="01000000000000000000" pitchFamily="50" charset="-93"/>
              <a:ea typeface="Calibri" panose="020F0502020204030204" pitchFamily="34" charset="0"/>
            </a:endParaRPr>
          </a:p>
        </p:txBody>
      </p:sp>
      <p:sp>
        <p:nvSpPr>
          <p:cNvPr id="12" name="TextBox 11">
            <a:extLst>
              <a:ext uri="{FF2B5EF4-FFF2-40B4-BE49-F238E27FC236}">
                <a16:creationId xmlns:a16="http://schemas.microsoft.com/office/drawing/2014/main" xmlns="" id="{D2D834AA-9D81-D622-7FFC-78D83B0CB3AA}"/>
              </a:ext>
            </a:extLst>
          </p:cNvPr>
          <p:cNvSpPr txBox="1"/>
          <p:nvPr/>
        </p:nvSpPr>
        <p:spPr>
          <a:xfrm>
            <a:off x="773301" y="2926314"/>
            <a:ext cx="3036773" cy="1569660"/>
          </a:xfrm>
          <a:prstGeom prst="rect">
            <a:avLst/>
          </a:prstGeom>
          <a:noFill/>
        </p:spPr>
        <p:txBody>
          <a:bodyPr wrap="square" rtlCol="0">
            <a:spAutoFit/>
          </a:bodyPr>
          <a:lstStyle/>
          <a:p>
            <a:pPr algn="ctr"/>
            <a:r>
              <a:rPr lang="en-US" sz="2400" dirty="0" err="1">
                <a:solidFill>
                  <a:srgbClr val="000000"/>
                </a:solidFill>
                <a:effectLst/>
                <a:latin typeface="Neue Einstellung Light" panose="01000000000000000000" pitchFamily="50" charset="-93"/>
                <a:ea typeface="Calibri" panose="020F0502020204030204" pitchFamily="34" charset="0"/>
              </a:rPr>
              <a:t>Tạo</a:t>
            </a:r>
            <a:r>
              <a:rPr lang="en-US" sz="2400" dirty="0">
                <a:solidFill>
                  <a:srgbClr val="000000"/>
                </a:solidFill>
                <a:effectLst/>
                <a:latin typeface="Neue Einstellung Light" panose="01000000000000000000" pitchFamily="50" charset="-93"/>
                <a:ea typeface="Calibri" panose="020F0502020204030204" pitchFamily="34" charset="0"/>
              </a:rPr>
              <a:t> </a:t>
            </a:r>
            <a:r>
              <a:rPr lang="en-US" sz="2400" dirty="0" err="1">
                <a:solidFill>
                  <a:srgbClr val="000000"/>
                </a:solidFill>
                <a:effectLst/>
                <a:latin typeface="Neue Einstellung Light" panose="01000000000000000000" pitchFamily="50" charset="-93"/>
                <a:ea typeface="Calibri" panose="020F0502020204030204" pitchFamily="34" charset="0"/>
              </a:rPr>
              <a:t>tâm</a:t>
            </a:r>
            <a:r>
              <a:rPr lang="en-US" sz="2400" dirty="0">
                <a:solidFill>
                  <a:srgbClr val="000000"/>
                </a:solidFill>
                <a:effectLst/>
                <a:latin typeface="Neue Einstellung Light" panose="01000000000000000000" pitchFamily="50" charset="-93"/>
                <a:ea typeface="Calibri" panose="020F0502020204030204" pitchFamily="34" charset="0"/>
              </a:rPr>
              <a:t> </a:t>
            </a:r>
            <a:r>
              <a:rPr lang="en-US" sz="2400" dirty="0" err="1">
                <a:solidFill>
                  <a:srgbClr val="000000"/>
                </a:solidFill>
                <a:effectLst/>
                <a:latin typeface="Neue Einstellung Light" panose="01000000000000000000" pitchFamily="50" charset="-93"/>
                <a:ea typeface="Calibri" panose="020F0502020204030204" pitchFamily="34" charset="0"/>
              </a:rPr>
              <a:t>thế</a:t>
            </a:r>
            <a:r>
              <a:rPr lang="en-US" sz="2400" dirty="0">
                <a:solidFill>
                  <a:srgbClr val="000000"/>
                </a:solidFill>
                <a:effectLst/>
                <a:latin typeface="Neue Einstellung Light" panose="01000000000000000000" pitchFamily="50" charset="-93"/>
                <a:ea typeface="Calibri" panose="020F0502020204030204" pitchFamily="34" charset="0"/>
              </a:rPr>
              <a:t> </a:t>
            </a:r>
            <a:r>
              <a:rPr lang="en-US" sz="2400" dirty="0" err="1">
                <a:solidFill>
                  <a:srgbClr val="000000"/>
                </a:solidFill>
                <a:effectLst/>
                <a:latin typeface="Neue Einstellung Light" panose="01000000000000000000" pitchFamily="50" charset="-93"/>
                <a:ea typeface="Calibri" panose="020F0502020204030204" pitchFamily="34" charset="0"/>
              </a:rPr>
              <a:t>thoải</a:t>
            </a:r>
            <a:r>
              <a:rPr lang="en-US" sz="2400" dirty="0">
                <a:solidFill>
                  <a:srgbClr val="000000"/>
                </a:solidFill>
                <a:effectLst/>
                <a:latin typeface="Neue Einstellung Light" panose="01000000000000000000" pitchFamily="50" charset="-93"/>
                <a:ea typeface="Calibri" panose="020F0502020204030204" pitchFamily="34" charset="0"/>
              </a:rPr>
              <a:t> </a:t>
            </a:r>
            <a:r>
              <a:rPr lang="en-US" sz="2400" dirty="0" err="1">
                <a:solidFill>
                  <a:srgbClr val="000000"/>
                </a:solidFill>
                <a:effectLst/>
                <a:latin typeface="Neue Einstellung Light" panose="01000000000000000000" pitchFamily="50" charset="-93"/>
                <a:ea typeface="Calibri" panose="020F0502020204030204" pitchFamily="34" charset="0"/>
              </a:rPr>
              <a:t>mái</a:t>
            </a:r>
            <a:r>
              <a:rPr lang="en-US" sz="2400" dirty="0">
                <a:solidFill>
                  <a:srgbClr val="000000"/>
                </a:solidFill>
                <a:effectLst/>
                <a:latin typeface="Neue Einstellung Light" panose="01000000000000000000" pitchFamily="50" charset="-93"/>
                <a:ea typeface="Calibri" panose="020F0502020204030204" pitchFamily="34" charset="0"/>
              </a:rPr>
              <a:t> </a:t>
            </a:r>
            <a:r>
              <a:rPr lang="en-US" sz="2400" dirty="0" err="1">
                <a:solidFill>
                  <a:srgbClr val="000000"/>
                </a:solidFill>
                <a:effectLst/>
                <a:latin typeface="Neue Einstellung Light" panose="01000000000000000000" pitchFamily="50" charset="-93"/>
                <a:ea typeface="Calibri" panose="020F0502020204030204" pitchFamily="34" charset="0"/>
              </a:rPr>
              <a:t>và</a:t>
            </a:r>
            <a:r>
              <a:rPr lang="en-US" sz="2400" dirty="0">
                <a:solidFill>
                  <a:srgbClr val="000000"/>
                </a:solidFill>
                <a:effectLst/>
                <a:latin typeface="Neue Einstellung Light" panose="01000000000000000000" pitchFamily="50" charset="-93"/>
                <a:ea typeface="Calibri" panose="020F0502020204030204" pitchFamily="34" charset="0"/>
              </a:rPr>
              <a:t> </a:t>
            </a:r>
            <a:r>
              <a:rPr lang="en-US" sz="2400" dirty="0" err="1">
                <a:solidFill>
                  <a:srgbClr val="000000"/>
                </a:solidFill>
                <a:effectLst/>
                <a:latin typeface="Neue Einstellung Light" panose="01000000000000000000" pitchFamily="50" charset="-93"/>
                <a:ea typeface="Calibri" panose="020F0502020204030204" pitchFamily="34" charset="0"/>
              </a:rPr>
              <a:t>gợi</a:t>
            </a:r>
            <a:r>
              <a:rPr lang="en-US" sz="2400" dirty="0">
                <a:solidFill>
                  <a:srgbClr val="000000"/>
                </a:solidFill>
                <a:effectLst/>
                <a:latin typeface="Neue Einstellung Light" panose="01000000000000000000" pitchFamily="50" charset="-93"/>
                <a:ea typeface="Calibri" panose="020F0502020204030204" pitchFamily="34" charset="0"/>
              </a:rPr>
              <a:t> </a:t>
            </a:r>
            <a:r>
              <a:rPr lang="en-US" sz="2400" dirty="0" err="1">
                <a:solidFill>
                  <a:srgbClr val="000000"/>
                </a:solidFill>
                <a:effectLst/>
                <a:latin typeface="Neue Einstellung Light" panose="01000000000000000000" pitchFamily="50" charset="-93"/>
                <a:ea typeface="Calibri" panose="020F0502020204030204" pitchFamily="34" charset="0"/>
              </a:rPr>
              <a:t>dẫn</a:t>
            </a:r>
            <a:r>
              <a:rPr lang="en-US" sz="2400" dirty="0">
                <a:solidFill>
                  <a:srgbClr val="000000"/>
                </a:solidFill>
                <a:effectLst/>
                <a:latin typeface="Neue Einstellung Light" panose="01000000000000000000" pitchFamily="50" charset="-93"/>
                <a:ea typeface="Calibri" panose="020F0502020204030204" pitchFamily="34" charset="0"/>
              </a:rPr>
              <a:t> </a:t>
            </a:r>
            <a:r>
              <a:rPr lang="en-US" sz="2400" dirty="0" err="1">
                <a:solidFill>
                  <a:srgbClr val="000000"/>
                </a:solidFill>
                <a:effectLst/>
                <a:latin typeface="Neue Einstellung Light" panose="01000000000000000000" pitchFamily="50" charset="-93"/>
                <a:ea typeface="Calibri" panose="020F0502020204030204" pitchFamily="34" charset="0"/>
              </a:rPr>
              <a:t>cho</a:t>
            </a:r>
            <a:r>
              <a:rPr lang="en-US" sz="2400" dirty="0">
                <a:solidFill>
                  <a:srgbClr val="000000"/>
                </a:solidFill>
                <a:effectLst/>
                <a:latin typeface="Neue Einstellung Light" panose="01000000000000000000" pitchFamily="50" charset="-93"/>
                <a:ea typeface="Calibri" panose="020F0502020204030204" pitchFamily="34" charset="0"/>
              </a:rPr>
              <a:t> </a:t>
            </a:r>
            <a:r>
              <a:rPr lang="en-US" sz="2400" dirty="0" err="1">
                <a:solidFill>
                  <a:srgbClr val="000000"/>
                </a:solidFill>
                <a:effectLst/>
                <a:latin typeface="Neue Einstellung Light" panose="01000000000000000000" pitchFamily="50" charset="-93"/>
                <a:ea typeface="Calibri" panose="020F0502020204030204" pitchFamily="34" charset="0"/>
              </a:rPr>
              <a:t>học</a:t>
            </a:r>
            <a:r>
              <a:rPr lang="en-US" sz="2400" dirty="0">
                <a:solidFill>
                  <a:srgbClr val="000000"/>
                </a:solidFill>
                <a:effectLst/>
                <a:latin typeface="Neue Einstellung Light" panose="01000000000000000000" pitchFamily="50" charset="-93"/>
                <a:ea typeface="Calibri" panose="020F0502020204030204" pitchFamily="34" charset="0"/>
              </a:rPr>
              <a:t> </a:t>
            </a:r>
            <a:r>
              <a:rPr lang="en-US" sz="2400" dirty="0" err="1">
                <a:solidFill>
                  <a:srgbClr val="000000"/>
                </a:solidFill>
                <a:effectLst/>
                <a:latin typeface="Neue Einstellung Light" panose="01000000000000000000" pitchFamily="50" charset="-93"/>
                <a:ea typeface="Calibri" panose="020F0502020204030204" pitchFamily="34" charset="0"/>
              </a:rPr>
              <a:t>sinh</a:t>
            </a:r>
            <a:r>
              <a:rPr lang="en-US" sz="2400" dirty="0">
                <a:solidFill>
                  <a:srgbClr val="000000"/>
                </a:solidFill>
                <a:effectLst/>
                <a:latin typeface="Neue Einstellung Light" panose="01000000000000000000" pitchFamily="50" charset="-93"/>
                <a:ea typeface="Calibri" panose="020F0502020204030204" pitchFamily="34" charset="0"/>
              </a:rPr>
              <a:t> </a:t>
            </a:r>
            <a:r>
              <a:rPr lang="en-US" sz="2400" dirty="0" err="1">
                <a:solidFill>
                  <a:srgbClr val="000000"/>
                </a:solidFill>
                <a:effectLst/>
                <a:latin typeface="Neue Einstellung Light" panose="01000000000000000000" pitchFamily="50" charset="-93"/>
                <a:ea typeface="Calibri" panose="020F0502020204030204" pitchFamily="34" charset="0"/>
              </a:rPr>
              <a:t>về</a:t>
            </a:r>
            <a:r>
              <a:rPr lang="en-US" sz="2400" dirty="0">
                <a:solidFill>
                  <a:srgbClr val="000000"/>
                </a:solidFill>
                <a:effectLst/>
                <a:latin typeface="Neue Einstellung Light" panose="01000000000000000000" pitchFamily="50" charset="-93"/>
                <a:ea typeface="Calibri" panose="020F0502020204030204" pitchFamily="34" charset="0"/>
              </a:rPr>
              <a:t> </a:t>
            </a:r>
            <a:r>
              <a:rPr lang="en-US" sz="2400" dirty="0" err="1">
                <a:solidFill>
                  <a:srgbClr val="000000"/>
                </a:solidFill>
                <a:effectLst/>
                <a:latin typeface="Neue Einstellung Light" panose="01000000000000000000" pitchFamily="50" charset="-93"/>
                <a:ea typeface="Calibri" panose="020F0502020204030204" pitchFamily="34" charset="0"/>
              </a:rPr>
              <a:t>nội</a:t>
            </a:r>
            <a:r>
              <a:rPr lang="en-US" sz="2400" dirty="0">
                <a:solidFill>
                  <a:srgbClr val="000000"/>
                </a:solidFill>
                <a:effectLst/>
                <a:latin typeface="Neue Einstellung Light" panose="01000000000000000000" pitchFamily="50" charset="-93"/>
                <a:ea typeface="Calibri" panose="020F0502020204030204" pitchFamily="34" charset="0"/>
              </a:rPr>
              <a:t> dung </a:t>
            </a:r>
            <a:r>
              <a:rPr lang="en-US" sz="2400" dirty="0" err="1">
                <a:solidFill>
                  <a:srgbClr val="000000"/>
                </a:solidFill>
                <a:effectLst/>
                <a:latin typeface="Neue Einstellung Light" panose="01000000000000000000" pitchFamily="50" charset="-93"/>
                <a:ea typeface="Calibri" panose="020F0502020204030204" pitchFamily="34" charset="0"/>
              </a:rPr>
              <a:t>bài</a:t>
            </a:r>
            <a:r>
              <a:rPr lang="en-US" sz="2400" dirty="0">
                <a:solidFill>
                  <a:srgbClr val="000000"/>
                </a:solidFill>
                <a:effectLst/>
                <a:latin typeface="Neue Einstellung Light" panose="01000000000000000000" pitchFamily="50" charset="-93"/>
                <a:ea typeface="Calibri" panose="020F0502020204030204" pitchFamily="34" charset="0"/>
              </a:rPr>
              <a:t> </a:t>
            </a:r>
            <a:r>
              <a:rPr lang="en-US" sz="2400" dirty="0" err="1">
                <a:solidFill>
                  <a:srgbClr val="000000"/>
                </a:solidFill>
                <a:effectLst/>
                <a:latin typeface="Neue Einstellung Light" panose="01000000000000000000" pitchFamily="50" charset="-93"/>
                <a:ea typeface="Calibri" panose="020F0502020204030204" pitchFamily="34" charset="0"/>
              </a:rPr>
              <a:t>học</a:t>
            </a:r>
            <a:r>
              <a:rPr lang="en-US" sz="2400" dirty="0">
                <a:solidFill>
                  <a:srgbClr val="000000"/>
                </a:solidFill>
                <a:effectLst/>
                <a:latin typeface="Neue Einstellung Light" panose="01000000000000000000" pitchFamily="50" charset="-93"/>
                <a:ea typeface="Calibri" panose="020F0502020204030204" pitchFamily="34" charset="0"/>
              </a:rPr>
              <a:t>.</a:t>
            </a:r>
            <a:endParaRPr lang="vi-VN" sz="2400" dirty="0">
              <a:latin typeface="Neue Einstellung Light" panose="01000000000000000000" pitchFamily="50" charset="-93"/>
            </a:endParaRPr>
          </a:p>
        </p:txBody>
      </p:sp>
      <p:sp>
        <p:nvSpPr>
          <p:cNvPr id="17" name="Rectangle: Rounded Corners 16">
            <a:extLst>
              <a:ext uri="{FF2B5EF4-FFF2-40B4-BE49-F238E27FC236}">
                <a16:creationId xmlns:a16="http://schemas.microsoft.com/office/drawing/2014/main" xmlns="" id="{DBBE8DBB-EF37-C87F-36D9-C9B854E33CCF}"/>
              </a:ext>
            </a:extLst>
          </p:cNvPr>
          <p:cNvSpPr/>
          <p:nvPr/>
        </p:nvSpPr>
        <p:spPr>
          <a:xfrm>
            <a:off x="4461049" y="1878348"/>
            <a:ext cx="3317308" cy="3313471"/>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19" name="Rectangle: Rounded Corners 18">
            <a:extLst>
              <a:ext uri="{FF2B5EF4-FFF2-40B4-BE49-F238E27FC236}">
                <a16:creationId xmlns:a16="http://schemas.microsoft.com/office/drawing/2014/main" xmlns="" id="{070E5502-A07B-3C27-F0A8-309C7C2985C6}"/>
              </a:ext>
            </a:extLst>
          </p:cNvPr>
          <p:cNvSpPr/>
          <p:nvPr/>
        </p:nvSpPr>
        <p:spPr>
          <a:xfrm>
            <a:off x="4589852" y="2003081"/>
            <a:ext cx="3076993" cy="3088640"/>
          </a:xfrm>
          <a:prstGeom prst="roundRect">
            <a:avLst>
              <a:gd name="adj" fmla="val 13043"/>
            </a:avLst>
          </a:prstGeom>
          <a:noFill/>
          <a:ln w="57150">
            <a:solidFill>
              <a:srgbClr val="64B6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24" name="TextBox 23">
            <a:extLst>
              <a:ext uri="{FF2B5EF4-FFF2-40B4-BE49-F238E27FC236}">
                <a16:creationId xmlns:a16="http://schemas.microsoft.com/office/drawing/2014/main" xmlns="" id="{24BAF2DE-661D-FC17-C5EE-3830CFDA2416}"/>
              </a:ext>
            </a:extLst>
          </p:cNvPr>
          <p:cNvSpPr txBox="1"/>
          <p:nvPr/>
        </p:nvSpPr>
        <p:spPr>
          <a:xfrm>
            <a:off x="4589852" y="2018373"/>
            <a:ext cx="3076994" cy="769441"/>
          </a:xfrm>
          <a:prstGeom prst="rect">
            <a:avLst/>
          </a:prstGeom>
          <a:noFill/>
        </p:spPr>
        <p:txBody>
          <a:bodyPr wrap="square">
            <a:spAutoFit/>
          </a:bodyPr>
          <a:lstStyle/>
          <a:p>
            <a:pPr algn="ctr"/>
            <a:r>
              <a:rPr lang="vi-VN" sz="4400" b="1" dirty="0">
                <a:effectLst/>
                <a:latin typeface="Neue Einstellung Light" panose="01000000000000000000" pitchFamily="50" charset="-93"/>
                <a:ea typeface="Calibri" panose="020F0502020204030204" pitchFamily="34" charset="0"/>
              </a:rPr>
              <a:t>Nội dung</a:t>
            </a:r>
            <a:endParaRPr lang="en-US" sz="4400" b="1" dirty="0">
              <a:effectLst/>
              <a:latin typeface="Neue Einstellung Light" panose="01000000000000000000" pitchFamily="50" charset="-93"/>
              <a:ea typeface="Calibri" panose="020F0502020204030204" pitchFamily="34" charset="0"/>
            </a:endParaRPr>
          </a:p>
        </p:txBody>
      </p:sp>
      <p:sp>
        <p:nvSpPr>
          <p:cNvPr id="25" name="TextBox 24">
            <a:extLst>
              <a:ext uri="{FF2B5EF4-FFF2-40B4-BE49-F238E27FC236}">
                <a16:creationId xmlns:a16="http://schemas.microsoft.com/office/drawing/2014/main" xmlns="" id="{301361F2-DFEC-93B7-6A81-E75BAFF26532}"/>
              </a:ext>
            </a:extLst>
          </p:cNvPr>
          <p:cNvSpPr txBox="1"/>
          <p:nvPr/>
        </p:nvSpPr>
        <p:spPr>
          <a:xfrm>
            <a:off x="4630072" y="2926314"/>
            <a:ext cx="3036773" cy="1569660"/>
          </a:xfrm>
          <a:prstGeom prst="rect">
            <a:avLst/>
          </a:prstGeom>
          <a:noFill/>
        </p:spPr>
        <p:txBody>
          <a:bodyPr wrap="square" rtlCol="0">
            <a:spAutoFit/>
          </a:bodyPr>
          <a:lstStyle/>
          <a:p>
            <a:pPr algn="ctr"/>
            <a:r>
              <a:rPr lang="vi-VN" sz="2400" dirty="0">
                <a:solidFill>
                  <a:srgbClr val="000000"/>
                </a:solidFill>
                <a:effectLst/>
                <a:latin typeface="Neue Einstellung Light" panose="01000000000000000000" pitchFamily="50" charset="-93"/>
                <a:ea typeface="Calibri" panose="020F0502020204030204" pitchFamily="34" charset="0"/>
              </a:rPr>
              <a:t>Học sinh trả lời cá nhân về nội dung có liên quan đến bài học mới</a:t>
            </a:r>
            <a:endParaRPr lang="vi-VN" sz="2400" dirty="0">
              <a:latin typeface="Neue Einstellung Light" panose="01000000000000000000" pitchFamily="50" charset="-93"/>
            </a:endParaRPr>
          </a:p>
        </p:txBody>
      </p:sp>
      <p:sp>
        <p:nvSpPr>
          <p:cNvPr id="27" name="Rectangle: Rounded Corners 26">
            <a:extLst>
              <a:ext uri="{FF2B5EF4-FFF2-40B4-BE49-F238E27FC236}">
                <a16:creationId xmlns:a16="http://schemas.microsoft.com/office/drawing/2014/main" xmlns="" id="{D2466F98-6F70-E14F-DE6E-066EFFE3B9DD}"/>
              </a:ext>
            </a:extLst>
          </p:cNvPr>
          <p:cNvSpPr/>
          <p:nvPr/>
        </p:nvSpPr>
        <p:spPr>
          <a:xfrm>
            <a:off x="8360496" y="1878348"/>
            <a:ext cx="3317308" cy="3313471"/>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28" name="Rectangle: Rounded Corners 27">
            <a:extLst>
              <a:ext uri="{FF2B5EF4-FFF2-40B4-BE49-F238E27FC236}">
                <a16:creationId xmlns:a16="http://schemas.microsoft.com/office/drawing/2014/main" xmlns="" id="{D53F1341-A31D-7FBB-775F-35BED2DBCB65}"/>
              </a:ext>
            </a:extLst>
          </p:cNvPr>
          <p:cNvSpPr/>
          <p:nvPr/>
        </p:nvSpPr>
        <p:spPr>
          <a:xfrm>
            <a:off x="8489299" y="2003081"/>
            <a:ext cx="3076993" cy="3088640"/>
          </a:xfrm>
          <a:prstGeom prst="roundRect">
            <a:avLst>
              <a:gd name="adj" fmla="val 13043"/>
            </a:avLst>
          </a:prstGeom>
          <a:noFill/>
          <a:ln w="57150">
            <a:solidFill>
              <a:srgbClr val="08A9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29" name="TextBox 28">
            <a:extLst>
              <a:ext uri="{FF2B5EF4-FFF2-40B4-BE49-F238E27FC236}">
                <a16:creationId xmlns:a16="http://schemas.microsoft.com/office/drawing/2014/main" xmlns="" id="{E24AB7EA-BB53-1FE5-EBC7-D9C6BEA9C040}"/>
              </a:ext>
            </a:extLst>
          </p:cNvPr>
          <p:cNvSpPr txBox="1"/>
          <p:nvPr/>
        </p:nvSpPr>
        <p:spPr>
          <a:xfrm>
            <a:off x="8489299" y="2018373"/>
            <a:ext cx="3076994" cy="769441"/>
          </a:xfrm>
          <a:prstGeom prst="rect">
            <a:avLst/>
          </a:prstGeom>
          <a:noFill/>
        </p:spPr>
        <p:txBody>
          <a:bodyPr wrap="square">
            <a:spAutoFit/>
          </a:bodyPr>
          <a:lstStyle/>
          <a:p>
            <a:pPr algn="ctr"/>
            <a:r>
              <a:rPr lang="vi-VN" sz="4400" b="1" dirty="0">
                <a:effectLst/>
                <a:latin typeface="Neue Einstellung Light" panose="01000000000000000000" pitchFamily="50" charset="-93"/>
                <a:ea typeface="Calibri" panose="020F0502020204030204" pitchFamily="34" charset="0"/>
              </a:rPr>
              <a:t>Sản phẩm</a:t>
            </a:r>
            <a:endParaRPr lang="en-US" sz="4400" b="1" dirty="0">
              <a:effectLst/>
              <a:latin typeface="Neue Einstellung Light" panose="01000000000000000000" pitchFamily="50" charset="-93"/>
              <a:ea typeface="Calibri" panose="020F0502020204030204" pitchFamily="34" charset="0"/>
            </a:endParaRPr>
          </a:p>
        </p:txBody>
      </p:sp>
      <p:sp>
        <p:nvSpPr>
          <p:cNvPr id="30" name="TextBox 29">
            <a:extLst>
              <a:ext uri="{FF2B5EF4-FFF2-40B4-BE49-F238E27FC236}">
                <a16:creationId xmlns:a16="http://schemas.microsoft.com/office/drawing/2014/main" xmlns="" id="{028B3B8F-A382-E387-E546-25F1276A6305}"/>
              </a:ext>
            </a:extLst>
          </p:cNvPr>
          <p:cNvSpPr txBox="1"/>
          <p:nvPr/>
        </p:nvSpPr>
        <p:spPr>
          <a:xfrm>
            <a:off x="8529519" y="2926314"/>
            <a:ext cx="3036773" cy="954107"/>
          </a:xfrm>
          <a:prstGeom prst="rect">
            <a:avLst/>
          </a:prstGeom>
          <a:noFill/>
        </p:spPr>
        <p:txBody>
          <a:bodyPr wrap="square" rtlCol="0">
            <a:spAutoFit/>
          </a:bodyPr>
          <a:lstStyle/>
          <a:p>
            <a:pPr algn="ctr"/>
            <a:r>
              <a:rPr lang="vi-VN" sz="2800" b="1" dirty="0">
                <a:solidFill>
                  <a:srgbClr val="000000"/>
                </a:solidFill>
                <a:effectLst/>
                <a:latin typeface="Neue Einstellung Light" panose="01000000000000000000" pitchFamily="50" charset="-93"/>
                <a:ea typeface="Calibri" panose="020F0502020204030204" pitchFamily="34" charset="0"/>
              </a:rPr>
              <a:t>Câu trả lời của học sinh</a:t>
            </a:r>
            <a:endParaRPr lang="vi-VN" sz="2800" b="1" dirty="0">
              <a:latin typeface="Neue Einstellung Light" panose="01000000000000000000" pitchFamily="50" charset="-93"/>
            </a:endParaRPr>
          </a:p>
        </p:txBody>
      </p:sp>
      <p:pic>
        <p:nvPicPr>
          <p:cNvPr id="39" name="Picture 2" descr="Earth Cartoon Drawing | Free download on ClipArtMag">
            <a:extLst>
              <a:ext uri="{FF2B5EF4-FFF2-40B4-BE49-F238E27FC236}">
                <a16:creationId xmlns:a16="http://schemas.microsoft.com/office/drawing/2014/main" xmlns="" id="{6DA1E936-CA17-6BC1-32D5-8660EB2D5F87}"/>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274" b="98514" l="1895" r="96474">
                        <a14:foregroundMark x1="50421" y1="3715" x2="31579" y2="6582"/>
                        <a14:foregroundMark x1="31579" y1="6582" x2="8105" y2="26539"/>
                        <a14:foregroundMark x1="8105" y1="26539" x2="5263" y2="46391"/>
                        <a14:foregroundMark x1="5263" y1="46391" x2="19263" y2="76062"/>
                        <a14:foregroundMark x1="19263" y1="76062" x2="46158" y2="93047"/>
                        <a14:foregroundMark x1="46158" y1="93047" x2="79053" y2="79246"/>
                        <a14:foregroundMark x1="79053" y1="79246" x2="89947" y2="54512"/>
                        <a14:foregroundMark x1="89947" y1="54512" x2="79474" y2="25531"/>
                        <a14:foregroundMark x1="79474" y1="25531" x2="61895" y2="10085"/>
                        <a14:foregroundMark x1="61895" y1="10085" x2="53000" y2="6582"/>
                        <a14:foregroundMark x1="51737" y1="1274" x2="85526" y2="29883"/>
                        <a14:foregroundMark x1="85526" y1="29883" x2="86105" y2="30839"/>
                        <a14:foregroundMark x1="80737" y1="17038" x2="69368" y2="65499"/>
                        <a14:foregroundMark x1="95368" y1="33970" x2="93789" y2="61571"/>
                        <a14:foregroundMark x1="93789" y1="61571" x2="62789" y2="92410"/>
                        <a14:foregroundMark x1="62789" y1="92410" x2="40684" y2="94692"/>
                        <a14:foregroundMark x1="40684" y1="94692" x2="21684" y2="87951"/>
                        <a14:foregroundMark x1="21684" y1="87951" x2="11421" y2="72877"/>
                        <a14:foregroundMark x1="11421" y1="72877" x2="3579" y2="42251"/>
                        <a14:foregroundMark x1="3579" y1="42251" x2="5263" y2="33864"/>
                        <a14:foregroundMark x1="5263" y1="33864" x2="30474" y2="9236"/>
                        <a14:foregroundMark x1="30474" y1="9236" x2="43895" y2="4565"/>
                        <a14:foregroundMark x1="43895" y1="4565" x2="66263" y2="9713"/>
                        <a14:foregroundMark x1="66263" y1="9713" x2="75105" y2="53875"/>
                        <a14:foregroundMark x1="75105" y1="53875" x2="56789" y2="45807"/>
                        <a14:foregroundMark x1="56789" y1="45807" x2="67316" y2="60138"/>
                        <a14:foregroundMark x1="67316" y1="60138" x2="62158" y2="69002"/>
                        <a14:foregroundMark x1="62158" y1="69002" x2="11316" y2="71338"/>
                        <a14:foregroundMark x1="11316" y1="71338" x2="6632" y2="67834"/>
                        <a14:foregroundMark x1="1947" y1="43737" x2="6737" y2="72240"/>
                        <a14:foregroundMark x1="6737" y1="72240" x2="7211" y2="72665"/>
                        <a14:foregroundMark x1="89263" y1="20648" x2="99053" y2="52335"/>
                        <a14:foregroundMark x1="99053" y1="52335" x2="88526" y2="80361"/>
                        <a14:foregroundMark x1="88526" y1="80361" x2="81421" y2="87792"/>
                        <a14:foregroundMark x1="81421" y1="87792" x2="51474" y2="98089"/>
                        <a14:foregroundMark x1="51474" y1="98089" x2="30632" y2="95701"/>
                        <a14:foregroundMark x1="30632" y1="95701" x2="25263" y2="93047"/>
                        <a14:foregroundMark x1="96474" y1="43577" x2="95368" y2="65817"/>
                        <a14:foregroundMark x1="49421" y1="99204" x2="58842" y2="98514"/>
                        <a14:foregroundMark x1="58842" y1="98514" x2="59263" y2="98514"/>
                        <a14:backgroundMark x1="14474" y1="5149" x2="2684" y2="17038"/>
                      </a14:backgroundRemoval>
                    </a14:imgEffect>
                  </a14:imgLayer>
                </a14:imgProps>
              </a:ext>
              <a:ext uri="{28A0092B-C50C-407E-A947-70E740481C1C}">
                <a14:useLocalDpi xmlns:a14="http://schemas.microsoft.com/office/drawing/2010/main" val="0"/>
              </a:ext>
            </a:extLst>
          </a:blip>
          <a:srcRect/>
          <a:stretch>
            <a:fillRect/>
          </a:stretch>
        </p:blipFill>
        <p:spPr bwMode="auto">
          <a:xfrm>
            <a:off x="2653115" y="5683908"/>
            <a:ext cx="6885769" cy="682729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xmlns="" id="{E7F097AF-9E72-817A-9147-045F79B79D3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8901480" y="4303166"/>
            <a:ext cx="3613106" cy="3613106"/>
          </a:xfrm>
          <a:prstGeom prst="rect">
            <a:avLst/>
          </a:prstGeom>
        </p:spPr>
      </p:pic>
      <p:pic>
        <p:nvPicPr>
          <p:cNvPr id="41" name="Picture 40">
            <a:extLst>
              <a:ext uri="{FF2B5EF4-FFF2-40B4-BE49-F238E27FC236}">
                <a16:creationId xmlns:a16="http://schemas.microsoft.com/office/drawing/2014/main" xmlns="" id="{817A56EF-7884-60A6-6DB9-D6DCCAE6337A}"/>
              </a:ext>
            </a:extLst>
          </p:cNvPr>
          <p:cNvPicPr>
            <a:picLocks noChangeAspect="1"/>
          </p:cNvPicPr>
          <p:nvPr/>
        </p:nvPicPr>
        <p:blipFill>
          <a:blip r:embed="rId4">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Lst>
          </a:blip>
          <a:stretch>
            <a:fillRect/>
          </a:stretch>
        </p:blipFill>
        <p:spPr>
          <a:xfrm>
            <a:off x="11767066" y="4815042"/>
            <a:ext cx="2946376" cy="2946376"/>
          </a:xfrm>
          <a:prstGeom prst="rect">
            <a:avLst/>
          </a:prstGeom>
        </p:spPr>
      </p:pic>
      <p:pic>
        <p:nvPicPr>
          <p:cNvPr id="42" name="Picture 41">
            <a:extLst>
              <a:ext uri="{FF2B5EF4-FFF2-40B4-BE49-F238E27FC236}">
                <a16:creationId xmlns:a16="http://schemas.microsoft.com/office/drawing/2014/main" xmlns="" id="{740712DD-6387-A5A8-3F4D-A4446D92D5BF}"/>
              </a:ext>
            </a:extLst>
          </p:cNvPr>
          <p:cNvPicPr>
            <a:picLocks noChangeAspect="1"/>
          </p:cNvPicPr>
          <p:nvPr/>
        </p:nvPicPr>
        <p:blipFill>
          <a:blip r:embed="rId4">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Lst>
          </a:blip>
          <a:stretch>
            <a:fillRect/>
          </a:stretch>
        </p:blipFill>
        <p:spPr>
          <a:xfrm>
            <a:off x="885129" y="4751898"/>
            <a:ext cx="2946376" cy="2946376"/>
          </a:xfrm>
          <a:prstGeom prst="rect">
            <a:avLst/>
          </a:prstGeom>
        </p:spPr>
      </p:pic>
    </p:spTree>
    <p:extLst>
      <p:ext uri="{BB962C8B-B14F-4D97-AF65-F5344CB8AC3E}">
        <p14:creationId xmlns:p14="http://schemas.microsoft.com/office/powerpoint/2010/main" val="222460251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Rounded Corners 43">
            <a:extLst>
              <a:ext uri="{FF2B5EF4-FFF2-40B4-BE49-F238E27FC236}">
                <a16:creationId xmlns:a16="http://schemas.microsoft.com/office/drawing/2014/main" xmlns="" id="{E82E7F47-3219-85E9-8606-876E643E088A}"/>
              </a:ext>
            </a:extLst>
          </p:cNvPr>
          <p:cNvSpPr/>
          <p:nvPr/>
        </p:nvSpPr>
        <p:spPr>
          <a:xfrm>
            <a:off x="195854" y="107681"/>
            <a:ext cx="11753681" cy="6711257"/>
          </a:xfrm>
          <a:prstGeom prst="roundRect">
            <a:avLst/>
          </a:prstGeom>
          <a:noFill/>
          <a:ln w="28575">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Rectangle: Rounded Corners 42">
            <a:extLst>
              <a:ext uri="{FF2B5EF4-FFF2-40B4-BE49-F238E27FC236}">
                <a16:creationId xmlns:a16="http://schemas.microsoft.com/office/drawing/2014/main" xmlns="" id="{21C77A40-2F4D-4CF8-4818-7CC0E3F6C268}"/>
              </a:ext>
            </a:extLst>
          </p:cNvPr>
          <p:cNvSpPr/>
          <p:nvPr/>
        </p:nvSpPr>
        <p:spPr>
          <a:xfrm>
            <a:off x="345131" y="227148"/>
            <a:ext cx="11470511" cy="6406947"/>
          </a:xfrm>
          <a:prstGeom prst="roundRect">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Rounded Corners 3">
            <a:extLst>
              <a:ext uri="{FF2B5EF4-FFF2-40B4-BE49-F238E27FC236}">
                <a16:creationId xmlns:a16="http://schemas.microsoft.com/office/drawing/2014/main" xmlns="" id="{4259D537-3A48-7781-92F4-7D4C819103C1}"/>
              </a:ext>
            </a:extLst>
          </p:cNvPr>
          <p:cNvSpPr/>
          <p:nvPr/>
        </p:nvSpPr>
        <p:spPr>
          <a:xfrm>
            <a:off x="-2850433" y="-800148"/>
            <a:ext cx="17621133" cy="8973802"/>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Title 5">
            <a:extLst>
              <a:ext uri="{FF2B5EF4-FFF2-40B4-BE49-F238E27FC236}">
                <a16:creationId xmlns:a16="http://schemas.microsoft.com/office/drawing/2014/main" xmlns="" id="{2E06532B-E094-A2A2-0F5D-D1CA520900F3}"/>
              </a:ext>
            </a:extLst>
          </p:cNvPr>
          <p:cNvSpPr txBox="1">
            <a:spLocks/>
          </p:cNvSpPr>
          <p:nvPr/>
        </p:nvSpPr>
        <p:spPr>
          <a:xfrm>
            <a:off x="242465" y="-1385870"/>
            <a:ext cx="11435339" cy="1553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Neue Einstellung Light" panose="01000000000000000000" pitchFamily="50" charset="-93"/>
                <a:ea typeface="+mj-ea"/>
                <a:cs typeface="+mj-cs"/>
              </a:defRPr>
            </a:lvl1pPr>
          </a:lstStyle>
          <a:p>
            <a:pPr algn="ctr"/>
            <a:r>
              <a:rPr lang="vi-VN" sz="4800" dirty="0">
                <a:latin typeface="Neue Einstellung Medium" panose="01000000000000000000" pitchFamily="50" charset="-93"/>
              </a:rPr>
              <a:t>III. TIẾN TRÌNH DẠY HỌC</a:t>
            </a:r>
          </a:p>
        </p:txBody>
      </p:sp>
      <p:sp>
        <p:nvSpPr>
          <p:cNvPr id="6" name="Title 1">
            <a:extLst>
              <a:ext uri="{FF2B5EF4-FFF2-40B4-BE49-F238E27FC236}">
                <a16:creationId xmlns:a16="http://schemas.microsoft.com/office/drawing/2014/main" xmlns="" id="{9F0A7BE5-CC76-75FE-2E33-B9423D1D73AC}"/>
              </a:ext>
            </a:extLst>
          </p:cNvPr>
          <p:cNvSpPr txBox="1">
            <a:spLocks/>
          </p:cNvSpPr>
          <p:nvPr/>
        </p:nvSpPr>
        <p:spPr>
          <a:xfrm>
            <a:off x="0" y="-5961336"/>
            <a:ext cx="12192000" cy="1214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1000" spc="300" dirty="0">
                <a:latin typeface="Neue Einstellung Light" panose="01000000000000000000" pitchFamily="50" charset="-93"/>
              </a:rPr>
              <a:t>CHỦ ĐỀ 7</a:t>
            </a:r>
          </a:p>
        </p:txBody>
      </p:sp>
      <p:sp>
        <p:nvSpPr>
          <p:cNvPr id="7" name="Title 1">
            <a:extLst>
              <a:ext uri="{FF2B5EF4-FFF2-40B4-BE49-F238E27FC236}">
                <a16:creationId xmlns:a16="http://schemas.microsoft.com/office/drawing/2014/main" xmlns="" id="{7A373169-877E-BEB8-8AC0-1C28C5264F82}"/>
              </a:ext>
            </a:extLst>
          </p:cNvPr>
          <p:cNvSpPr txBox="1">
            <a:spLocks/>
          </p:cNvSpPr>
          <p:nvPr/>
        </p:nvSpPr>
        <p:spPr>
          <a:xfrm>
            <a:off x="0" y="-5653030"/>
            <a:ext cx="12192000" cy="1214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1800" spc="300" dirty="0">
                <a:latin typeface="Neue Einstellung Light" panose="01000000000000000000" pitchFamily="50" charset="-93"/>
              </a:rPr>
              <a:t>BẢO VỆ MÔI TRƯỜNG</a:t>
            </a:r>
          </a:p>
        </p:txBody>
      </p:sp>
      <p:pic>
        <p:nvPicPr>
          <p:cNvPr id="20" name="Picture 19">
            <a:extLst>
              <a:ext uri="{FF2B5EF4-FFF2-40B4-BE49-F238E27FC236}">
                <a16:creationId xmlns:a16="http://schemas.microsoft.com/office/drawing/2014/main" xmlns="" id="{62EB6F0A-773C-BB25-8683-AF3B2597E2B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1600077" y="4889722"/>
            <a:ext cx="2946376" cy="2946376"/>
          </a:xfrm>
          <a:prstGeom prst="rect">
            <a:avLst/>
          </a:prstGeom>
        </p:spPr>
      </p:pic>
      <p:pic>
        <p:nvPicPr>
          <p:cNvPr id="21" name="Picture 20">
            <a:extLst>
              <a:ext uri="{FF2B5EF4-FFF2-40B4-BE49-F238E27FC236}">
                <a16:creationId xmlns:a16="http://schemas.microsoft.com/office/drawing/2014/main" xmlns="" id="{4E5F89D2-1ED3-4F50-73AB-7673353A6504}"/>
              </a:ext>
            </a:extLst>
          </p:cNvPr>
          <p:cNvPicPr>
            <a:picLocks noChangeAspect="1"/>
          </p:cNvPicPr>
          <p:nvPr/>
        </p:nvPicPr>
        <p:blipFill>
          <a:blip r:embed="rId4">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Lst>
          </a:blip>
          <a:stretch>
            <a:fillRect/>
          </a:stretch>
        </p:blipFill>
        <p:spPr>
          <a:xfrm>
            <a:off x="-203974" y="4769585"/>
            <a:ext cx="2946376" cy="2946376"/>
          </a:xfrm>
          <a:prstGeom prst="rect">
            <a:avLst/>
          </a:prstGeom>
        </p:spPr>
      </p:pic>
      <p:pic>
        <p:nvPicPr>
          <p:cNvPr id="22" name="Picture 21">
            <a:extLst>
              <a:ext uri="{FF2B5EF4-FFF2-40B4-BE49-F238E27FC236}">
                <a16:creationId xmlns:a16="http://schemas.microsoft.com/office/drawing/2014/main" xmlns="" id="{A9F4F6AD-922F-BBD2-6CB7-D3EA43E04D1B}"/>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12514586" y="0"/>
            <a:ext cx="2946376" cy="2946376"/>
          </a:xfrm>
          <a:prstGeom prst="rect">
            <a:avLst/>
          </a:prstGeom>
        </p:spPr>
      </p:pic>
      <p:pic>
        <p:nvPicPr>
          <p:cNvPr id="23" name="Picture 22">
            <a:extLst>
              <a:ext uri="{FF2B5EF4-FFF2-40B4-BE49-F238E27FC236}">
                <a16:creationId xmlns:a16="http://schemas.microsoft.com/office/drawing/2014/main" xmlns="" id="{FEAF3916-55E6-6570-8D5B-5B3CDA7A90DD}"/>
              </a:ext>
            </a:extLst>
          </p:cNvPr>
          <p:cNvPicPr>
            <a:picLocks noChangeAspect="1"/>
          </p:cNvPicPr>
          <p:nvPr/>
        </p:nvPicPr>
        <p:blipFill>
          <a:blip r:embed="rId4">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Lst>
          </a:blip>
          <a:stretch>
            <a:fillRect/>
          </a:stretch>
        </p:blipFill>
        <p:spPr>
          <a:xfrm>
            <a:off x="15460962" y="-116398"/>
            <a:ext cx="2946376" cy="2946376"/>
          </a:xfrm>
          <a:prstGeom prst="rect">
            <a:avLst/>
          </a:prstGeom>
        </p:spPr>
      </p:pic>
      <p:sp>
        <p:nvSpPr>
          <p:cNvPr id="11" name="TextBox 10">
            <a:extLst>
              <a:ext uri="{FF2B5EF4-FFF2-40B4-BE49-F238E27FC236}">
                <a16:creationId xmlns:a16="http://schemas.microsoft.com/office/drawing/2014/main" xmlns="" id="{BC3F6298-2335-22B8-CF40-57D08598006B}"/>
              </a:ext>
            </a:extLst>
          </p:cNvPr>
          <p:cNvSpPr txBox="1"/>
          <p:nvPr/>
        </p:nvSpPr>
        <p:spPr>
          <a:xfrm>
            <a:off x="0" y="379198"/>
            <a:ext cx="12192000" cy="1347100"/>
          </a:xfrm>
          <a:prstGeom prst="rect">
            <a:avLst/>
          </a:prstGeom>
          <a:noFill/>
        </p:spPr>
        <p:txBody>
          <a:bodyPr wrap="square">
            <a:spAutoFit/>
          </a:bodyPr>
          <a:lstStyle/>
          <a:p>
            <a:pPr algn="ctr">
              <a:lnSpc>
                <a:spcPct val="107000"/>
              </a:lnSpc>
              <a:spcAft>
                <a:spcPts val="800"/>
              </a:spcAft>
            </a:pPr>
            <a:r>
              <a:rPr lang="en-US" sz="3600" b="1" dirty="0">
                <a:effectLst/>
                <a:latin typeface="Neue Einstellung ExtraBold" panose="01000000000000000000" pitchFamily="50" charset="-93"/>
                <a:ea typeface="Calibri" panose="020F0502020204030204" pitchFamily="34" charset="0"/>
                <a:cs typeface="Times New Roman" panose="02020603050405020304" pitchFamily="18" charset="0"/>
              </a:rPr>
              <a:t>HOẠT ĐỘNG </a:t>
            </a:r>
            <a:r>
              <a:rPr lang="en-US" sz="3600" b="1" dirty="0">
                <a:latin typeface="Neue Einstellung ExtraBold" panose="01000000000000000000" pitchFamily="50" charset="-93"/>
                <a:ea typeface="Calibri" panose="020F0502020204030204" pitchFamily="34" charset="0"/>
                <a:cs typeface="Times New Roman" panose="02020603050405020304" pitchFamily="18" charset="0"/>
              </a:rPr>
              <a:t>2</a:t>
            </a:r>
            <a:r>
              <a:rPr lang="en-US" sz="3600" b="1" dirty="0">
                <a:effectLst/>
                <a:latin typeface="Neue Einstellung ExtraBold" panose="01000000000000000000" pitchFamily="50" charset="-93"/>
                <a:ea typeface="Calibri" panose="020F0502020204030204" pitchFamily="34" charset="0"/>
                <a:cs typeface="Times New Roman" panose="02020603050405020304" pitchFamily="18" charset="0"/>
              </a:rPr>
              <a:t> </a:t>
            </a:r>
          </a:p>
          <a:p>
            <a:pPr algn="ctr">
              <a:lnSpc>
                <a:spcPct val="107000"/>
              </a:lnSpc>
              <a:spcAft>
                <a:spcPts val="800"/>
              </a:spcAft>
            </a:pPr>
            <a:r>
              <a:rPr lang="vi-VN" sz="3600" b="1" dirty="0">
                <a:solidFill>
                  <a:srgbClr val="FF0000"/>
                </a:solidFill>
                <a:effectLst/>
                <a:latin typeface="Neue Einstellung ExtraBold" panose="01000000000000000000" pitchFamily="50" charset="-93"/>
                <a:ea typeface="Calibri" panose="020F0502020204030204" pitchFamily="34" charset="0"/>
                <a:cs typeface="Times New Roman" panose="02020603050405020304" pitchFamily="18" charset="0"/>
              </a:rPr>
              <a:t>KHÁM PHÁ – KẾT NỐI</a:t>
            </a:r>
            <a:endParaRPr lang="vi-VN" sz="3600" dirty="0">
              <a:effectLst/>
              <a:latin typeface="Neue Einstellung ExtraBold" panose="01000000000000000000" pitchFamily="50" charset="-93"/>
              <a:ea typeface="Calibri" panose="020F0502020204030204" pitchFamily="34"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E47CBE8D-51E7-2C3C-CC75-B1B1A59FE3A4}"/>
              </a:ext>
            </a:extLst>
          </p:cNvPr>
          <p:cNvSpPr/>
          <p:nvPr/>
        </p:nvSpPr>
        <p:spPr>
          <a:xfrm>
            <a:off x="604278" y="1878348"/>
            <a:ext cx="3317308" cy="3313471"/>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8" name="Rectangle: Rounded Corners 7">
            <a:extLst>
              <a:ext uri="{FF2B5EF4-FFF2-40B4-BE49-F238E27FC236}">
                <a16:creationId xmlns:a16="http://schemas.microsoft.com/office/drawing/2014/main" xmlns="" id="{081BB2D2-C1D5-7B65-2695-24363B6EA5F8}"/>
              </a:ext>
            </a:extLst>
          </p:cNvPr>
          <p:cNvSpPr/>
          <p:nvPr/>
        </p:nvSpPr>
        <p:spPr>
          <a:xfrm>
            <a:off x="733081" y="2003081"/>
            <a:ext cx="3076993" cy="3088640"/>
          </a:xfrm>
          <a:prstGeom prst="roundRect">
            <a:avLst>
              <a:gd name="adj" fmla="val 13043"/>
            </a:avLst>
          </a:prstGeom>
          <a:noFill/>
          <a:ln w="57150">
            <a:solidFill>
              <a:srgbClr val="FB7B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9" name="TextBox 8">
            <a:extLst>
              <a:ext uri="{FF2B5EF4-FFF2-40B4-BE49-F238E27FC236}">
                <a16:creationId xmlns:a16="http://schemas.microsoft.com/office/drawing/2014/main" xmlns="" id="{04C9BF28-1FA2-B89A-0C28-F4CB83B7355A}"/>
              </a:ext>
            </a:extLst>
          </p:cNvPr>
          <p:cNvSpPr txBox="1"/>
          <p:nvPr/>
        </p:nvSpPr>
        <p:spPr>
          <a:xfrm>
            <a:off x="733081" y="2018373"/>
            <a:ext cx="3076994" cy="769441"/>
          </a:xfrm>
          <a:prstGeom prst="rect">
            <a:avLst/>
          </a:prstGeom>
          <a:noFill/>
        </p:spPr>
        <p:txBody>
          <a:bodyPr wrap="square">
            <a:spAutoFit/>
          </a:bodyPr>
          <a:lstStyle/>
          <a:p>
            <a:pPr algn="ctr"/>
            <a:r>
              <a:rPr lang="vi-VN" sz="4400" b="1" dirty="0">
                <a:effectLst/>
                <a:latin typeface="Neue Einstellung Light" panose="01000000000000000000" pitchFamily="50" charset="-93"/>
                <a:ea typeface="Calibri" panose="020F0502020204030204" pitchFamily="34" charset="0"/>
              </a:rPr>
              <a:t>Mục tiêu</a:t>
            </a:r>
            <a:endParaRPr lang="en-US" sz="4400" b="1" dirty="0">
              <a:effectLst/>
              <a:latin typeface="Neue Einstellung Light" panose="01000000000000000000" pitchFamily="50" charset="-93"/>
              <a:ea typeface="Calibri" panose="020F0502020204030204" pitchFamily="34" charset="0"/>
            </a:endParaRPr>
          </a:p>
        </p:txBody>
      </p:sp>
      <p:sp>
        <p:nvSpPr>
          <p:cNvPr id="12" name="TextBox 11">
            <a:extLst>
              <a:ext uri="{FF2B5EF4-FFF2-40B4-BE49-F238E27FC236}">
                <a16:creationId xmlns:a16="http://schemas.microsoft.com/office/drawing/2014/main" xmlns="" id="{D2D834AA-9D81-D622-7FFC-78D83B0CB3AA}"/>
              </a:ext>
            </a:extLst>
          </p:cNvPr>
          <p:cNvSpPr txBox="1"/>
          <p:nvPr/>
        </p:nvSpPr>
        <p:spPr>
          <a:xfrm>
            <a:off x="773301" y="2812800"/>
            <a:ext cx="3036773" cy="1938992"/>
          </a:xfrm>
          <a:prstGeom prst="rect">
            <a:avLst/>
          </a:prstGeom>
          <a:noFill/>
        </p:spPr>
        <p:txBody>
          <a:bodyPr wrap="square" rtlCol="0">
            <a:spAutoFit/>
          </a:bodyPr>
          <a:lstStyle/>
          <a:p>
            <a:pPr algn="ctr"/>
            <a:r>
              <a:rPr lang="en-US" sz="2000" dirty="0" err="1">
                <a:latin typeface="Neue Einstellung Light" panose="01000000000000000000" pitchFamily="50" charset="-93"/>
              </a:rPr>
              <a:t>Giúp</a:t>
            </a:r>
            <a:r>
              <a:rPr lang="en-US" sz="2000" dirty="0">
                <a:latin typeface="Neue Einstellung Light" panose="01000000000000000000" pitchFamily="50" charset="-93"/>
              </a:rPr>
              <a:t> HS </a:t>
            </a:r>
            <a:r>
              <a:rPr lang="en-US" sz="2000" dirty="0" err="1">
                <a:latin typeface="Neue Einstellung Light" panose="01000000000000000000" pitchFamily="50" charset="-93"/>
              </a:rPr>
              <a:t>phân</a:t>
            </a:r>
            <a:r>
              <a:rPr lang="en-US" sz="2000" dirty="0">
                <a:latin typeface="Neue Einstellung Light" panose="01000000000000000000" pitchFamily="50" charset="-93"/>
              </a:rPr>
              <a:t> </a:t>
            </a:r>
            <a:r>
              <a:rPr lang="en-US" sz="2000" dirty="0" err="1">
                <a:latin typeface="Neue Einstellung Light" panose="01000000000000000000" pitchFamily="50" charset="-93"/>
              </a:rPr>
              <a:t>tích</a:t>
            </a:r>
            <a:r>
              <a:rPr lang="en-US" sz="2000" dirty="0">
                <a:latin typeface="Neue Einstellung Light" panose="01000000000000000000" pitchFamily="50" charset="-93"/>
              </a:rPr>
              <a:t>, </a:t>
            </a:r>
            <a:r>
              <a:rPr lang="en-US" sz="2000" dirty="0" err="1">
                <a:latin typeface="Neue Einstellung Light" panose="01000000000000000000" pitchFamily="50" charset="-93"/>
              </a:rPr>
              <a:t>đánh</a:t>
            </a:r>
            <a:r>
              <a:rPr lang="en-US" sz="2000" dirty="0">
                <a:latin typeface="Neue Einstellung Light" panose="01000000000000000000" pitchFamily="50" charset="-93"/>
              </a:rPr>
              <a:t> </a:t>
            </a:r>
            <a:r>
              <a:rPr lang="en-US" sz="2000" dirty="0" err="1">
                <a:latin typeface="Neue Einstellung Light" panose="01000000000000000000" pitchFamily="50" charset="-93"/>
              </a:rPr>
              <a:t>giá</a:t>
            </a:r>
            <a:r>
              <a:rPr lang="en-US" sz="2000" dirty="0">
                <a:latin typeface="Neue Einstellung Light" panose="01000000000000000000" pitchFamily="50" charset="-93"/>
              </a:rPr>
              <a:t> </a:t>
            </a:r>
            <a:r>
              <a:rPr lang="en-US" sz="2000" dirty="0" err="1">
                <a:latin typeface="Neue Einstellung Light" panose="01000000000000000000" pitchFamily="50" charset="-93"/>
              </a:rPr>
              <a:t>được</a:t>
            </a:r>
            <a:r>
              <a:rPr lang="en-US" sz="2000" dirty="0">
                <a:latin typeface="Neue Einstellung Light" panose="01000000000000000000" pitchFamily="50" charset="-93"/>
              </a:rPr>
              <a:t> </a:t>
            </a:r>
            <a:r>
              <a:rPr lang="en-US" sz="2000" dirty="0" err="1">
                <a:latin typeface="Neue Einstellung Light" panose="01000000000000000000" pitchFamily="50" charset="-93"/>
              </a:rPr>
              <a:t>thực</a:t>
            </a:r>
            <a:r>
              <a:rPr lang="en-US" sz="2000" dirty="0">
                <a:latin typeface="Neue Einstellung Light" panose="01000000000000000000" pitchFamily="50" charset="-93"/>
              </a:rPr>
              <a:t> </a:t>
            </a:r>
            <a:r>
              <a:rPr lang="en-US" sz="2000" dirty="0" err="1">
                <a:latin typeface="Neue Einstellung Light" panose="01000000000000000000" pitchFamily="50" charset="-93"/>
              </a:rPr>
              <a:t>trạng</a:t>
            </a:r>
            <a:r>
              <a:rPr lang="en-US" sz="2000" dirty="0">
                <a:latin typeface="Neue Einstellung Light" panose="01000000000000000000" pitchFamily="50" charset="-93"/>
              </a:rPr>
              <a:t> </a:t>
            </a:r>
            <a:r>
              <a:rPr lang="en-US" sz="2000" dirty="0" err="1">
                <a:latin typeface="Neue Einstellung Light" panose="01000000000000000000" pitchFamily="50" charset="-93"/>
              </a:rPr>
              <a:t>môi</a:t>
            </a:r>
            <a:r>
              <a:rPr lang="en-US" sz="2000" dirty="0">
                <a:latin typeface="Neue Einstellung Light" panose="01000000000000000000" pitchFamily="50" charset="-93"/>
              </a:rPr>
              <a:t> </a:t>
            </a:r>
            <a:r>
              <a:rPr lang="en-US" sz="2000" dirty="0" err="1">
                <a:latin typeface="Neue Einstellung Light" panose="01000000000000000000" pitchFamily="50" charset="-93"/>
              </a:rPr>
              <a:t>trường</a:t>
            </a:r>
            <a:r>
              <a:rPr lang="en-US" sz="2000" dirty="0">
                <a:latin typeface="Neue Einstellung Light" panose="01000000000000000000" pitchFamily="50" charset="-93"/>
              </a:rPr>
              <a:t> </a:t>
            </a:r>
            <a:r>
              <a:rPr lang="en-US" sz="2000" dirty="0" err="1">
                <a:latin typeface="Neue Einstellung Light" panose="01000000000000000000" pitchFamily="50" charset="-93"/>
              </a:rPr>
              <a:t>tự</a:t>
            </a:r>
            <a:r>
              <a:rPr lang="en-US" sz="2000" dirty="0">
                <a:latin typeface="Neue Einstellung Light" panose="01000000000000000000" pitchFamily="50" charset="-93"/>
              </a:rPr>
              <a:t> </a:t>
            </a:r>
            <a:r>
              <a:rPr lang="en-US" sz="2000" dirty="0" err="1">
                <a:latin typeface="Neue Einstellung Light" panose="01000000000000000000" pitchFamily="50" charset="-93"/>
              </a:rPr>
              <a:t>nhiên</a:t>
            </a:r>
            <a:r>
              <a:rPr lang="en-US" sz="2000" dirty="0">
                <a:latin typeface="Neue Einstellung Light" panose="01000000000000000000" pitchFamily="50" charset="-93"/>
              </a:rPr>
              <a:t> </a:t>
            </a:r>
            <a:r>
              <a:rPr lang="en-US" sz="2000" dirty="0" err="1">
                <a:latin typeface="Neue Einstellung Light" panose="01000000000000000000" pitchFamily="50" charset="-93"/>
              </a:rPr>
              <a:t>tại</a:t>
            </a:r>
            <a:r>
              <a:rPr lang="en-US" sz="2000" dirty="0">
                <a:latin typeface="Neue Einstellung Light" panose="01000000000000000000" pitchFamily="50" charset="-93"/>
              </a:rPr>
              <a:t> </a:t>
            </a:r>
            <a:r>
              <a:rPr lang="en-US" sz="2000" dirty="0" err="1">
                <a:latin typeface="Neue Einstellung Light" panose="01000000000000000000" pitchFamily="50" charset="-93"/>
              </a:rPr>
              <a:t>địa</a:t>
            </a:r>
            <a:r>
              <a:rPr lang="en-US" sz="2000" dirty="0">
                <a:latin typeface="Neue Einstellung Light" panose="01000000000000000000" pitchFamily="50" charset="-93"/>
              </a:rPr>
              <a:t> </a:t>
            </a:r>
            <a:r>
              <a:rPr lang="en-US" sz="2000" dirty="0" err="1">
                <a:latin typeface="Neue Einstellung Light" panose="01000000000000000000" pitchFamily="50" charset="-93"/>
              </a:rPr>
              <a:t>phương</a:t>
            </a:r>
            <a:r>
              <a:rPr lang="en-US" sz="2000" b="1" dirty="0">
                <a:latin typeface="Neue Einstellung Light" panose="01000000000000000000" pitchFamily="50" charset="-93"/>
              </a:rPr>
              <a:t>, </a:t>
            </a:r>
            <a:r>
              <a:rPr lang="en-US" sz="2000" b="1" dirty="0" err="1">
                <a:latin typeface="Neue Einstellung Light" panose="01000000000000000000" pitchFamily="50" charset="-93"/>
              </a:rPr>
              <a:t>và</a:t>
            </a:r>
            <a:r>
              <a:rPr lang="en-US" sz="2000" b="1" dirty="0">
                <a:latin typeface="Neue Einstellung Light" panose="01000000000000000000" pitchFamily="50" charset="-93"/>
              </a:rPr>
              <a:t> </a:t>
            </a:r>
            <a:r>
              <a:rPr lang="en-US" sz="2000" b="1" dirty="0" err="1">
                <a:latin typeface="Neue Einstellung Light" panose="01000000000000000000" pitchFamily="50" charset="-93"/>
              </a:rPr>
              <a:t>tác</a:t>
            </a:r>
            <a:r>
              <a:rPr lang="en-US" sz="2000" b="1" dirty="0">
                <a:latin typeface="Neue Einstellung Light" panose="01000000000000000000" pitchFamily="50" charset="-93"/>
              </a:rPr>
              <a:t> </a:t>
            </a:r>
            <a:r>
              <a:rPr lang="en-US" sz="2000" b="1" dirty="0" err="1">
                <a:latin typeface="Neue Einstellung Light" panose="01000000000000000000" pitchFamily="50" charset="-93"/>
              </a:rPr>
              <a:t>động</a:t>
            </a:r>
            <a:r>
              <a:rPr lang="en-US" sz="2000" b="1" dirty="0">
                <a:latin typeface="Neue Einstellung Light" panose="01000000000000000000" pitchFamily="50" charset="-93"/>
              </a:rPr>
              <a:t> </a:t>
            </a:r>
            <a:r>
              <a:rPr lang="en-US" sz="2000" b="1" dirty="0" err="1">
                <a:latin typeface="Neue Einstellung Light" panose="01000000000000000000" pitchFamily="50" charset="-93"/>
              </a:rPr>
              <a:t>của</a:t>
            </a:r>
            <a:r>
              <a:rPr lang="en-US" sz="2000" b="1" dirty="0">
                <a:latin typeface="Neue Einstellung Light" panose="01000000000000000000" pitchFamily="50" charset="-93"/>
              </a:rPr>
              <a:t> </a:t>
            </a:r>
            <a:r>
              <a:rPr lang="en-US" sz="2000" b="1" dirty="0" err="1">
                <a:latin typeface="Neue Einstellung Light" panose="01000000000000000000" pitchFamily="50" charset="-93"/>
              </a:rPr>
              <a:t>các</a:t>
            </a:r>
            <a:r>
              <a:rPr lang="en-US" sz="2000" b="1" dirty="0">
                <a:latin typeface="Neue Einstellung Light" panose="01000000000000000000" pitchFamily="50" charset="-93"/>
              </a:rPr>
              <a:t> </a:t>
            </a:r>
            <a:r>
              <a:rPr lang="en-US" sz="2000" b="1" dirty="0" err="1">
                <a:latin typeface="Neue Einstellung Light" panose="01000000000000000000" pitchFamily="50" charset="-93"/>
              </a:rPr>
              <a:t>cơ</a:t>
            </a:r>
            <a:r>
              <a:rPr lang="en-US" sz="2000" b="1" dirty="0">
                <a:latin typeface="Neue Einstellung Light" panose="01000000000000000000" pitchFamily="50" charset="-93"/>
              </a:rPr>
              <a:t> </a:t>
            </a:r>
            <a:r>
              <a:rPr lang="en-US" sz="2000" b="1" dirty="0" err="1">
                <a:latin typeface="Neue Einstellung Light" panose="01000000000000000000" pitchFamily="50" charset="-93"/>
              </a:rPr>
              <a:t>sơ</a:t>
            </a:r>
            <a:r>
              <a:rPr lang="en-US" sz="2000" b="1" dirty="0">
                <a:latin typeface="Neue Einstellung Light" panose="01000000000000000000" pitchFamily="50" charset="-93"/>
              </a:rPr>
              <a:t>̉ </a:t>
            </a:r>
            <a:r>
              <a:rPr lang="en-US" sz="2000" b="1" dirty="0" err="1">
                <a:latin typeface="Neue Einstellung Light" panose="01000000000000000000" pitchFamily="50" charset="-93"/>
              </a:rPr>
              <a:t>sản</a:t>
            </a:r>
            <a:r>
              <a:rPr lang="en-US" sz="2000" b="1" dirty="0">
                <a:latin typeface="Neue Einstellung Light" panose="01000000000000000000" pitchFamily="50" charset="-93"/>
              </a:rPr>
              <a:t> </a:t>
            </a:r>
            <a:r>
              <a:rPr lang="en-US" sz="2000" b="1" dirty="0" err="1">
                <a:latin typeface="Neue Einstellung Light" panose="01000000000000000000" pitchFamily="50" charset="-93"/>
              </a:rPr>
              <a:t>xuất</a:t>
            </a:r>
            <a:r>
              <a:rPr lang="en-US" sz="2000" b="1" dirty="0">
                <a:latin typeface="Neue Einstellung Light" panose="01000000000000000000" pitchFamily="50" charset="-93"/>
              </a:rPr>
              <a:t> </a:t>
            </a:r>
            <a:r>
              <a:rPr lang="en-US" sz="2000" b="1" dirty="0" err="1">
                <a:latin typeface="Neue Einstellung Light" panose="01000000000000000000" pitchFamily="50" charset="-93"/>
              </a:rPr>
              <a:t>tới</a:t>
            </a:r>
            <a:r>
              <a:rPr lang="en-US" sz="2000" b="1" dirty="0">
                <a:latin typeface="Neue Einstellung Light" panose="01000000000000000000" pitchFamily="50" charset="-93"/>
              </a:rPr>
              <a:t> </a:t>
            </a:r>
            <a:r>
              <a:rPr lang="en-US" sz="2000" b="1" dirty="0" err="1">
                <a:latin typeface="Neue Einstellung Light" panose="01000000000000000000" pitchFamily="50" charset="-93"/>
              </a:rPr>
              <a:t>môi</a:t>
            </a:r>
            <a:r>
              <a:rPr lang="en-US" sz="2000" b="1" dirty="0">
                <a:latin typeface="Neue Einstellung Light" panose="01000000000000000000" pitchFamily="50" charset="-93"/>
              </a:rPr>
              <a:t> </a:t>
            </a:r>
            <a:r>
              <a:rPr lang="en-US" sz="2000" b="1" dirty="0" err="1">
                <a:latin typeface="Neue Einstellung Light" panose="01000000000000000000" pitchFamily="50" charset="-93"/>
              </a:rPr>
              <a:t>trường</a:t>
            </a:r>
            <a:r>
              <a:rPr lang="en-US" sz="2000" b="1" dirty="0">
                <a:latin typeface="Neue Einstellung Light" panose="01000000000000000000" pitchFamily="50" charset="-93"/>
              </a:rPr>
              <a:t> </a:t>
            </a:r>
            <a:r>
              <a:rPr lang="en-US" sz="2000" b="1" dirty="0" err="1">
                <a:latin typeface="Neue Einstellung Light" panose="01000000000000000000" pitchFamily="50" charset="-93"/>
              </a:rPr>
              <a:t>tự</a:t>
            </a:r>
            <a:r>
              <a:rPr lang="en-US" sz="2000" b="1" dirty="0">
                <a:latin typeface="Neue Einstellung Light" panose="01000000000000000000" pitchFamily="50" charset="-93"/>
              </a:rPr>
              <a:t> </a:t>
            </a:r>
            <a:r>
              <a:rPr lang="en-US" sz="2000" b="1" dirty="0" err="1">
                <a:latin typeface="Neue Einstellung Light" panose="01000000000000000000" pitchFamily="50" charset="-93"/>
              </a:rPr>
              <a:t>nhiên</a:t>
            </a:r>
            <a:r>
              <a:rPr lang="en-US" sz="2000" b="1" dirty="0"/>
              <a:t>.</a:t>
            </a:r>
            <a:endParaRPr lang="vi-VN" sz="2800" dirty="0">
              <a:latin typeface="Neue Einstellung Light" panose="01000000000000000000" pitchFamily="50" charset="-93"/>
            </a:endParaRPr>
          </a:p>
        </p:txBody>
      </p:sp>
      <p:sp>
        <p:nvSpPr>
          <p:cNvPr id="17" name="Rectangle: Rounded Corners 16">
            <a:extLst>
              <a:ext uri="{FF2B5EF4-FFF2-40B4-BE49-F238E27FC236}">
                <a16:creationId xmlns:a16="http://schemas.microsoft.com/office/drawing/2014/main" xmlns="" id="{DBBE8DBB-EF37-C87F-36D9-C9B854E33CCF}"/>
              </a:ext>
            </a:extLst>
          </p:cNvPr>
          <p:cNvSpPr/>
          <p:nvPr/>
        </p:nvSpPr>
        <p:spPr>
          <a:xfrm>
            <a:off x="4342630" y="1878348"/>
            <a:ext cx="3703776" cy="3699492"/>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19" name="Rectangle: Rounded Corners 18">
            <a:extLst>
              <a:ext uri="{FF2B5EF4-FFF2-40B4-BE49-F238E27FC236}">
                <a16:creationId xmlns:a16="http://schemas.microsoft.com/office/drawing/2014/main" xmlns="" id="{070E5502-A07B-3C27-F0A8-309C7C2985C6}"/>
              </a:ext>
            </a:extLst>
          </p:cNvPr>
          <p:cNvSpPr/>
          <p:nvPr/>
        </p:nvSpPr>
        <p:spPr>
          <a:xfrm>
            <a:off x="4486637" y="2003080"/>
            <a:ext cx="3437611" cy="3446743"/>
          </a:xfrm>
          <a:prstGeom prst="roundRect">
            <a:avLst>
              <a:gd name="adj" fmla="val 16004"/>
            </a:avLst>
          </a:prstGeom>
          <a:noFill/>
          <a:ln w="57150">
            <a:solidFill>
              <a:srgbClr val="64B6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24" name="TextBox 23">
            <a:extLst>
              <a:ext uri="{FF2B5EF4-FFF2-40B4-BE49-F238E27FC236}">
                <a16:creationId xmlns:a16="http://schemas.microsoft.com/office/drawing/2014/main" xmlns="" id="{24BAF2DE-661D-FC17-C5EE-3830CFDA2416}"/>
              </a:ext>
            </a:extLst>
          </p:cNvPr>
          <p:cNvSpPr txBox="1"/>
          <p:nvPr/>
        </p:nvSpPr>
        <p:spPr>
          <a:xfrm>
            <a:off x="4500336" y="1948239"/>
            <a:ext cx="3423912" cy="769441"/>
          </a:xfrm>
          <a:prstGeom prst="rect">
            <a:avLst/>
          </a:prstGeom>
          <a:noFill/>
        </p:spPr>
        <p:txBody>
          <a:bodyPr wrap="square">
            <a:spAutoFit/>
          </a:bodyPr>
          <a:lstStyle/>
          <a:p>
            <a:pPr algn="ctr"/>
            <a:r>
              <a:rPr lang="vi-VN" sz="4400" b="1" dirty="0">
                <a:effectLst/>
                <a:latin typeface="Neue Einstellung Light" panose="01000000000000000000" pitchFamily="50" charset="-93"/>
                <a:ea typeface="Calibri" panose="020F0502020204030204" pitchFamily="34" charset="0"/>
              </a:rPr>
              <a:t>Nội dung</a:t>
            </a:r>
            <a:endParaRPr lang="en-US" sz="4400" b="1" dirty="0">
              <a:effectLst/>
              <a:latin typeface="Neue Einstellung Light" panose="01000000000000000000" pitchFamily="50" charset="-93"/>
              <a:ea typeface="Calibri" panose="020F0502020204030204" pitchFamily="34" charset="0"/>
            </a:endParaRPr>
          </a:p>
        </p:txBody>
      </p:sp>
      <p:sp>
        <p:nvSpPr>
          <p:cNvPr id="25" name="TextBox 24">
            <a:extLst>
              <a:ext uri="{FF2B5EF4-FFF2-40B4-BE49-F238E27FC236}">
                <a16:creationId xmlns:a16="http://schemas.microsoft.com/office/drawing/2014/main" xmlns="" id="{301361F2-DFEC-93B7-6A81-E75BAFF26532}"/>
              </a:ext>
            </a:extLst>
          </p:cNvPr>
          <p:cNvSpPr txBox="1"/>
          <p:nvPr/>
        </p:nvSpPr>
        <p:spPr>
          <a:xfrm>
            <a:off x="4520781" y="2599644"/>
            <a:ext cx="3403468" cy="2862322"/>
          </a:xfrm>
          <a:prstGeom prst="rect">
            <a:avLst/>
          </a:prstGeom>
          <a:noFill/>
        </p:spPr>
        <p:txBody>
          <a:bodyPr wrap="square" rtlCol="0">
            <a:spAutoFit/>
          </a:bodyPr>
          <a:lstStyle/>
          <a:p>
            <a:pPr marL="285750" indent="-285750">
              <a:buFont typeface="Arial" panose="020B0604020202020204" pitchFamily="34" charset="0"/>
              <a:buChar char="•"/>
            </a:pPr>
            <a:r>
              <a:rPr lang="en-US" dirty="0" err="1">
                <a:latin typeface="Neue Einstellung Light" panose="01000000000000000000" pitchFamily="50" charset="-93"/>
              </a:rPr>
              <a:t>Khảo</a:t>
            </a:r>
            <a:r>
              <a:rPr lang="en-US" dirty="0">
                <a:latin typeface="Neue Einstellung Light" panose="01000000000000000000" pitchFamily="50" charset="-93"/>
              </a:rPr>
              <a:t> </a:t>
            </a:r>
            <a:r>
              <a:rPr lang="en-US" dirty="0" err="1">
                <a:latin typeface="Neue Einstellung Light" panose="01000000000000000000" pitchFamily="50" charset="-93"/>
              </a:rPr>
              <a:t>sát</a:t>
            </a:r>
            <a:r>
              <a:rPr lang="en-US" dirty="0">
                <a:latin typeface="Neue Einstellung Light" panose="01000000000000000000" pitchFamily="50" charset="-93"/>
              </a:rPr>
              <a:t> </a:t>
            </a:r>
            <a:r>
              <a:rPr lang="en-US" dirty="0" err="1">
                <a:latin typeface="Neue Einstellung Light" panose="01000000000000000000" pitchFamily="50" charset="-93"/>
              </a:rPr>
              <a:t>về</a:t>
            </a:r>
            <a:r>
              <a:rPr lang="en-US" dirty="0">
                <a:latin typeface="Neue Einstellung Light" panose="01000000000000000000" pitchFamily="50" charset="-93"/>
              </a:rPr>
              <a:t> </a:t>
            </a:r>
            <a:r>
              <a:rPr lang="en-US" dirty="0" err="1">
                <a:latin typeface="Neue Einstellung Light" panose="01000000000000000000" pitchFamily="50" charset="-93"/>
              </a:rPr>
              <a:t>thực</a:t>
            </a:r>
            <a:r>
              <a:rPr lang="en-US" dirty="0">
                <a:latin typeface="Neue Einstellung Light" panose="01000000000000000000" pitchFamily="50" charset="-93"/>
              </a:rPr>
              <a:t> </a:t>
            </a:r>
            <a:r>
              <a:rPr lang="en-US" dirty="0" err="1">
                <a:latin typeface="Neue Einstellung Light" panose="01000000000000000000" pitchFamily="50" charset="-93"/>
              </a:rPr>
              <a:t>trạng</a:t>
            </a:r>
            <a:r>
              <a:rPr lang="en-US" dirty="0">
                <a:latin typeface="Neue Einstellung Light" panose="01000000000000000000" pitchFamily="50" charset="-93"/>
              </a:rPr>
              <a:t> </a:t>
            </a:r>
            <a:r>
              <a:rPr lang="en-US" dirty="0" err="1">
                <a:latin typeface="Neue Einstellung Light" panose="01000000000000000000" pitchFamily="50" charset="-93"/>
              </a:rPr>
              <a:t>môi</a:t>
            </a:r>
            <a:r>
              <a:rPr lang="en-US" dirty="0">
                <a:latin typeface="Neue Einstellung Light" panose="01000000000000000000" pitchFamily="50" charset="-93"/>
              </a:rPr>
              <a:t> </a:t>
            </a:r>
            <a:r>
              <a:rPr lang="en-US" dirty="0" err="1">
                <a:latin typeface="Neue Einstellung Light" panose="01000000000000000000" pitchFamily="50" charset="-93"/>
              </a:rPr>
              <a:t>trường</a:t>
            </a:r>
            <a:r>
              <a:rPr lang="en-US" dirty="0">
                <a:latin typeface="Neue Einstellung Light" panose="01000000000000000000" pitchFamily="50" charset="-93"/>
              </a:rPr>
              <a:t> </a:t>
            </a:r>
            <a:r>
              <a:rPr lang="en-US" dirty="0" err="1">
                <a:latin typeface="Neue Einstellung Light" panose="01000000000000000000" pitchFamily="50" charset="-93"/>
              </a:rPr>
              <a:t>tự</a:t>
            </a:r>
            <a:r>
              <a:rPr lang="en-US" dirty="0">
                <a:latin typeface="Neue Einstellung Light" panose="01000000000000000000" pitchFamily="50" charset="-93"/>
              </a:rPr>
              <a:t> </a:t>
            </a:r>
            <a:r>
              <a:rPr lang="en-US" dirty="0" err="1">
                <a:latin typeface="Neue Einstellung Light" panose="01000000000000000000" pitchFamily="50" charset="-93"/>
              </a:rPr>
              <a:t>nhiên</a:t>
            </a:r>
            <a:r>
              <a:rPr lang="en-US" dirty="0">
                <a:latin typeface="Neue Einstellung Light" panose="01000000000000000000" pitchFamily="50" charset="-93"/>
              </a:rPr>
              <a:t> </a:t>
            </a:r>
            <a:r>
              <a:rPr lang="en-US" dirty="0" err="1">
                <a:latin typeface="Neue Einstellung Light" panose="01000000000000000000" pitchFamily="50" charset="-93"/>
              </a:rPr>
              <a:t>tại</a:t>
            </a:r>
            <a:r>
              <a:rPr lang="en-US" dirty="0">
                <a:latin typeface="Neue Einstellung Light" panose="01000000000000000000" pitchFamily="50" charset="-93"/>
              </a:rPr>
              <a:t> </a:t>
            </a:r>
            <a:r>
              <a:rPr lang="en-US" dirty="0" err="1">
                <a:latin typeface="Neue Einstellung Light" panose="01000000000000000000" pitchFamily="50" charset="-93"/>
              </a:rPr>
              <a:t>địa</a:t>
            </a:r>
            <a:r>
              <a:rPr lang="en-US" dirty="0">
                <a:latin typeface="Neue Einstellung Light" panose="01000000000000000000" pitchFamily="50" charset="-93"/>
              </a:rPr>
              <a:t> </a:t>
            </a:r>
            <a:r>
              <a:rPr lang="en-US" dirty="0" err="1">
                <a:latin typeface="Neue Einstellung Light" panose="01000000000000000000" pitchFamily="50" charset="-93"/>
              </a:rPr>
              <a:t>phương</a:t>
            </a:r>
            <a:r>
              <a:rPr lang="en-US" dirty="0">
                <a:latin typeface="Neue Einstellung Light" panose="01000000000000000000" pitchFamily="50" charset="-93"/>
              </a:rPr>
              <a:t>.</a:t>
            </a:r>
            <a:endParaRPr lang="vi-VN" dirty="0">
              <a:latin typeface="Neue Einstellung Light" panose="01000000000000000000" pitchFamily="50" charset="-93"/>
            </a:endParaRPr>
          </a:p>
          <a:p>
            <a:pPr marL="285750" indent="-285750">
              <a:buFont typeface="Arial" panose="020B0604020202020204" pitchFamily="34" charset="0"/>
              <a:buChar char="•"/>
            </a:pPr>
            <a:r>
              <a:rPr lang="en-US" dirty="0" err="1">
                <a:latin typeface="Neue Einstellung Light" panose="01000000000000000000" pitchFamily="50" charset="-93"/>
              </a:rPr>
              <a:t>Đánh</a:t>
            </a:r>
            <a:r>
              <a:rPr lang="en-US" dirty="0">
                <a:latin typeface="Neue Einstellung Light" panose="01000000000000000000" pitchFamily="50" charset="-93"/>
              </a:rPr>
              <a:t> </a:t>
            </a:r>
            <a:r>
              <a:rPr lang="en-US" dirty="0" err="1">
                <a:latin typeface="Neue Einstellung Light" panose="01000000000000000000" pitchFamily="50" charset="-93"/>
              </a:rPr>
              <a:t>giá</a:t>
            </a:r>
            <a:r>
              <a:rPr lang="en-US" dirty="0">
                <a:latin typeface="Neue Einstellung Light" panose="01000000000000000000" pitchFamily="50" charset="-93"/>
              </a:rPr>
              <a:t> </a:t>
            </a:r>
            <a:r>
              <a:rPr lang="en-US" dirty="0" err="1">
                <a:latin typeface="Neue Einstellung Light" panose="01000000000000000000" pitchFamily="50" charset="-93"/>
              </a:rPr>
              <a:t>thực</a:t>
            </a:r>
            <a:r>
              <a:rPr lang="en-US" dirty="0">
                <a:latin typeface="Neue Einstellung Light" panose="01000000000000000000" pitchFamily="50" charset="-93"/>
              </a:rPr>
              <a:t> </a:t>
            </a:r>
            <a:r>
              <a:rPr lang="en-US" dirty="0" err="1">
                <a:latin typeface="Neue Einstellung Light" panose="01000000000000000000" pitchFamily="50" charset="-93"/>
              </a:rPr>
              <a:t>trạng</a:t>
            </a:r>
            <a:r>
              <a:rPr lang="en-US" dirty="0">
                <a:latin typeface="Neue Einstellung Light" panose="01000000000000000000" pitchFamily="50" charset="-93"/>
              </a:rPr>
              <a:t> </a:t>
            </a:r>
            <a:r>
              <a:rPr lang="en-US" dirty="0" err="1">
                <a:latin typeface="Neue Einstellung Light" panose="01000000000000000000" pitchFamily="50" charset="-93"/>
              </a:rPr>
              <a:t>tác</a:t>
            </a:r>
            <a:r>
              <a:rPr lang="en-US" dirty="0">
                <a:latin typeface="Neue Einstellung Light" panose="01000000000000000000" pitchFamily="50" charset="-93"/>
              </a:rPr>
              <a:t> </a:t>
            </a:r>
            <a:r>
              <a:rPr lang="en-US" dirty="0" err="1">
                <a:latin typeface="Neue Einstellung Light" panose="01000000000000000000" pitchFamily="50" charset="-93"/>
              </a:rPr>
              <a:t>động</a:t>
            </a:r>
            <a:r>
              <a:rPr lang="en-US" dirty="0">
                <a:latin typeface="Neue Einstellung Light" panose="01000000000000000000" pitchFamily="50" charset="-93"/>
              </a:rPr>
              <a:t> </a:t>
            </a:r>
            <a:r>
              <a:rPr lang="en-US" dirty="0" err="1">
                <a:latin typeface="Neue Einstellung Light" panose="01000000000000000000" pitchFamily="50" charset="-93"/>
              </a:rPr>
              <a:t>của</a:t>
            </a:r>
            <a:r>
              <a:rPr lang="en-US" dirty="0">
                <a:latin typeface="Neue Einstellung Light" panose="01000000000000000000" pitchFamily="50" charset="-93"/>
              </a:rPr>
              <a:t> </a:t>
            </a:r>
            <a:r>
              <a:rPr lang="en-US" dirty="0" err="1">
                <a:latin typeface="Neue Einstellung Light" panose="01000000000000000000" pitchFamily="50" charset="-93"/>
              </a:rPr>
              <a:t>các</a:t>
            </a:r>
            <a:r>
              <a:rPr lang="en-US" dirty="0">
                <a:latin typeface="Neue Einstellung Light" panose="01000000000000000000" pitchFamily="50" charset="-93"/>
              </a:rPr>
              <a:t> </a:t>
            </a:r>
            <a:r>
              <a:rPr lang="en-US" dirty="0" err="1">
                <a:latin typeface="Neue Einstellung Light" panose="01000000000000000000" pitchFamily="50" charset="-93"/>
              </a:rPr>
              <a:t>cơ</a:t>
            </a:r>
            <a:r>
              <a:rPr lang="en-US" dirty="0">
                <a:latin typeface="Neue Einstellung Light" panose="01000000000000000000" pitchFamily="50" charset="-93"/>
              </a:rPr>
              <a:t> </a:t>
            </a:r>
            <a:r>
              <a:rPr lang="en-US" dirty="0" err="1">
                <a:latin typeface="Neue Einstellung Light" panose="01000000000000000000" pitchFamily="50" charset="-93"/>
              </a:rPr>
              <a:t>sơ</a:t>
            </a:r>
            <a:r>
              <a:rPr lang="en-US" dirty="0">
                <a:latin typeface="Neue Einstellung Light" panose="01000000000000000000" pitchFamily="50" charset="-93"/>
              </a:rPr>
              <a:t>̉ </a:t>
            </a:r>
            <a:r>
              <a:rPr lang="en-US" dirty="0" err="1">
                <a:latin typeface="Neue Einstellung Light" panose="01000000000000000000" pitchFamily="50" charset="-93"/>
              </a:rPr>
              <a:t>sản</a:t>
            </a:r>
            <a:r>
              <a:rPr lang="en-US" dirty="0">
                <a:latin typeface="Neue Einstellung Light" panose="01000000000000000000" pitchFamily="50" charset="-93"/>
              </a:rPr>
              <a:t> </a:t>
            </a:r>
            <a:r>
              <a:rPr lang="en-US" dirty="0" err="1">
                <a:latin typeface="Neue Einstellung Light" panose="01000000000000000000" pitchFamily="50" charset="-93"/>
              </a:rPr>
              <a:t>xuất</a:t>
            </a:r>
            <a:r>
              <a:rPr lang="en-US" dirty="0">
                <a:latin typeface="Neue Einstellung Light" panose="01000000000000000000" pitchFamily="50" charset="-93"/>
              </a:rPr>
              <a:t> </a:t>
            </a:r>
            <a:r>
              <a:rPr lang="en-US" dirty="0" err="1">
                <a:latin typeface="Neue Einstellung Light" panose="01000000000000000000" pitchFamily="50" charset="-93"/>
              </a:rPr>
              <a:t>tới</a:t>
            </a:r>
            <a:r>
              <a:rPr lang="en-US" dirty="0">
                <a:latin typeface="Neue Einstellung Light" panose="01000000000000000000" pitchFamily="50" charset="-93"/>
              </a:rPr>
              <a:t> </a:t>
            </a:r>
            <a:r>
              <a:rPr lang="en-US" dirty="0" err="1">
                <a:latin typeface="Neue Einstellung Light" panose="01000000000000000000" pitchFamily="50" charset="-93"/>
              </a:rPr>
              <a:t>môi</a:t>
            </a:r>
            <a:r>
              <a:rPr lang="en-US" dirty="0">
                <a:latin typeface="Neue Einstellung Light" panose="01000000000000000000" pitchFamily="50" charset="-93"/>
              </a:rPr>
              <a:t> </a:t>
            </a:r>
            <a:r>
              <a:rPr lang="en-US" dirty="0" err="1">
                <a:latin typeface="Neue Einstellung Light" panose="01000000000000000000" pitchFamily="50" charset="-93"/>
              </a:rPr>
              <a:t>trường</a:t>
            </a:r>
            <a:r>
              <a:rPr lang="en-US" dirty="0">
                <a:latin typeface="Neue Einstellung Light" panose="01000000000000000000" pitchFamily="50" charset="-93"/>
              </a:rPr>
              <a:t> </a:t>
            </a:r>
            <a:r>
              <a:rPr lang="en-US" dirty="0" err="1">
                <a:latin typeface="Neue Einstellung Light" panose="01000000000000000000" pitchFamily="50" charset="-93"/>
              </a:rPr>
              <a:t>tự</a:t>
            </a:r>
            <a:r>
              <a:rPr lang="en-US" dirty="0">
                <a:latin typeface="Neue Einstellung Light" panose="01000000000000000000" pitchFamily="50" charset="-93"/>
              </a:rPr>
              <a:t> </a:t>
            </a:r>
            <a:r>
              <a:rPr lang="en-US" dirty="0" err="1">
                <a:latin typeface="Neue Einstellung Light" panose="01000000000000000000" pitchFamily="50" charset="-93"/>
              </a:rPr>
              <a:t>nhiên</a:t>
            </a:r>
            <a:r>
              <a:rPr lang="en-US" dirty="0">
                <a:latin typeface="Neue Einstellung Light" panose="01000000000000000000" pitchFamily="50" charset="-93"/>
              </a:rPr>
              <a:t>.</a:t>
            </a:r>
            <a:endParaRPr lang="vi-VN" dirty="0">
              <a:latin typeface="Neue Einstellung Light" panose="01000000000000000000" pitchFamily="50" charset="-93"/>
            </a:endParaRPr>
          </a:p>
          <a:p>
            <a:pPr marL="285750" indent="-285750">
              <a:buFont typeface="Arial" panose="020B0604020202020204" pitchFamily="34" charset="0"/>
              <a:buChar char="•"/>
            </a:pPr>
            <a:r>
              <a:rPr lang="en-US" dirty="0" err="1">
                <a:latin typeface="Neue Einstellung Light" panose="01000000000000000000" pitchFamily="50" charset="-93"/>
              </a:rPr>
              <a:t>Một</a:t>
            </a:r>
            <a:r>
              <a:rPr lang="en-US" dirty="0">
                <a:latin typeface="Neue Einstellung Light" panose="01000000000000000000" pitchFamily="50" charset="-93"/>
              </a:rPr>
              <a:t> </a:t>
            </a:r>
            <a:r>
              <a:rPr lang="en-US" dirty="0" err="1">
                <a:latin typeface="Neue Einstellung Light" panose="01000000000000000000" pitchFamily="50" charset="-93"/>
              </a:rPr>
              <a:t>sô</a:t>
            </a:r>
            <a:r>
              <a:rPr lang="en-US" dirty="0">
                <a:latin typeface="Neue Einstellung Light" panose="01000000000000000000" pitchFamily="50" charset="-93"/>
              </a:rPr>
              <a:t>́ </a:t>
            </a:r>
            <a:r>
              <a:rPr lang="en-US" dirty="0" err="1">
                <a:latin typeface="Neue Einstellung Light" panose="01000000000000000000" pitchFamily="50" charset="-93"/>
              </a:rPr>
              <a:t>đê</a:t>
            </a:r>
            <a:r>
              <a:rPr lang="en-US" dirty="0">
                <a:latin typeface="Neue Einstellung Light" panose="01000000000000000000" pitchFamily="50" charset="-93"/>
              </a:rPr>
              <a:t>̀ </a:t>
            </a:r>
            <a:r>
              <a:rPr lang="en-US" dirty="0" err="1">
                <a:latin typeface="Neue Einstellung Light" panose="01000000000000000000" pitchFamily="50" charset="-93"/>
              </a:rPr>
              <a:t>xuất</a:t>
            </a:r>
            <a:r>
              <a:rPr lang="en-US" dirty="0">
                <a:latin typeface="Neue Einstellung Light" panose="01000000000000000000" pitchFamily="50" charset="-93"/>
              </a:rPr>
              <a:t> </a:t>
            </a:r>
            <a:r>
              <a:rPr lang="en-US" dirty="0" err="1">
                <a:latin typeface="Neue Einstellung Light" panose="01000000000000000000" pitchFamily="50" charset="-93"/>
              </a:rPr>
              <a:t>kiến</a:t>
            </a:r>
            <a:r>
              <a:rPr lang="en-US" dirty="0">
                <a:latin typeface="Neue Einstellung Light" panose="01000000000000000000" pitchFamily="50" charset="-93"/>
              </a:rPr>
              <a:t> </a:t>
            </a:r>
            <a:r>
              <a:rPr lang="en-US" dirty="0" err="1">
                <a:latin typeface="Neue Einstellung Light" panose="01000000000000000000" pitchFamily="50" charset="-93"/>
              </a:rPr>
              <a:t>nghi</a:t>
            </a:r>
            <a:r>
              <a:rPr lang="en-US" dirty="0">
                <a:latin typeface="Neue Einstellung Light" panose="01000000000000000000" pitchFamily="50" charset="-93"/>
              </a:rPr>
              <a:t>̣ </a:t>
            </a:r>
            <a:r>
              <a:rPr lang="en-US" dirty="0" err="1">
                <a:latin typeface="Neue Einstellung Light" panose="01000000000000000000" pitchFamily="50" charset="-93"/>
              </a:rPr>
              <a:t>bảo</a:t>
            </a:r>
            <a:r>
              <a:rPr lang="en-US" dirty="0">
                <a:latin typeface="Neue Einstellung Light" panose="01000000000000000000" pitchFamily="50" charset="-93"/>
              </a:rPr>
              <a:t> </a:t>
            </a:r>
            <a:r>
              <a:rPr lang="en-US" dirty="0" err="1">
                <a:latin typeface="Neue Einstellung Light" panose="01000000000000000000" pitchFamily="50" charset="-93"/>
              </a:rPr>
              <a:t>vê</a:t>
            </a:r>
            <a:r>
              <a:rPr lang="en-US" dirty="0">
                <a:latin typeface="Neue Einstellung Light" panose="01000000000000000000" pitchFamily="50" charset="-93"/>
              </a:rPr>
              <a:t>̣ </a:t>
            </a:r>
            <a:r>
              <a:rPr lang="en-US" dirty="0" err="1">
                <a:latin typeface="Neue Einstellung Light" panose="01000000000000000000" pitchFamily="50" charset="-93"/>
              </a:rPr>
              <a:t>môi</a:t>
            </a:r>
            <a:r>
              <a:rPr lang="en-US" dirty="0">
                <a:latin typeface="Neue Einstellung Light" panose="01000000000000000000" pitchFamily="50" charset="-93"/>
              </a:rPr>
              <a:t> </a:t>
            </a:r>
            <a:r>
              <a:rPr lang="en-US" dirty="0" err="1">
                <a:latin typeface="Neue Einstellung Light" panose="01000000000000000000" pitchFamily="50" charset="-93"/>
              </a:rPr>
              <a:t>trường</a:t>
            </a:r>
            <a:r>
              <a:rPr lang="en-US" dirty="0">
                <a:latin typeface="Neue Einstellung Light" panose="01000000000000000000" pitchFamily="50" charset="-93"/>
              </a:rPr>
              <a:t>.</a:t>
            </a:r>
            <a:endParaRPr lang="vi-VN" dirty="0">
              <a:latin typeface="Neue Einstellung Light" panose="01000000000000000000" pitchFamily="50" charset="-93"/>
            </a:endParaRPr>
          </a:p>
          <a:p>
            <a:pPr marL="285750" indent="-285750">
              <a:buFont typeface="Arial" panose="020B0604020202020204" pitchFamily="34" charset="0"/>
              <a:buChar char="•"/>
            </a:pPr>
            <a:r>
              <a:rPr lang="en-US" dirty="0">
                <a:latin typeface="Neue Einstellung Light" panose="01000000000000000000" pitchFamily="50" charset="-93"/>
              </a:rPr>
              <a:t>Chia </a:t>
            </a:r>
            <a:r>
              <a:rPr lang="en-US" dirty="0" err="1">
                <a:latin typeface="Neue Einstellung Light" panose="01000000000000000000" pitchFamily="50" charset="-93"/>
              </a:rPr>
              <a:t>sẻ</a:t>
            </a:r>
            <a:r>
              <a:rPr lang="en-US" dirty="0">
                <a:latin typeface="Neue Einstellung Light" panose="01000000000000000000" pitchFamily="50" charset="-93"/>
              </a:rPr>
              <a:t> </a:t>
            </a:r>
            <a:r>
              <a:rPr lang="en-US" dirty="0" err="1">
                <a:latin typeface="Neue Einstellung Light" panose="01000000000000000000" pitchFamily="50" charset="-93"/>
              </a:rPr>
              <a:t>kết</a:t>
            </a:r>
            <a:r>
              <a:rPr lang="en-US" dirty="0">
                <a:latin typeface="Neue Einstellung Light" panose="01000000000000000000" pitchFamily="50" charset="-93"/>
              </a:rPr>
              <a:t> </a:t>
            </a:r>
            <a:r>
              <a:rPr lang="en-US" dirty="0" err="1">
                <a:latin typeface="Neue Einstellung Light" panose="01000000000000000000" pitchFamily="50" charset="-93"/>
              </a:rPr>
              <a:t>quả</a:t>
            </a:r>
            <a:r>
              <a:rPr lang="en-US" dirty="0">
                <a:latin typeface="Neue Einstellung Light" panose="01000000000000000000" pitchFamily="50" charset="-93"/>
              </a:rPr>
              <a:t> </a:t>
            </a:r>
            <a:r>
              <a:rPr lang="en-US" dirty="0" err="1">
                <a:latin typeface="Neue Einstellung Light" panose="01000000000000000000" pitchFamily="50" charset="-93"/>
              </a:rPr>
              <a:t>đánh</a:t>
            </a:r>
            <a:r>
              <a:rPr lang="en-US" dirty="0">
                <a:latin typeface="Neue Einstellung Light" panose="01000000000000000000" pitchFamily="50" charset="-93"/>
              </a:rPr>
              <a:t> </a:t>
            </a:r>
            <a:r>
              <a:rPr lang="en-US" dirty="0" err="1">
                <a:latin typeface="Neue Einstellung Light" panose="01000000000000000000" pitchFamily="50" charset="-93"/>
              </a:rPr>
              <a:t>giá</a:t>
            </a:r>
            <a:r>
              <a:rPr lang="en-US" dirty="0">
                <a:latin typeface="Neue Einstellung Light" panose="01000000000000000000" pitchFamily="50" charset="-93"/>
              </a:rPr>
              <a:t> </a:t>
            </a:r>
            <a:r>
              <a:rPr lang="en-US" dirty="0" err="1">
                <a:latin typeface="Neue Einstellung Light" panose="01000000000000000000" pitchFamily="50" charset="-93"/>
              </a:rPr>
              <a:t>của</a:t>
            </a:r>
            <a:r>
              <a:rPr lang="en-US" dirty="0">
                <a:latin typeface="Neue Einstellung Light" panose="01000000000000000000" pitchFamily="50" charset="-93"/>
              </a:rPr>
              <a:t> </a:t>
            </a:r>
            <a:r>
              <a:rPr lang="en-US" dirty="0" err="1">
                <a:latin typeface="Neue Einstellung Light" panose="01000000000000000000" pitchFamily="50" charset="-93"/>
              </a:rPr>
              <a:t>các</a:t>
            </a:r>
            <a:r>
              <a:rPr lang="en-US" dirty="0">
                <a:latin typeface="Neue Einstellung Light" panose="01000000000000000000" pitchFamily="50" charset="-93"/>
              </a:rPr>
              <a:t> </a:t>
            </a:r>
            <a:r>
              <a:rPr lang="en-US" dirty="0" err="1">
                <a:latin typeface="Neue Einstellung Light" panose="01000000000000000000" pitchFamily="50" charset="-93"/>
              </a:rPr>
              <a:t>nhóm</a:t>
            </a:r>
            <a:r>
              <a:rPr lang="en-US" dirty="0">
                <a:latin typeface="Neue Einstellung Light" panose="01000000000000000000" pitchFamily="50" charset="-93"/>
              </a:rPr>
              <a:t>.</a:t>
            </a:r>
            <a:endParaRPr lang="vi-VN" dirty="0">
              <a:latin typeface="Neue Einstellung Light" panose="01000000000000000000" pitchFamily="50" charset="-93"/>
            </a:endParaRPr>
          </a:p>
        </p:txBody>
      </p:sp>
      <p:sp>
        <p:nvSpPr>
          <p:cNvPr id="27" name="Rectangle: Rounded Corners 26">
            <a:extLst>
              <a:ext uri="{FF2B5EF4-FFF2-40B4-BE49-F238E27FC236}">
                <a16:creationId xmlns:a16="http://schemas.microsoft.com/office/drawing/2014/main" xmlns="" id="{D2466F98-6F70-E14F-DE6E-066EFFE3B9DD}"/>
              </a:ext>
            </a:extLst>
          </p:cNvPr>
          <p:cNvSpPr/>
          <p:nvPr/>
        </p:nvSpPr>
        <p:spPr>
          <a:xfrm>
            <a:off x="8360496" y="1878348"/>
            <a:ext cx="3317308" cy="3313471"/>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28" name="Rectangle: Rounded Corners 27">
            <a:extLst>
              <a:ext uri="{FF2B5EF4-FFF2-40B4-BE49-F238E27FC236}">
                <a16:creationId xmlns:a16="http://schemas.microsoft.com/office/drawing/2014/main" xmlns="" id="{D53F1341-A31D-7FBB-775F-35BED2DBCB65}"/>
              </a:ext>
            </a:extLst>
          </p:cNvPr>
          <p:cNvSpPr/>
          <p:nvPr/>
        </p:nvSpPr>
        <p:spPr>
          <a:xfrm>
            <a:off x="8489299" y="2003081"/>
            <a:ext cx="3076993" cy="3088640"/>
          </a:xfrm>
          <a:prstGeom prst="roundRect">
            <a:avLst>
              <a:gd name="adj" fmla="val 13043"/>
            </a:avLst>
          </a:prstGeom>
          <a:noFill/>
          <a:ln w="57150">
            <a:solidFill>
              <a:srgbClr val="08A9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29" name="TextBox 28">
            <a:extLst>
              <a:ext uri="{FF2B5EF4-FFF2-40B4-BE49-F238E27FC236}">
                <a16:creationId xmlns:a16="http://schemas.microsoft.com/office/drawing/2014/main" xmlns="" id="{E24AB7EA-BB53-1FE5-EBC7-D9C6BEA9C040}"/>
              </a:ext>
            </a:extLst>
          </p:cNvPr>
          <p:cNvSpPr txBox="1"/>
          <p:nvPr/>
        </p:nvSpPr>
        <p:spPr>
          <a:xfrm>
            <a:off x="8489299" y="2018373"/>
            <a:ext cx="3076994" cy="769441"/>
          </a:xfrm>
          <a:prstGeom prst="rect">
            <a:avLst/>
          </a:prstGeom>
          <a:noFill/>
        </p:spPr>
        <p:txBody>
          <a:bodyPr wrap="square">
            <a:spAutoFit/>
          </a:bodyPr>
          <a:lstStyle/>
          <a:p>
            <a:pPr algn="ctr"/>
            <a:r>
              <a:rPr lang="vi-VN" sz="4400" b="1" dirty="0">
                <a:effectLst/>
                <a:latin typeface="Neue Einstellung Light" panose="01000000000000000000" pitchFamily="50" charset="-93"/>
                <a:ea typeface="Calibri" panose="020F0502020204030204" pitchFamily="34" charset="0"/>
              </a:rPr>
              <a:t>Sản phẩm</a:t>
            </a:r>
            <a:endParaRPr lang="en-US" sz="4400" b="1" dirty="0">
              <a:effectLst/>
              <a:latin typeface="Neue Einstellung Light" panose="01000000000000000000" pitchFamily="50" charset="-93"/>
              <a:ea typeface="Calibri" panose="020F0502020204030204" pitchFamily="34" charset="0"/>
            </a:endParaRPr>
          </a:p>
        </p:txBody>
      </p:sp>
      <p:sp>
        <p:nvSpPr>
          <p:cNvPr id="30" name="TextBox 29">
            <a:extLst>
              <a:ext uri="{FF2B5EF4-FFF2-40B4-BE49-F238E27FC236}">
                <a16:creationId xmlns:a16="http://schemas.microsoft.com/office/drawing/2014/main" xmlns="" id="{028B3B8F-A382-E387-E546-25F1276A6305}"/>
              </a:ext>
            </a:extLst>
          </p:cNvPr>
          <p:cNvSpPr txBox="1"/>
          <p:nvPr/>
        </p:nvSpPr>
        <p:spPr>
          <a:xfrm>
            <a:off x="8529519" y="2926314"/>
            <a:ext cx="3036773" cy="954107"/>
          </a:xfrm>
          <a:prstGeom prst="rect">
            <a:avLst/>
          </a:prstGeom>
          <a:noFill/>
        </p:spPr>
        <p:txBody>
          <a:bodyPr wrap="square" rtlCol="0">
            <a:spAutoFit/>
          </a:bodyPr>
          <a:lstStyle/>
          <a:p>
            <a:pPr algn="ctr"/>
            <a:r>
              <a:rPr lang="vi-VN" sz="2800" b="1" dirty="0">
                <a:latin typeface="Neue Einstellung Light" panose="01000000000000000000" pitchFamily="50" charset="-93"/>
              </a:rPr>
              <a:t>Sản phẩm thuyết trình của học sinh</a:t>
            </a:r>
          </a:p>
        </p:txBody>
      </p:sp>
      <p:pic>
        <p:nvPicPr>
          <p:cNvPr id="39" name="Picture 2" descr="Earth Cartoon Drawing | Free download on ClipArtMag">
            <a:extLst>
              <a:ext uri="{FF2B5EF4-FFF2-40B4-BE49-F238E27FC236}">
                <a16:creationId xmlns:a16="http://schemas.microsoft.com/office/drawing/2014/main" xmlns="" id="{6DA1E936-CA17-6BC1-32D5-8660EB2D5F87}"/>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274" b="98514" l="1895" r="96474">
                        <a14:foregroundMark x1="50421" y1="3715" x2="31579" y2="6582"/>
                        <a14:foregroundMark x1="31579" y1="6582" x2="8105" y2="26539"/>
                        <a14:foregroundMark x1="8105" y1="26539" x2="5263" y2="46391"/>
                        <a14:foregroundMark x1="5263" y1="46391" x2="19263" y2="76062"/>
                        <a14:foregroundMark x1="19263" y1="76062" x2="46158" y2="93047"/>
                        <a14:foregroundMark x1="46158" y1="93047" x2="79053" y2="79246"/>
                        <a14:foregroundMark x1="79053" y1="79246" x2="89947" y2="54512"/>
                        <a14:foregroundMark x1="89947" y1="54512" x2="79474" y2="25531"/>
                        <a14:foregroundMark x1="79474" y1="25531" x2="61895" y2="10085"/>
                        <a14:foregroundMark x1="61895" y1="10085" x2="53000" y2="6582"/>
                        <a14:foregroundMark x1="51737" y1="1274" x2="85526" y2="29883"/>
                        <a14:foregroundMark x1="85526" y1="29883" x2="86105" y2="30839"/>
                        <a14:foregroundMark x1="80737" y1="17038" x2="69368" y2="65499"/>
                        <a14:foregroundMark x1="95368" y1="33970" x2="93789" y2="61571"/>
                        <a14:foregroundMark x1="93789" y1="61571" x2="62789" y2="92410"/>
                        <a14:foregroundMark x1="62789" y1="92410" x2="40684" y2="94692"/>
                        <a14:foregroundMark x1="40684" y1="94692" x2="21684" y2="87951"/>
                        <a14:foregroundMark x1="21684" y1="87951" x2="11421" y2="72877"/>
                        <a14:foregroundMark x1="11421" y1="72877" x2="3579" y2="42251"/>
                        <a14:foregroundMark x1="3579" y1="42251" x2="5263" y2="33864"/>
                        <a14:foregroundMark x1="5263" y1="33864" x2="30474" y2="9236"/>
                        <a14:foregroundMark x1="30474" y1="9236" x2="43895" y2="4565"/>
                        <a14:foregroundMark x1="43895" y1="4565" x2="66263" y2="9713"/>
                        <a14:foregroundMark x1="66263" y1="9713" x2="75105" y2="53875"/>
                        <a14:foregroundMark x1="75105" y1="53875" x2="56789" y2="45807"/>
                        <a14:foregroundMark x1="56789" y1="45807" x2="67316" y2="60138"/>
                        <a14:foregroundMark x1="67316" y1="60138" x2="62158" y2="69002"/>
                        <a14:foregroundMark x1="62158" y1="69002" x2="11316" y2="71338"/>
                        <a14:foregroundMark x1="11316" y1="71338" x2="6632" y2="67834"/>
                        <a14:foregroundMark x1="1947" y1="43737" x2="6737" y2="72240"/>
                        <a14:foregroundMark x1="6737" y1="72240" x2="7211" y2="72665"/>
                        <a14:foregroundMark x1="89263" y1="20648" x2="99053" y2="52335"/>
                        <a14:foregroundMark x1="99053" y1="52335" x2="88526" y2="80361"/>
                        <a14:foregroundMark x1="88526" y1="80361" x2="81421" y2="87792"/>
                        <a14:foregroundMark x1="81421" y1="87792" x2="51474" y2="98089"/>
                        <a14:foregroundMark x1="51474" y1="98089" x2="30632" y2="95701"/>
                        <a14:foregroundMark x1="30632" y1="95701" x2="25263" y2="93047"/>
                        <a14:foregroundMark x1="96474" y1="43577" x2="95368" y2="65817"/>
                        <a14:foregroundMark x1="49421" y1="99204" x2="58842" y2="98514"/>
                        <a14:foregroundMark x1="58842" y1="98514" x2="59263" y2="98514"/>
                        <a14:backgroundMark x1="14474" y1="5149" x2="2684" y2="17038"/>
                      </a14:backgroundRemoval>
                    </a14:imgEffect>
                  </a14:imgLayer>
                </a14:imgProps>
              </a:ext>
              <a:ext uri="{28A0092B-C50C-407E-A947-70E740481C1C}">
                <a14:useLocalDpi xmlns:a14="http://schemas.microsoft.com/office/drawing/2010/main" val="0"/>
              </a:ext>
            </a:extLst>
          </a:blip>
          <a:srcRect/>
          <a:stretch>
            <a:fillRect/>
          </a:stretch>
        </p:blipFill>
        <p:spPr bwMode="auto">
          <a:xfrm>
            <a:off x="5916884" y="5371194"/>
            <a:ext cx="6885769" cy="682729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xmlns="" id="{E7F097AF-9E72-817A-9147-045F79B79D3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10654107" y="4303166"/>
            <a:ext cx="3613106" cy="3613106"/>
          </a:xfrm>
          <a:prstGeom prst="rect">
            <a:avLst/>
          </a:prstGeom>
        </p:spPr>
      </p:pic>
      <p:pic>
        <p:nvPicPr>
          <p:cNvPr id="41" name="Picture 40">
            <a:extLst>
              <a:ext uri="{FF2B5EF4-FFF2-40B4-BE49-F238E27FC236}">
                <a16:creationId xmlns:a16="http://schemas.microsoft.com/office/drawing/2014/main" xmlns="" id="{817A56EF-7884-60A6-6DB9-D6DCCAE6337A}"/>
              </a:ext>
            </a:extLst>
          </p:cNvPr>
          <p:cNvPicPr>
            <a:picLocks noChangeAspect="1"/>
          </p:cNvPicPr>
          <p:nvPr/>
        </p:nvPicPr>
        <p:blipFill>
          <a:blip r:embed="rId4">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Lst>
          </a:blip>
          <a:stretch>
            <a:fillRect/>
          </a:stretch>
        </p:blipFill>
        <p:spPr>
          <a:xfrm>
            <a:off x="11767066" y="4815042"/>
            <a:ext cx="2946376" cy="2946376"/>
          </a:xfrm>
          <a:prstGeom prst="rect">
            <a:avLst/>
          </a:prstGeom>
        </p:spPr>
      </p:pic>
      <p:pic>
        <p:nvPicPr>
          <p:cNvPr id="42" name="Picture 41">
            <a:extLst>
              <a:ext uri="{FF2B5EF4-FFF2-40B4-BE49-F238E27FC236}">
                <a16:creationId xmlns:a16="http://schemas.microsoft.com/office/drawing/2014/main" xmlns="" id="{740712DD-6387-A5A8-3F4D-A4446D92D5BF}"/>
              </a:ext>
            </a:extLst>
          </p:cNvPr>
          <p:cNvPicPr>
            <a:picLocks noChangeAspect="1"/>
          </p:cNvPicPr>
          <p:nvPr/>
        </p:nvPicPr>
        <p:blipFill>
          <a:blip r:embed="rId4">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Lst>
          </a:blip>
          <a:stretch>
            <a:fillRect/>
          </a:stretch>
        </p:blipFill>
        <p:spPr>
          <a:xfrm>
            <a:off x="4100165" y="5312957"/>
            <a:ext cx="2946376" cy="2946376"/>
          </a:xfrm>
          <a:prstGeom prst="rect">
            <a:avLst/>
          </a:prstGeom>
        </p:spPr>
      </p:pic>
    </p:spTree>
    <p:extLst>
      <p:ext uri="{BB962C8B-B14F-4D97-AF65-F5344CB8AC3E}">
        <p14:creationId xmlns:p14="http://schemas.microsoft.com/office/powerpoint/2010/main" val="54394637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1378</Words>
  <Application>Microsoft Office PowerPoint</Application>
  <PresentationFormat>Widescreen</PresentationFormat>
  <Paragraphs>163</Paragraphs>
  <Slides>12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Calibri</vt:lpstr>
      <vt:lpstr>Neue Einstellung ExtraBold</vt:lpstr>
      <vt:lpstr>Neue Einstellung Light</vt:lpstr>
      <vt:lpstr>Times New Roman</vt:lpstr>
      <vt:lpstr>Neue Einstellung SemiBold</vt:lpstr>
      <vt:lpstr>Neue Einstellung Black</vt:lpstr>
      <vt:lpstr>Neue Einstellung Medium</vt:lpstr>
      <vt:lpstr>Arial</vt:lpstr>
      <vt:lpstr>Yu Mincho</vt:lpstr>
      <vt:lpstr>Office Theme</vt:lpstr>
      <vt:lpstr>PHÂN PHỐI CHƯƠNG TRÌNH HOẠT ĐỘNG TÌNH NGHUYỆN 11</vt:lpstr>
      <vt:lpstr>I. MỤC TIÊU CHUNG</vt:lpstr>
      <vt:lpstr>PowerPoint Presentation</vt:lpstr>
      <vt:lpstr>PowerPoint Presentation</vt:lpstr>
      <vt:lpstr>PHÂN PHỐI CHƯƠNG TRÌNH HOẠT ĐỘNG TÌNH NGHUYỆN 11</vt:lpstr>
      <vt:lpstr>PowerPoint Presentation</vt:lpstr>
      <vt:lpstr>PowerPoint Presentation</vt:lpstr>
      <vt:lpstr>PowerPoint Presentation</vt:lpstr>
      <vt:lpstr>PowerPoint Presentation</vt:lpstr>
      <vt:lpstr>PowerPoint Presentation</vt:lpstr>
      <vt:lpstr>PowerPoint Presentation</vt:lpstr>
      <vt:lpstr>PHÂN PHỐI CHƯƠNG TRÌNH HOẠT ĐỘNG TÌNH NGHUYỆN 11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PHÂN PHỐI CHƯƠNG TRÌNH HOẠT ĐỘNG TÌNH NGHUYỆN 11</dc:title>
  <dc:creator>Hiệp Nguyễn Văn</dc:creator>
  <cp:lastModifiedBy>Microsoft account</cp:lastModifiedBy>
  <cp:revision>4</cp:revision>
  <dcterms:created xsi:type="dcterms:W3CDTF">2023-08-20T13:56:47Z</dcterms:created>
  <dcterms:modified xsi:type="dcterms:W3CDTF">2025-01-10T03:55:23Z</dcterms:modified>
</cp:coreProperties>
</file>